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111" r:id="rId1"/>
    <p:sldMasterId id="2147485126" r:id="rId2"/>
    <p:sldMasterId id="2147485143" r:id="rId3"/>
    <p:sldMasterId id="2147485158" r:id="rId4"/>
  </p:sldMasterIdLst>
  <p:notesMasterIdLst>
    <p:notesMasterId r:id="rId547"/>
  </p:notesMasterIdLst>
  <p:handoutMasterIdLst>
    <p:handoutMasterId r:id="rId548"/>
  </p:handoutMasterIdLst>
  <p:sldIdLst>
    <p:sldId id="14193" r:id="rId5"/>
    <p:sldId id="977" r:id="rId6"/>
    <p:sldId id="257" r:id="rId7"/>
    <p:sldId id="284"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979" r:id="rId33"/>
    <p:sldId id="8616" r:id="rId34"/>
    <p:sldId id="13263" r:id="rId35"/>
    <p:sldId id="8617" r:id="rId36"/>
    <p:sldId id="8618" r:id="rId37"/>
    <p:sldId id="8619" r:id="rId38"/>
    <p:sldId id="8620" r:id="rId39"/>
    <p:sldId id="8621" r:id="rId40"/>
    <p:sldId id="8622" r:id="rId41"/>
    <p:sldId id="8623" r:id="rId42"/>
    <p:sldId id="8625" r:id="rId43"/>
    <p:sldId id="8626" r:id="rId44"/>
    <p:sldId id="11379" r:id="rId45"/>
    <p:sldId id="9442" r:id="rId46"/>
    <p:sldId id="9443" r:id="rId47"/>
    <p:sldId id="9444" r:id="rId48"/>
    <p:sldId id="14072" r:id="rId49"/>
    <p:sldId id="14073" r:id="rId50"/>
    <p:sldId id="14074" r:id="rId51"/>
    <p:sldId id="7735" r:id="rId52"/>
    <p:sldId id="7738" r:id="rId53"/>
    <p:sldId id="8614" r:id="rId54"/>
    <p:sldId id="8615" r:id="rId55"/>
    <p:sldId id="8428" r:id="rId56"/>
    <p:sldId id="8427" r:id="rId57"/>
    <p:sldId id="7800" r:id="rId58"/>
    <p:sldId id="12656" r:id="rId59"/>
    <p:sldId id="12657" r:id="rId60"/>
    <p:sldId id="12658" r:id="rId61"/>
    <p:sldId id="12659" r:id="rId62"/>
    <p:sldId id="12660" r:id="rId63"/>
    <p:sldId id="12661" r:id="rId64"/>
    <p:sldId id="14174" r:id="rId65"/>
    <p:sldId id="14175" r:id="rId66"/>
    <p:sldId id="14176" r:id="rId67"/>
    <p:sldId id="14177" r:id="rId68"/>
    <p:sldId id="14178" r:id="rId69"/>
    <p:sldId id="14179" r:id="rId70"/>
    <p:sldId id="573" r:id="rId71"/>
    <p:sldId id="574" r:id="rId72"/>
    <p:sldId id="575" r:id="rId73"/>
    <p:sldId id="576" r:id="rId74"/>
    <p:sldId id="577" r:id="rId75"/>
    <p:sldId id="578" r:id="rId76"/>
    <p:sldId id="579" r:id="rId77"/>
    <p:sldId id="580" r:id="rId78"/>
    <p:sldId id="581" r:id="rId79"/>
    <p:sldId id="582" r:id="rId80"/>
    <p:sldId id="583" r:id="rId81"/>
    <p:sldId id="584" r:id="rId82"/>
    <p:sldId id="585" r:id="rId83"/>
    <p:sldId id="586" r:id="rId84"/>
    <p:sldId id="587" r:id="rId85"/>
    <p:sldId id="588" r:id="rId86"/>
    <p:sldId id="10268" r:id="rId87"/>
    <p:sldId id="10269" r:id="rId88"/>
    <p:sldId id="10270" r:id="rId89"/>
    <p:sldId id="13987" r:id="rId90"/>
    <p:sldId id="8086" r:id="rId91"/>
    <p:sldId id="10271" r:id="rId92"/>
    <p:sldId id="10272" r:id="rId93"/>
    <p:sldId id="10273" r:id="rId94"/>
    <p:sldId id="10274" r:id="rId95"/>
    <p:sldId id="10275" r:id="rId96"/>
    <p:sldId id="10304" r:id="rId97"/>
    <p:sldId id="10307" r:id="rId98"/>
    <p:sldId id="10308" r:id="rId99"/>
    <p:sldId id="10309" r:id="rId100"/>
    <p:sldId id="10310" r:id="rId101"/>
    <p:sldId id="601" r:id="rId102"/>
    <p:sldId id="602" r:id="rId103"/>
    <p:sldId id="603" r:id="rId104"/>
    <p:sldId id="604" r:id="rId105"/>
    <p:sldId id="605" r:id="rId106"/>
    <p:sldId id="606" r:id="rId107"/>
    <p:sldId id="607" r:id="rId108"/>
    <p:sldId id="608" r:id="rId109"/>
    <p:sldId id="609" r:id="rId110"/>
    <p:sldId id="610" r:id="rId111"/>
    <p:sldId id="612" r:id="rId112"/>
    <p:sldId id="613" r:id="rId113"/>
    <p:sldId id="614" r:id="rId114"/>
    <p:sldId id="615" r:id="rId115"/>
    <p:sldId id="616" r:id="rId116"/>
    <p:sldId id="8694" r:id="rId117"/>
    <p:sldId id="8695" r:id="rId118"/>
    <p:sldId id="8696" r:id="rId119"/>
    <p:sldId id="8697" r:id="rId120"/>
    <p:sldId id="8698" r:id="rId121"/>
    <p:sldId id="8699" r:id="rId122"/>
    <p:sldId id="8700" r:id="rId123"/>
    <p:sldId id="8701" r:id="rId124"/>
    <p:sldId id="8702" r:id="rId125"/>
    <p:sldId id="8703" r:id="rId126"/>
    <p:sldId id="8704" r:id="rId127"/>
    <p:sldId id="8705" r:id="rId128"/>
    <p:sldId id="8706" r:id="rId129"/>
    <p:sldId id="8707" r:id="rId130"/>
    <p:sldId id="7783" r:id="rId131"/>
    <p:sldId id="9407" r:id="rId132"/>
    <p:sldId id="12578" r:id="rId133"/>
    <p:sldId id="12579" r:id="rId134"/>
    <p:sldId id="12580" r:id="rId135"/>
    <p:sldId id="12581" r:id="rId136"/>
    <p:sldId id="12577" r:id="rId137"/>
    <p:sldId id="9406" r:id="rId138"/>
    <p:sldId id="7675" r:id="rId139"/>
    <p:sldId id="4858" r:id="rId140"/>
    <p:sldId id="640" r:id="rId141"/>
    <p:sldId id="642" r:id="rId142"/>
    <p:sldId id="643" r:id="rId143"/>
    <p:sldId id="644" r:id="rId144"/>
    <p:sldId id="645" r:id="rId145"/>
    <p:sldId id="646" r:id="rId146"/>
    <p:sldId id="647" r:id="rId147"/>
    <p:sldId id="648" r:id="rId148"/>
    <p:sldId id="649" r:id="rId149"/>
    <p:sldId id="650" r:id="rId150"/>
    <p:sldId id="651" r:id="rId151"/>
    <p:sldId id="652" r:id="rId152"/>
    <p:sldId id="654" r:id="rId153"/>
    <p:sldId id="14076" r:id="rId154"/>
    <p:sldId id="14077" r:id="rId155"/>
    <p:sldId id="14078" r:id="rId156"/>
    <p:sldId id="14079" r:id="rId157"/>
    <p:sldId id="14080" r:id="rId158"/>
    <p:sldId id="14081" r:id="rId159"/>
    <p:sldId id="14082" r:id="rId160"/>
    <p:sldId id="14083" r:id="rId161"/>
    <p:sldId id="14086" r:id="rId162"/>
    <p:sldId id="14087" r:id="rId163"/>
    <p:sldId id="14088" r:id="rId164"/>
    <p:sldId id="14089" r:id="rId165"/>
    <p:sldId id="7848" r:id="rId166"/>
    <p:sldId id="7727" r:id="rId167"/>
    <p:sldId id="7728" r:id="rId168"/>
    <p:sldId id="8595" r:id="rId169"/>
    <p:sldId id="14093" r:id="rId170"/>
    <p:sldId id="14094" r:id="rId171"/>
    <p:sldId id="7733" r:id="rId172"/>
    <p:sldId id="14096" r:id="rId173"/>
    <p:sldId id="14097" r:id="rId174"/>
    <p:sldId id="14098" r:id="rId175"/>
    <p:sldId id="14099" r:id="rId176"/>
    <p:sldId id="14100" r:id="rId177"/>
    <p:sldId id="14101" r:id="rId178"/>
    <p:sldId id="14102" r:id="rId179"/>
    <p:sldId id="7818" r:id="rId180"/>
    <p:sldId id="7819" r:id="rId181"/>
    <p:sldId id="14180" r:id="rId182"/>
    <p:sldId id="14181" r:id="rId183"/>
    <p:sldId id="14182" r:id="rId184"/>
    <p:sldId id="14183" r:id="rId185"/>
    <p:sldId id="14184" r:id="rId186"/>
    <p:sldId id="14185" r:id="rId187"/>
    <p:sldId id="693" r:id="rId188"/>
    <p:sldId id="694" r:id="rId189"/>
    <p:sldId id="695" r:id="rId190"/>
    <p:sldId id="696" r:id="rId191"/>
    <p:sldId id="814" r:id="rId192"/>
    <p:sldId id="698" r:id="rId193"/>
    <p:sldId id="699" r:id="rId194"/>
    <p:sldId id="700" r:id="rId195"/>
    <p:sldId id="701" r:id="rId196"/>
    <p:sldId id="702" r:id="rId197"/>
    <p:sldId id="703" r:id="rId198"/>
    <p:sldId id="704" r:id="rId199"/>
    <p:sldId id="10260" r:id="rId200"/>
    <p:sldId id="10261" r:id="rId201"/>
    <p:sldId id="10262" r:id="rId202"/>
    <p:sldId id="10266" r:id="rId203"/>
    <p:sldId id="14105" r:id="rId204"/>
    <p:sldId id="14106" r:id="rId205"/>
    <p:sldId id="14107" r:id="rId206"/>
    <p:sldId id="14108" r:id="rId207"/>
    <p:sldId id="14109" r:id="rId208"/>
    <p:sldId id="14110" r:id="rId209"/>
    <p:sldId id="8119" r:id="rId210"/>
    <p:sldId id="14112" r:id="rId211"/>
    <p:sldId id="14113" r:id="rId212"/>
    <p:sldId id="14114" r:id="rId213"/>
    <p:sldId id="14115" r:id="rId214"/>
    <p:sldId id="709" r:id="rId215"/>
    <p:sldId id="710" r:id="rId216"/>
    <p:sldId id="711" r:id="rId217"/>
    <p:sldId id="712" r:id="rId218"/>
    <p:sldId id="713" r:id="rId219"/>
    <p:sldId id="714" r:id="rId220"/>
    <p:sldId id="715" r:id="rId221"/>
    <p:sldId id="717" r:id="rId222"/>
    <p:sldId id="718" r:id="rId223"/>
    <p:sldId id="719" r:id="rId224"/>
    <p:sldId id="720" r:id="rId225"/>
    <p:sldId id="721" r:id="rId226"/>
    <p:sldId id="722" r:id="rId227"/>
    <p:sldId id="723" r:id="rId228"/>
    <p:sldId id="8715" r:id="rId229"/>
    <p:sldId id="8452" r:id="rId230"/>
    <p:sldId id="14199" r:id="rId231"/>
    <p:sldId id="8453" r:id="rId232"/>
    <p:sldId id="14201" r:id="rId233"/>
    <p:sldId id="8716" r:id="rId234"/>
    <p:sldId id="8717" r:id="rId235"/>
    <p:sldId id="12387" r:id="rId236"/>
    <p:sldId id="8718" r:id="rId237"/>
    <p:sldId id="8719" r:id="rId238"/>
    <p:sldId id="8720" r:id="rId239"/>
    <p:sldId id="8721" r:id="rId240"/>
    <p:sldId id="8722" r:id="rId241"/>
    <p:sldId id="12388" r:id="rId242"/>
    <p:sldId id="8725" r:id="rId243"/>
    <p:sldId id="8708" r:id="rId244"/>
    <p:sldId id="8710" r:id="rId245"/>
    <p:sldId id="8711" r:id="rId246"/>
    <p:sldId id="8712" r:id="rId247"/>
    <p:sldId id="8713" r:id="rId248"/>
    <p:sldId id="8714" r:id="rId249"/>
    <p:sldId id="8465" r:id="rId250"/>
    <p:sldId id="14202" r:id="rId251"/>
    <p:sldId id="8466" r:id="rId252"/>
    <p:sldId id="8467" r:id="rId253"/>
    <p:sldId id="14116" r:id="rId254"/>
    <p:sldId id="749" r:id="rId255"/>
    <p:sldId id="750" r:id="rId256"/>
    <p:sldId id="751" r:id="rId257"/>
    <p:sldId id="752" r:id="rId258"/>
    <p:sldId id="753" r:id="rId259"/>
    <p:sldId id="754" r:id="rId260"/>
    <p:sldId id="755" r:id="rId261"/>
    <p:sldId id="756" r:id="rId262"/>
    <p:sldId id="757" r:id="rId263"/>
    <p:sldId id="758" r:id="rId264"/>
    <p:sldId id="759" r:id="rId265"/>
    <p:sldId id="760" r:id="rId266"/>
    <p:sldId id="761" r:id="rId267"/>
    <p:sldId id="14117" r:id="rId268"/>
    <p:sldId id="14118" r:id="rId269"/>
    <p:sldId id="14119" r:id="rId270"/>
    <p:sldId id="14120" r:id="rId271"/>
    <p:sldId id="14121" r:id="rId272"/>
    <p:sldId id="14122" r:id="rId273"/>
    <p:sldId id="14123" r:id="rId274"/>
    <p:sldId id="14124" r:id="rId275"/>
    <p:sldId id="14127" r:id="rId276"/>
    <p:sldId id="14128" r:id="rId277"/>
    <p:sldId id="14129" r:id="rId278"/>
    <p:sldId id="14130" r:id="rId279"/>
    <p:sldId id="7788" r:id="rId280"/>
    <p:sldId id="7789" r:id="rId281"/>
    <p:sldId id="14135" r:id="rId282"/>
    <p:sldId id="14136" r:id="rId283"/>
    <p:sldId id="14137" r:id="rId284"/>
    <p:sldId id="14138" r:id="rId285"/>
    <p:sldId id="14139" r:id="rId286"/>
    <p:sldId id="14140" r:id="rId287"/>
    <p:sldId id="14141" r:id="rId288"/>
    <p:sldId id="14142" r:id="rId289"/>
    <p:sldId id="14143" r:id="rId290"/>
    <p:sldId id="14144" r:id="rId291"/>
    <p:sldId id="14147" r:id="rId292"/>
    <p:sldId id="14148" r:id="rId293"/>
    <p:sldId id="14186" r:id="rId294"/>
    <p:sldId id="14187" r:id="rId295"/>
    <p:sldId id="14188" r:id="rId296"/>
    <p:sldId id="14189" r:id="rId297"/>
    <p:sldId id="14190" r:id="rId298"/>
    <p:sldId id="14191" r:id="rId299"/>
    <p:sldId id="801" r:id="rId300"/>
    <p:sldId id="802" r:id="rId301"/>
    <p:sldId id="803" r:id="rId302"/>
    <p:sldId id="804" r:id="rId303"/>
    <p:sldId id="805" r:id="rId304"/>
    <p:sldId id="806" r:id="rId305"/>
    <p:sldId id="807" r:id="rId306"/>
    <p:sldId id="808" r:id="rId307"/>
    <p:sldId id="809" r:id="rId308"/>
    <p:sldId id="810" r:id="rId309"/>
    <p:sldId id="811" r:id="rId310"/>
    <p:sldId id="812" r:id="rId311"/>
    <p:sldId id="815" r:id="rId312"/>
    <p:sldId id="816" r:id="rId313"/>
    <p:sldId id="817" r:id="rId314"/>
    <p:sldId id="818" r:id="rId315"/>
    <p:sldId id="819" r:id="rId316"/>
    <p:sldId id="820" r:id="rId317"/>
    <p:sldId id="821" r:id="rId318"/>
    <p:sldId id="9789" r:id="rId319"/>
    <p:sldId id="9790" r:id="rId320"/>
    <p:sldId id="9791" r:id="rId321"/>
    <p:sldId id="14156" r:id="rId322"/>
    <p:sldId id="14157" r:id="rId323"/>
    <p:sldId id="14158" r:id="rId324"/>
    <p:sldId id="14159" r:id="rId325"/>
    <p:sldId id="14160" r:id="rId326"/>
    <p:sldId id="14161" r:id="rId327"/>
    <p:sldId id="14162" r:id="rId328"/>
    <p:sldId id="14163" r:id="rId329"/>
    <p:sldId id="14164" r:id="rId330"/>
    <p:sldId id="14165" r:id="rId331"/>
    <p:sldId id="14166" r:id="rId332"/>
    <p:sldId id="14167" r:id="rId333"/>
    <p:sldId id="14168" r:id="rId334"/>
    <p:sldId id="14169" r:id="rId335"/>
    <p:sldId id="14170" r:id="rId336"/>
    <p:sldId id="841" r:id="rId337"/>
    <p:sldId id="842" r:id="rId338"/>
    <p:sldId id="843" r:id="rId339"/>
    <p:sldId id="844" r:id="rId340"/>
    <p:sldId id="845" r:id="rId341"/>
    <p:sldId id="846" r:id="rId342"/>
    <p:sldId id="847" r:id="rId343"/>
    <p:sldId id="848" r:id="rId344"/>
    <p:sldId id="849" r:id="rId345"/>
    <p:sldId id="851" r:id="rId346"/>
    <p:sldId id="852" r:id="rId347"/>
    <p:sldId id="853" r:id="rId348"/>
    <p:sldId id="854" r:id="rId349"/>
    <p:sldId id="855" r:id="rId350"/>
    <p:sldId id="856" r:id="rId351"/>
    <p:sldId id="857" r:id="rId352"/>
    <p:sldId id="14171" r:id="rId353"/>
    <p:sldId id="9370" r:id="rId354"/>
    <p:sldId id="12567" r:id="rId355"/>
    <p:sldId id="12568" r:id="rId356"/>
    <p:sldId id="12569" r:id="rId357"/>
    <p:sldId id="12574" r:id="rId358"/>
    <p:sldId id="12575" r:id="rId359"/>
    <p:sldId id="12576" r:id="rId360"/>
    <p:sldId id="12490" r:id="rId361"/>
    <p:sldId id="12491" r:id="rId362"/>
    <p:sldId id="12492" r:id="rId363"/>
    <p:sldId id="12582" r:id="rId364"/>
    <p:sldId id="12583" r:id="rId365"/>
    <p:sldId id="12584" r:id="rId366"/>
    <p:sldId id="12585" r:id="rId367"/>
    <p:sldId id="12586" r:id="rId368"/>
    <p:sldId id="12587" r:id="rId369"/>
    <p:sldId id="12588" r:id="rId370"/>
    <p:sldId id="12589" r:id="rId371"/>
    <p:sldId id="12590" r:id="rId372"/>
    <p:sldId id="7700" r:id="rId373"/>
    <p:sldId id="7702" r:id="rId374"/>
    <p:sldId id="7703" r:id="rId375"/>
    <p:sldId id="3122" r:id="rId376"/>
    <p:sldId id="3123" r:id="rId377"/>
    <p:sldId id="7909" r:id="rId378"/>
    <p:sldId id="13264" r:id="rId379"/>
    <p:sldId id="7774" r:id="rId380"/>
    <p:sldId id="7775" r:id="rId381"/>
    <p:sldId id="14036" r:id="rId382"/>
    <p:sldId id="7777" r:id="rId383"/>
    <p:sldId id="14037" r:id="rId384"/>
    <p:sldId id="7779" r:id="rId385"/>
    <p:sldId id="7780" r:id="rId386"/>
    <p:sldId id="7781" r:id="rId387"/>
    <p:sldId id="7511" r:id="rId388"/>
    <p:sldId id="7512" r:id="rId389"/>
    <p:sldId id="7513" r:id="rId390"/>
    <p:sldId id="7514" r:id="rId391"/>
    <p:sldId id="7515" r:id="rId392"/>
    <p:sldId id="7516" r:id="rId393"/>
    <p:sldId id="7517" r:id="rId394"/>
    <p:sldId id="7518" r:id="rId395"/>
    <p:sldId id="7519" r:id="rId396"/>
    <p:sldId id="7746" r:id="rId397"/>
    <p:sldId id="7543" r:id="rId398"/>
    <p:sldId id="7544" r:id="rId399"/>
    <p:sldId id="7545" r:id="rId400"/>
    <p:sldId id="7546" r:id="rId401"/>
    <p:sldId id="7547" r:id="rId402"/>
    <p:sldId id="7548" r:id="rId403"/>
    <p:sldId id="7549" r:id="rId404"/>
    <p:sldId id="7550" r:id="rId405"/>
    <p:sldId id="7551" r:id="rId406"/>
    <p:sldId id="7552" r:id="rId407"/>
    <p:sldId id="7557" r:id="rId408"/>
    <p:sldId id="7558" r:id="rId409"/>
    <p:sldId id="7559" r:id="rId410"/>
    <p:sldId id="7560" r:id="rId411"/>
    <p:sldId id="7561" r:id="rId412"/>
    <p:sldId id="8050" r:id="rId413"/>
    <p:sldId id="7563" r:id="rId414"/>
    <p:sldId id="7564" r:id="rId415"/>
    <p:sldId id="7565" r:id="rId416"/>
    <p:sldId id="7566" r:id="rId417"/>
    <p:sldId id="7567" r:id="rId418"/>
    <p:sldId id="7568" r:id="rId419"/>
    <p:sldId id="7631" r:id="rId420"/>
    <p:sldId id="7632" r:id="rId421"/>
    <p:sldId id="7633" r:id="rId422"/>
    <p:sldId id="7634" r:id="rId423"/>
    <p:sldId id="7635" r:id="rId424"/>
    <p:sldId id="7637" r:id="rId425"/>
    <p:sldId id="7782" r:id="rId426"/>
    <p:sldId id="7641" r:id="rId427"/>
    <p:sldId id="7642" r:id="rId428"/>
    <p:sldId id="7643" r:id="rId429"/>
    <p:sldId id="8734" r:id="rId430"/>
    <p:sldId id="8735" r:id="rId431"/>
    <p:sldId id="8736" r:id="rId432"/>
    <p:sldId id="14173" r:id="rId433"/>
    <p:sldId id="953" r:id="rId434"/>
    <p:sldId id="954" r:id="rId435"/>
    <p:sldId id="955" r:id="rId436"/>
    <p:sldId id="956" r:id="rId437"/>
    <p:sldId id="957" r:id="rId438"/>
    <p:sldId id="958" r:id="rId439"/>
    <p:sldId id="959" r:id="rId440"/>
    <p:sldId id="960" r:id="rId441"/>
    <p:sldId id="961" r:id="rId442"/>
    <p:sldId id="962" r:id="rId443"/>
    <p:sldId id="964" r:id="rId444"/>
    <p:sldId id="14222" r:id="rId445"/>
    <p:sldId id="9386" r:id="rId446"/>
    <p:sldId id="9387" r:id="rId447"/>
    <p:sldId id="9388" r:id="rId448"/>
    <p:sldId id="9389" r:id="rId449"/>
    <p:sldId id="9390" r:id="rId450"/>
    <p:sldId id="9391" r:id="rId451"/>
    <p:sldId id="7697" r:id="rId452"/>
    <p:sldId id="11854" r:id="rId453"/>
    <p:sldId id="11855" r:id="rId454"/>
    <p:sldId id="971" r:id="rId455"/>
    <p:sldId id="972" r:id="rId456"/>
    <p:sldId id="7699" r:id="rId457"/>
    <p:sldId id="13254" r:id="rId458"/>
    <p:sldId id="8517" r:id="rId459"/>
    <p:sldId id="6338" r:id="rId460"/>
    <p:sldId id="10894" r:id="rId461"/>
    <p:sldId id="8624" r:id="rId462"/>
    <p:sldId id="9515" r:id="rId463"/>
    <p:sldId id="11252" r:id="rId464"/>
    <p:sldId id="7809" r:id="rId465"/>
    <p:sldId id="7810" r:id="rId466"/>
    <p:sldId id="14194" r:id="rId467"/>
    <p:sldId id="14084" r:id="rId468"/>
    <p:sldId id="14085" r:id="rId469"/>
    <p:sldId id="14197" r:id="rId470"/>
    <p:sldId id="14103" r:id="rId471"/>
    <p:sldId id="14104" r:id="rId472"/>
    <p:sldId id="14198" r:id="rId473"/>
    <p:sldId id="14125" r:id="rId474"/>
    <p:sldId id="14126" r:id="rId475"/>
    <p:sldId id="14203" r:id="rId476"/>
    <p:sldId id="14145" r:id="rId477"/>
    <p:sldId id="14146" r:id="rId478"/>
    <p:sldId id="14204" r:id="rId479"/>
    <p:sldId id="12610" r:id="rId480"/>
    <p:sldId id="12611" r:id="rId481"/>
    <p:sldId id="12612" r:id="rId482"/>
    <p:sldId id="12613" r:id="rId483"/>
    <p:sldId id="12614" r:id="rId484"/>
    <p:sldId id="12615" r:id="rId485"/>
    <p:sldId id="13563" r:id="rId486"/>
    <p:sldId id="12617" r:id="rId487"/>
    <p:sldId id="14207" r:id="rId488"/>
    <p:sldId id="7520" r:id="rId489"/>
    <p:sldId id="7521" r:id="rId490"/>
    <p:sldId id="7522" r:id="rId491"/>
    <p:sldId id="7523" r:id="rId492"/>
    <p:sldId id="7524" r:id="rId493"/>
    <p:sldId id="7493" r:id="rId494"/>
    <p:sldId id="14209" r:id="rId495"/>
    <p:sldId id="8579" r:id="rId496"/>
    <p:sldId id="8580" r:id="rId497"/>
    <p:sldId id="8581" r:id="rId498"/>
    <p:sldId id="8583" r:id="rId499"/>
    <p:sldId id="8584" r:id="rId500"/>
    <p:sldId id="8585" r:id="rId501"/>
    <p:sldId id="8586" r:id="rId502"/>
    <p:sldId id="8587" r:id="rId503"/>
    <p:sldId id="14208" r:id="rId504"/>
    <p:sldId id="14205" r:id="rId505"/>
    <p:sldId id="8419" r:id="rId506"/>
    <p:sldId id="8420" r:id="rId507"/>
    <p:sldId id="8421" r:id="rId508"/>
    <p:sldId id="8422" r:id="rId509"/>
    <p:sldId id="8423" r:id="rId510"/>
    <p:sldId id="14206" r:id="rId511"/>
    <p:sldId id="11203" r:id="rId512"/>
    <p:sldId id="11949" r:id="rId513"/>
    <p:sldId id="14210" r:id="rId514"/>
    <p:sldId id="14211" r:id="rId515"/>
    <p:sldId id="14224" r:id="rId516"/>
    <p:sldId id="14223" r:id="rId517"/>
    <p:sldId id="10944" r:id="rId518"/>
    <p:sldId id="10945" r:id="rId519"/>
    <p:sldId id="10946" r:id="rId520"/>
    <p:sldId id="10947" r:id="rId521"/>
    <p:sldId id="10948" r:id="rId522"/>
    <p:sldId id="4754" r:id="rId523"/>
    <p:sldId id="10019" r:id="rId524"/>
    <p:sldId id="10702" r:id="rId525"/>
    <p:sldId id="14213" r:id="rId526"/>
    <p:sldId id="14214" r:id="rId527"/>
    <p:sldId id="14215" r:id="rId528"/>
    <p:sldId id="14216" r:id="rId529"/>
    <p:sldId id="14217" r:id="rId530"/>
    <p:sldId id="14218" r:id="rId531"/>
    <p:sldId id="14219" r:id="rId532"/>
    <p:sldId id="14220" r:id="rId533"/>
    <p:sldId id="14221" r:id="rId534"/>
    <p:sldId id="14225" r:id="rId535"/>
    <p:sldId id="14226" r:id="rId536"/>
    <p:sldId id="14227" r:id="rId537"/>
    <p:sldId id="14228" r:id="rId538"/>
    <p:sldId id="14229" r:id="rId539"/>
    <p:sldId id="14230" r:id="rId540"/>
    <p:sldId id="11535" r:id="rId541"/>
    <p:sldId id="11534" r:id="rId542"/>
    <p:sldId id="11533" r:id="rId543"/>
    <p:sldId id="14034" r:id="rId544"/>
    <p:sldId id="9792" r:id="rId545"/>
    <p:sldId id="14231" r:id="rId546"/>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ières de la Prosternation" id="{5B9EAA4D-174D-45C9-B6DC-5110C80FDBA6}">
          <p14:sldIdLst>
            <p14:sldId id="14193"/>
            <p14:sldId id="977"/>
          </p14:sldIdLst>
        </p14:section>
        <p14:section name="Psalie Adam" id="{7F1758BA-B879-42FE-B1A9-6635BE4285FC}">
          <p14:sldIdLst>
            <p14:sldId id="257"/>
            <p14:sldId id="284"/>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Lst>
        </p14:section>
        <p14:section name="aikoti" id="{099F3205-7FA4-4D4D-92CB-6C61D2EF3757}">
          <p14:sldIdLst/>
        </p14:section>
        <p14:section name="1ère Prière" id="{BFDD5905-50B1-4A4B-959B-8E91F73F2AFA}">
          <p14:sldIdLst>
            <p14:sldId id="979"/>
            <p14:sldId id="8616"/>
            <p14:sldId id="13263"/>
            <p14:sldId id="8617"/>
            <p14:sldId id="8618"/>
            <p14:sldId id="8619"/>
            <p14:sldId id="8620"/>
            <p14:sldId id="8621"/>
            <p14:sldId id="8622"/>
            <p14:sldId id="8623"/>
            <p14:sldId id="8625"/>
            <p14:sldId id="8626"/>
            <p14:sldId id="11379"/>
            <p14:sldId id="9442"/>
            <p14:sldId id="9443"/>
            <p14:sldId id="9444"/>
            <p14:sldId id="14072"/>
            <p14:sldId id="14073"/>
            <p14:sldId id="14074"/>
            <p14:sldId id="7735"/>
            <p14:sldId id="7738"/>
            <p14:sldId id="8614"/>
            <p14:sldId id="8615"/>
            <p14:sldId id="8428"/>
            <p14:sldId id="8427"/>
            <p14:sldId id="7800"/>
            <p14:sldId id="12656"/>
            <p14:sldId id="12657"/>
            <p14:sldId id="12658"/>
            <p14:sldId id="12659"/>
            <p14:sldId id="12660"/>
            <p14:sldId id="12661"/>
            <p14:sldId id="14174"/>
            <p14:sldId id="14175"/>
            <p14:sldId id="14176"/>
            <p14:sldId id="14177"/>
            <p14:sldId id="14178"/>
            <p14:sldId id="14179"/>
            <p14:sldId id="573"/>
            <p14:sldId id="574"/>
            <p14:sldId id="575"/>
            <p14:sldId id="576"/>
            <p14:sldId id="577"/>
            <p14:sldId id="578"/>
            <p14:sldId id="579"/>
            <p14:sldId id="580"/>
            <p14:sldId id="581"/>
            <p14:sldId id="582"/>
            <p14:sldId id="583"/>
            <p14:sldId id="584"/>
            <p14:sldId id="585"/>
            <p14:sldId id="586"/>
            <p14:sldId id="587"/>
            <p14:sldId id="588"/>
            <p14:sldId id="10268"/>
            <p14:sldId id="10269"/>
            <p14:sldId id="10270"/>
            <p14:sldId id="13987"/>
            <p14:sldId id="8086"/>
            <p14:sldId id="10271"/>
            <p14:sldId id="10272"/>
            <p14:sldId id="10273"/>
            <p14:sldId id="10274"/>
            <p14:sldId id="10275"/>
            <p14:sldId id="10304"/>
            <p14:sldId id="10307"/>
            <p14:sldId id="10308"/>
            <p14:sldId id="10309"/>
            <p14:sldId id="10310"/>
            <p14:sldId id="601"/>
            <p14:sldId id="602"/>
            <p14:sldId id="603"/>
            <p14:sldId id="604"/>
            <p14:sldId id="605"/>
            <p14:sldId id="606"/>
            <p14:sldId id="607"/>
            <p14:sldId id="608"/>
            <p14:sldId id="609"/>
            <p14:sldId id="610"/>
            <p14:sldId id="612"/>
            <p14:sldId id="613"/>
            <p14:sldId id="614"/>
            <p14:sldId id="615"/>
            <p14:sldId id="616"/>
            <p14:sldId id="8694"/>
            <p14:sldId id="8695"/>
            <p14:sldId id="8696"/>
            <p14:sldId id="8697"/>
            <p14:sldId id="8698"/>
            <p14:sldId id="8699"/>
            <p14:sldId id="8700"/>
            <p14:sldId id="8701"/>
            <p14:sldId id="8702"/>
            <p14:sldId id="8703"/>
            <p14:sldId id="8704"/>
            <p14:sldId id="8705"/>
            <p14:sldId id="8706"/>
            <p14:sldId id="8707"/>
            <p14:sldId id="7783"/>
            <p14:sldId id="9407"/>
            <p14:sldId id="12578"/>
            <p14:sldId id="12579"/>
            <p14:sldId id="12580"/>
            <p14:sldId id="12581"/>
            <p14:sldId id="12577"/>
            <p14:sldId id="9406"/>
            <p14:sldId id="7675"/>
            <p14:sldId id="4858"/>
            <p14:sldId id="640"/>
            <p14:sldId id="642"/>
            <p14:sldId id="643"/>
            <p14:sldId id="644"/>
            <p14:sldId id="645"/>
            <p14:sldId id="646"/>
            <p14:sldId id="647"/>
            <p14:sldId id="648"/>
            <p14:sldId id="649"/>
            <p14:sldId id="650"/>
            <p14:sldId id="651"/>
            <p14:sldId id="652"/>
          </p14:sldIdLst>
        </p14:section>
        <p14:section name="2ème Prière" id="{179D0288-C483-4E51-8E23-C2B731E4210B}">
          <p14:sldIdLst>
            <p14:sldId id="654"/>
            <p14:sldId id="14076"/>
            <p14:sldId id="14077"/>
            <p14:sldId id="14078"/>
            <p14:sldId id="14079"/>
            <p14:sldId id="14080"/>
            <p14:sldId id="14081"/>
            <p14:sldId id="14082"/>
            <p14:sldId id="14083"/>
            <p14:sldId id="14086"/>
            <p14:sldId id="14087"/>
            <p14:sldId id="14088"/>
            <p14:sldId id="14089"/>
            <p14:sldId id="7848"/>
            <p14:sldId id="7727"/>
            <p14:sldId id="7728"/>
            <p14:sldId id="8595"/>
            <p14:sldId id="14093"/>
            <p14:sldId id="14094"/>
            <p14:sldId id="7733"/>
            <p14:sldId id="14096"/>
            <p14:sldId id="14097"/>
            <p14:sldId id="14098"/>
            <p14:sldId id="14099"/>
            <p14:sldId id="14100"/>
            <p14:sldId id="14101"/>
            <p14:sldId id="14102"/>
            <p14:sldId id="7818"/>
            <p14:sldId id="7819"/>
            <p14:sldId id="14180"/>
            <p14:sldId id="14181"/>
            <p14:sldId id="14182"/>
            <p14:sldId id="14183"/>
            <p14:sldId id="14184"/>
            <p14:sldId id="14185"/>
            <p14:sldId id="693"/>
            <p14:sldId id="694"/>
            <p14:sldId id="695"/>
            <p14:sldId id="696"/>
            <p14:sldId id="814"/>
            <p14:sldId id="698"/>
            <p14:sldId id="699"/>
            <p14:sldId id="700"/>
            <p14:sldId id="701"/>
            <p14:sldId id="702"/>
            <p14:sldId id="703"/>
            <p14:sldId id="704"/>
            <p14:sldId id="10260"/>
            <p14:sldId id="10261"/>
            <p14:sldId id="10262"/>
            <p14:sldId id="10266"/>
            <p14:sldId id="14105"/>
            <p14:sldId id="14106"/>
            <p14:sldId id="14107"/>
            <p14:sldId id="14108"/>
            <p14:sldId id="14109"/>
            <p14:sldId id="14110"/>
            <p14:sldId id="8119"/>
            <p14:sldId id="14112"/>
            <p14:sldId id="14113"/>
            <p14:sldId id="14114"/>
            <p14:sldId id="14115"/>
            <p14:sldId id="709"/>
            <p14:sldId id="710"/>
            <p14:sldId id="711"/>
            <p14:sldId id="712"/>
            <p14:sldId id="713"/>
            <p14:sldId id="714"/>
            <p14:sldId id="715"/>
            <p14:sldId id="717"/>
            <p14:sldId id="718"/>
            <p14:sldId id="719"/>
            <p14:sldId id="720"/>
            <p14:sldId id="721"/>
            <p14:sldId id="722"/>
            <p14:sldId id="723"/>
            <p14:sldId id="8715"/>
            <p14:sldId id="8452"/>
            <p14:sldId id="14199"/>
            <p14:sldId id="8453"/>
            <p14:sldId id="14201"/>
            <p14:sldId id="8716"/>
            <p14:sldId id="8717"/>
            <p14:sldId id="12387"/>
            <p14:sldId id="8718"/>
            <p14:sldId id="8719"/>
            <p14:sldId id="8720"/>
            <p14:sldId id="8721"/>
            <p14:sldId id="8722"/>
            <p14:sldId id="12388"/>
            <p14:sldId id="8725"/>
            <p14:sldId id="8708"/>
            <p14:sldId id="8710"/>
            <p14:sldId id="8711"/>
            <p14:sldId id="8712"/>
            <p14:sldId id="8713"/>
            <p14:sldId id="8714"/>
            <p14:sldId id="8465"/>
            <p14:sldId id="14202"/>
            <p14:sldId id="8466"/>
            <p14:sldId id="8467"/>
            <p14:sldId id="14116"/>
            <p14:sldId id="749"/>
            <p14:sldId id="750"/>
            <p14:sldId id="751"/>
            <p14:sldId id="752"/>
            <p14:sldId id="753"/>
            <p14:sldId id="754"/>
            <p14:sldId id="755"/>
            <p14:sldId id="756"/>
            <p14:sldId id="757"/>
            <p14:sldId id="758"/>
            <p14:sldId id="759"/>
            <p14:sldId id="760"/>
          </p14:sldIdLst>
        </p14:section>
        <p14:section name="3ème Prière" id="{FA39B1B1-CAEF-4D00-A579-A25D68FE9B8B}">
          <p14:sldIdLst>
            <p14:sldId id="761"/>
            <p14:sldId id="14117"/>
            <p14:sldId id="14118"/>
            <p14:sldId id="14119"/>
            <p14:sldId id="14120"/>
            <p14:sldId id="14121"/>
            <p14:sldId id="14122"/>
            <p14:sldId id="14123"/>
            <p14:sldId id="14124"/>
            <p14:sldId id="14127"/>
            <p14:sldId id="14128"/>
            <p14:sldId id="14129"/>
            <p14:sldId id="14130"/>
            <p14:sldId id="7788"/>
            <p14:sldId id="7789"/>
            <p14:sldId id="14135"/>
            <p14:sldId id="14136"/>
            <p14:sldId id="14137"/>
            <p14:sldId id="14138"/>
            <p14:sldId id="14139"/>
            <p14:sldId id="14140"/>
            <p14:sldId id="14141"/>
            <p14:sldId id="14142"/>
            <p14:sldId id="14143"/>
            <p14:sldId id="14144"/>
            <p14:sldId id="14147"/>
            <p14:sldId id="14148"/>
            <p14:sldId id="14186"/>
            <p14:sldId id="14187"/>
            <p14:sldId id="14188"/>
            <p14:sldId id="14189"/>
            <p14:sldId id="14190"/>
            <p14:sldId id="14191"/>
            <p14:sldId id="801"/>
            <p14:sldId id="802"/>
            <p14:sldId id="803"/>
            <p14:sldId id="804"/>
            <p14:sldId id="805"/>
            <p14:sldId id="806"/>
            <p14:sldId id="807"/>
            <p14:sldId id="808"/>
            <p14:sldId id="809"/>
            <p14:sldId id="810"/>
            <p14:sldId id="811"/>
            <p14:sldId id="812"/>
            <p14:sldId id="815"/>
            <p14:sldId id="816"/>
            <p14:sldId id="817"/>
            <p14:sldId id="818"/>
            <p14:sldId id="819"/>
            <p14:sldId id="820"/>
            <p14:sldId id="821"/>
            <p14:sldId id="9789"/>
            <p14:sldId id="9790"/>
            <p14:sldId id="9791"/>
            <p14:sldId id="14156"/>
            <p14:sldId id="14157"/>
            <p14:sldId id="14158"/>
            <p14:sldId id="14159"/>
            <p14:sldId id="14160"/>
            <p14:sldId id="14161"/>
            <p14:sldId id="14162"/>
            <p14:sldId id="14163"/>
            <p14:sldId id="14164"/>
            <p14:sldId id="14165"/>
            <p14:sldId id="14166"/>
            <p14:sldId id="14167"/>
            <p14:sldId id="14168"/>
            <p14:sldId id="14169"/>
            <p14:sldId id="14170"/>
            <p14:sldId id="841"/>
            <p14:sldId id="842"/>
            <p14:sldId id="843"/>
            <p14:sldId id="844"/>
            <p14:sldId id="845"/>
            <p14:sldId id="846"/>
            <p14:sldId id="847"/>
            <p14:sldId id="848"/>
            <p14:sldId id="849"/>
            <p14:sldId id="851"/>
            <p14:sldId id="852"/>
            <p14:sldId id="853"/>
            <p14:sldId id="854"/>
            <p14:sldId id="855"/>
            <p14:sldId id="856"/>
            <p14:sldId id="857"/>
            <p14:sldId id="14171"/>
            <p14:sldId id="9370"/>
            <p14:sldId id="12567"/>
            <p14:sldId id="12568"/>
            <p14:sldId id="12569"/>
            <p14:sldId id="12574"/>
            <p14:sldId id="12575"/>
            <p14:sldId id="12576"/>
            <p14:sldId id="12490"/>
            <p14:sldId id="12491"/>
            <p14:sldId id="12492"/>
            <p14:sldId id="12582"/>
            <p14:sldId id="12583"/>
            <p14:sldId id="12584"/>
            <p14:sldId id="12585"/>
            <p14:sldId id="12586"/>
            <p14:sldId id="12587"/>
            <p14:sldId id="12588"/>
            <p14:sldId id="12589"/>
            <p14:sldId id="12590"/>
            <p14:sldId id="7700"/>
            <p14:sldId id="7702"/>
            <p14:sldId id="7703"/>
            <p14:sldId id="3122"/>
            <p14:sldId id="3123"/>
            <p14:sldId id="7909"/>
            <p14:sldId id="13264"/>
            <p14:sldId id="7774"/>
            <p14:sldId id="7775"/>
            <p14:sldId id="14036"/>
            <p14:sldId id="7777"/>
            <p14:sldId id="14037"/>
            <p14:sldId id="7779"/>
            <p14:sldId id="7780"/>
            <p14:sldId id="7781"/>
            <p14:sldId id="7511"/>
            <p14:sldId id="7512"/>
            <p14:sldId id="7513"/>
            <p14:sldId id="7514"/>
            <p14:sldId id="7515"/>
            <p14:sldId id="7516"/>
            <p14:sldId id="7517"/>
            <p14:sldId id="7518"/>
            <p14:sldId id="7519"/>
            <p14:sldId id="7746"/>
            <p14:sldId id="7543"/>
            <p14:sldId id="7544"/>
            <p14:sldId id="7545"/>
            <p14:sldId id="7546"/>
            <p14:sldId id="7547"/>
            <p14:sldId id="7548"/>
            <p14:sldId id="7549"/>
            <p14:sldId id="7550"/>
            <p14:sldId id="7551"/>
            <p14:sldId id="7552"/>
            <p14:sldId id="7557"/>
            <p14:sldId id="7558"/>
            <p14:sldId id="7559"/>
            <p14:sldId id="7560"/>
            <p14:sldId id="7561"/>
            <p14:sldId id="8050"/>
            <p14:sldId id="7563"/>
            <p14:sldId id="7564"/>
            <p14:sldId id="7565"/>
            <p14:sldId id="7566"/>
            <p14:sldId id="7567"/>
            <p14:sldId id="7568"/>
            <p14:sldId id="7631"/>
            <p14:sldId id="7632"/>
            <p14:sldId id="7633"/>
            <p14:sldId id="7634"/>
            <p14:sldId id="7635"/>
            <p14:sldId id="7637"/>
            <p14:sldId id="7782"/>
            <p14:sldId id="7641"/>
            <p14:sldId id="7642"/>
            <p14:sldId id="7643"/>
            <p14:sldId id="8734"/>
            <p14:sldId id="8735"/>
            <p14:sldId id="8736"/>
            <p14:sldId id="14173"/>
            <p14:sldId id="953"/>
            <p14:sldId id="954"/>
            <p14:sldId id="955"/>
            <p14:sldId id="956"/>
            <p14:sldId id="957"/>
            <p14:sldId id="958"/>
            <p14:sldId id="959"/>
            <p14:sldId id="960"/>
            <p14:sldId id="961"/>
            <p14:sldId id="962"/>
            <p14:sldId id="964"/>
            <p14:sldId id="14222"/>
            <p14:sldId id="9386"/>
            <p14:sldId id="9387"/>
            <p14:sldId id="9388"/>
            <p14:sldId id="9389"/>
            <p14:sldId id="9390"/>
            <p14:sldId id="9391"/>
            <p14:sldId id="7697"/>
            <p14:sldId id="11854"/>
            <p14:sldId id="11855"/>
            <p14:sldId id="971"/>
            <p14:sldId id="972"/>
            <p14:sldId id="7699"/>
            <p14:sldId id="13254"/>
            <p14:sldId id="8517"/>
            <p14:sldId id="6338"/>
            <p14:sldId id="10894"/>
            <p14:sldId id="8624"/>
            <p14:sldId id="9515"/>
            <p14:sldId id="11252"/>
            <p14:sldId id="7809"/>
            <p14:sldId id="7810"/>
            <p14:sldId id="14194"/>
            <p14:sldId id="14084"/>
            <p14:sldId id="14085"/>
            <p14:sldId id="14197"/>
            <p14:sldId id="14103"/>
            <p14:sldId id="14104"/>
            <p14:sldId id="14198"/>
            <p14:sldId id="14125"/>
            <p14:sldId id="14126"/>
            <p14:sldId id="14203"/>
            <p14:sldId id="14145"/>
            <p14:sldId id="14146"/>
            <p14:sldId id="14204"/>
            <p14:sldId id="12610"/>
            <p14:sldId id="12611"/>
            <p14:sldId id="12612"/>
            <p14:sldId id="12613"/>
            <p14:sldId id="12614"/>
            <p14:sldId id="12615"/>
            <p14:sldId id="13563"/>
            <p14:sldId id="12617"/>
            <p14:sldId id="14207"/>
            <p14:sldId id="7520"/>
            <p14:sldId id="7521"/>
            <p14:sldId id="7522"/>
            <p14:sldId id="7523"/>
            <p14:sldId id="7524"/>
            <p14:sldId id="7493"/>
            <p14:sldId id="14209"/>
            <p14:sldId id="8579"/>
            <p14:sldId id="8580"/>
            <p14:sldId id="8581"/>
            <p14:sldId id="8583"/>
            <p14:sldId id="8584"/>
            <p14:sldId id="8585"/>
            <p14:sldId id="8586"/>
            <p14:sldId id="8587"/>
            <p14:sldId id="14208"/>
            <p14:sldId id="14205"/>
            <p14:sldId id="8419"/>
            <p14:sldId id="8420"/>
            <p14:sldId id="8421"/>
            <p14:sldId id="8422"/>
            <p14:sldId id="8423"/>
            <p14:sldId id="14206"/>
            <p14:sldId id="11203"/>
            <p14:sldId id="11949"/>
            <p14:sldId id="14210"/>
            <p14:sldId id="14211"/>
            <p14:sldId id="14224"/>
            <p14:sldId id="14223"/>
            <p14:sldId id="10944"/>
            <p14:sldId id="10945"/>
            <p14:sldId id="10946"/>
            <p14:sldId id="10947"/>
            <p14:sldId id="10948"/>
            <p14:sldId id="4754"/>
            <p14:sldId id="10019"/>
            <p14:sldId id="10702"/>
            <p14:sldId id="14213"/>
            <p14:sldId id="14214"/>
            <p14:sldId id="14215"/>
            <p14:sldId id="14216"/>
            <p14:sldId id="14217"/>
            <p14:sldId id="14218"/>
            <p14:sldId id="14219"/>
            <p14:sldId id="14220"/>
            <p14:sldId id="14221"/>
            <p14:sldId id="14225"/>
            <p14:sldId id="14226"/>
            <p14:sldId id="14227"/>
            <p14:sldId id="14228"/>
            <p14:sldId id="14229"/>
            <p14:sldId id="14230"/>
            <p14:sldId id="11535"/>
            <p14:sldId id="11534"/>
            <p14:sldId id="11533"/>
            <p14:sldId id="14034"/>
            <p14:sldId id="9792"/>
            <p14:sldId id="14231"/>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333CC"/>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951" autoAdjust="0"/>
    <p:restoredTop sz="86323" autoAdjust="0"/>
  </p:normalViewPr>
  <p:slideViewPr>
    <p:cSldViewPr>
      <p:cViewPr varScale="1">
        <p:scale>
          <a:sx n="109" d="100"/>
          <a:sy n="109" d="100"/>
        </p:scale>
        <p:origin x="461" y="6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226" y="77"/>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324" Type="http://schemas.openxmlformats.org/officeDocument/2006/relationships/slide" Target="slides/slide320.xml"/><Relationship Id="rId531" Type="http://schemas.openxmlformats.org/officeDocument/2006/relationships/slide" Target="slides/slide527.xml"/><Relationship Id="rId170" Type="http://schemas.openxmlformats.org/officeDocument/2006/relationships/slide" Target="slides/slide166.xml"/><Relationship Id="rId268" Type="http://schemas.openxmlformats.org/officeDocument/2006/relationships/slide" Target="slides/slide264.xml"/><Relationship Id="rId475" Type="http://schemas.openxmlformats.org/officeDocument/2006/relationships/slide" Target="slides/slide471.xml"/><Relationship Id="rId32" Type="http://schemas.openxmlformats.org/officeDocument/2006/relationships/slide" Target="slides/slide28.xml"/><Relationship Id="rId128" Type="http://schemas.openxmlformats.org/officeDocument/2006/relationships/slide" Target="slides/slide124.xml"/><Relationship Id="rId335" Type="http://schemas.openxmlformats.org/officeDocument/2006/relationships/slide" Target="slides/slide331.xml"/><Relationship Id="rId542" Type="http://schemas.openxmlformats.org/officeDocument/2006/relationships/slide" Target="slides/slide538.xml"/><Relationship Id="rId181" Type="http://schemas.openxmlformats.org/officeDocument/2006/relationships/slide" Target="slides/slide177.xml"/><Relationship Id="rId402" Type="http://schemas.openxmlformats.org/officeDocument/2006/relationships/slide" Target="slides/slide398.xml"/><Relationship Id="rId279" Type="http://schemas.openxmlformats.org/officeDocument/2006/relationships/slide" Target="slides/slide275.xml"/><Relationship Id="rId486" Type="http://schemas.openxmlformats.org/officeDocument/2006/relationships/slide" Target="slides/slide482.xml"/><Relationship Id="rId43" Type="http://schemas.openxmlformats.org/officeDocument/2006/relationships/slide" Target="slides/slide39.xml"/><Relationship Id="rId139" Type="http://schemas.openxmlformats.org/officeDocument/2006/relationships/slide" Target="slides/slide135.xml"/><Relationship Id="rId346" Type="http://schemas.openxmlformats.org/officeDocument/2006/relationships/slide" Target="slides/slide342.xml"/><Relationship Id="rId192" Type="http://schemas.openxmlformats.org/officeDocument/2006/relationships/slide" Target="slides/slide188.xml"/><Relationship Id="rId206" Type="http://schemas.openxmlformats.org/officeDocument/2006/relationships/slide" Target="slides/slide202.xml"/><Relationship Id="rId413" Type="http://schemas.openxmlformats.org/officeDocument/2006/relationships/slide" Target="slides/slide409.xml"/><Relationship Id="rId497" Type="http://schemas.openxmlformats.org/officeDocument/2006/relationships/slide" Target="slides/slide493.xml"/><Relationship Id="rId12" Type="http://schemas.openxmlformats.org/officeDocument/2006/relationships/slide" Target="slides/slide8.xml"/><Relationship Id="rId108" Type="http://schemas.openxmlformats.org/officeDocument/2006/relationships/slide" Target="slides/slide104.xml"/><Relationship Id="rId315" Type="http://schemas.openxmlformats.org/officeDocument/2006/relationships/slide" Target="slides/slide311.xml"/><Relationship Id="rId357" Type="http://schemas.openxmlformats.org/officeDocument/2006/relationships/slide" Target="slides/slide353.xml"/><Relationship Id="rId522" Type="http://schemas.openxmlformats.org/officeDocument/2006/relationships/slide" Target="slides/slide518.xml"/><Relationship Id="rId54" Type="http://schemas.openxmlformats.org/officeDocument/2006/relationships/slide" Target="slides/slide50.xml"/><Relationship Id="rId96" Type="http://schemas.openxmlformats.org/officeDocument/2006/relationships/slide" Target="slides/slide92.xml"/><Relationship Id="rId161" Type="http://schemas.openxmlformats.org/officeDocument/2006/relationships/slide" Target="slides/slide157.xml"/><Relationship Id="rId217" Type="http://schemas.openxmlformats.org/officeDocument/2006/relationships/slide" Target="slides/slide213.xml"/><Relationship Id="rId399" Type="http://schemas.openxmlformats.org/officeDocument/2006/relationships/slide" Target="slides/slide395.xml"/><Relationship Id="rId259" Type="http://schemas.openxmlformats.org/officeDocument/2006/relationships/slide" Target="slides/slide255.xml"/><Relationship Id="rId424" Type="http://schemas.openxmlformats.org/officeDocument/2006/relationships/slide" Target="slides/slide420.xml"/><Relationship Id="rId466" Type="http://schemas.openxmlformats.org/officeDocument/2006/relationships/slide" Target="slides/slide462.xml"/><Relationship Id="rId23" Type="http://schemas.openxmlformats.org/officeDocument/2006/relationships/slide" Target="slides/slide19.xml"/><Relationship Id="rId119" Type="http://schemas.openxmlformats.org/officeDocument/2006/relationships/slide" Target="slides/slide115.xml"/><Relationship Id="rId270" Type="http://schemas.openxmlformats.org/officeDocument/2006/relationships/slide" Target="slides/slide266.xml"/><Relationship Id="rId326" Type="http://schemas.openxmlformats.org/officeDocument/2006/relationships/slide" Target="slides/slide322.xml"/><Relationship Id="rId533" Type="http://schemas.openxmlformats.org/officeDocument/2006/relationships/slide" Target="slides/slide529.xml"/><Relationship Id="rId65" Type="http://schemas.openxmlformats.org/officeDocument/2006/relationships/slide" Target="slides/slide61.xml"/><Relationship Id="rId130" Type="http://schemas.openxmlformats.org/officeDocument/2006/relationships/slide" Target="slides/slide126.xml"/><Relationship Id="rId368" Type="http://schemas.openxmlformats.org/officeDocument/2006/relationships/slide" Target="slides/slide364.xml"/><Relationship Id="rId172" Type="http://schemas.openxmlformats.org/officeDocument/2006/relationships/slide" Target="slides/slide168.xml"/><Relationship Id="rId228" Type="http://schemas.openxmlformats.org/officeDocument/2006/relationships/slide" Target="slides/slide224.xml"/><Relationship Id="rId435" Type="http://schemas.openxmlformats.org/officeDocument/2006/relationships/slide" Target="slides/slide431.xml"/><Relationship Id="rId477" Type="http://schemas.openxmlformats.org/officeDocument/2006/relationships/slide" Target="slides/slide473.xml"/><Relationship Id="rId281" Type="http://schemas.openxmlformats.org/officeDocument/2006/relationships/slide" Target="slides/slide277.xml"/><Relationship Id="rId337" Type="http://schemas.openxmlformats.org/officeDocument/2006/relationships/slide" Target="slides/slide333.xml"/><Relationship Id="rId502" Type="http://schemas.openxmlformats.org/officeDocument/2006/relationships/slide" Target="slides/slide498.xml"/><Relationship Id="rId34" Type="http://schemas.openxmlformats.org/officeDocument/2006/relationships/slide" Target="slides/slide30.xml"/><Relationship Id="rId76" Type="http://schemas.openxmlformats.org/officeDocument/2006/relationships/slide" Target="slides/slide72.xml"/><Relationship Id="rId141" Type="http://schemas.openxmlformats.org/officeDocument/2006/relationships/slide" Target="slides/slide137.xml"/><Relationship Id="rId379" Type="http://schemas.openxmlformats.org/officeDocument/2006/relationships/slide" Target="slides/slide375.xml"/><Relationship Id="rId544" Type="http://schemas.openxmlformats.org/officeDocument/2006/relationships/slide" Target="slides/slide540.xml"/><Relationship Id="rId7" Type="http://schemas.openxmlformats.org/officeDocument/2006/relationships/slide" Target="slides/slide3.xml"/><Relationship Id="rId183" Type="http://schemas.openxmlformats.org/officeDocument/2006/relationships/slide" Target="slides/slide179.xml"/><Relationship Id="rId239" Type="http://schemas.openxmlformats.org/officeDocument/2006/relationships/slide" Target="slides/slide235.xml"/><Relationship Id="rId390" Type="http://schemas.openxmlformats.org/officeDocument/2006/relationships/slide" Target="slides/slide386.xml"/><Relationship Id="rId404" Type="http://schemas.openxmlformats.org/officeDocument/2006/relationships/slide" Target="slides/slide400.xml"/><Relationship Id="rId446" Type="http://schemas.openxmlformats.org/officeDocument/2006/relationships/slide" Target="slides/slide442.xml"/><Relationship Id="rId250" Type="http://schemas.openxmlformats.org/officeDocument/2006/relationships/slide" Target="slides/slide246.xml"/><Relationship Id="rId292" Type="http://schemas.openxmlformats.org/officeDocument/2006/relationships/slide" Target="slides/slide288.xml"/><Relationship Id="rId306" Type="http://schemas.openxmlformats.org/officeDocument/2006/relationships/slide" Target="slides/slide302.xml"/><Relationship Id="rId488" Type="http://schemas.openxmlformats.org/officeDocument/2006/relationships/slide" Target="slides/slide484.xml"/><Relationship Id="rId45" Type="http://schemas.openxmlformats.org/officeDocument/2006/relationships/slide" Target="slides/slide41.xml"/><Relationship Id="rId87" Type="http://schemas.openxmlformats.org/officeDocument/2006/relationships/slide" Target="slides/slide83.xml"/><Relationship Id="rId110" Type="http://schemas.openxmlformats.org/officeDocument/2006/relationships/slide" Target="slides/slide106.xml"/><Relationship Id="rId348" Type="http://schemas.openxmlformats.org/officeDocument/2006/relationships/slide" Target="slides/slide344.xml"/><Relationship Id="rId513" Type="http://schemas.openxmlformats.org/officeDocument/2006/relationships/slide" Target="slides/slide509.xml"/><Relationship Id="rId152" Type="http://schemas.openxmlformats.org/officeDocument/2006/relationships/slide" Target="slides/slide148.xml"/><Relationship Id="rId194" Type="http://schemas.openxmlformats.org/officeDocument/2006/relationships/slide" Target="slides/slide190.xml"/><Relationship Id="rId208" Type="http://schemas.openxmlformats.org/officeDocument/2006/relationships/slide" Target="slides/slide204.xml"/><Relationship Id="rId415" Type="http://schemas.openxmlformats.org/officeDocument/2006/relationships/slide" Target="slides/slide411.xml"/><Relationship Id="rId457" Type="http://schemas.openxmlformats.org/officeDocument/2006/relationships/slide" Target="slides/slide453.xml"/><Relationship Id="rId261" Type="http://schemas.openxmlformats.org/officeDocument/2006/relationships/slide" Target="slides/slide257.xml"/><Relationship Id="rId499" Type="http://schemas.openxmlformats.org/officeDocument/2006/relationships/slide" Target="slides/slide495.xml"/><Relationship Id="rId14" Type="http://schemas.openxmlformats.org/officeDocument/2006/relationships/slide" Target="slides/slide10.xml"/><Relationship Id="rId56" Type="http://schemas.openxmlformats.org/officeDocument/2006/relationships/slide" Target="slides/slide52.xml"/><Relationship Id="rId317" Type="http://schemas.openxmlformats.org/officeDocument/2006/relationships/slide" Target="slides/slide313.xml"/><Relationship Id="rId359" Type="http://schemas.openxmlformats.org/officeDocument/2006/relationships/slide" Target="slides/slide355.xml"/><Relationship Id="rId524" Type="http://schemas.openxmlformats.org/officeDocument/2006/relationships/slide" Target="slides/slide520.xml"/><Relationship Id="rId98" Type="http://schemas.openxmlformats.org/officeDocument/2006/relationships/slide" Target="slides/slide94.xml"/><Relationship Id="rId121" Type="http://schemas.openxmlformats.org/officeDocument/2006/relationships/slide" Target="slides/slide117.xml"/><Relationship Id="rId163" Type="http://schemas.openxmlformats.org/officeDocument/2006/relationships/slide" Target="slides/slide159.xml"/><Relationship Id="rId219" Type="http://schemas.openxmlformats.org/officeDocument/2006/relationships/slide" Target="slides/slide215.xml"/><Relationship Id="rId370" Type="http://schemas.openxmlformats.org/officeDocument/2006/relationships/slide" Target="slides/slide366.xml"/><Relationship Id="rId426" Type="http://schemas.openxmlformats.org/officeDocument/2006/relationships/slide" Target="slides/slide422.xml"/><Relationship Id="rId230" Type="http://schemas.openxmlformats.org/officeDocument/2006/relationships/slide" Target="slides/slide226.xml"/><Relationship Id="rId468" Type="http://schemas.openxmlformats.org/officeDocument/2006/relationships/slide" Target="slides/slide464.xml"/><Relationship Id="rId25" Type="http://schemas.openxmlformats.org/officeDocument/2006/relationships/slide" Target="slides/slide21.xml"/><Relationship Id="rId67" Type="http://schemas.openxmlformats.org/officeDocument/2006/relationships/slide" Target="slides/slide63.xml"/><Relationship Id="rId272" Type="http://schemas.openxmlformats.org/officeDocument/2006/relationships/slide" Target="slides/slide268.xml"/><Relationship Id="rId328" Type="http://schemas.openxmlformats.org/officeDocument/2006/relationships/slide" Target="slides/slide324.xml"/><Relationship Id="rId535" Type="http://schemas.openxmlformats.org/officeDocument/2006/relationships/slide" Target="slides/slide531.xml"/><Relationship Id="rId132" Type="http://schemas.openxmlformats.org/officeDocument/2006/relationships/slide" Target="slides/slide128.xml"/><Relationship Id="rId174" Type="http://schemas.openxmlformats.org/officeDocument/2006/relationships/slide" Target="slides/slide170.xml"/><Relationship Id="rId381" Type="http://schemas.openxmlformats.org/officeDocument/2006/relationships/slide" Target="slides/slide377.xml"/><Relationship Id="rId241" Type="http://schemas.openxmlformats.org/officeDocument/2006/relationships/slide" Target="slides/slide237.xml"/><Relationship Id="rId437" Type="http://schemas.openxmlformats.org/officeDocument/2006/relationships/slide" Target="slides/slide433.xml"/><Relationship Id="rId479" Type="http://schemas.openxmlformats.org/officeDocument/2006/relationships/slide" Target="slides/slide475.xml"/><Relationship Id="rId36" Type="http://schemas.openxmlformats.org/officeDocument/2006/relationships/slide" Target="slides/slide32.xml"/><Relationship Id="rId283" Type="http://schemas.openxmlformats.org/officeDocument/2006/relationships/slide" Target="slides/slide279.xml"/><Relationship Id="rId339" Type="http://schemas.openxmlformats.org/officeDocument/2006/relationships/slide" Target="slides/slide335.xml"/><Relationship Id="rId490" Type="http://schemas.openxmlformats.org/officeDocument/2006/relationships/slide" Target="slides/slide486.xml"/><Relationship Id="rId504" Type="http://schemas.openxmlformats.org/officeDocument/2006/relationships/slide" Target="slides/slide500.xml"/><Relationship Id="rId546" Type="http://schemas.openxmlformats.org/officeDocument/2006/relationships/slide" Target="slides/slide542.xml"/><Relationship Id="rId78" Type="http://schemas.openxmlformats.org/officeDocument/2006/relationships/slide" Target="slides/slide74.xml"/><Relationship Id="rId101" Type="http://schemas.openxmlformats.org/officeDocument/2006/relationships/slide" Target="slides/slide97.xml"/><Relationship Id="rId143" Type="http://schemas.openxmlformats.org/officeDocument/2006/relationships/slide" Target="slides/slide139.xml"/><Relationship Id="rId185" Type="http://schemas.openxmlformats.org/officeDocument/2006/relationships/slide" Target="slides/slide181.xml"/><Relationship Id="rId350" Type="http://schemas.openxmlformats.org/officeDocument/2006/relationships/slide" Target="slides/slide346.xml"/><Relationship Id="rId406" Type="http://schemas.openxmlformats.org/officeDocument/2006/relationships/slide" Target="slides/slide402.xml"/><Relationship Id="rId9" Type="http://schemas.openxmlformats.org/officeDocument/2006/relationships/slide" Target="slides/slide5.xml"/><Relationship Id="rId210" Type="http://schemas.openxmlformats.org/officeDocument/2006/relationships/slide" Target="slides/slide206.xml"/><Relationship Id="rId392" Type="http://schemas.openxmlformats.org/officeDocument/2006/relationships/slide" Target="slides/slide388.xml"/><Relationship Id="rId448" Type="http://schemas.openxmlformats.org/officeDocument/2006/relationships/slide" Target="slides/slide444.xml"/><Relationship Id="rId252" Type="http://schemas.openxmlformats.org/officeDocument/2006/relationships/slide" Target="slides/slide248.xml"/><Relationship Id="rId294" Type="http://schemas.openxmlformats.org/officeDocument/2006/relationships/slide" Target="slides/slide290.xml"/><Relationship Id="rId308" Type="http://schemas.openxmlformats.org/officeDocument/2006/relationships/slide" Target="slides/slide304.xml"/><Relationship Id="rId515" Type="http://schemas.openxmlformats.org/officeDocument/2006/relationships/slide" Target="slides/slide511.xml"/><Relationship Id="rId47" Type="http://schemas.openxmlformats.org/officeDocument/2006/relationships/slide" Target="slides/slide43.xml"/><Relationship Id="rId89" Type="http://schemas.openxmlformats.org/officeDocument/2006/relationships/slide" Target="slides/slide85.xml"/><Relationship Id="rId112" Type="http://schemas.openxmlformats.org/officeDocument/2006/relationships/slide" Target="slides/slide108.xml"/><Relationship Id="rId154" Type="http://schemas.openxmlformats.org/officeDocument/2006/relationships/slide" Target="slides/slide150.xml"/><Relationship Id="rId361" Type="http://schemas.openxmlformats.org/officeDocument/2006/relationships/slide" Target="slides/slide357.xml"/><Relationship Id="rId196" Type="http://schemas.openxmlformats.org/officeDocument/2006/relationships/slide" Target="slides/slide192.xml"/><Relationship Id="rId417" Type="http://schemas.openxmlformats.org/officeDocument/2006/relationships/slide" Target="slides/slide413.xml"/><Relationship Id="rId459" Type="http://schemas.openxmlformats.org/officeDocument/2006/relationships/slide" Target="slides/slide455.xml"/><Relationship Id="rId16" Type="http://schemas.openxmlformats.org/officeDocument/2006/relationships/slide" Target="slides/slide12.xml"/><Relationship Id="rId221" Type="http://schemas.openxmlformats.org/officeDocument/2006/relationships/slide" Target="slides/slide217.xml"/><Relationship Id="rId263" Type="http://schemas.openxmlformats.org/officeDocument/2006/relationships/slide" Target="slides/slide259.xml"/><Relationship Id="rId319" Type="http://schemas.openxmlformats.org/officeDocument/2006/relationships/slide" Target="slides/slide315.xml"/><Relationship Id="rId470" Type="http://schemas.openxmlformats.org/officeDocument/2006/relationships/slide" Target="slides/slide466.xml"/><Relationship Id="rId526" Type="http://schemas.openxmlformats.org/officeDocument/2006/relationships/slide" Target="slides/slide522.xml"/><Relationship Id="rId58" Type="http://schemas.openxmlformats.org/officeDocument/2006/relationships/slide" Target="slides/slide54.xml"/><Relationship Id="rId123" Type="http://schemas.openxmlformats.org/officeDocument/2006/relationships/slide" Target="slides/slide119.xml"/><Relationship Id="rId330" Type="http://schemas.openxmlformats.org/officeDocument/2006/relationships/slide" Target="slides/slide326.xml"/><Relationship Id="rId165" Type="http://schemas.openxmlformats.org/officeDocument/2006/relationships/slide" Target="slides/slide161.xml"/><Relationship Id="rId372" Type="http://schemas.openxmlformats.org/officeDocument/2006/relationships/slide" Target="slides/slide368.xml"/><Relationship Id="rId428" Type="http://schemas.openxmlformats.org/officeDocument/2006/relationships/slide" Target="slides/slide424.xml"/><Relationship Id="rId232" Type="http://schemas.openxmlformats.org/officeDocument/2006/relationships/slide" Target="slides/slide228.xml"/><Relationship Id="rId274" Type="http://schemas.openxmlformats.org/officeDocument/2006/relationships/slide" Target="slides/slide270.xml"/><Relationship Id="rId481" Type="http://schemas.openxmlformats.org/officeDocument/2006/relationships/slide" Target="slides/slide477.xml"/><Relationship Id="rId27" Type="http://schemas.openxmlformats.org/officeDocument/2006/relationships/slide" Target="slides/slide23.xml"/><Relationship Id="rId69" Type="http://schemas.openxmlformats.org/officeDocument/2006/relationships/slide" Target="slides/slide65.xml"/><Relationship Id="rId134" Type="http://schemas.openxmlformats.org/officeDocument/2006/relationships/slide" Target="slides/slide130.xml"/><Relationship Id="rId537" Type="http://schemas.openxmlformats.org/officeDocument/2006/relationships/slide" Target="slides/slide533.xml"/><Relationship Id="rId80" Type="http://schemas.openxmlformats.org/officeDocument/2006/relationships/slide" Target="slides/slide76.xml"/><Relationship Id="rId176" Type="http://schemas.openxmlformats.org/officeDocument/2006/relationships/slide" Target="slides/slide172.xml"/><Relationship Id="rId341" Type="http://schemas.openxmlformats.org/officeDocument/2006/relationships/slide" Target="slides/slide337.xml"/><Relationship Id="rId383" Type="http://schemas.openxmlformats.org/officeDocument/2006/relationships/slide" Target="slides/slide379.xml"/><Relationship Id="rId439" Type="http://schemas.openxmlformats.org/officeDocument/2006/relationships/slide" Target="slides/slide435.xml"/><Relationship Id="rId201" Type="http://schemas.openxmlformats.org/officeDocument/2006/relationships/slide" Target="slides/slide197.xml"/><Relationship Id="rId243" Type="http://schemas.openxmlformats.org/officeDocument/2006/relationships/slide" Target="slides/slide239.xml"/><Relationship Id="rId285" Type="http://schemas.openxmlformats.org/officeDocument/2006/relationships/slide" Target="slides/slide281.xml"/><Relationship Id="rId450" Type="http://schemas.openxmlformats.org/officeDocument/2006/relationships/slide" Target="slides/slide446.xml"/><Relationship Id="rId506" Type="http://schemas.openxmlformats.org/officeDocument/2006/relationships/slide" Target="slides/slide502.xml"/><Relationship Id="rId38" Type="http://schemas.openxmlformats.org/officeDocument/2006/relationships/slide" Target="slides/slide34.xml"/><Relationship Id="rId103" Type="http://schemas.openxmlformats.org/officeDocument/2006/relationships/slide" Target="slides/slide99.xml"/><Relationship Id="rId310" Type="http://schemas.openxmlformats.org/officeDocument/2006/relationships/slide" Target="slides/slide306.xml"/><Relationship Id="rId492" Type="http://schemas.openxmlformats.org/officeDocument/2006/relationships/slide" Target="slides/slide488.xml"/><Relationship Id="rId548" Type="http://schemas.openxmlformats.org/officeDocument/2006/relationships/handoutMaster" Target="handoutMasters/handoutMaster1.xml"/><Relationship Id="rId91" Type="http://schemas.openxmlformats.org/officeDocument/2006/relationships/slide" Target="slides/slide87.xml"/><Relationship Id="rId145" Type="http://schemas.openxmlformats.org/officeDocument/2006/relationships/slide" Target="slides/slide141.xml"/><Relationship Id="rId187" Type="http://schemas.openxmlformats.org/officeDocument/2006/relationships/slide" Target="slides/slide183.xml"/><Relationship Id="rId352" Type="http://schemas.openxmlformats.org/officeDocument/2006/relationships/slide" Target="slides/slide348.xml"/><Relationship Id="rId394" Type="http://schemas.openxmlformats.org/officeDocument/2006/relationships/slide" Target="slides/slide390.xml"/><Relationship Id="rId408" Type="http://schemas.openxmlformats.org/officeDocument/2006/relationships/slide" Target="slides/slide404.xml"/><Relationship Id="rId212" Type="http://schemas.openxmlformats.org/officeDocument/2006/relationships/slide" Target="slides/slide208.xml"/><Relationship Id="rId254" Type="http://schemas.openxmlformats.org/officeDocument/2006/relationships/slide" Target="slides/slide250.xml"/><Relationship Id="rId49" Type="http://schemas.openxmlformats.org/officeDocument/2006/relationships/slide" Target="slides/slide45.xml"/><Relationship Id="rId114" Type="http://schemas.openxmlformats.org/officeDocument/2006/relationships/slide" Target="slides/slide110.xml"/><Relationship Id="rId296" Type="http://schemas.openxmlformats.org/officeDocument/2006/relationships/slide" Target="slides/slide292.xml"/><Relationship Id="rId461" Type="http://schemas.openxmlformats.org/officeDocument/2006/relationships/slide" Target="slides/slide457.xml"/><Relationship Id="rId517" Type="http://schemas.openxmlformats.org/officeDocument/2006/relationships/slide" Target="slides/slide513.xml"/><Relationship Id="rId60" Type="http://schemas.openxmlformats.org/officeDocument/2006/relationships/slide" Target="slides/slide56.xml"/><Relationship Id="rId156" Type="http://schemas.openxmlformats.org/officeDocument/2006/relationships/slide" Target="slides/slide152.xml"/><Relationship Id="rId198" Type="http://schemas.openxmlformats.org/officeDocument/2006/relationships/slide" Target="slides/slide194.xml"/><Relationship Id="rId321" Type="http://schemas.openxmlformats.org/officeDocument/2006/relationships/slide" Target="slides/slide317.xml"/><Relationship Id="rId363" Type="http://schemas.openxmlformats.org/officeDocument/2006/relationships/slide" Target="slides/slide359.xml"/><Relationship Id="rId419" Type="http://schemas.openxmlformats.org/officeDocument/2006/relationships/slide" Target="slides/slide415.xml"/><Relationship Id="rId223" Type="http://schemas.openxmlformats.org/officeDocument/2006/relationships/slide" Target="slides/slide219.xml"/><Relationship Id="rId430" Type="http://schemas.openxmlformats.org/officeDocument/2006/relationships/slide" Target="slides/slide426.xml"/><Relationship Id="rId18" Type="http://schemas.openxmlformats.org/officeDocument/2006/relationships/slide" Target="slides/slide14.xml"/><Relationship Id="rId265" Type="http://schemas.openxmlformats.org/officeDocument/2006/relationships/slide" Target="slides/slide261.xml"/><Relationship Id="rId472" Type="http://schemas.openxmlformats.org/officeDocument/2006/relationships/slide" Target="slides/slide468.xml"/><Relationship Id="rId528" Type="http://schemas.openxmlformats.org/officeDocument/2006/relationships/slide" Target="slides/slide524.xml"/><Relationship Id="rId125" Type="http://schemas.openxmlformats.org/officeDocument/2006/relationships/slide" Target="slides/slide121.xml"/><Relationship Id="rId167" Type="http://schemas.openxmlformats.org/officeDocument/2006/relationships/slide" Target="slides/slide163.xml"/><Relationship Id="rId332" Type="http://schemas.openxmlformats.org/officeDocument/2006/relationships/slide" Target="slides/slide328.xml"/><Relationship Id="rId374" Type="http://schemas.openxmlformats.org/officeDocument/2006/relationships/slide" Target="slides/slide370.xml"/><Relationship Id="rId71" Type="http://schemas.openxmlformats.org/officeDocument/2006/relationships/slide" Target="slides/slide67.xml"/><Relationship Id="rId234" Type="http://schemas.openxmlformats.org/officeDocument/2006/relationships/slide" Target="slides/slide230.xml"/><Relationship Id="rId2" Type="http://schemas.openxmlformats.org/officeDocument/2006/relationships/slideMaster" Target="slideMasters/slideMaster2.xml"/><Relationship Id="rId29" Type="http://schemas.openxmlformats.org/officeDocument/2006/relationships/slide" Target="slides/slide25.xml"/><Relationship Id="rId276" Type="http://schemas.openxmlformats.org/officeDocument/2006/relationships/slide" Target="slides/slide272.xml"/><Relationship Id="rId441" Type="http://schemas.openxmlformats.org/officeDocument/2006/relationships/slide" Target="slides/slide437.xml"/><Relationship Id="rId483" Type="http://schemas.openxmlformats.org/officeDocument/2006/relationships/slide" Target="slides/slide479.xml"/><Relationship Id="rId539" Type="http://schemas.openxmlformats.org/officeDocument/2006/relationships/slide" Target="slides/slide535.xml"/><Relationship Id="rId40" Type="http://schemas.openxmlformats.org/officeDocument/2006/relationships/slide" Target="slides/slide36.xml"/><Relationship Id="rId136" Type="http://schemas.openxmlformats.org/officeDocument/2006/relationships/slide" Target="slides/slide132.xml"/><Relationship Id="rId178" Type="http://schemas.openxmlformats.org/officeDocument/2006/relationships/slide" Target="slides/slide174.xml"/><Relationship Id="rId301" Type="http://schemas.openxmlformats.org/officeDocument/2006/relationships/slide" Target="slides/slide297.xml"/><Relationship Id="rId343" Type="http://schemas.openxmlformats.org/officeDocument/2006/relationships/slide" Target="slides/slide339.xml"/><Relationship Id="rId550" Type="http://schemas.openxmlformats.org/officeDocument/2006/relationships/viewProps" Target="viewProps.xml"/><Relationship Id="rId82" Type="http://schemas.openxmlformats.org/officeDocument/2006/relationships/slide" Target="slides/slide78.xml"/><Relationship Id="rId203" Type="http://schemas.openxmlformats.org/officeDocument/2006/relationships/slide" Target="slides/slide199.xml"/><Relationship Id="rId385" Type="http://schemas.openxmlformats.org/officeDocument/2006/relationships/slide" Target="slides/slide381.xml"/><Relationship Id="rId245" Type="http://schemas.openxmlformats.org/officeDocument/2006/relationships/slide" Target="slides/slide241.xml"/><Relationship Id="rId287" Type="http://schemas.openxmlformats.org/officeDocument/2006/relationships/slide" Target="slides/slide283.xml"/><Relationship Id="rId410" Type="http://schemas.openxmlformats.org/officeDocument/2006/relationships/slide" Target="slides/slide406.xml"/><Relationship Id="rId452" Type="http://schemas.openxmlformats.org/officeDocument/2006/relationships/slide" Target="slides/slide448.xml"/><Relationship Id="rId494" Type="http://schemas.openxmlformats.org/officeDocument/2006/relationships/slide" Target="slides/slide490.xml"/><Relationship Id="rId508" Type="http://schemas.openxmlformats.org/officeDocument/2006/relationships/slide" Target="slides/slide504.xml"/><Relationship Id="rId105" Type="http://schemas.openxmlformats.org/officeDocument/2006/relationships/slide" Target="slides/slide101.xml"/><Relationship Id="rId147" Type="http://schemas.openxmlformats.org/officeDocument/2006/relationships/slide" Target="slides/slide143.xml"/><Relationship Id="rId312" Type="http://schemas.openxmlformats.org/officeDocument/2006/relationships/slide" Target="slides/slide308.xml"/><Relationship Id="rId354" Type="http://schemas.openxmlformats.org/officeDocument/2006/relationships/slide" Target="slides/slide350.xml"/><Relationship Id="rId51" Type="http://schemas.openxmlformats.org/officeDocument/2006/relationships/slide" Target="slides/slide47.xml"/><Relationship Id="rId93" Type="http://schemas.openxmlformats.org/officeDocument/2006/relationships/slide" Target="slides/slide89.xml"/><Relationship Id="rId189" Type="http://schemas.openxmlformats.org/officeDocument/2006/relationships/slide" Target="slides/slide185.xml"/><Relationship Id="rId396" Type="http://schemas.openxmlformats.org/officeDocument/2006/relationships/slide" Target="slides/slide392.xml"/><Relationship Id="rId214" Type="http://schemas.openxmlformats.org/officeDocument/2006/relationships/slide" Target="slides/slide210.xml"/><Relationship Id="rId256" Type="http://schemas.openxmlformats.org/officeDocument/2006/relationships/slide" Target="slides/slide252.xml"/><Relationship Id="rId298" Type="http://schemas.openxmlformats.org/officeDocument/2006/relationships/slide" Target="slides/slide294.xml"/><Relationship Id="rId421" Type="http://schemas.openxmlformats.org/officeDocument/2006/relationships/slide" Target="slides/slide417.xml"/><Relationship Id="rId463" Type="http://schemas.openxmlformats.org/officeDocument/2006/relationships/slide" Target="slides/slide459.xml"/><Relationship Id="rId519" Type="http://schemas.openxmlformats.org/officeDocument/2006/relationships/slide" Target="slides/slide515.xml"/><Relationship Id="rId116" Type="http://schemas.openxmlformats.org/officeDocument/2006/relationships/slide" Target="slides/slide112.xml"/><Relationship Id="rId158" Type="http://schemas.openxmlformats.org/officeDocument/2006/relationships/slide" Target="slides/slide154.xml"/><Relationship Id="rId323" Type="http://schemas.openxmlformats.org/officeDocument/2006/relationships/slide" Target="slides/slide319.xml"/><Relationship Id="rId530" Type="http://schemas.openxmlformats.org/officeDocument/2006/relationships/slide" Target="slides/slide526.xml"/><Relationship Id="rId20" Type="http://schemas.openxmlformats.org/officeDocument/2006/relationships/slide" Target="slides/slide16.xml"/><Relationship Id="rId62" Type="http://schemas.openxmlformats.org/officeDocument/2006/relationships/slide" Target="slides/slide58.xml"/><Relationship Id="rId365" Type="http://schemas.openxmlformats.org/officeDocument/2006/relationships/slide" Target="slides/slide361.xml"/><Relationship Id="rId225" Type="http://schemas.openxmlformats.org/officeDocument/2006/relationships/slide" Target="slides/slide221.xml"/><Relationship Id="rId267" Type="http://schemas.openxmlformats.org/officeDocument/2006/relationships/slide" Target="slides/slide263.xml"/><Relationship Id="rId432" Type="http://schemas.openxmlformats.org/officeDocument/2006/relationships/slide" Target="slides/slide428.xml"/><Relationship Id="rId474" Type="http://schemas.openxmlformats.org/officeDocument/2006/relationships/slide" Target="slides/slide470.xml"/><Relationship Id="rId127" Type="http://schemas.openxmlformats.org/officeDocument/2006/relationships/slide" Target="slides/slide123.xml"/><Relationship Id="rId31" Type="http://schemas.openxmlformats.org/officeDocument/2006/relationships/slide" Target="slides/slide27.xml"/><Relationship Id="rId73" Type="http://schemas.openxmlformats.org/officeDocument/2006/relationships/slide" Target="slides/slide69.xml"/><Relationship Id="rId169" Type="http://schemas.openxmlformats.org/officeDocument/2006/relationships/slide" Target="slides/slide165.xml"/><Relationship Id="rId334" Type="http://schemas.openxmlformats.org/officeDocument/2006/relationships/slide" Target="slides/slide330.xml"/><Relationship Id="rId376" Type="http://schemas.openxmlformats.org/officeDocument/2006/relationships/slide" Target="slides/slide372.xml"/><Relationship Id="rId541" Type="http://schemas.openxmlformats.org/officeDocument/2006/relationships/slide" Target="slides/slide537.xml"/><Relationship Id="rId4" Type="http://schemas.openxmlformats.org/officeDocument/2006/relationships/slideMaster" Target="slideMasters/slideMaster4.xml"/><Relationship Id="rId180" Type="http://schemas.openxmlformats.org/officeDocument/2006/relationships/slide" Target="slides/slide176.xml"/><Relationship Id="rId236" Type="http://schemas.openxmlformats.org/officeDocument/2006/relationships/slide" Target="slides/slide232.xml"/><Relationship Id="rId278" Type="http://schemas.openxmlformats.org/officeDocument/2006/relationships/slide" Target="slides/slide274.xml"/><Relationship Id="rId401" Type="http://schemas.openxmlformats.org/officeDocument/2006/relationships/slide" Target="slides/slide397.xml"/><Relationship Id="rId443" Type="http://schemas.openxmlformats.org/officeDocument/2006/relationships/slide" Target="slides/slide439.xml"/><Relationship Id="rId303" Type="http://schemas.openxmlformats.org/officeDocument/2006/relationships/slide" Target="slides/slide299.xml"/><Relationship Id="rId485" Type="http://schemas.openxmlformats.org/officeDocument/2006/relationships/slide" Target="slides/slide481.xml"/><Relationship Id="rId42" Type="http://schemas.openxmlformats.org/officeDocument/2006/relationships/slide" Target="slides/slide38.xml"/><Relationship Id="rId84" Type="http://schemas.openxmlformats.org/officeDocument/2006/relationships/slide" Target="slides/slide80.xml"/><Relationship Id="rId138" Type="http://schemas.openxmlformats.org/officeDocument/2006/relationships/slide" Target="slides/slide134.xml"/><Relationship Id="rId345" Type="http://schemas.openxmlformats.org/officeDocument/2006/relationships/slide" Target="slides/slide341.xml"/><Relationship Id="rId387" Type="http://schemas.openxmlformats.org/officeDocument/2006/relationships/slide" Target="slides/slide383.xml"/><Relationship Id="rId510" Type="http://schemas.openxmlformats.org/officeDocument/2006/relationships/slide" Target="slides/slide506.xml"/><Relationship Id="rId552" Type="http://schemas.openxmlformats.org/officeDocument/2006/relationships/tableStyles" Target="tableStyles.xml"/><Relationship Id="rId191" Type="http://schemas.openxmlformats.org/officeDocument/2006/relationships/slide" Target="slides/slide187.xml"/><Relationship Id="rId205" Type="http://schemas.openxmlformats.org/officeDocument/2006/relationships/slide" Target="slides/slide201.xml"/><Relationship Id="rId247" Type="http://schemas.openxmlformats.org/officeDocument/2006/relationships/slide" Target="slides/slide243.xml"/><Relationship Id="rId412" Type="http://schemas.openxmlformats.org/officeDocument/2006/relationships/slide" Target="slides/slide408.xml"/><Relationship Id="rId107" Type="http://schemas.openxmlformats.org/officeDocument/2006/relationships/slide" Target="slides/slide103.xml"/><Relationship Id="rId289" Type="http://schemas.openxmlformats.org/officeDocument/2006/relationships/slide" Target="slides/slide285.xml"/><Relationship Id="rId454" Type="http://schemas.openxmlformats.org/officeDocument/2006/relationships/slide" Target="slides/slide450.xml"/><Relationship Id="rId496" Type="http://schemas.openxmlformats.org/officeDocument/2006/relationships/slide" Target="slides/slide492.xml"/><Relationship Id="rId11" Type="http://schemas.openxmlformats.org/officeDocument/2006/relationships/slide" Target="slides/slide7.xml"/><Relationship Id="rId53" Type="http://schemas.openxmlformats.org/officeDocument/2006/relationships/slide" Target="slides/slide49.xml"/><Relationship Id="rId149" Type="http://schemas.openxmlformats.org/officeDocument/2006/relationships/slide" Target="slides/slide145.xml"/><Relationship Id="rId314" Type="http://schemas.openxmlformats.org/officeDocument/2006/relationships/slide" Target="slides/slide310.xml"/><Relationship Id="rId356" Type="http://schemas.openxmlformats.org/officeDocument/2006/relationships/slide" Target="slides/slide352.xml"/><Relationship Id="rId398" Type="http://schemas.openxmlformats.org/officeDocument/2006/relationships/slide" Target="slides/slide394.xml"/><Relationship Id="rId521" Type="http://schemas.openxmlformats.org/officeDocument/2006/relationships/slide" Target="slides/slide517.xml"/><Relationship Id="rId95" Type="http://schemas.openxmlformats.org/officeDocument/2006/relationships/slide" Target="slides/slide91.xml"/><Relationship Id="rId160" Type="http://schemas.openxmlformats.org/officeDocument/2006/relationships/slide" Target="slides/slide156.xml"/><Relationship Id="rId216" Type="http://schemas.openxmlformats.org/officeDocument/2006/relationships/slide" Target="slides/slide212.xml"/><Relationship Id="rId423" Type="http://schemas.openxmlformats.org/officeDocument/2006/relationships/slide" Target="slides/slide419.xml"/><Relationship Id="rId258" Type="http://schemas.openxmlformats.org/officeDocument/2006/relationships/slide" Target="slides/slide254.xml"/><Relationship Id="rId465" Type="http://schemas.openxmlformats.org/officeDocument/2006/relationships/slide" Target="slides/slide461.xml"/><Relationship Id="rId22" Type="http://schemas.openxmlformats.org/officeDocument/2006/relationships/slide" Target="slides/slide18.xml"/><Relationship Id="rId64" Type="http://schemas.openxmlformats.org/officeDocument/2006/relationships/slide" Target="slides/slide60.xml"/><Relationship Id="rId118" Type="http://schemas.openxmlformats.org/officeDocument/2006/relationships/slide" Target="slides/slide114.xml"/><Relationship Id="rId325" Type="http://schemas.openxmlformats.org/officeDocument/2006/relationships/slide" Target="slides/slide321.xml"/><Relationship Id="rId367" Type="http://schemas.openxmlformats.org/officeDocument/2006/relationships/slide" Target="slides/slide363.xml"/><Relationship Id="rId532" Type="http://schemas.openxmlformats.org/officeDocument/2006/relationships/slide" Target="slides/slide528.xml"/><Relationship Id="rId171" Type="http://schemas.openxmlformats.org/officeDocument/2006/relationships/slide" Target="slides/slide167.xml"/><Relationship Id="rId227" Type="http://schemas.openxmlformats.org/officeDocument/2006/relationships/slide" Target="slides/slide223.xml"/><Relationship Id="rId269" Type="http://schemas.openxmlformats.org/officeDocument/2006/relationships/slide" Target="slides/slide265.xml"/><Relationship Id="rId434" Type="http://schemas.openxmlformats.org/officeDocument/2006/relationships/slide" Target="slides/slide430.xml"/><Relationship Id="rId476" Type="http://schemas.openxmlformats.org/officeDocument/2006/relationships/slide" Target="slides/slide472.xml"/><Relationship Id="rId33" Type="http://schemas.openxmlformats.org/officeDocument/2006/relationships/slide" Target="slides/slide29.xml"/><Relationship Id="rId129" Type="http://schemas.openxmlformats.org/officeDocument/2006/relationships/slide" Target="slides/slide125.xml"/><Relationship Id="rId280" Type="http://schemas.openxmlformats.org/officeDocument/2006/relationships/slide" Target="slides/slide276.xml"/><Relationship Id="rId336" Type="http://schemas.openxmlformats.org/officeDocument/2006/relationships/slide" Target="slides/slide332.xml"/><Relationship Id="rId501" Type="http://schemas.openxmlformats.org/officeDocument/2006/relationships/slide" Target="slides/slide497.xml"/><Relationship Id="rId543" Type="http://schemas.openxmlformats.org/officeDocument/2006/relationships/slide" Target="slides/slide539.xml"/><Relationship Id="rId75" Type="http://schemas.openxmlformats.org/officeDocument/2006/relationships/slide" Target="slides/slide71.xml"/><Relationship Id="rId140" Type="http://schemas.openxmlformats.org/officeDocument/2006/relationships/slide" Target="slides/slide136.xml"/><Relationship Id="rId182" Type="http://schemas.openxmlformats.org/officeDocument/2006/relationships/slide" Target="slides/slide178.xml"/><Relationship Id="rId378" Type="http://schemas.openxmlformats.org/officeDocument/2006/relationships/slide" Target="slides/slide374.xml"/><Relationship Id="rId403" Type="http://schemas.openxmlformats.org/officeDocument/2006/relationships/slide" Target="slides/slide399.xml"/><Relationship Id="rId6" Type="http://schemas.openxmlformats.org/officeDocument/2006/relationships/slide" Target="slides/slide2.xml"/><Relationship Id="rId238" Type="http://schemas.openxmlformats.org/officeDocument/2006/relationships/slide" Target="slides/slide234.xml"/><Relationship Id="rId445" Type="http://schemas.openxmlformats.org/officeDocument/2006/relationships/slide" Target="slides/slide441.xml"/><Relationship Id="rId487" Type="http://schemas.openxmlformats.org/officeDocument/2006/relationships/slide" Target="slides/slide483.xml"/><Relationship Id="rId291" Type="http://schemas.openxmlformats.org/officeDocument/2006/relationships/slide" Target="slides/slide287.xml"/><Relationship Id="rId305" Type="http://schemas.openxmlformats.org/officeDocument/2006/relationships/slide" Target="slides/slide301.xml"/><Relationship Id="rId347" Type="http://schemas.openxmlformats.org/officeDocument/2006/relationships/slide" Target="slides/slide343.xml"/><Relationship Id="rId512" Type="http://schemas.openxmlformats.org/officeDocument/2006/relationships/slide" Target="slides/slide508.xml"/><Relationship Id="rId44" Type="http://schemas.openxmlformats.org/officeDocument/2006/relationships/slide" Target="slides/slide40.xml"/><Relationship Id="rId86" Type="http://schemas.openxmlformats.org/officeDocument/2006/relationships/slide" Target="slides/slide82.xml"/><Relationship Id="rId151" Type="http://schemas.openxmlformats.org/officeDocument/2006/relationships/slide" Target="slides/slide147.xml"/><Relationship Id="rId389" Type="http://schemas.openxmlformats.org/officeDocument/2006/relationships/slide" Target="slides/slide385.xml"/><Relationship Id="rId193" Type="http://schemas.openxmlformats.org/officeDocument/2006/relationships/slide" Target="slides/slide189.xml"/><Relationship Id="rId207" Type="http://schemas.openxmlformats.org/officeDocument/2006/relationships/slide" Target="slides/slide203.xml"/><Relationship Id="rId249" Type="http://schemas.openxmlformats.org/officeDocument/2006/relationships/slide" Target="slides/slide245.xml"/><Relationship Id="rId414" Type="http://schemas.openxmlformats.org/officeDocument/2006/relationships/slide" Target="slides/slide410.xml"/><Relationship Id="rId456" Type="http://schemas.openxmlformats.org/officeDocument/2006/relationships/slide" Target="slides/slide452.xml"/><Relationship Id="rId498" Type="http://schemas.openxmlformats.org/officeDocument/2006/relationships/slide" Target="slides/slide494.xml"/><Relationship Id="rId13" Type="http://schemas.openxmlformats.org/officeDocument/2006/relationships/slide" Target="slides/slide9.xml"/><Relationship Id="rId109" Type="http://schemas.openxmlformats.org/officeDocument/2006/relationships/slide" Target="slides/slide105.xml"/><Relationship Id="rId260" Type="http://schemas.openxmlformats.org/officeDocument/2006/relationships/slide" Target="slides/slide256.xml"/><Relationship Id="rId316" Type="http://schemas.openxmlformats.org/officeDocument/2006/relationships/slide" Target="slides/slide312.xml"/><Relationship Id="rId523" Type="http://schemas.openxmlformats.org/officeDocument/2006/relationships/slide" Target="slides/slide519.xml"/><Relationship Id="rId55" Type="http://schemas.openxmlformats.org/officeDocument/2006/relationships/slide" Target="slides/slide51.xml"/><Relationship Id="rId97" Type="http://schemas.openxmlformats.org/officeDocument/2006/relationships/slide" Target="slides/slide93.xml"/><Relationship Id="rId120" Type="http://schemas.openxmlformats.org/officeDocument/2006/relationships/slide" Target="slides/slide116.xml"/><Relationship Id="rId358" Type="http://schemas.openxmlformats.org/officeDocument/2006/relationships/slide" Target="slides/slide354.xml"/><Relationship Id="rId162" Type="http://schemas.openxmlformats.org/officeDocument/2006/relationships/slide" Target="slides/slide158.xml"/><Relationship Id="rId218" Type="http://schemas.openxmlformats.org/officeDocument/2006/relationships/slide" Target="slides/slide214.xml"/><Relationship Id="rId425" Type="http://schemas.openxmlformats.org/officeDocument/2006/relationships/slide" Target="slides/slide421.xml"/><Relationship Id="rId467" Type="http://schemas.openxmlformats.org/officeDocument/2006/relationships/slide" Target="slides/slide463.xml"/><Relationship Id="rId271" Type="http://schemas.openxmlformats.org/officeDocument/2006/relationships/slide" Target="slides/slide267.xml"/><Relationship Id="rId24" Type="http://schemas.openxmlformats.org/officeDocument/2006/relationships/slide" Target="slides/slide20.xml"/><Relationship Id="rId66" Type="http://schemas.openxmlformats.org/officeDocument/2006/relationships/slide" Target="slides/slide62.xml"/><Relationship Id="rId131" Type="http://schemas.openxmlformats.org/officeDocument/2006/relationships/slide" Target="slides/slide127.xml"/><Relationship Id="rId327" Type="http://schemas.openxmlformats.org/officeDocument/2006/relationships/slide" Target="slides/slide323.xml"/><Relationship Id="rId369" Type="http://schemas.openxmlformats.org/officeDocument/2006/relationships/slide" Target="slides/slide365.xml"/><Relationship Id="rId534" Type="http://schemas.openxmlformats.org/officeDocument/2006/relationships/slide" Target="slides/slide530.xml"/><Relationship Id="rId173" Type="http://schemas.openxmlformats.org/officeDocument/2006/relationships/slide" Target="slides/slide169.xml"/><Relationship Id="rId229" Type="http://schemas.openxmlformats.org/officeDocument/2006/relationships/slide" Target="slides/slide225.xml"/><Relationship Id="rId380" Type="http://schemas.openxmlformats.org/officeDocument/2006/relationships/slide" Target="slides/slide376.xml"/><Relationship Id="rId436" Type="http://schemas.openxmlformats.org/officeDocument/2006/relationships/slide" Target="slides/slide432.xml"/><Relationship Id="rId240" Type="http://schemas.openxmlformats.org/officeDocument/2006/relationships/slide" Target="slides/slide236.xml"/><Relationship Id="rId478" Type="http://schemas.openxmlformats.org/officeDocument/2006/relationships/slide" Target="slides/slide474.xml"/><Relationship Id="rId35" Type="http://schemas.openxmlformats.org/officeDocument/2006/relationships/slide" Target="slides/slide31.xml"/><Relationship Id="rId77" Type="http://schemas.openxmlformats.org/officeDocument/2006/relationships/slide" Target="slides/slide73.xml"/><Relationship Id="rId100" Type="http://schemas.openxmlformats.org/officeDocument/2006/relationships/slide" Target="slides/slide96.xml"/><Relationship Id="rId282" Type="http://schemas.openxmlformats.org/officeDocument/2006/relationships/slide" Target="slides/slide278.xml"/><Relationship Id="rId338" Type="http://schemas.openxmlformats.org/officeDocument/2006/relationships/slide" Target="slides/slide334.xml"/><Relationship Id="rId503" Type="http://schemas.openxmlformats.org/officeDocument/2006/relationships/slide" Target="slides/slide499.xml"/><Relationship Id="rId545" Type="http://schemas.openxmlformats.org/officeDocument/2006/relationships/slide" Target="slides/slide541.xml"/><Relationship Id="rId8" Type="http://schemas.openxmlformats.org/officeDocument/2006/relationships/slide" Target="slides/slide4.xml"/><Relationship Id="rId142" Type="http://schemas.openxmlformats.org/officeDocument/2006/relationships/slide" Target="slides/slide138.xml"/><Relationship Id="rId184" Type="http://schemas.openxmlformats.org/officeDocument/2006/relationships/slide" Target="slides/slide180.xml"/><Relationship Id="rId391" Type="http://schemas.openxmlformats.org/officeDocument/2006/relationships/slide" Target="slides/slide387.xml"/><Relationship Id="rId405" Type="http://schemas.openxmlformats.org/officeDocument/2006/relationships/slide" Target="slides/slide401.xml"/><Relationship Id="rId447" Type="http://schemas.openxmlformats.org/officeDocument/2006/relationships/slide" Target="slides/slide443.xml"/><Relationship Id="rId251" Type="http://schemas.openxmlformats.org/officeDocument/2006/relationships/slide" Target="slides/slide247.xml"/><Relationship Id="rId489" Type="http://schemas.openxmlformats.org/officeDocument/2006/relationships/slide" Target="slides/slide485.xml"/><Relationship Id="rId46" Type="http://schemas.openxmlformats.org/officeDocument/2006/relationships/slide" Target="slides/slide42.xml"/><Relationship Id="rId293" Type="http://schemas.openxmlformats.org/officeDocument/2006/relationships/slide" Target="slides/slide289.xml"/><Relationship Id="rId307" Type="http://schemas.openxmlformats.org/officeDocument/2006/relationships/slide" Target="slides/slide303.xml"/><Relationship Id="rId349" Type="http://schemas.openxmlformats.org/officeDocument/2006/relationships/slide" Target="slides/slide345.xml"/><Relationship Id="rId514" Type="http://schemas.openxmlformats.org/officeDocument/2006/relationships/slide" Target="slides/slide510.xml"/><Relationship Id="rId88" Type="http://schemas.openxmlformats.org/officeDocument/2006/relationships/slide" Target="slides/slide84.xml"/><Relationship Id="rId111" Type="http://schemas.openxmlformats.org/officeDocument/2006/relationships/slide" Target="slides/slide107.xml"/><Relationship Id="rId153" Type="http://schemas.openxmlformats.org/officeDocument/2006/relationships/slide" Target="slides/slide149.xml"/><Relationship Id="rId195" Type="http://schemas.openxmlformats.org/officeDocument/2006/relationships/slide" Target="slides/slide191.xml"/><Relationship Id="rId209" Type="http://schemas.openxmlformats.org/officeDocument/2006/relationships/slide" Target="slides/slide205.xml"/><Relationship Id="rId360" Type="http://schemas.openxmlformats.org/officeDocument/2006/relationships/slide" Target="slides/slide356.xml"/><Relationship Id="rId416" Type="http://schemas.openxmlformats.org/officeDocument/2006/relationships/slide" Target="slides/slide412.xml"/><Relationship Id="rId220" Type="http://schemas.openxmlformats.org/officeDocument/2006/relationships/slide" Target="slides/slide216.xml"/><Relationship Id="rId458" Type="http://schemas.openxmlformats.org/officeDocument/2006/relationships/slide" Target="slides/slide454.xml"/><Relationship Id="rId15" Type="http://schemas.openxmlformats.org/officeDocument/2006/relationships/slide" Target="slides/slide11.xml"/><Relationship Id="rId57" Type="http://schemas.openxmlformats.org/officeDocument/2006/relationships/slide" Target="slides/slide53.xml"/><Relationship Id="rId262" Type="http://schemas.openxmlformats.org/officeDocument/2006/relationships/slide" Target="slides/slide258.xml"/><Relationship Id="rId318" Type="http://schemas.openxmlformats.org/officeDocument/2006/relationships/slide" Target="slides/slide314.xml"/><Relationship Id="rId525" Type="http://schemas.openxmlformats.org/officeDocument/2006/relationships/slide" Target="slides/slide521.xml"/><Relationship Id="rId99" Type="http://schemas.openxmlformats.org/officeDocument/2006/relationships/slide" Target="slides/slide95.xml"/><Relationship Id="rId122" Type="http://schemas.openxmlformats.org/officeDocument/2006/relationships/slide" Target="slides/slide118.xml"/><Relationship Id="rId164" Type="http://schemas.openxmlformats.org/officeDocument/2006/relationships/slide" Target="slides/slide160.xml"/><Relationship Id="rId371" Type="http://schemas.openxmlformats.org/officeDocument/2006/relationships/slide" Target="slides/slide367.xml"/><Relationship Id="rId427" Type="http://schemas.openxmlformats.org/officeDocument/2006/relationships/slide" Target="slides/slide423.xml"/><Relationship Id="rId469" Type="http://schemas.openxmlformats.org/officeDocument/2006/relationships/slide" Target="slides/slide465.xml"/><Relationship Id="rId26" Type="http://schemas.openxmlformats.org/officeDocument/2006/relationships/slide" Target="slides/slide22.xml"/><Relationship Id="rId231" Type="http://schemas.openxmlformats.org/officeDocument/2006/relationships/slide" Target="slides/slide227.xml"/><Relationship Id="rId273" Type="http://schemas.openxmlformats.org/officeDocument/2006/relationships/slide" Target="slides/slide269.xml"/><Relationship Id="rId329" Type="http://schemas.openxmlformats.org/officeDocument/2006/relationships/slide" Target="slides/slide325.xml"/><Relationship Id="rId480" Type="http://schemas.openxmlformats.org/officeDocument/2006/relationships/slide" Target="slides/slide476.xml"/><Relationship Id="rId536" Type="http://schemas.openxmlformats.org/officeDocument/2006/relationships/slide" Target="slides/slide532.xml"/><Relationship Id="rId68" Type="http://schemas.openxmlformats.org/officeDocument/2006/relationships/slide" Target="slides/slide64.xml"/><Relationship Id="rId133" Type="http://schemas.openxmlformats.org/officeDocument/2006/relationships/slide" Target="slides/slide129.xml"/><Relationship Id="rId175" Type="http://schemas.openxmlformats.org/officeDocument/2006/relationships/slide" Target="slides/slide171.xml"/><Relationship Id="rId340" Type="http://schemas.openxmlformats.org/officeDocument/2006/relationships/slide" Target="slides/slide336.xml"/><Relationship Id="rId200" Type="http://schemas.openxmlformats.org/officeDocument/2006/relationships/slide" Target="slides/slide196.xml"/><Relationship Id="rId382" Type="http://schemas.openxmlformats.org/officeDocument/2006/relationships/slide" Target="slides/slide378.xml"/><Relationship Id="rId438" Type="http://schemas.openxmlformats.org/officeDocument/2006/relationships/slide" Target="slides/slide434.xml"/><Relationship Id="rId242" Type="http://schemas.openxmlformats.org/officeDocument/2006/relationships/slide" Target="slides/slide238.xml"/><Relationship Id="rId284" Type="http://schemas.openxmlformats.org/officeDocument/2006/relationships/slide" Target="slides/slide280.xml"/><Relationship Id="rId491" Type="http://schemas.openxmlformats.org/officeDocument/2006/relationships/slide" Target="slides/slide487.xml"/><Relationship Id="rId505" Type="http://schemas.openxmlformats.org/officeDocument/2006/relationships/slide" Target="slides/slide501.xml"/><Relationship Id="rId37" Type="http://schemas.openxmlformats.org/officeDocument/2006/relationships/slide" Target="slides/slide33.xml"/><Relationship Id="rId79" Type="http://schemas.openxmlformats.org/officeDocument/2006/relationships/slide" Target="slides/slide75.xml"/><Relationship Id="rId102" Type="http://schemas.openxmlformats.org/officeDocument/2006/relationships/slide" Target="slides/slide98.xml"/><Relationship Id="rId144" Type="http://schemas.openxmlformats.org/officeDocument/2006/relationships/slide" Target="slides/slide140.xml"/><Relationship Id="rId547" Type="http://schemas.openxmlformats.org/officeDocument/2006/relationships/notesMaster" Target="notesMasters/notesMaster1.xml"/><Relationship Id="rId90" Type="http://schemas.openxmlformats.org/officeDocument/2006/relationships/slide" Target="slides/slide86.xml"/><Relationship Id="rId186" Type="http://schemas.openxmlformats.org/officeDocument/2006/relationships/slide" Target="slides/slide182.xml"/><Relationship Id="rId351" Type="http://schemas.openxmlformats.org/officeDocument/2006/relationships/slide" Target="slides/slide347.xml"/><Relationship Id="rId393" Type="http://schemas.openxmlformats.org/officeDocument/2006/relationships/slide" Target="slides/slide389.xml"/><Relationship Id="rId407" Type="http://schemas.openxmlformats.org/officeDocument/2006/relationships/slide" Target="slides/slide403.xml"/><Relationship Id="rId449" Type="http://schemas.openxmlformats.org/officeDocument/2006/relationships/slide" Target="slides/slide445.xml"/><Relationship Id="rId211" Type="http://schemas.openxmlformats.org/officeDocument/2006/relationships/slide" Target="slides/slide207.xml"/><Relationship Id="rId253" Type="http://schemas.openxmlformats.org/officeDocument/2006/relationships/slide" Target="slides/slide249.xml"/><Relationship Id="rId295" Type="http://schemas.openxmlformats.org/officeDocument/2006/relationships/slide" Target="slides/slide291.xml"/><Relationship Id="rId309" Type="http://schemas.openxmlformats.org/officeDocument/2006/relationships/slide" Target="slides/slide305.xml"/><Relationship Id="rId460" Type="http://schemas.openxmlformats.org/officeDocument/2006/relationships/slide" Target="slides/slide456.xml"/><Relationship Id="rId516" Type="http://schemas.openxmlformats.org/officeDocument/2006/relationships/slide" Target="slides/slide512.xml"/><Relationship Id="rId48" Type="http://schemas.openxmlformats.org/officeDocument/2006/relationships/slide" Target="slides/slide44.xml"/><Relationship Id="rId113" Type="http://schemas.openxmlformats.org/officeDocument/2006/relationships/slide" Target="slides/slide109.xml"/><Relationship Id="rId320" Type="http://schemas.openxmlformats.org/officeDocument/2006/relationships/slide" Target="slides/slide316.xml"/><Relationship Id="rId155" Type="http://schemas.openxmlformats.org/officeDocument/2006/relationships/slide" Target="slides/slide151.xml"/><Relationship Id="rId197" Type="http://schemas.openxmlformats.org/officeDocument/2006/relationships/slide" Target="slides/slide193.xml"/><Relationship Id="rId362" Type="http://schemas.openxmlformats.org/officeDocument/2006/relationships/slide" Target="slides/slide358.xml"/><Relationship Id="rId418" Type="http://schemas.openxmlformats.org/officeDocument/2006/relationships/slide" Target="slides/slide414.xml"/><Relationship Id="rId222" Type="http://schemas.openxmlformats.org/officeDocument/2006/relationships/slide" Target="slides/slide218.xml"/><Relationship Id="rId264" Type="http://schemas.openxmlformats.org/officeDocument/2006/relationships/slide" Target="slides/slide260.xml"/><Relationship Id="rId471" Type="http://schemas.openxmlformats.org/officeDocument/2006/relationships/slide" Target="slides/slide467.xml"/><Relationship Id="rId17" Type="http://schemas.openxmlformats.org/officeDocument/2006/relationships/slide" Target="slides/slide13.xml"/><Relationship Id="rId59" Type="http://schemas.openxmlformats.org/officeDocument/2006/relationships/slide" Target="slides/slide55.xml"/><Relationship Id="rId124" Type="http://schemas.openxmlformats.org/officeDocument/2006/relationships/slide" Target="slides/slide120.xml"/><Relationship Id="rId527" Type="http://schemas.openxmlformats.org/officeDocument/2006/relationships/slide" Target="slides/slide523.xml"/><Relationship Id="rId70" Type="http://schemas.openxmlformats.org/officeDocument/2006/relationships/slide" Target="slides/slide66.xml"/><Relationship Id="rId166" Type="http://schemas.openxmlformats.org/officeDocument/2006/relationships/slide" Target="slides/slide162.xml"/><Relationship Id="rId331" Type="http://schemas.openxmlformats.org/officeDocument/2006/relationships/slide" Target="slides/slide327.xml"/><Relationship Id="rId373" Type="http://schemas.openxmlformats.org/officeDocument/2006/relationships/slide" Target="slides/slide369.xml"/><Relationship Id="rId429" Type="http://schemas.openxmlformats.org/officeDocument/2006/relationships/slide" Target="slides/slide425.xml"/><Relationship Id="rId1" Type="http://schemas.openxmlformats.org/officeDocument/2006/relationships/slideMaster" Target="slideMasters/slideMaster1.xml"/><Relationship Id="rId233" Type="http://schemas.openxmlformats.org/officeDocument/2006/relationships/slide" Target="slides/slide229.xml"/><Relationship Id="rId440" Type="http://schemas.openxmlformats.org/officeDocument/2006/relationships/slide" Target="slides/slide436.xml"/><Relationship Id="rId28" Type="http://schemas.openxmlformats.org/officeDocument/2006/relationships/slide" Target="slides/slide24.xml"/><Relationship Id="rId275" Type="http://schemas.openxmlformats.org/officeDocument/2006/relationships/slide" Target="slides/slide271.xml"/><Relationship Id="rId300" Type="http://schemas.openxmlformats.org/officeDocument/2006/relationships/slide" Target="slides/slide296.xml"/><Relationship Id="rId482" Type="http://schemas.openxmlformats.org/officeDocument/2006/relationships/slide" Target="slides/slide478.xml"/><Relationship Id="rId538" Type="http://schemas.openxmlformats.org/officeDocument/2006/relationships/slide" Target="slides/slide534.xml"/><Relationship Id="rId81" Type="http://schemas.openxmlformats.org/officeDocument/2006/relationships/slide" Target="slides/slide77.xml"/><Relationship Id="rId135" Type="http://schemas.openxmlformats.org/officeDocument/2006/relationships/slide" Target="slides/slide131.xml"/><Relationship Id="rId177" Type="http://schemas.openxmlformats.org/officeDocument/2006/relationships/slide" Target="slides/slide173.xml"/><Relationship Id="rId342" Type="http://schemas.openxmlformats.org/officeDocument/2006/relationships/slide" Target="slides/slide338.xml"/><Relationship Id="rId384" Type="http://schemas.openxmlformats.org/officeDocument/2006/relationships/slide" Target="slides/slide380.xml"/><Relationship Id="rId202" Type="http://schemas.openxmlformats.org/officeDocument/2006/relationships/slide" Target="slides/slide198.xml"/><Relationship Id="rId244" Type="http://schemas.openxmlformats.org/officeDocument/2006/relationships/slide" Target="slides/slide240.xml"/><Relationship Id="rId39" Type="http://schemas.openxmlformats.org/officeDocument/2006/relationships/slide" Target="slides/slide35.xml"/><Relationship Id="rId286" Type="http://schemas.openxmlformats.org/officeDocument/2006/relationships/slide" Target="slides/slide282.xml"/><Relationship Id="rId451" Type="http://schemas.openxmlformats.org/officeDocument/2006/relationships/slide" Target="slides/slide447.xml"/><Relationship Id="rId493" Type="http://schemas.openxmlformats.org/officeDocument/2006/relationships/slide" Target="slides/slide489.xml"/><Relationship Id="rId507" Type="http://schemas.openxmlformats.org/officeDocument/2006/relationships/slide" Target="slides/slide503.xml"/><Relationship Id="rId549" Type="http://schemas.openxmlformats.org/officeDocument/2006/relationships/presProps" Target="presProps.xml"/><Relationship Id="rId50" Type="http://schemas.openxmlformats.org/officeDocument/2006/relationships/slide" Target="slides/slide46.xml"/><Relationship Id="rId104" Type="http://schemas.openxmlformats.org/officeDocument/2006/relationships/slide" Target="slides/slide100.xml"/><Relationship Id="rId146" Type="http://schemas.openxmlformats.org/officeDocument/2006/relationships/slide" Target="slides/slide142.xml"/><Relationship Id="rId188" Type="http://schemas.openxmlformats.org/officeDocument/2006/relationships/slide" Target="slides/slide184.xml"/><Relationship Id="rId311" Type="http://schemas.openxmlformats.org/officeDocument/2006/relationships/slide" Target="slides/slide307.xml"/><Relationship Id="rId353" Type="http://schemas.openxmlformats.org/officeDocument/2006/relationships/slide" Target="slides/slide349.xml"/><Relationship Id="rId395" Type="http://schemas.openxmlformats.org/officeDocument/2006/relationships/slide" Target="slides/slide391.xml"/><Relationship Id="rId409" Type="http://schemas.openxmlformats.org/officeDocument/2006/relationships/slide" Target="slides/slide405.xml"/><Relationship Id="rId92" Type="http://schemas.openxmlformats.org/officeDocument/2006/relationships/slide" Target="slides/slide88.xml"/><Relationship Id="rId213" Type="http://schemas.openxmlformats.org/officeDocument/2006/relationships/slide" Target="slides/slide209.xml"/><Relationship Id="rId420" Type="http://schemas.openxmlformats.org/officeDocument/2006/relationships/slide" Target="slides/slide416.xml"/><Relationship Id="rId255" Type="http://schemas.openxmlformats.org/officeDocument/2006/relationships/slide" Target="slides/slide251.xml"/><Relationship Id="rId297" Type="http://schemas.openxmlformats.org/officeDocument/2006/relationships/slide" Target="slides/slide293.xml"/><Relationship Id="rId462" Type="http://schemas.openxmlformats.org/officeDocument/2006/relationships/slide" Target="slides/slide458.xml"/><Relationship Id="rId518" Type="http://schemas.openxmlformats.org/officeDocument/2006/relationships/slide" Target="slides/slide514.xml"/><Relationship Id="rId115" Type="http://schemas.openxmlformats.org/officeDocument/2006/relationships/slide" Target="slides/slide111.xml"/><Relationship Id="rId157" Type="http://schemas.openxmlformats.org/officeDocument/2006/relationships/slide" Target="slides/slide153.xml"/><Relationship Id="rId322" Type="http://schemas.openxmlformats.org/officeDocument/2006/relationships/slide" Target="slides/slide318.xml"/><Relationship Id="rId364" Type="http://schemas.openxmlformats.org/officeDocument/2006/relationships/slide" Target="slides/slide360.xml"/><Relationship Id="rId61" Type="http://schemas.openxmlformats.org/officeDocument/2006/relationships/slide" Target="slides/slide57.xml"/><Relationship Id="rId199" Type="http://schemas.openxmlformats.org/officeDocument/2006/relationships/slide" Target="slides/slide195.xml"/><Relationship Id="rId19" Type="http://schemas.openxmlformats.org/officeDocument/2006/relationships/slide" Target="slides/slide15.xml"/><Relationship Id="rId224" Type="http://schemas.openxmlformats.org/officeDocument/2006/relationships/slide" Target="slides/slide220.xml"/><Relationship Id="rId266" Type="http://schemas.openxmlformats.org/officeDocument/2006/relationships/slide" Target="slides/slide262.xml"/><Relationship Id="rId431" Type="http://schemas.openxmlformats.org/officeDocument/2006/relationships/slide" Target="slides/slide427.xml"/><Relationship Id="rId473" Type="http://schemas.openxmlformats.org/officeDocument/2006/relationships/slide" Target="slides/slide469.xml"/><Relationship Id="rId529" Type="http://schemas.openxmlformats.org/officeDocument/2006/relationships/slide" Target="slides/slide525.xml"/><Relationship Id="rId30" Type="http://schemas.openxmlformats.org/officeDocument/2006/relationships/slide" Target="slides/slide26.xml"/><Relationship Id="rId126" Type="http://schemas.openxmlformats.org/officeDocument/2006/relationships/slide" Target="slides/slide122.xml"/><Relationship Id="rId168" Type="http://schemas.openxmlformats.org/officeDocument/2006/relationships/slide" Target="slides/slide164.xml"/><Relationship Id="rId333" Type="http://schemas.openxmlformats.org/officeDocument/2006/relationships/slide" Target="slides/slide329.xml"/><Relationship Id="rId540" Type="http://schemas.openxmlformats.org/officeDocument/2006/relationships/slide" Target="slides/slide536.xml"/><Relationship Id="rId72" Type="http://schemas.openxmlformats.org/officeDocument/2006/relationships/slide" Target="slides/slide68.xml"/><Relationship Id="rId375" Type="http://schemas.openxmlformats.org/officeDocument/2006/relationships/slide" Target="slides/slide371.xml"/><Relationship Id="rId3" Type="http://schemas.openxmlformats.org/officeDocument/2006/relationships/slideMaster" Target="slideMasters/slideMaster3.xml"/><Relationship Id="rId235" Type="http://schemas.openxmlformats.org/officeDocument/2006/relationships/slide" Target="slides/slide231.xml"/><Relationship Id="rId277" Type="http://schemas.openxmlformats.org/officeDocument/2006/relationships/slide" Target="slides/slide273.xml"/><Relationship Id="rId400" Type="http://schemas.openxmlformats.org/officeDocument/2006/relationships/slide" Target="slides/slide396.xml"/><Relationship Id="rId442" Type="http://schemas.openxmlformats.org/officeDocument/2006/relationships/slide" Target="slides/slide438.xml"/><Relationship Id="rId484" Type="http://schemas.openxmlformats.org/officeDocument/2006/relationships/slide" Target="slides/slide480.xml"/><Relationship Id="rId137" Type="http://schemas.openxmlformats.org/officeDocument/2006/relationships/slide" Target="slides/slide133.xml"/><Relationship Id="rId302" Type="http://schemas.openxmlformats.org/officeDocument/2006/relationships/slide" Target="slides/slide298.xml"/><Relationship Id="rId344" Type="http://schemas.openxmlformats.org/officeDocument/2006/relationships/slide" Target="slides/slide340.xml"/><Relationship Id="rId41" Type="http://schemas.openxmlformats.org/officeDocument/2006/relationships/slide" Target="slides/slide37.xml"/><Relationship Id="rId83" Type="http://schemas.openxmlformats.org/officeDocument/2006/relationships/slide" Target="slides/slide79.xml"/><Relationship Id="rId179" Type="http://schemas.openxmlformats.org/officeDocument/2006/relationships/slide" Target="slides/slide175.xml"/><Relationship Id="rId386" Type="http://schemas.openxmlformats.org/officeDocument/2006/relationships/slide" Target="slides/slide382.xml"/><Relationship Id="rId551" Type="http://schemas.openxmlformats.org/officeDocument/2006/relationships/theme" Target="theme/theme1.xml"/><Relationship Id="rId190" Type="http://schemas.openxmlformats.org/officeDocument/2006/relationships/slide" Target="slides/slide186.xml"/><Relationship Id="rId204" Type="http://schemas.openxmlformats.org/officeDocument/2006/relationships/slide" Target="slides/slide200.xml"/><Relationship Id="rId246" Type="http://schemas.openxmlformats.org/officeDocument/2006/relationships/slide" Target="slides/slide242.xml"/><Relationship Id="rId288" Type="http://schemas.openxmlformats.org/officeDocument/2006/relationships/slide" Target="slides/slide284.xml"/><Relationship Id="rId411" Type="http://schemas.openxmlformats.org/officeDocument/2006/relationships/slide" Target="slides/slide407.xml"/><Relationship Id="rId453" Type="http://schemas.openxmlformats.org/officeDocument/2006/relationships/slide" Target="slides/slide449.xml"/><Relationship Id="rId509" Type="http://schemas.openxmlformats.org/officeDocument/2006/relationships/slide" Target="slides/slide505.xml"/><Relationship Id="rId106" Type="http://schemas.openxmlformats.org/officeDocument/2006/relationships/slide" Target="slides/slide102.xml"/><Relationship Id="rId313" Type="http://schemas.openxmlformats.org/officeDocument/2006/relationships/slide" Target="slides/slide309.xml"/><Relationship Id="rId495" Type="http://schemas.openxmlformats.org/officeDocument/2006/relationships/slide" Target="slides/slide491.xml"/><Relationship Id="rId10" Type="http://schemas.openxmlformats.org/officeDocument/2006/relationships/slide" Target="slides/slide6.xml"/><Relationship Id="rId52" Type="http://schemas.openxmlformats.org/officeDocument/2006/relationships/slide" Target="slides/slide48.xml"/><Relationship Id="rId94" Type="http://schemas.openxmlformats.org/officeDocument/2006/relationships/slide" Target="slides/slide90.xml"/><Relationship Id="rId148" Type="http://schemas.openxmlformats.org/officeDocument/2006/relationships/slide" Target="slides/slide144.xml"/><Relationship Id="rId355" Type="http://schemas.openxmlformats.org/officeDocument/2006/relationships/slide" Target="slides/slide351.xml"/><Relationship Id="rId397" Type="http://schemas.openxmlformats.org/officeDocument/2006/relationships/slide" Target="slides/slide393.xml"/><Relationship Id="rId520" Type="http://schemas.openxmlformats.org/officeDocument/2006/relationships/slide" Target="slides/slide516.xml"/><Relationship Id="rId215" Type="http://schemas.openxmlformats.org/officeDocument/2006/relationships/slide" Target="slides/slide211.xml"/><Relationship Id="rId257" Type="http://schemas.openxmlformats.org/officeDocument/2006/relationships/slide" Target="slides/slide253.xml"/><Relationship Id="rId422" Type="http://schemas.openxmlformats.org/officeDocument/2006/relationships/slide" Target="slides/slide418.xml"/><Relationship Id="rId464" Type="http://schemas.openxmlformats.org/officeDocument/2006/relationships/slide" Target="slides/slide460.xml"/><Relationship Id="rId299" Type="http://schemas.openxmlformats.org/officeDocument/2006/relationships/slide" Target="slides/slide295.xml"/><Relationship Id="rId63" Type="http://schemas.openxmlformats.org/officeDocument/2006/relationships/slide" Target="slides/slide59.xml"/><Relationship Id="rId159" Type="http://schemas.openxmlformats.org/officeDocument/2006/relationships/slide" Target="slides/slide155.xml"/><Relationship Id="rId366" Type="http://schemas.openxmlformats.org/officeDocument/2006/relationships/slide" Target="slides/slide362.xml"/><Relationship Id="rId226" Type="http://schemas.openxmlformats.org/officeDocument/2006/relationships/slide" Target="slides/slide222.xml"/><Relationship Id="rId433" Type="http://schemas.openxmlformats.org/officeDocument/2006/relationships/slide" Target="slides/slide429.xml"/><Relationship Id="rId74" Type="http://schemas.openxmlformats.org/officeDocument/2006/relationships/slide" Target="slides/slide70.xml"/><Relationship Id="rId377" Type="http://schemas.openxmlformats.org/officeDocument/2006/relationships/slide" Target="slides/slide373.xml"/><Relationship Id="rId500" Type="http://schemas.openxmlformats.org/officeDocument/2006/relationships/slide" Target="slides/slide496.xml"/><Relationship Id="rId5" Type="http://schemas.openxmlformats.org/officeDocument/2006/relationships/slide" Target="slides/slide1.xml"/><Relationship Id="rId237" Type="http://schemas.openxmlformats.org/officeDocument/2006/relationships/slide" Target="slides/slide233.xml"/><Relationship Id="rId444" Type="http://schemas.openxmlformats.org/officeDocument/2006/relationships/slide" Target="slides/slide440.xml"/><Relationship Id="rId290" Type="http://schemas.openxmlformats.org/officeDocument/2006/relationships/slide" Target="slides/slide286.xml"/><Relationship Id="rId304" Type="http://schemas.openxmlformats.org/officeDocument/2006/relationships/slide" Target="slides/slide300.xml"/><Relationship Id="rId388" Type="http://schemas.openxmlformats.org/officeDocument/2006/relationships/slide" Target="slides/slide384.xml"/><Relationship Id="rId511" Type="http://schemas.openxmlformats.org/officeDocument/2006/relationships/slide" Target="slides/slide507.xml"/><Relationship Id="rId85" Type="http://schemas.openxmlformats.org/officeDocument/2006/relationships/slide" Target="slides/slide81.xml"/><Relationship Id="rId150" Type="http://schemas.openxmlformats.org/officeDocument/2006/relationships/slide" Target="slides/slide146.xml"/><Relationship Id="rId248" Type="http://schemas.openxmlformats.org/officeDocument/2006/relationships/slide" Target="slides/slide244.xml"/><Relationship Id="rId455" Type="http://schemas.openxmlformats.org/officeDocument/2006/relationships/slide" Target="slides/slide4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27F1466-48A4-DF26-E5DB-4FF5EFDD3D9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latin typeface="Arial" panose="020B0604020202020204" pitchFamily="34" charset="0"/>
            </a:endParaRPr>
          </a:p>
        </p:txBody>
      </p:sp>
      <p:sp>
        <p:nvSpPr>
          <p:cNvPr id="3" name="Espace réservé de la date 2">
            <a:extLst>
              <a:ext uri="{FF2B5EF4-FFF2-40B4-BE49-F238E27FC236}">
                <a16:creationId xmlns:a16="http://schemas.microsoft.com/office/drawing/2014/main" id="{3338ECD5-838E-4467-6124-61E5EFC6E6C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E9A7E69-D78A-48F4-B505-CF9ED9368BC3}" type="datetimeFigureOut">
              <a:rPr lang="fr-FR" smtClean="0">
                <a:latin typeface="Arial" panose="020B0604020202020204" pitchFamily="34" charset="0"/>
              </a:rPr>
              <a:t>20/06/2024</a:t>
            </a:fld>
            <a:endParaRPr lang="fr-FR" dirty="0">
              <a:latin typeface="Arial" panose="020B0604020202020204" pitchFamily="34" charset="0"/>
            </a:endParaRPr>
          </a:p>
        </p:txBody>
      </p:sp>
      <p:sp>
        <p:nvSpPr>
          <p:cNvPr id="4" name="Espace réservé du pied de page 3">
            <a:extLst>
              <a:ext uri="{FF2B5EF4-FFF2-40B4-BE49-F238E27FC236}">
                <a16:creationId xmlns:a16="http://schemas.microsoft.com/office/drawing/2014/main" id="{AAF5DFEC-DB4F-DF58-6860-522AA127ADA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latin typeface="Arial" panose="020B0604020202020204" pitchFamily="34" charset="0"/>
            </a:endParaRPr>
          </a:p>
        </p:txBody>
      </p:sp>
      <p:sp>
        <p:nvSpPr>
          <p:cNvPr id="5" name="Espace réservé du numéro de diapositive 4">
            <a:extLst>
              <a:ext uri="{FF2B5EF4-FFF2-40B4-BE49-F238E27FC236}">
                <a16:creationId xmlns:a16="http://schemas.microsoft.com/office/drawing/2014/main" id="{2C597BB6-6BE5-8676-C93D-D4FCF478EA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04D565-70CA-4454-993F-53F31852A12A}" type="slidenum">
              <a:rPr lang="fr-FR" smtClean="0">
                <a:latin typeface="Arial" panose="020B0604020202020204" pitchFamily="34" charset="0"/>
              </a:rPr>
              <a:t>‹N°›</a:t>
            </a:fld>
            <a:endParaRPr lang="fr-FR" dirty="0">
              <a:latin typeface="Arial" panose="020B0604020202020204" pitchFamily="34" charset="0"/>
            </a:endParaRPr>
          </a:p>
        </p:txBody>
      </p:sp>
    </p:spTree>
    <p:extLst>
      <p:ext uri="{BB962C8B-B14F-4D97-AF65-F5344CB8AC3E}">
        <p14:creationId xmlns:p14="http://schemas.microsoft.com/office/powerpoint/2010/main" val="15680385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B501B1-B4FD-49C2-B15E-AAA10601E250}" type="datetimeFigureOut">
              <a:rPr lang="fr-FR" smtClean="0"/>
              <a:pPr/>
              <a:t>20/06/2024</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7B56DA-E672-41C5-97F2-E628340A9C5F}" type="slidenum">
              <a:rPr lang="fr-FR" smtClean="0"/>
              <a:pPr/>
              <a:t>‹N°›</a:t>
            </a:fld>
            <a:endParaRPr lang="fr-FR"/>
          </a:p>
        </p:txBody>
      </p:sp>
    </p:spTree>
    <p:extLst>
      <p:ext uri="{BB962C8B-B14F-4D97-AF65-F5344CB8AC3E}">
        <p14:creationId xmlns:p14="http://schemas.microsoft.com/office/powerpoint/2010/main" val="3383230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367.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372.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373.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374.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37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376.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377.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378.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379.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380.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381.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382.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383.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384.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38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386.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387.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388.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389.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390.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391.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392.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393.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394.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39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396.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397.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398.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399.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400.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401.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402.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403.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404.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40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406.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407.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408.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409.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410.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411.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412.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413.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414.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41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416.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417.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418.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419.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441.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442.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443.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444.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445.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4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447.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448.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45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45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45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461.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462.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46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46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47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474.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476.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477.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478.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479.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480.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481.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482.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483.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48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486.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487.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488.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489.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490.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492.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493.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494.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495.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49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497.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498.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499.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501.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502.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503.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504.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505.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506.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50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519.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520.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52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52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525.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526.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528.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529.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531.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5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5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4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F7B24C8D-B065-4636-977B-DFC9AC673AA4}"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80643" name="Rectangle 2"/>
          <p:cNvSpPr>
            <a:spLocks noGrp="1" noRot="1" noChangeAspect="1" noChangeArrowheads="1" noTextEdit="1"/>
          </p:cNvSpPr>
          <p:nvPr>
            <p:ph type="sldImg"/>
          </p:nvPr>
        </p:nvSpPr>
        <p:spPr>
          <a:xfrm>
            <a:off x="2309813" y="522288"/>
            <a:ext cx="4643437" cy="2611437"/>
          </a:xfrm>
          <a:ln/>
        </p:spPr>
      </p:sp>
      <p:sp>
        <p:nvSpPr>
          <p:cNvPr id="88064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267302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3B50683D-FA1A-4165-80CD-1885BF7D3B2C}"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46</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92931" name="Rectangle 2"/>
          <p:cNvSpPr>
            <a:spLocks noGrp="1" noRot="1" noChangeAspect="1" noChangeArrowheads="1" noTextEdit="1"/>
          </p:cNvSpPr>
          <p:nvPr>
            <p:ph type="sldImg"/>
          </p:nvPr>
        </p:nvSpPr>
        <p:spPr>
          <a:xfrm>
            <a:off x="2309813" y="522288"/>
            <a:ext cx="4643437" cy="2611437"/>
          </a:xfrm>
          <a:ln/>
        </p:spPr>
      </p:sp>
      <p:sp>
        <p:nvSpPr>
          <p:cNvPr id="89293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71515368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248</a:t>
            </a:fld>
            <a:endParaRPr lang="fr-FR"/>
          </a:p>
        </p:txBody>
      </p:sp>
    </p:spTree>
    <p:extLst>
      <p:ext uri="{BB962C8B-B14F-4D97-AF65-F5344CB8AC3E}">
        <p14:creationId xmlns:p14="http://schemas.microsoft.com/office/powerpoint/2010/main" val="346427576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249</a:t>
            </a:fld>
            <a:endParaRPr lang="fr-FR"/>
          </a:p>
        </p:txBody>
      </p:sp>
    </p:spTree>
    <p:extLst>
      <p:ext uri="{BB962C8B-B14F-4D97-AF65-F5344CB8AC3E}">
        <p14:creationId xmlns:p14="http://schemas.microsoft.com/office/powerpoint/2010/main" val="116263802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4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F7B24C8D-B065-4636-977B-DFC9AC673AA4}"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264</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80643" name="Rectangle 2"/>
          <p:cNvSpPr>
            <a:spLocks noGrp="1" noRot="1" noChangeAspect="1" noChangeArrowheads="1" noTextEdit="1"/>
          </p:cNvSpPr>
          <p:nvPr>
            <p:ph type="sldImg"/>
          </p:nvPr>
        </p:nvSpPr>
        <p:spPr>
          <a:xfrm>
            <a:off x="2309813" y="522288"/>
            <a:ext cx="4643437" cy="2611437"/>
          </a:xfrm>
          <a:ln/>
        </p:spPr>
      </p:sp>
      <p:sp>
        <p:nvSpPr>
          <p:cNvPr id="88064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25473980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0386"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307C2F-93AB-48B4-A996-B96EBE7CE3E9}" type="slidenum">
              <a:rPr kumimoji="0" lang="ar-EG"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265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680387" name="Rectangle 2"/>
          <p:cNvSpPr>
            <a:spLocks noGrp="1" noRot="1" noChangeAspect="1" noChangeArrowheads="1" noTextEdit="1"/>
          </p:cNvSpPr>
          <p:nvPr>
            <p:ph type="sldImg"/>
          </p:nvPr>
        </p:nvSpPr>
        <p:spPr>
          <a:xfrm>
            <a:off x="2309813" y="522288"/>
            <a:ext cx="4643437" cy="2611437"/>
          </a:xfrm>
          <a:ln/>
        </p:spPr>
      </p:sp>
      <p:sp>
        <p:nvSpPr>
          <p:cNvPr id="1680388" name="Rectangle 3"/>
          <p:cNvSpPr>
            <a:spLocks noGrp="1" noChangeArrowheads="1"/>
          </p:cNvSpPr>
          <p:nvPr>
            <p:ph type="body" idx="1"/>
          </p:nvPr>
        </p:nvSpPr>
        <p:spPr>
          <a:noFill/>
          <a:ln/>
        </p:spPr>
        <p:txBody>
          <a:bodyPr/>
          <a:lstStyle/>
          <a:p>
            <a:pPr eaLnBrk="1" hangingPunct="1"/>
            <a:endParaRPr lang="en-CA" dirty="0"/>
          </a:p>
        </p:txBody>
      </p:sp>
    </p:spTree>
    <p:extLst>
      <p:ext uri="{BB962C8B-B14F-4D97-AF65-F5344CB8AC3E}">
        <p14:creationId xmlns:p14="http://schemas.microsoft.com/office/powerpoint/2010/main" val="122147426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A9A6EF68-F304-4458-B5D2-9A5C80210FC6}"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267</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82691" name="Rectangle 2"/>
          <p:cNvSpPr>
            <a:spLocks noGrp="1" noRot="1" noChangeAspect="1" noChangeArrowheads="1" noTextEdit="1"/>
          </p:cNvSpPr>
          <p:nvPr>
            <p:ph type="sldImg"/>
          </p:nvPr>
        </p:nvSpPr>
        <p:spPr>
          <a:xfrm>
            <a:off x="2309813" y="522288"/>
            <a:ext cx="4643437" cy="2611437"/>
          </a:xfrm>
          <a:ln/>
        </p:spPr>
      </p:sp>
      <p:sp>
        <p:nvSpPr>
          <p:cNvPr id="88269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44090768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CEA806D2-6D2C-44E0-ACD7-C2E83F6C6A0F}"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270</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83715" name="Rectangle 2"/>
          <p:cNvSpPr>
            <a:spLocks noGrp="1" noRot="1" noChangeAspect="1" noChangeArrowheads="1" noTextEdit="1"/>
          </p:cNvSpPr>
          <p:nvPr>
            <p:ph type="sldImg"/>
          </p:nvPr>
        </p:nvSpPr>
        <p:spPr>
          <a:xfrm>
            <a:off x="2309813" y="522288"/>
            <a:ext cx="4643437" cy="2611437"/>
          </a:xfrm>
          <a:ln/>
        </p:spPr>
      </p:sp>
      <p:sp>
        <p:nvSpPr>
          <p:cNvPr id="88371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50817963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309813" y="522288"/>
            <a:ext cx="4643437" cy="2611437"/>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FE9FC2A5-9E34-4DE8-B62F-EC6C5AB1850D}" type="slidenum">
              <a:rPr kumimoji="0" lang="ar-EG"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273</a:t>
            </a:fld>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53141675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42F0B71-613D-4AFC-A93B-0CF4E5D9D2EE}"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276</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89859" name="Rectangle 2"/>
          <p:cNvSpPr>
            <a:spLocks noGrp="1" noRot="1" noChangeAspect="1" noChangeArrowheads="1" noTextEdit="1"/>
          </p:cNvSpPr>
          <p:nvPr>
            <p:ph type="sldImg"/>
          </p:nvPr>
        </p:nvSpPr>
        <p:spPr>
          <a:xfrm>
            <a:off x="2309813" y="522288"/>
            <a:ext cx="4643437" cy="2611437"/>
          </a:xfrm>
          <a:ln/>
        </p:spPr>
      </p:sp>
      <p:sp>
        <p:nvSpPr>
          <p:cNvPr id="88986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2054735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E709E3B5-E524-4957-B426-CDF55EA2F3D3}"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277</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90883" name="Rectangle 2"/>
          <p:cNvSpPr>
            <a:spLocks noGrp="1" noRot="1" noChangeAspect="1" noChangeArrowheads="1" noTextEdit="1"/>
          </p:cNvSpPr>
          <p:nvPr>
            <p:ph type="sldImg"/>
          </p:nvPr>
        </p:nvSpPr>
        <p:spPr>
          <a:xfrm>
            <a:off x="2309813" y="522288"/>
            <a:ext cx="4643437" cy="2611437"/>
          </a:xfrm>
          <a:ln/>
        </p:spPr>
      </p:sp>
      <p:sp>
        <p:nvSpPr>
          <p:cNvPr id="89088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83708235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F2C468EE-F5EB-4AE9-84D5-33AE401C6A1A}"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278</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88835" name="Rectangle 2"/>
          <p:cNvSpPr>
            <a:spLocks noGrp="1" noRot="1" noChangeAspect="1" noChangeArrowheads="1" noTextEdit="1"/>
          </p:cNvSpPr>
          <p:nvPr>
            <p:ph type="sldImg"/>
          </p:nvPr>
        </p:nvSpPr>
        <p:spPr>
          <a:xfrm>
            <a:off x="2309813" y="522288"/>
            <a:ext cx="4643437" cy="2611437"/>
          </a:xfrm>
          <a:ln/>
        </p:spPr>
      </p:sp>
      <p:sp>
        <p:nvSpPr>
          <p:cNvPr id="88883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469124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67145-C21C-8CEB-8731-D6931E9708EF}"/>
            </a:ext>
          </a:extLst>
        </p:cNvPr>
        <p:cNvGrpSpPr/>
        <p:nvPr/>
      </p:nvGrpSpPr>
      <p:grpSpPr>
        <a:xfrm>
          <a:off x="0" y="0"/>
          <a:ext cx="0" cy="0"/>
          <a:chOff x="0" y="0"/>
          <a:chExt cx="0" cy="0"/>
        </a:xfrm>
      </p:grpSpPr>
      <p:sp>
        <p:nvSpPr>
          <p:cNvPr id="969730" name="Rectangle 7">
            <a:extLst>
              <a:ext uri="{FF2B5EF4-FFF2-40B4-BE49-F238E27FC236}">
                <a16:creationId xmlns:a16="http://schemas.microsoft.com/office/drawing/2014/main" id="{7949866F-7C23-DC61-6893-AC66B9BBD848}"/>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516B9438-62ED-4CD1-AE17-663860A77C10}"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47</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69731" name="Rectangle 2">
            <a:extLst>
              <a:ext uri="{FF2B5EF4-FFF2-40B4-BE49-F238E27FC236}">
                <a16:creationId xmlns:a16="http://schemas.microsoft.com/office/drawing/2014/main" id="{659E33D3-ACB8-C16F-C728-3C3D8CC466BE}"/>
              </a:ext>
            </a:extLst>
          </p:cNvPr>
          <p:cNvSpPr>
            <a:spLocks noGrp="1" noRot="1" noChangeAspect="1" noChangeArrowheads="1" noTextEdit="1"/>
          </p:cNvSpPr>
          <p:nvPr>
            <p:ph type="sldImg"/>
          </p:nvPr>
        </p:nvSpPr>
        <p:spPr>
          <a:xfrm>
            <a:off x="2309813" y="522288"/>
            <a:ext cx="4643437" cy="2611437"/>
          </a:xfrm>
          <a:ln/>
        </p:spPr>
      </p:sp>
      <p:sp>
        <p:nvSpPr>
          <p:cNvPr id="969732" name="Rectangle 3">
            <a:extLst>
              <a:ext uri="{FF2B5EF4-FFF2-40B4-BE49-F238E27FC236}">
                <a16:creationId xmlns:a16="http://schemas.microsoft.com/office/drawing/2014/main" id="{16EAC10A-FE6A-2316-BA0A-8D7540D43266}"/>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65060695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3B50683D-FA1A-4165-80CD-1885BF7D3B2C}"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279</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92931" name="Rectangle 2"/>
          <p:cNvSpPr>
            <a:spLocks noGrp="1" noRot="1" noChangeAspect="1" noChangeArrowheads="1" noTextEdit="1"/>
          </p:cNvSpPr>
          <p:nvPr>
            <p:ph type="sldImg"/>
          </p:nvPr>
        </p:nvSpPr>
        <p:spPr>
          <a:xfrm>
            <a:off x="2309813" y="522288"/>
            <a:ext cx="4643437" cy="2611437"/>
          </a:xfrm>
          <a:ln/>
        </p:spPr>
      </p:sp>
      <p:sp>
        <p:nvSpPr>
          <p:cNvPr id="89293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1683175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FC82E68A-2A54-4A92-89BB-1BDACB8192A0}"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280</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96003" name="Rectangle 2"/>
          <p:cNvSpPr>
            <a:spLocks noGrp="1" noRot="1" noChangeAspect="1" noChangeArrowheads="1" noTextEdit="1"/>
          </p:cNvSpPr>
          <p:nvPr>
            <p:ph type="sldImg"/>
          </p:nvPr>
        </p:nvSpPr>
        <p:spPr>
          <a:xfrm>
            <a:off x="2309813" y="522288"/>
            <a:ext cx="4643437" cy="2611437"/>
          </a:xfrm>
          <a:ln/>
        </p:spPr>
      </p:sp>
      <p:sp>
        <p:nvSpPr>
          <p:cNvPr id="89600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97012025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C80FADF-A26F-4C1E-92EC-9AB9E46467CD}"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281</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98051" name="Rectangle 2"/>
          <p:cNvSpPr>
            <a:spLocks noGrp="1" noRot="1" noChangeAspect="1" noChangeArrowheads="1" noTextEdit="1"/>
          </p:cNvSpPr>
          <p:nvPr>
            <p:ph type="sldImg"/>
          </p:nvPr>
        </p:nvSpPr>
        <p:spPr>
          <a:xfrm>
            <a:off x="2309813" y="522288"/>
            <a:ext cx="4643437" cy="2611437"/>
          </a:xfrm>
          <a:ln/>
        </p:spPr>
      </p:sp>
      <p:sp>
        <p:nvSpPr>
          <p:cNvPr id="89805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6854787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2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45BF6E40-81BA-4C53-B558-BC7C8164EE83}"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282</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01123" name="Rectangle 2"/>
          <p:cNvSpPr>
            <a:spLocks noGrp="1" noRot="1" noChangeAspect="1" noChangeArrowheads="1" noTextEdit="1"/>
          </p:cNvSpPr>
          <p:nvPr>
            <p:ph type="sldImg"/>
          </p:nvPr>
        </p:nvSpPr>
        <p:spPr>
          <a:xfrm>
            <a:off x="2309813" y="522288"/>
            <a:ext cx="4643437" cy="2611437"/>
          </a:xfrm>
          <a:ln/>
        </p:spPr>
      </p:sp>
      <p:sp>
        <p:nvSpPr>
          <p:cNvPr id="90112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417538005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14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6274C836-F96B-41C7-8C16-A8E99E0EF2C7}"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283</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02147" name="Rectangle 2"/>
          <p:cNvSpPr>
            <a:spLocks noGrp="1" noRot="1" noChangeAspect="1" noChangeArrowheads="1" noTextEdit="1"/>
          </p:cNvSpPr>
          <p:nvPr>
            <p:ph type="sldImg"/>
          </p:nvPr>
        </p:nvSpPr>
        <p:spPr>
          <a:xfrm>
            <a:off x="2309813" y="522288"/>
            <a:ext cx="4643437" cy="2611437"/>
          </a:xfrm>
          <a:ln/>
        </p:spPr>
      </p:sp>
      <p:sp>
        <p:nvSpPr>
          <p:cNvPr id="90214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80998316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C814EA23-B864-4966-9BE7-BE4866076BF2}"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284</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04195" name="Rectangle 2"/>
          <p:cNvSpPr>
            <a:spLocks noGrp="1" noRot="1" noChangeAspect="1" noChangeArrowheads="1" noTextEdit="1"/>
          </p:cNvSpPr>
          <p:nvPr>
            <p:ph type="sldImg"/>
          </p:nvPr>
        </p:nvSpPr>
        <p:spPr>
          <a:xfrm>
            <a:off x="2309813" y="522288"/>
            <a:ext cx="4643437" cy="2611437"/>
          </a:xfrm>
          <a:ln/>
        </p:spPr>
      </p:sp>
      <p:sp>
        <p:nvSpPr>
          <p:cNvPr id="90419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37177241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AB6D170-7E1B-46AF-8FE1-CF5ADE471448}"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285</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06243" name="Rectangle 2"/>
          <p:cNvSpPr>
            <a:spLocks noGrp="1" noRot="1" noChangeAspect="1" noChangeArrowheads="1" noTextEdit="1"/>
          </p:cNvSpPr>
          <p:nvPr>
            <p:ph type="sldImg"/>
          </p:nvPr>
        </p:nvSpPr>
        <p:spPr>
          <a:xfrm>
            <a:off x="2309813" y="522288"/>
            <a:ext cx="4643437" cy="2611437"/>
          </a:xfrm>
          <a:ln/>
        </p:spPr>
      </p:sp>
      <p:sp>
        <p:nvSpPr>
          <p:cNvPr id="90624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40285519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93942941-6171-4A84-B45D-FC7C306ABD37}"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286</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11363" name="Rectangle 2"/>
          <p:cNvSpPr>
            <a:spLocks noGrp="1" noRot="1" noChangeAspect="1" noChangeArrowheads="1" noTextEdit="1"/>
          </p:cNvSpPr>
          <p:nvPr>
            <p:ph type="sldImg"/>
          </p:nvPr>
        </p:nvSpPr>
        <p:spPr>
          <a:xfrm>
            <a:off x="2309813" y="522288"/>
            <a:ext cx="4643437" cy="2611437"/>
          </a:xfrm>
          <a:ln/>
        </p:spPr>
      </p:sp>
      <p:sp>
        <p:nvSpPr>
          <p:cNvPr id="91136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79084078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955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19C27053-F473-4988-8B3A-E3EA4DD592A6}"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287</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19555" name="Rectangle 2"/>
          <p:cNvSpPr>
            <a:spLocks noGrp="1" noRot="1" noChangeAspect="1" noChangeArrowheads="1" noTextEdit="1"/>
          </p:cNvSpPr>
          <p:nvPr>
            <p:ph type="sldImg"/>
          </p:nvPr>
        </p:nvSpPr>
        <p:spPr>
          <a:xfrm>
            <a:off x="2309813" y="522288"/>
            <a:ext cx="4643437" cy="2611437"/>
          </a:xfrm>
          <a:ln/>
        </p:spPr>
      </p:sp>
      <p:sp>
        <p:nvSpPr>
          <p:cNvPr id="91955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189392358"/>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C3EB91C7-6C5D-47FE-B08E-76F211147EE4}"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288</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31843" name="Rectangle 2"/>
          <p:cNvSpPr>
            <a:spLocks noGrp="1" noRot="1" noChangeAspect="1" noChangeArrowheads="1" noTextEdit="1"/>
          </p:cNvSpPr>
          <p:nvPr>
            <p:ph type="sldImg"/>
          </p:nvPr>
        </p:nvSpPr>
        <p:spPr>
          <a:xfrm>
            <a:off x="2309813" y="522288"/>
            <a:ext cx="4643437" cy="2611437"/>
          </a:xfrm>
          <a:ln/>
        </p:spPr>
      </p:sp>
      <p:sp>
        <p:nvSpPr>
          <p:cNvPr id="93184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937411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C80FADF-A26F-4C1E-92EC-9AB9E46467CD}"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48</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98051" name="Rectangle 2"/>
          <p:cNvSpPr>
            <a:spLocks noGrp="1" noRot="1" noChangeAspect="1" noChangeArrowheads="1" noTextEdit="1"/>
          </p:cNvSpPr>
          <p:nvPr>
            <p:ph type="sldImg"/>
          </p:nvPr>
        </p:nvSpPr>
        <p:spPr>
          <a:xfrm>
            <a:off x="2309813" y="522288"/>
            <a:ext cx="4643437" cy="2611437"/>
          </a:xfrm>
          <a:ln/>
        </p:spPr>
      </p:sp>
      <p:sp>
        <p:nvSpPr>
          <p:cNvPr id="89805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06864871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86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634523E1-D570-4584-97CC-1A59D505BEDA}"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289</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32867" name="Rectangle 2"/>
          <p:cNvSpPr>
            <a:spLocks noGrp="1" noRot="1" noChangeAspect="1" noChangeArrowheads="1" noTextEdit="1"/>
          </p:cNvSpPr>
          <p:nvPr>
            <p:ph type="sldImg"/>
          </p:nvPr>
        </p:nvSpPr>
        <p:spPr>
          <a:xfrm>
            <a:off x="2309813" y="522288"/>
            <a:ext cx="4643437" cy="2611437"/>
          </a:xfrm>
          <a:ln/>
        </p:spPr>
      </p:sp>
      <p:sp>
        <p:nvSpPr>
          <p:cNvPr id="93286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992315369"/>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EE1F29B4-E7E5-4C8B-8E17-DD96E4816224}"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318</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38979" name="Rectangle 2"/>
          <p:cNvSpPr>
            <a:spLocks noGrp="1" noRot="1" noChangeAspect="1" noChangeArrowheads="1" noTextEdit="1"/>
          </p:cNvSpPr>
          <p:nvPr>
            <p:ph type="sldImg"/>
          </p:nvPr>
        </p:nvSpPr>
        <p:spPr>
          <a:xfrm>
            <a:off x="2309813" y="522288"/>
            <a:ext cx="4643437" cy="2611437"/>
          </a:xfrm>
          <a:ln/>
        </p:spPr>
      </p:sp>
      <p:sp>
        <p:nvSpPr>
          <p:cNvPr id="63898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0630973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27547400-19EF-4C64-AED6-9A9928326D57}"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319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40003" name="Rectangle 2"/>
          <p:cNvSpPr>
            <a:spLocks noGrp="1" noRot="1" noChangeAspect="1" noChangeArrowheads="1" noTextEdit="1"/>
          </p:cNvSpPr>
          <p:nvPr>
            <p:ph type="sldImg"/>
          </p:nvPr>
        </p:nvSpPr>
        <p:spPr>
          <a:xfrm>
            <a:off x="2309813" y="522288"/>
            <a:ext cx="4643437" cy="2611437"/>
          </a:xfrm>
          <a:ln/>
        </p:spPr>
      </p:sp>
      <p:sp>
        <p:nvSpPr>
          <p:cNvPr id="64000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10868231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023A1FB-8969-4624-8382-0FFA06A6E280}"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320</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41027" name="Rectangle 2"/>
          <p:cNvSpPr>
            <a:spLocks noGrp="1" noRot="1" noChangeAspect="1" noChangeArrowheads="1" noTextEdit="1"/>
          </p:cNvSpPr>
          <p:nvPr>
            <p:ph type="sldImg"/>
          </p:nvPr>
        </p:nvSpPr>
        <p:spPr>
          <a:xfrm>
            <a:off x="2309813" y="522288"/>
            <a:ext cx="4643437" cy="2611437"/>
          </a:xfrm>
          <a:ln/>
        </p:spPr>
      </p:sp>
      <p:sp>
        <p:nvSpPr>
          <p:cNvPr id="64102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58320808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05E93A9-478D-44E4-A36E-AD8B6BDB896B}"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321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45123" name="Rectangle 2"/>
          <p:cNvSpPr>
            <a:spLocks noGrp="1" noRot="1" noChangeAspect="1" noChangeArrowheads="1" noTextEdit="1"/>
          </p:cNvSpPr>
          <p:nvPr>
            <p:ph type="sldImg"/>
          </p:nvPr>
        </p:nvSpPr>
        <p:spPr>
          <a:xfrm>
            <a:off x="2309813" y="522288"/>
            <a:ext cx="4643437" cy="2611437"/>
          </a:xfrm>
          <a:ln/>
        </p:spPr>
      </p:sp>
      <p:sp>
        <p:nvSpPr>
          <p:cNvPr id="64512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4232664819"/>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353ED6E3-081A-4799-9668-69010567DD4B}"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322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62531" name="Rectangle 2"/>
          <p:cNvSpPr>
            <a:spLocks noGrp="1" noRot="1" noChangeAspect="1" noChangeArrowheads="1" noTextEdit="1"/>
          </p:cNvSpPr>
          <p:nvPr>
            <p:ph type="sldImg"/>
          </p:nvPr>
        </p:nvSpPr>
        <p:spPr>
          <a:xfrm>
            <a:off x="2309813" y="522288"/>
            <a:ext cx="4643437" cy="2611437"/>
          </a:xfrm>
          <a:ln/>
        </p:spPr>
      </p:sp>
      <p:sp>
        <p:nvSpPr>
          <p:cNvPr id="66253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24113457"/>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E2935001-F192-44B7-9C75-E00C904B1E24}"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329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72771" name="Rectangle 2"/>
          <p:cNvSpPr>
            <a:spLocks noGrp="1" noRot="1" noChangeAspect="1" noChangeArrowheads="1" noTextEdit="1"/>
          </p:cNvSpPr>
          <p:nvPr>
            <p:ph type="sldImg"/>
          </p:nvPr>
        </p:nvSpPr>
        <p:spPr>
          <a:xfrm>
            <a:off x="2309813" y="522288"/>
            <a:ext cx="4643437" cy="2611437"/>
          </a:xfrm>
          <a:ln/>
        </p:spPr>
      </p:sp>
      <p:sp>
        <p:nvSpPr>
          <p:cNvPr id="67277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370932351"/>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6898"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CA980502-6739-407E-BC04-86BB17903FA9}" type="slidenum">
              <a:rPr kumimoji="0" lang="ar-EG"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330</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1616899" name="Rectangle 2"/>
          <p:cNvSpPr>
            <a:spLocks noGrp="1" noRot="1" noChangeAspect="1" noChangeArrowheads="1" noTextEdit="1"/>
          </p:cNvSpPr>
          <p:nvPr>
            <p:ph type="sldImg"/>
          </p:nvPr>
        </p:nvSpPr>
        <p:spPr>
          <a:xfrm>
            <a:off x="2309813" y="522288"/>
            <a:ext cx="4643437" cy="2611437"/>
          </a:xfrm>
          <a:ln/>
        </p:spPr>
      </p:sp>
      <p:sp>
        <p:nvSpPr>
          <p:cNvPr id="1616900" name="Rectangle 3"/>
          <p:cNvSpPr>
            <a:spLocks noGrp="1" noChangeArrowheads="1"/>
          </p:cNvSpPr>
          <p:nvPr>
            <p:ph type="body" idx="1"/>
          </p:nvPr>
        </p:nvSpPr>
        <p:spPr>
          <a:noFill/>
          <a:ln/>
        </p:spPr>
        <p:txBody>
          <a:bodyPr/>
          <a:lstStyle/>
          <a:p>
            <a:pPr eaLnBrk="1" hangingPunct="1"/>
            <a:endParaRPr lang="en-CA" dirty="0"/>
          </a:p>
        </p:txBody>
      </p:sp>
    </p:spTree>
    <p:extLst>
      <p:ext uri="{BB962C8B-B14F-4D97-AF65-F5344CB8AC3E}">
        <p14:creationId xmlns:p14="http://schemas.microsoft.com/office/powerpoint/2010/main" val="53264965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2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76769B54-D4F4-4E1F-A996-C5F051C665C6}" type="slidenum">
              <a:rPr kumimoji="0" lang="ar-EG"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332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1617923" name="Rectangle 2"/>
          <p:cNvSpPr>
            <a:spLocks noGrp="1" noRot="1" noChangeAspect="1" noChangeArrowheads="1" noTextEdit="1"/>
          </p:cNvSpPr>
          <p:nvPr>
            <p:ph type="sldImg"/>
          </p:nvPr>
        </p:nvSpPr>
        <p:spPr>
          <a:xfrm>
            <a:off x="2309813" y="522288"/>
            <a:ext cx="4643437" cy="2611437"/>
          </a:xfrm>
          <a:ln/>
        </p:spPr>
      </p:sp>
      <p:sp>
        <p:nvSpPr>
          <p:cNvPr id="161792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229326823"/>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2699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2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45BF6E40-81BA-4C53-B558-BC7C8164EE83}"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49</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01123" name="Rectangle 2"/>
          <p:cNvSpPr>
            <a:spLocks noGrp="1" noRot="1" noChangeAspect="1" noChangeArrowheads="1" noTextEdit="1"/>
          </p:cNvSpPr>
          <p:nvPr>
            <p:ph type="sldImg"/>
          </p:nvPr>
        </p:nvSpPr>
        <p:spPr>
          <a:xfrm>
            <a:off x="2309813" y="522288"/>
            <a:ext cx="4643437" cy="2611437"/>
          </a:xfrm>
          <a:ln/>
        </p:spPr>
      </p:sp>
      <p:sp>
        <p:nvSpPr>
          <p:cNvPr id="90112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711446718"/>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659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716AE904-6763-4DEE-9B5F-5FFD0AAF3839}"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350</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646595" name="Rectangle 2"/>
          <p:cNvSpPr>
            <a:spLocks noGrp="1" noRot="1" noChangeAspect="1" noChangeArrowheads="1" noTextEdit="1"/>
          </p:cNvSpPr>
          <p:nvPr>
            <p:ph type="sldImg"/>
          </p:nvPr>
        </p:nvSpPr>
        <p:spPr>
          <a:xfrm>
            <a:off x="2309813" y="522288"/>
            <a:ext cx="4643437" cy="2611437"/>
          </a:xfrm>
          <a:ln/>
        </p:spPr>
      </p:sp>
      <p:sp>
        <p:nvSpPr>
          <p:cNvPr id="164659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752881396"/>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B36B5-A150-49B7-8DA9-D0DC666000C2}" type="slidenum">
              <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353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965378" name="Rectangle 2"/>
          <p:cNvSpPr>
            <a:spLocks noGrp="1" noRot="1" noChangeAspect="1" noChangeArrowheads="1" noTextEdit="1"/>
          </p:cNvSpPr>
          <p:nvPr>
            <p:ph type="sldImg"/>
          </p:nvPr>
        </p:nvSpPr>
        <p:spPr>
          <a:xfrm>
            <a:off x="2309813" y="522288"/>
            <a:ext cx="4643437" cy="2611437"/>
          </a:xfrm>
          <a:ln/>
        </p:spPr>
      </p:sp>
      <p:sp>
        <p:nvSpPr>
          <p:cNvPr id="4965379"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450234445"/>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309813" y="522288"/>
            <a:ext cx="4643437" cy="2611437"/>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3AF124DB-1AD8-4079-AFDD-7FE1F9F80A72}"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354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68868058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76BE8D-E95B-4B36-8BA6-BDFD0233C22B}" type="slidenum">
              <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356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973570" name="Rectangle 2"/>
          <p:cNvSpPr>
            <a:spLocks noGrp="1" noRot="1" noChangeAspect="1" noChangeArrowheads="1" noTextEdit="1"/>
          </p:cNvSpPr>
          <p:nvPr>
            <p:ph type="sldImg"/>
          </p:nvPr>
        </p:nvSpPr>
        <p:spPr>
          <a:xfrm>
            <a:off x="2309813" y="522288"/>
            <a:ext cx="4643437" cy="2611437"/>
          </a:xfrm>
          <a:ln/>
        </p:spPr>
      </p:sp>
      <p:sp>
        <p:nvSpPr>
          <p:cNvPr id="4973571"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273052897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1DEDD8-126F-489B-973E-4F0CC81C1C38}" type="slidenum">
              <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360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981762" name="Rectangle 2"/>
          <p:cNvSpPr>
            <a:spLocks noGrp="1" noRot="1" noChangeAspect="1" noChangeArrowheads="1" noTextEdit="1"/>
          </p:cNvSpPr>
          <p:nvPr>
            <p:ph type="sldImg"/>
          </p:nvPr>
        </p:nvSpPr>
        <p:spPr>
          <a:xfrm>
            <a:off x="2309813" y="522288"/>
            <a:ext cx="4643437" cy="2611437"/>
          </a:xfrm>
          <a:ln/>
        </p:spPr>
      </p:sp>
      <p:sp>
        <p:nvSpPr>
          <p:cNvPr id="4981763"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1495877749"/>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C8D7FD-3700-42B2-A81C-196DA890D641}" type="slidenum">
              <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361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983810" name="Rectangle 2"/>
          <p:cNvSpPr>
            <a:spLocks noGrp="1" noRot="1" noChangeAspect="1" noChangeArrowheads="1" noTextEdit="1"/>
          </p:cNvSpPr>
          <p:nvPr>
            <p:ph type="sldImg"/>
          </p:nvPr>
        </p:nvSpPr>
        <p:spPr>
          <a:xfrm>
            <a:off x="2309813" y="522288"/>
            <a:ext cx="4643437" cy="2611437"/>
          </a:xfrm>
          <a:ln/>
        </p:spPr>
      </p:sp>
      <p:sp>
        <p:nvSpPr>
          <p:cNvPr id="4983811"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964807115"/>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32DDF0-84BF-451A-BE92-FA69DA835DB8}" type="slidenum">
              <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362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1242498" name="Rectangle 2"/>
          <p:cNvSpPr>
            <a:spLocks noGrp="1" noRot="1" noChangeAspect="1" noChangeArrowheads="1" noTextEdit="1"/>
          </p:cNvSpPr>
          <p:nvPr>
            <p:ph type="sldImg"/>
          </p:nvPr>
        </p:nvSpPr>
        <p:spPr>
          <a:xfrm>
            <a:off x="2309813" y="522288"/>
            <a:ext cx="4643437" cy="2611437"/>
          </a:xfrm>
          <a:ln/>
        </p:spPr>
      </p:sp>
      <p:sp>
        <p:nvSpPr>
          <p:cNvPr id="11242499"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3885609556"/>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A8C01A-AAB3-4FAC-A1D2-0FA8C0EA8F2D}" type="slidenum">
              <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363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987906" name="Rectangle 2"/>
          <p:cNvSpPr>
            <a:spLocks noGrp="1" noRot="1" noChangeAspect="1" noChangeArrowheads="1" noTextEdit="1"/>
          </p:cNvSpPr>
          <p:nvPr>
            <p:ph type="sldImg"/>
          </p:nvPr>
        </p:nvSpPr>
        <p:spPr>
          <a:xfrm>
            <a:off x="2309813" y="522288"/>
            <a:ext cx="4643437" cy="2611437"/>
          </a:xfrm>
          <a:ln/>
        </p:spPr>
      </p:sp>
      <p:sp>
        <p:nvSpPr>
          <p:cNvPr id="4987907"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1740154863"/>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EA631E-A6E9-4CC1-A01C-77FF00342FD1}" type="slidenum">
              <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364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1246594" name="Rectangle 2"/>
          <p:cNvSpPr>
            <a:spLocks noGrp="1" noRot="1" noChangeAspect="1" noChangeArrowheads="1" noTextEdit="1"/>
          </p:cNvSpPr>
          <p:nvPr>
            <p:ph type="sldImg"/>
          </p:nvPr>
        </p:nvSpPr>
        <p:spPr>
          <a:xfrm>
            <a:off x="2309813" y="522288"/>
            <a:ext cx="4643437" cy="2611437"/>
          </a:xfrm>
          <a:ln/>
        </p:spPr>
      </p:sp>
      <p:sp>
        <p:nvSpPr>
          <p:cNvPr id="11246595"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3841319552"/>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182BA8-8CBF-473F-B932-E2C068D79CBD}" type="slidenum">
              <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365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989954" name="Rectangle 2"/>
          <p:cNvSpPr>
            <a:spLocks noGrp="1" noRot="1" noChangeAspect="1" noChangeArrowheads="1" noTextEdit="1"/>
          </p:cNvSpPr>
          <p:nvPr>
            <p:ph type="sldImg"/>
          </p:nvPr>
        </p:nvSpPr>
        <p:spPr>
          <a:xfrm>
            <a:off x="2309813" y="522288"/>
            <a:ext cx="4643437" cy="2611437"/>
          </a:xfrm>
          <a:ln/>
        </p:spPr>
      </p:sp>
      <p:sp>
        <p:nvSpPr>
          <p:cNvPr id="4989955"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3935276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14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6274C836-F96B-41C7-8C16-A8E99E0EF2C7}"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50</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02147" name="Rectangle 2"/>
          <p:cNvSpPr>
            <a:spLocks noGrp="1" noRot="1" noChangeAspect="1" noChangeArrowheads="1" noTextEdit="1"/>
          </p:cNvSpPr>
          <p:nvPr>
            <p:ph type="sldImg"/>
          </p:nvPr>
        </p:nvSpPr>
        <p:spPr>
          <a:xfrm>
            <a:off x="2309813" y="522288"/>
            <a:ext cx="4643437" cy="2611437"/>
          </a:xfrm>
          <a:ln/>
        </p:spPr>
      </p:sp>
      <p:sp>
        <p:nvSpPr>
          <p:cNvPr id="90214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4279731648"/>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182BA8-8CBF-473F-B932-E2C068D79CBD}" type="slidenum">
              <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366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989954" name="Rectangle 2"/>
          <p:cNvSpPr>
            <a:spLocks noGrp="1" noRot="1" noChangeAspect="1" noChangeArrowheads="1" noTextEdit="1"/>
          </p:cNvSpPr>
          <p:nvPr>
            <p:ph type="sldImg"/>
          </p:nvPr>
        </p:nvSpPr>
        <p:spPr>
          <a:xfrm>
            <a:off x="2309813" y="522288"/>
            <a:ext cx="4643437" cy="2611437"/>
          </a:xfrm>
          <a:ln/>
        </p:spPr>
      </p:sp>
      <p:sp>
        <p:nvSpPr>
          <p:cNvPr id="4989955"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3225434677"/>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BF298D4-7056-4EC1-859A-00056EECCAF1}" type="slidenum">
              <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367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992002" name="Rectangle 2"/>
          <p:cNvSpPr>
            <a:spLocks noGrp="1" noRot="1" noChangeAspect="1" noChangeArrowheads="1" noTextEdit="1"/>
          </p:cNvSpPr>
          <p:nvPr>
            <p:ph type="sldImg"/>
          </p:nvPr>
        </p:nvSpPr>
        <p:spPr>
          <a:xfrm>
            <a:off x="2309813" y="522288"/>
            <a:ext cx="4643437" cy="2611437"/>
          </a:xfrm>
          <a:ln/>
        </p:spPr>
      </p:sp>
      <p:sp>
        <p:nvSpPr>
          <p:cNvPr id="4992003"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9070891"/>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1E06CE-0954-4B3A-91D5-0160E575D8E7}" type="slidenum">
              <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368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994050" name="Rectangle 2"/>
          <p:cNvSpPr>
            <a:spLocks noGrp="1" noRot="1" noChangeAspect="1" noChangeArrowheads="1" noTextEdit="1"/>
          </p:cNvSpPr>
          <p:nvPr>
            <p:ph type="sldImg"/>
          </p:nvPr>
        </p:nvSpPr>
        <p:spPr>
          <a:xfrm>
            <a:off x="2309813" y="522288"/>
            <a:ext cx="4643437" cy="2611437"/>
          </a:xfrm>
          <a:ln/>
        </p:spPr>
      </p:sp>
      <p:sp>
        <p:nvSpPr>
          <p:cNvPr id="4994051"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415796926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02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394EBAD5-8464-4E07-B66E-460390EB8E66}"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369</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025027" name="Rectangle 2"/>
          <p:cNvSpPr>
            <a:spLocks noGrp="1" noRot="1" noChangeAspect="1" noChangeArrowheads="1" noTextEdit="1"/>
          </p:cNvSpPr>
          <p:nvPr>
            <p:ph type="sldImg"/>
          </p:nvPr>
        </p:nvSpPr>
        <p:spPr>
          <a:xfrm>
            <a:off x="2309813" y="522288"/>
            <a:ext cx="4643437" cy="2611437"/>
          </a:xfrm>
          <a:ln/>
        </p:spPr>
      </p:sp>
      <p:sp>
        <p:nvSpPr>
          <p:cNvPr id="102502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890039100"/>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07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C0422E5F-BB75-4C89-9CDB-872FB49BB370}"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370</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027075" name="Rectangle 2"/>
          <p:cNvSpPr>
            <a:spLocks noGrp="1" noRot="1" noChangeAspect="1" noChangeArrowheads="1" noTextEdit="1"/>
          </p:cNvSpPr>
          <p:nvPr>
            <p:ph type="sldImg"/>
          </p:nvPr>
        </p:nvSpPr>
        <p:spPr>
          <a:xfrm>
            <a:off x="2309813" y="522288"/>
            <a:ext cx="4643437" cy="2611437"/>
          </a:xfrm>
          <a:ln/>
        </p:spPr>
      </p:sp>
      <p:sp>
        <p:nvSpPr>
          <p:cNvPr id="102707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539878009"/>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098"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39B8B937-DA2A-47B2-8EFD-A27AAA9E68AF}"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371</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028099" name="Rectangle 2"/>
          <p:cNvSpPr>
            <a:spLocks noGrp="1" noRot="1" noChangeAspect="1" noChangeArrowheads="1" noTextEdit="1"/>
          </p:cNvSpPr>
          <p:nvPr>
            <p:ph type="sldImg"/>
          </p:nvPr>
        </p:nvSpPr>
        <p:spPr>
          <a:xfrm>
            <a:off x="2309813" y="522288"/>
            <a:ext cx="4643437" cy="2611437"/>
          </a:xfrm>
          <a:ln/>
        </p:spPr>
      </p:sp>
      <p:sp>
        <p:nvSpPr>
          <p:cNvPr id="102810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960477517"/>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6A5CBEE-C0CA-4185-AF39-17E48E8414D0}"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372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419843" name="Rectangle 2"/>
          <p:cNvSpPr>
            <a:spLocks noGrp="1" noRot="1" noChangeAspect="1" noChangeArrowheads="1" noTextEdit="1"/>
          </p:cNvSpPr>
          <p:nvPr>
            <p:ph type="sldImg"/>
          </p:nvPr>
        </p:nvSpPr>
        <p:spPr>
          <a:xfrm>
            <a:off x="2309813" y="522288"/>
            <a:ext cx="4643437" cy="2611437"/>
          </a:xfrm>
          <a:ln/>
        </p:spPr>
      </p:sp>
      <p:sp>
        <p:nvSpPr>
          <p:cNvPr id="41984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596542067"/>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71D5B0E5-AFCF-4C7B-A6BF-DFE490BC2461}"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373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420867" name="Rectangle 2"/>
          <p:cNvSpPr>
            <a:spLocks noGrp="1" noRot="1" noChangeAspect="1" noChangeArrowheads="1" noTextEdit="1"/>
          </p:cNvSpPr>
          <p:nvPr>
            <p:ph type="sldImg"/>
          </p:nvPr>
        </p:nvSpPr>
        <p:spPr>
          <a:xfrm>
            <a:off x="2309813" y="522288"/>
            <a:ext cx="4643437" cy="2611437"/>
          </a:xfrm>
          <a:ln/>
        </p:spPr>
      </p:sp>
      <p:sp>
        <p:nvSpPr>
          <p:cNvPr id="42086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704297745"/>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71726920-3848-4CEC-B17C-600F32D4545E}"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374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421891" name="Rectangle 2"/>
          <p:cNvSpPr>
            <a:spLocks noGrp="1" noRot="1" noChangeAspect="1" noChangeArrowheads="1" noTextEdit="1"/>
          </p:cNvSpPr>
          <p:nvPr>
            <p:ph type="sldImg"/>
          </p:nvPr>
        </p:nvSpPr>
        <p:spPr>
          <a:xfrm>
            <a:off x="2309813" y="522288"/>
            <a:ext cx="4643437" cy="2611437"/>
          </a:xfrm>
          <a:ln/>
        </p:spPr>
      </p:sp>
      <p:sp>
        <p:nvSpPr>
          <p:cNvPr id="421892" name="Rectangle 3"/>
          <p:cNvSpPr>
            <a:spLocks noGrp="1" noChangeArrowheads="1"/>
          </p:cNvSpPr>
          <p:nvPr>
            <p:ph type="body" idx="1"/>
          </p:nvPr>
        </p:nvSpPr>
        <p:spPr>
          <a:noFill/>
          <a:ln/>
        </p:spPr>
        <p:txBody>
          <a:bodyPr/>
          <a:lstStyle/>
          <a:p>
            <a:pPr eaLnBrk="1" hangingPunct="1"/>
            <a:endParaRPr lang="en-CA" dirty="0"/>
          </a:p>
        </p:txBody>
      </p:sp>
    </p:spTree>
    <p:extLst>
      <p:ext uri="{BB962C8B-B14F-4D97-AF65-F5344CB8AC3E}">
        <p14:creationId xmlns:p14="http://schemas.microsoft.com/office/powerpoint/2010/main" val="3223135372"/>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0386"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307C2F-93AB-48B4-A996-B96EBE7CE3E9}" type="slidenum">
              <a:rPr kumimoji="0" lang="ar-EG"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375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680387" name="Rectangle 2"/>
          <p:cNvSpPr>
            <a:spLocks noGrp="1" noRot="1" noChangeAspect="1" noChangeArrowheads="1" noTextEdit="1"/>
          </p:cNvSpPr>
          <p:nvPr>
            <p:ph type="sldImg"/>
          </p:nvPr>
        </p:nvSpPr>
        <p:spPr>
          <a:xfrm>
            <a:off x="2309813" y="522288"/>
            <a:ext cx="4643437" cy="2611437"/>
          </a:xfrm>
          <a:ln/>
        </p:spPr>
      </p:sp>
      <p:sp>
        <p:nvSpPr>
          <p:cNvPr id="1680388" name="Rectangle 3"/>
          <p:cNvSpPr>
            <a:spLocks noGrp="1" noChangeArrowheads="1"/>
          </p:cNvSpPr>
          <p:nvPr>
            <p:ph type="body" idx="1"/>
          </p:nvPr>
        </p:nvSpPr>
        <p:spPr>
          <a:noFill/>
          <a:ln/>
        </p:spPr>
        <p:txBody>
          <a:bodyPr/>
          <a:lstStyle/>
          <a:p>
            <a:pPr eaLnBrk="1" hangingPunct="1"/>
            <a:endParaRPr lang="en-CA" dirty="0"/>
          </a:p>
        </p:txBody>
      </p:sp>
    </p:spTree>
    <p:extLst>
      <p:ext uri="{BB962C8B-B14F-4D97-AF65-F5344CB8AC3E}">
        <p14:creationId xmlns:p14="http://schemas.microsoft.com/office/powerpoint/2010/main" val="3860534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C814EA23-B864-4966-9BE7-BE4866076BF2}"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51</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04195" name="Rectangle 2"/>
          <p:cNvSpPr>
            <a:spLocks noGrp="1" noRot="1" noChangeAspect="1" noChangeArrowheads="1" noTextEdit="1"/>
          </p:cNvSpPr>
          <p:nvPr>
            <p:ph type="sldImg"/>
          </p:nvPr>
        </p:nvSpPr>
        <p:spPr>
          <a:xfrm>
            <a:off x="2309813" y="522288"/>
            <a:ext cx="4643437" cy="2611437"/>
          </a:xfrm>
          <a:ln/>
        </p:spPr>
      </p:sp>
      <p:sp>
        <p:nvSpPr>
          <p:cNvPr id="90419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864972034"/>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41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5C351DE2-89CF-49EE-93DF-6597263A8164}"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376</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041411" name="Rectangle 2"/>
          <p:cNvSpPr>
            <a:spLocks noGrp="1" noRot="1" noChangeAspect="1" noChangeArrowheads="1" noTextEdit="1"/>
          </p:cNvSpPr>
          <p:nvPr>
            <p:ph type="sldImg"/>
          </p:nvPr>
        </p:nvSpPr>
        <p:spPr>
          <a:xfrm>
            <a:off x="2309813" y="522288"/>
            <a:ext cx="4643437" cy="2611437"/>
          </a:xfrm>
          <a:ln/>
        </p:spPr>
      </p:sp>
      <p:sp>
        <p:nvSpPr>
          <p:cNvPr id="104141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013444029"/>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43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144BAF32-974E-4A6E-8B90-C170E2839FD7}"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377</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042435" name="Rectangle 2"/>
          <p:cNvSpPr>
            <a:spLocks noGrp="1" noRot="1" noChangeAspect="1" noChangeArrowheads="1" noTextEdit="1"/>
          </p:cNvSpPr>
          <p:nvPr>
            <p:ph type="sldImg"/>
          </p:nvPr>
        </p:nvSpPr>
        <p:spPr>
          <a:xfrm>
            <a:off x="2309813" y="522288"/>
            <a:ext cx="4643437" cy="2611437"/>
          </a:xfrm>
          <a:ln/>
        </p:spPr>
      </p:sp>
      <p:sp>
        <p:nvSpPr>
          <p:cNvPr id="104243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19973058"/>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43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144BAF32-974E-4A6E-8B90-C170E2839FD7}"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378</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042435" name="Rectangle 2"/>
          <p:cNvSpPr>
            <a:spLocks noGrp="1" noRot="1" noChangeAspect="1" noChangeArrowheads="1" noTextEdit="1"/>
          </p:cNvSpPr>
          <p:nvPr>
            <p:ph type="sldImg"/>
          </p:nvPr>
        </p:nvSpPr>
        <p:spPr>
          <a:xfrm>
            <a:off x="2309813" y="522288"/>
            <a:ext cx="4643437" cy="2611437"/>
          </a:xfrm>
          <a:ln/>
        </p:spPr>
      </p:sp>
      <p:sp>
        <p:nvSpPr>
          <p:cNvPr id="104243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612003143"/>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8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99DC1767-38AF-4C99-A6BA-522B32A4942F}"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379</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044483" name="Rectangle 2"/>
          <p:cNvSpPr>
            <a:spLocks noGrp="1" noRot="1" noChangeAspect="1" noChangeArrowheads="1" noTextEdit="1"/>
          </p:cNvSpPr>
          <p:nvPr>
            <p:ph type="sldImg"/>
          </p:nvPr>
        </p:nvSpPr>
        <p:spPr>
          <a:xfrm>
            <a:off x="2309813" y="522288"/>
            <a:ext cx="4643437" cy="2611437"/>
          </a:xfrm>
          <a:ln/>
        </p:spPr>
      </p:sp>
      <p:sp>
        <p:nvSpPr>
          <p:cNvPr id="104448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138326232"/>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8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99DC1767-38AF-4C99-A6BA-522B32A4942F}"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380</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044483" name="Rectangle 2"/>
          <p:cNvSpPr>
            <a:spLocks noGrp="1" noRot="1" noChangeAspect="1" noChangeArrowheads="1" noTextEdit="1"/>
          </p:cNvSpPr>
          <p:nvPr>
            <p:ph type="sldImg"/>
          </p:nvPr>
        </p:nvSpPr>
        <p:spPr>
          <a:xfrm>
            <a:off x="2309813" y="522288"/>
            <a:ext cx="4643437" cy="2611437"/>
          </a:xfrm>
          <a:ln/>
        </p:spPr>
      </p:sp>
      <p:sp>
        <p:nvSpPr>
          <p:cNvPr id="104448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486189200"/>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653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1839BDFD-BC39-4F72-979D-4BFB11094159}"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381</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046531" name="Rectangle 2"/>
          <p:cNvSpPr>
            <a:spLocks noGrp="1" noRot="1" noChangeAspect="1" noChangeArrowheads="1" noTextEdit="1"/>
          </p:cNvSpPr>
          <p:nvPr>
            <p:ph type="sldImg"/>
          </p:nvPr>
        </p:nvSpPr>
        <p:spPr>
          <a:xfrm>
            <a:off x="2309813" y="522288"/>
            <a:ext cx="4643437" cy="2611437"/>
          </a:xfrm>
          <a:ln/>
        </p:spPr>
      </p:sp>
      <p:sp>
        <p:nvSpPr>
          <p:cNvPr id="104653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410241297"/>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755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621A690D-9758-480C-BBF2-E8E696E3FF8A}"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382</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047555" name="Rectangle 2"/>
          <p:cNvSpPr>
            <a:spLocks noGrp="1" noRot="1" noChangeAspect="1" noChangeArrowheads="1" noTextEdit="1"/>
          </p:cNvSpPr>
          <p:nvPr>
            <p:ph type="sldImg"/>
          </p:nvPr>
        </p:nvSpPr>
        <p:spPr>
          <a:xfrm>
            <a:off x="2309813" y="522288"/>
            <a:ext cx="4643437" cy="2611437"/>
          </a:xfrm>
          <a:ln/>
        </p:spPr>
      </p:sp>
      <p:sp>
        <p:nvSpPr>
          <p:cNvPr id="104755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285115464"/>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78"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901D272E-0D0D-44CF-BD1C-539755DD88D1}"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383</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048579" name="Rectangle 2"/>
          <p:cNvSpPr>
            <a:spLocks noGrp="1" noRot="1" noChangeAspect="1" noChangeArrowheads="1" noTextEdit="1"/>
          </p:cNvSpPr>
          <p:nvPr>
            <p:ph type="sldImg"/>
          </p:nvPr>
        </p:nvSpPr>
        <p:spPr>
          <a:xfrm>
            <a:off x="2309813" y="522288"/>
            <a:ext cx="4643437" cy="2611437"/>
          </a:xfrm>
          <a:ln/>
        </p:spPr>
      </p:sp>
      <p:sp>
        <p:nvSpPr>
          <p:cNvPr id="104858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276027250"/>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163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DBF57E6E-9E6D-4CA2-983C-7A9653F66D85}"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384</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21635" name="Rectangle 2"/>
          <p:cNvSpPr>
            <a:spLocks noGrp="1" noRot="1" noChangeAspect="1" noChangeArrowheads="1" noTextEdit="1"/>
          </p:cNvSpPr>
          <p:nvPr>
            <p:ph type="sldImg"/>
          </p:nvPr>
        </p:nvSpPr>
        <p:spPr>
          <a:xfrm>
            <a:off x="2309813" y="522288"/>
            <a:ext cx="4643437" cy="2611437"/>
          </a:xfrm>
          <a:ln/>
        </p:spPr>
      </p:sp>
      <p:sp>
        <p:nvSpPr>
          <p:cNvPr id="122163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426777874"/>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2658"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36A49C7B-FC6A-4143-8A08-B05B69EA445F}"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385</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22659" name="Rectangle 2"/>
          <p:cNvSpPr>
            <a:spLocks noGrp="1" noRot="1" noChangeAspect="1" noChangeArrowheads="1" noTextEdit="1"/>
          </p:cNvSpPr>
          <p:nvPr>
            <p:ph type="sldImg"/>
          </p:nvPr>
        </p:nvSpPr>
        <p:spPr>
          <a:xfrm>
            <a:off x="2309813" y="522288"/>
            <a:ext cx="4643437" cy="2611437"/>
          </a:xfrm>
          <a:ln/>
        </p:spPr>
      </p:sp>
      <p:sp>
        <p:nvSpPr>
          <p:cNvPr id="122266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59298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AB6D170-7E1B-46AF-8FE1-CF5ADE471448}"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52</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06243" name="Rectangle 2"/>
          <p:cNvSpPr>
            <a:spLocks noGrp="1" noRot="1" noChangeAspect="1" noChangeArrowheads="1" noTextEdit="1"/>
          </p:cNvSpPr>
          <p:nvPr>
            <p:ph type="sldImg"/>
          </p:nvPr>
        </p:nvSpPr>
        <p:spPr>
          <a:xfrm>
            <a:off x="2309813" y="522288"/>
            <a:ext cx="4643437" cy="2611437"/>
          </a:xfrm>
          <a:ln/>
        </p:spPr>
      </p:sp>
      <p:sp>
        <p:nvSpPr>
          <p:cNvPr id="90624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4117361880"/>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368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D56C244D-FB46-4DE0-B5AA-5528EA596EA3}"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386</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23683" name="Rectangle 2"/>
          <p:cNvSpPr>
            <a:spLocks noGrp="1" noRot="1" noChangeAspect="1" noChangeArrowheads="1" noTextEdit="1"/>
          </p:cNvSpPr>
          <p:nvPr>
            <p:ph type="sldImg"/>
          </p:nvPr>
        </p:nvSpPr>
        <p:spPr>
          <a:xfrm>
            <a:off x="2309813" y="522288"/>
            <a:ext cx="4643437" cy="2611437"/>
          </a:xfrm>
          <a:ln/>
        </p:spPr>
      </p:sp>
      <p:sp>
        <p:nvSpPr>
          <p:cNvPr id="122368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724775114"/>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470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E2F87D61-036F-4915-940A-7E63D9127F20}"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387</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24707" name="Rectangle 2"/>
          <p:cNvSpPr>
            <a:spLocks noGrp="1" noRot="1" noChangeAspect="1" noChangeArrowheads="1" noTextEdit="1"/>
          </p:cNvSpPr>
          <p:nvPr>
            <p:ph type="sldImg"/>
          </p:nvPr>
        </p:nvSpPr>
        <p:spPr>
          <a:xfrm>
            <a:off x="2309813" y="522288"/>
            <a:ext cx="4643437" cy="2611437"/>
          </a:xfrm>
          <a:ln/>
        </p:spPr>
      </p:sp>
      <p:sp>
        <p:nvSpPr>
          <p:cNvPr id="122470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699517297"/>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573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7F486566-630F-4255-B67C-B8B717786049}"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388</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25731" name="Rectangle 2"/>
          <p:cNvSpPr>
            <a:spLocks noGrp="1" noRot="1" noChangeAspect="1" noChangeArrowheads="1" noTextEdit="1"/>
          </p:cNvSpPr>
          <p:nvPr>
            <p:ph type="sldImg"/>
          </p:nvPr>
        </p:nvSpPr>
        <p:spPr>
          <a:xfrm>
            <a:off x="2309813" y="522288"/>
            <a:ext cx="4643437" cy="2611437"/>
          </a:xfrm>
          <a:ln/>
        </p:spPr>
      </p:sp>
      <p:sp>
        <p:nvSpPr>
          <p:cNvPr id="122573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123734332"/>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675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F693E5A-D15D-4543-B1DD-6B9B46E8ACEE}"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389</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26755" name="Rectangle 2"/>
          <p:cNvSpPr>
            <a:spLocks noGrp="1" noRot="1" noChangeAspect="1" noChangeArrowheads="1" noTextEdit="1"/>
          </p:cNvSpPr>
          <p:nvPr>
            <p:ph type="sldImg"/>
          </p:nvPr>
        </p:nvSpPr>
        <p:spPr>
          <a:xfrm>
            <a:off x="2309813" y="522288"/>
            <a:ext cx="4643437" cy="2611437"/>
          </a:xfrm>
          <a:ln/>
        </p:spPr>
      </p:sp>
      <p:sp>
        <p:nvSpPr>
          <p:cNvPr id="122675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152411235"/>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7778"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2B45E9E9-FA9F-4318-A2D1-1FC913064A61}"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390</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27779" name="Rectangle 2"/>
          <p:cNvSpPr>
            <a:spLocks noGrp="1" noRot="1" noChangeAspect="1" noChangeArrowheads="1" noTextEdit="1"/>
          </p:cNvSpPr>
          <p:nvPr>
            <p:ph type="sldImg"/>
          </p:nvPr>
        </p:nvSpPr>
        <p:spPr>
          <a:xfrm>
            <a:off x="2309813" y="522288"/>
            <a:ext cx="4643437" cy="2611437"/>
          </a:xfrm>
          <a:ln/>
        </p:spPr>
      </p:sp>
      <p:sp>
        <p:nvSpPr>
          <p:cNvPr id="122778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689030834"/>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0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2030ECF8-0D5E-4C08-AB46-A4F3D9215B5F}"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391</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28803" name="Rectangle 2"/>
          <p:cNvSpPr>
            <a:spLocks noGrp="1" noRot="1" noChangeAspect="1" noChangeArrowheads="1" noTextEdit="1"/>
          </p:cNvSpPr>
          <p:nvPr>
            <p:ph type="sldImg"/>
          </p:nvPr>
        </p:nvSpPr>
        <p:spPr>
          <a:xfrm>
            <a:off x="2309813" y="522288"/>
            <a:ext cx="4643437" cy="2611437"/>
          </a:xfrm>
          <a:ln/>
        </p:spPr>
      </p:sp>
      <p:sp>
        <p:nvSpPr>
          <p:cNvPr id="122880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630294986"/>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82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AFCD119E-CF92-4571-849A-FEA5815F9F27}"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392</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29827" name="Rectangle 2"/>
          <p:cNvSpPr>
            <a:spLocks noGrp="1" noRot="1" noChangeAspect="1" noChangeArrowheads="1" noTextEdit="1"/>
          </p:cNvSpPr>
          <p:nvPr>
            <p:ph type="sldImg"/>
          </p:nvPr>
        </p:nvSpPr>
        <p:spPr>
          <a:xfrm>
            <a:off x="2309813" y="522288"/>
            <a:ext cx="4643437" cy="2611437"/>
          </a:xfrm>
          <a:ln/>
        </p:spPr>
      </p:sp>
      <p:sp>
        <p:nvSpPr>
          <p:cNvPr id="122982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951480930"/>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85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010E3BDA-A128-4BF9-96A0-977BC326F80D}"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393</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30851" name="Rectangle 2"/>
          <p:cNvSpPr>
            <a:spLocks noGrp="1" noRot="1" noChangeAspect="1" noChangeArrowheads="1" noTextEdit="1"/>
          </p:cNvSpPr>
          <p:nvPr>
            <p:ph type="sldImg"/>
          </p:nvPr>
        </p:nvSpPr>
        <p:spPr>
          <a:xfrm>
            <a:off x="2309813" y="522288"/>
            <a:ext cx="4643437" cy="2611437"/>
          </a:xfrm>
          <a:ln/>
        </p:spPr>
      </p:sp>
      <p:sp>
        <p:nvSpPr>
          <p:cNvPr id="123085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773471831"/>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693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EB26DCDA-EC5B-4040-A335-18F523A2C1B5}"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394</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76931" name="Rectangle 2"/>
          <p:cNvSpPr>
            <a:spLocks noGrp="1" noRot="1" noChangeAspect="1" noChangeArrowheads="1" noTextEdit="1"/>
          </p:cNvSpPr>
          <p:nvPr>
            <p:ph type="sldImg"/>
          </p:nvPr>
        </p:nvSpPr>
        <p:spPr>
          <a:xfrm>
            <a:off x="2309813" y="522288"/>
            <a:ext cx="4643437" cy="2611437"/>
          </a:xfrm>
          <a:ln/>
        </p:spPr>
      </p:sp>
      <p:sp>
        <p:nvSpPr>
          <p:cNvPr id="127693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73935723"/>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795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A2891FD-FFD2-48A0-B73F-BFD247D75EEA}"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395</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77955" name="Rectangle 2"/>
          <p:cNvSpPr>
            <a:spLocks noGrp="1" noRot="1" noChangeAspect="1" noChangeArrowheads="1" noTextEdit="1"/>
          </p:cNvSpPr>
          <p:nvPr>
            <p:ph type="sldImg"/>
          </p:nvPr>
        </p:nvSpPr>
        <p:spPr>
          <a:xfrm>
            <a:off x="2309813" y="522288"/>
            <a:ext cx="4643437" cy="2611437"/>
          </a:xfrm>
          <a:ln/>
        </p:spPr>
      </p:sp>
      <p:sp>
        <p:nvSpPr>
          <p:cNvPr id="127795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968100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93942941-6171-4A84-B45D-FC7C306ABD37}"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53</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11363" name="Rectangle 2"/>
          <p:cNvSpPr>
            <a:spLocks noGrp="1" noRot="1" noChangeAspect="1" noChangeArrowheads="1" noTextEdit="1"/>
          </p:cNvSpPr>
          <p:nvPr>
            <p:ph type="sldImg"/>
          </p:nvPr>
        </p:nvSpPr>
        <p:spPr>
          <a:xfrm>
            <a:off x="2309813" y="522288"/>
            <a:ext cx="4643437" cy="2611437"/>
          </a:xfrm>
          <a:ln/>
        </p:spPr>
      </p:sp>
      <p:sp>
        <p:nvSpPr>
          <p:cNvPr id="91136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246002307"/>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8978"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DDA74C72-70F8-4F10-8F0D-C66DAC9FDEB6}"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396</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78979" name="Rectangle 2"/>
          <p:cNvSpPr>
            <a:spLocks noGrp="1" noRot="1" noChangeAspect="1" noChangeArrowheads="1" noTextEdit="1"/>
          </p:cNvSpPr>
          <p:nvPr>
            <p:ph type="sldImg"/>
          </p:nvPr>
        </p:nvSpPr>
        <p:spPr>
          <a:xfrm>
            <a:off x="2309813" y="522288"/>
            <a:ext cx="4643437" cy="2611437"/>
          </a:xfrm>
          <a:ln/>
        </p:spPr>
      </p:sp>
      <p:sp>
        <p:nvSpPr>
          <p:cNvPr id="127898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617584522"/>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0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116ACCAD-5B1A-4BBE-8CEA-6584F2815505}"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397</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80003" name="Rectangle 2"/>
          <p:cNvSpPr>
            <a:spLocks noGrp="1" noRot="1" noChangeAspect="1" noChangeArrowheads="1" noTextEdit="1"/>
          </p:cNvSpPr>
          <p:nvPr>
            <p:ph type="sldImg"/>
          </p:nvPr>
        </p:nvSpPr>
        <p:spPr>
          <a:xfrm>
            <a:off x="2309813" y="522288"/>
            <a:ext cx="4643437" cy="2611437"/>
          </a:xfrm>
          <a:ln/>
        </p:spPr>
      </p:sp>
      <p:sp>
        <p:nvSpPr>
          <p:cNvPr id="128000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031446123"/>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1CA7707-4AD7-40BA-8A44-424D7A357B94}"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398</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81027" name="Rectangle 2"/>
          <p:cNvSpPr>
            <a:spLocks noGrp="1" noRot="1" noChangeAspect="1" noChangeArrowheads="1" noTextEdit="1"/>
          </p:cNvSpPr>
          <p:nvPr>
            <p:ph type="sldImg"/>
          </p:nvPr>
        </p:nvSpPr>
        <p:spPr>
          <a:xfrm>
            <a:off x="2309813" y="522288"/>
            <a:ext cx="4643437" cy="2611437"/>
          </a:xfrm>
          <a:ln/>
        </p:spPr>
      </p:sp>
      <p:sp>
        <p:nvSpPr>
          <p:cNvPr id="128102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165898394"/>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205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E7F30003-3C4E-4DC0-9896-1A6CD6DDB9A2}"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399</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82051" name="Rectangle 2"/>
          <p:cNvSpPr>
            <a:spLocks noGrp="1" noRot="1" noChangeAspect="1" noChangeArrowheads="1" noTextEdit="1"/>
          </p:cNvSpPr>
          <p:nvPr>
            <p:ph type="sldImg"/>
          </p:nvPr>
        </p:nvSpPr>
        <p:spPr>
          <a:xfrm>
            <a:off x="2309813" y="522288"/>
            <a:ext cx="4643437" cy="2611437"/>
          </a:xfrm>
          <a:ln/>
        </p:spPr>
      </p:sp>
      <p:sp>
        <p:nvSpPr>
          <p:cNvPr id="128205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4144952083"/>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307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DBAB269C-BC98-4DC4-A50C-30D27388216E}"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400</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83075" name="Rectangle 2"/>
          <p:cNvSpPr>
            <a:spLocks noGrp="1" noRot="1" noChangeAspect="1" noChangeArrowheads="1" noTextEdit="1"/>
          </p:cNvSpPr>
          <p:nvPr>
            <p:ph type="sldImg"/>
          </p:nvPr>
        </p:nvSpPr>
        <p:spPr>
          <a:xfrm>
            <a:off x="2309813" y="522288"/>
            <a:ext cx="4643437" cy="2611437"/>
          </a:xfrm>
          <a:ln/>
        </p:spPr>
      </p:sp>
      <p:sp>
        <p:nvSpPr>
          <p:cNvPr id="128307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069787621"/>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4098"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C9CABCCD-A1A7-49B6-989D-27638EFD5AD4}"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401</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84099" name="Rectangle 2"/>
          <p:cNvSpPr>
            <a:spLocks noGrp="1" noRot="1" noChangeAspect="1" noChangeArrowheads="1" noTextEdit="1"/>
          </p:cNvSpPr>
          <p:nvPr>
            <p:ph type="sldImg"/>
          </p:nvPr>
        </p:nvSpPr>
        <p:spPr>
          <a:xfrm>
            <a:off x="2309813" y="522288"/>
            <a:ext cx="4643437" cy="2611437"/>
          </a:xfrm>
          <a:ln/>
        </p:spPr>
      </p:sp>
      <p:sp>
        <p:nvSpPr>
          <p:cNvPr id="128410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666026714"/>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512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9AA303D1-FAB0-4A54-85B6-15C742D6011B}"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402</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85123" name="Rectangle 2"/>
          <p:cNvSpPr>
            <a:spLocks noGrp="1" noRot="1" noChangeAspect="1" noChangeArrowheads="1" noTextEdit="1"/>
          </p:cNvSpPr>
          <p:nvPr>
            <p:ph type="sldImg"/>
          </p:nvPr>
        </p:nvSpPr>
        <p:spPr>
          <a:xfrm>
            <a:off x="2309813" y="522288"/>
            <a:ext cx="4643437" cy="2611437"/>
          </a:xfrm>
          <a:ln/>
        </p:spPr>
      </p:sp>
      <p:sp>
        <p:nvSpPr>
          <p:cNvPr id="128512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614190938"/>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614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F13F1B5C-8D72-48F5-834B-6756B60B1251}"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403</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86147" name="Rectangle 2"/>
          <p:cNvSpPr>
            <a:spLocks noGrp="1" noRot="1" noChangeAspect="1" noChangeArrowheads="1" noTextEdit="1"/>
          </p:cNvSpPr>
          <p:nvPr>
            <p:ph type="sldImg"/>
          </p:nvPr>
        </p:nvSpPr>
        <p:spPr>
          <a:xfrm>
            <a:off x="2309813" y="522288"/>
            <a:ext cx="4643437" cy="2611437"/>
          </a:xfrm>
          <a:ln/>
        </p:spPr>
      </p:sp>
      <p:sp>
        <p:nvSpPr>
          <p:cNvPr id="128614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327600838"/>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174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E7322BCF-3A59-4135-B850-4844692FC353}"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404</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311747" name="Rectangle 2"/>
          <p:cNvSpPr>
            <a:spLocks noGrp="1" noRot="1" noChangeAspect="1" noChangeArrowheads="1" noTextEdit="1"/>
          </p:cNvSpPr>
          <p:nvPr>
            <p:ph type="sldImg"/>
          </p:nvPr>
        </p:nvSpPr>
        <p:spPr>
          <a:xfrm>
            <a:off x="2309813" y="522288"/>
            <a:ext cx="4643437" cy="2611437"/>
          </a:xfrm>
          <a:ln/>
        </p:spPr>
      </p:sp>
      <p:sp>
        <p:nvSpPr>
          <p:cNvPr id="131174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429416301"/>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277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6FBDF30-78D5-40D4-8F30-2F2193661353}"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405</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312771" name="Rectangle 2"/>
          <p:cNvSpPr>
            <a:spLocks noGrp="1" noRot="1" noChangeAspect="1" noChangeArrowheads="1" noTextEdit="1"/>
          </p:cNvSpPr>
          <p:nvPr>
            <p:ph type="sldImg"/>
          </p:nvPr>
        </p:nvSpPr>
        <p:spPr>
          <a:xfrm>
            <a:off x="2309813" y="522288"/>
            <a:ext cx="4643437" cy="2611437"/>
          </a:xfrm>
          <a:ln/>
        </p:spPr>
      </p:sp>
      <p:sp>
        <p:nvSpPr>
          <p:cNvPr id="131277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4090424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955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19C27053-F473-4988-8B3A-E3EA4DD592A6}"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54</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19555" name="Rectangle 2"/>
          <p:cNvSpPr>
            <a:spLocks noGrp="1" noRot="1" noChangeAspect="1" noChangeArrowheads="1" noTextEdit="1"/>
          </p:cNvSpPr>
          <p:nvPr>
            <p:ph type="sldImg"/>
          </p:nvPr>
        </p:nvSpPr>
        <p:spPr>
          <a:xfrm>
            <a:off x="2309813" y="522288"/>
            <a:ext cx="4643437" cy="2611437"/>
          </a:xfrm>
          <a:ln/>
        </p:spPr>
      </p:sp>
      <p:sp>
        <p:nvSpPr>
          <p:cNvPr id="91955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87581090"/>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379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A04A455D-96D9-404D-B08D-4CADA29B265D}"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406</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313795" name="Rectangle 2"/>
          <p:cNvSpPr>
            <a:spLocks noGrp="1" noRot="1" noChangeAspect="1" noChangeArrowheads="1" noTextEdit="1"/>
          </p:cNvSpPr>
          <p:nvPr>
            <p:ph type="sldImg"/>
          </p:nvPr>
        </p:nvSpPr>
        <p:spPr>
          <a:xfrm>
            <a:off x="2309813" y="522288"/>
            <a:ext cx="4643437" cy="2611437"/>
          </a:xfrm>
          <a:ln/>
        </p:spPr>
      </p:sp>
      <p:sp>
        <p:nvSpPr>
          <p:cNvPr id="131379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606578067"/>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4818"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F5F26F3A-229C-4197-98E4-98C7205812CA}"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407</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314819" name="Rectangle 2"/>
          <p:cNvSpPr>
            <a:spLocks noGrp="1" noRot="1" noChangeAspect="1" noChangeArrowheads="1" noTextEdit="1"/>
          </p:cNvSpPr>
          <p:nvPr>
            <p:ph type="sldImg"/>
          </p:nvPr>
        </p:nvSpPr>
        <p:spPr>
          <a:xfrm>
            <a:off x="2309813" y="522288"/>
            <a:ext cx="4643437" cy="2611437"/>
          </a:xfrm>
          <a:ln/>
        </p:spPr>
      </p:sp>
      <p:sp>
        <p:nvSpPr>
          <p:cNvPr id="131482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635947996"/>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584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CA1A1B4A-2E28-46B2-934D-F371765AFC79}"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408</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315843" name="Rectangle 2"/>
          <p:cNvSpPr>
            <a:spLocks noGrp="1" noRot="1" noChangeAspect="1" noChangeArrowheads="1" noTextEdit="1"/>
          </p:cNvSpPr>
          <p:nvPr>
            <p:ph type="sldImg"/>
          </p:nvPr>
        </p:nvSpPr>
        <p:spPr>
          <a:xfrm>
            <a:off x="2309813" y="522288"/>
            <a:ext cx="4643437" cy="2611437"/>
          </a:xfrm>
          <a:ln/>
        </p:spPr>
      </p:sp>
      <p:sp>
        <p:nvSpPr>
          <p:cNvPr id="131584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311378080"/>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686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1B2E2FC6-D7AE-4BB4-AC20-6784B9B50FCE}"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409</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316867" name="Rectangle 2"/>
          <p:cNvSpPr>
            <a:spLocks noGrp="1" noRot="1" noChangeAspect="1" noChangeArrowheads="1" noTextEdit="1"/>
          </p:cNvSpPr>
          <p:nvPr>
            <p:ph type="sldImg"/>
          </p:nvPr>
        </p:nvSpPr>
        <p:spPr>
          <a:xfrm>
            <a:off x="2309813" y="522288"/>
            <a:ext cx="4643437" cy="2611437"/>
          </a:xfrm>
          <a:ln/>
        </p:spPr>
      </p:sp>
      <p:sp>
        <p:nvSpPr>
          <p:cNvPr id="131686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110703741"/>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813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621308FC-1799-41CB-8BAD-F7C2A6CE7BD0}"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410</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328131" name="Rectangle 2"/>
          <p:cNvSpPr>
            <a:spLocks noGrp="1" noRot="1" noChangeAspect="1" noChangeArrowheads="1" noTextEdit="1"/>
          </p:cNvSpPr>
          <p:nvPr>
            <p:ph type="sldImg"/>
          </p:nvPr>
        </p:nvSpPr>
        <p:spPr>
          <a:xfrm>
            <a:off x="2309813" y="522288"/>
            <a:ext cx="4643437" cy="2611437"/>
          </a:xfrm>
          <a:ln/>
        </p:spPr>
      </p:sp>
      <p:sp>
        <p:nvSpPr>
          <p:cNvPr id="132813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994136822"/>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915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CE5B646A-9DA7-4347-A59E-4CF195F2B223}"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411</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329155" name="Rectangle 2"/>
          <p:cNvSpPr>
            <a:spLocks noGrp="1" noRot="1" noChangeAspect="1" noChangeArrowheads="1" noTextEdit="1"/>
          </p:cNvSpPr>
          <p:nvPr>
            <p:ph type="sldImg"/>
          </p:nvPr>
        </p:nvSpPr>
        <p:spPr>
          <a:xfrm>
            <a:off x="2309813" y="522288"/>
            <a:ext cx="4643437" cy="2611437"/>
          </a:xfrm>
          <a:ln/>
        </p:spPr>
      </p:sp>
      <p:sp>
        <p:nvSpPr>
          <p:cNvPr id="132915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77721392"/>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0178"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4367B52C-A2D5-4A30-B5E0-E8EE9B0500C5}"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412</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330179" name="Rectangle 2"/>
          <p:cNvSpPr>
            <a:spLocks noGrp="1" noRot="1" noChangeAspect="1" noChangeArrowheads="1" noTextEdit="1"/>
          </p:cNvSpPr>
          <p:nvPr>
            <p:ph type="sldImg"/>
          </p:nvPr>
        </p:nvSpPr>
        <p:spPr>
          <a:xfrm>
            <a:off x="2309813" y="522288"/>
            <a:ext cx="4643437" cy="2611437"/>
          </a:xfrm>
          <a:ln/>
        </p:spPr>
      </p:sp>
      <p:sp>
        <p:nvSpPr>
          <p:cNvPr id="133018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978760799"/>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0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7593950F-2C3A-4788-A677-4F991EFFED98}"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413</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331203" name="Rectangle 2"/>
          <p:cNvSpPr>
            <a:spLocks noGrp="1" noRot="1" noChangeAspect="1" noChangeArrowheads="1" noTextEdit="1"/>
          </p:cNvSpPr>
          <p:nvPr>
            <p:ph type="sldImg"/>
          </p:nvPr>
        </p:nvSpPr>
        <p:spPr>
          <a:xfrm>
            <a:off x="2309813" y="522288"/>
            <a:ext cx="4643437" cy="2611437"/>
          </a:xfrm>
          <a:ln/>
        </p:spPr>
      </p:sp>
      <p:sp>
        <p:nvSpPr>
          <p:cNvPr id="133120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485590843"/>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22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F9D0FF52-C485-4A93-9E40-783F7161E26D}"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414</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332227" name="Rectangle 2"/>
          <p:cNvSpPr>
            <a:spLocks noGrp="1" noRot="1" noChangeAspect="1" noChangeArrowheads="1" noTextEdit="1"/>
          </p:cNvSpPr>
          <p:nvPr>
            <p:ph type="sldImg"/>
          </p:nvPr>
        </p:nvSpPr>
        <p:spPr>
          <a:xfrm>
            <a:off x="2309813" y="522288"/>
            <a:ext cx="4643437" cy="2611437"/>
          </a:xfrm>
          <a:ln/>
        </p:spPr>
      </p:sp>
      <p:sp>
        <p:nvSpPr>
          <p:cNvPr id="133222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569482064"/>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25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987C55B9-F57F-4B73-A28B-8BC9B6460E0C}"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415</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333251" name="Rectangle 2"/>
          <p:cNvSpPr>
            <a:spLocks noGrp="1" noRot="1" noChangeAspect="1" noChangeArrowheads="1" noTextEdit="1"/>
          </p:cNvSpPr>
          <p:nvPr>
            <p:ph type="sldImg"/>
          </p:nvPr>
        </p:nvSpPr>
        <p:spPr>
          <a:xfrm>
            <a:off x="2309813" y="522288"/>
            <a:ext cx="4643437" cy="2611437"/>
          </a:xfrm>
          <a:ln/>
        </p:spPr>
      </p:sp>
      <p:sp>
        <p:nvSpPr>
          <p:cNvPr id="133325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6954168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406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A1BC4AFD-D9F6-4D0F-98B2-1C8F1259BA7C}"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55</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84067" name="Rectangle 2"/>
          <p:cNvSpPr>
            <a:spLocks noGrp="1" noRot="1" noChangeAspect="1" noChangeArrowheads="1" noTextEdit="1"/>
          </p:cNvSpPr>
          <p:nvPr>
            <p:ph type="sldImg"/>
          </p:nvPr>
        </p:nvSpPr>
        <p:spPr>
          <a:xfrm>
            <a:off x="2309813" y="522288"/>
            <a:ext cx="4643437" cy="2611437"/>
          </a:xfrm>
          <a:ln/>
        </p:spPr>
      </p:sp>
      <p:sp>
        <p:nvSpPr>
          <p:cNvPr id="98406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482415305"/>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1538"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0B60B867-AD7D-41C4-8ECC-2E8288ACD300}"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416</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601539" name="Rectangle 2"/>
          <p:cNvSpPr>
            <a:spLocks noGrp="1" noRot="1" noChangeAspect="1" noChangeArrowheads="1" noTextEdit="1"/>
          </p:cNvSpPr>
          <p:nvPr>
            <p:ph type="sldImg"/>
          </p:nvPr>
        </p:nvSpPr>
        <p:spPr>
          <a:xfrm>
            <a:off x="2309813" y="522288"/>
            <a:ext cx="4643437" cy="2611437"/>
          </a:xfrm>
          <a:ln/>
        </p:spPr>
      </p:sp>
      <p:sp>
        <p:nvSpPr>
          <p:cNvPr id="160154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4000169901"/>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256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7FDAAEBB-4B4F-4A8F-A20E-310853C77A30}"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417</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602563" name="Rectangle 2"/>
          <p:cNvSpPr>
            <a:spLocks noGrp="1" noRot="1" noChangeAspect="1" noChangeArrowheads="1" noTextEdit="1"/>
          </p:cNvSpPr>
          <p:nvPr>
            <p:ph type="sldImg"/>
          </p:nvPr>
        </p:nvSpPr>
        <p:spPr>
          <a:xfrm>
            <a:off x="2309813" y="522288"/>
            <a:ext cx="4643437" cy="2611437"/>
          </a:xfrm>
          <a:ln/>
        </p:spPr>
      </p:sp>
      <p:sp>
        <p:nvSpPr>
          <p:cNvPr id="160256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070292328"/>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358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AE5D3328-CCB0-4749-855D-5A729268A5D5}"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418</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603587" name="Rectangle 2"/>
          <p:cNvSpPr>
            <a:spLocks noGrp="1" noRot="1" noChangeAspect="1" noChangeArrowheads="1" noTextEdit="1"/>
          </p:cNvSpPr>
          <p:nvPr>
            <p:ph type="sldImg"/>
          </p:nvPr>
        </p:nvSpPr>
        <p:spPr>
          <a:xfrm>
            <a:off x="2309813" y="522288"/>
            <a:ext cx="4643437" cy="2611437"/>
          </a:xfrm>
          <a:ln/>
        </p:spPr>
      </p:sp>
      <p:sp>
        <p:nvSpPr>
          <p:cNvPr id="160358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992064421"/>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461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694C5A8-5F6E-4090-A943-42ECFAD96664}"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419</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604611" name="Rectangle 2"/>
          <p:cNvSpPr>
            <a:spLocks noGrp="1" noRot="1" noChangeAspect="1" noChangeArrowheads="1" noTextEdit="1"/>
          </p:cNvSpPr>
          <p:nvPr>
            <p:ph type="sldImg"/>
          </p:nvPr>
        </p:nvSpPr>
        <p:spPr>
          <a:xfrm>
            <a:off x="2309813" y="522288"/>
            <a:ext cx="4643437" cy="2611437"/>
          </a:xfrm>
          <a:ln/>
        </p:spPr>
      </p:sp>
      <p:sp>
        <p:nvSpPr>
          <p:cNvPr id="160461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488870144"/>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0386" name="Rectangle 7"/>
          <p:cNvSpPr>
            <a:spLocks noGrp="1" noChangeArrowheads="1"/>
          </p:cNvSpPr>
          <p:nvPr>
            <p:ph type="sldNum" sz="quarter" idx="5"/>
          </p:nvPr>
        </p:nvSpPr>
        <p:spPr>
          <a:noFill/>
        </p:spPr>
        <p:txBody>
          <a:bodyPr/>
          <a:lstStyle/>
          <a:p>
            <a:fld id="{80307C2F-93AB-48B4-A996-B96EBE7CE3E9}" type="slidenum">
              <a:rPr lang="ar-EG"/>
              <a:pPr/>
              <a:t>441</a:t>
            </a:fld>
            <a:endParaRPr lang="en-US"/>
          </a:p>
        </p:txBody>
      </p:sp>
      <p:sp>
        <p:nvSpPr>
          <p:cNvPr id="1680387" name="Rectangle 2"/>
          <p:cNvSpPr>
            <a:spLocks noGrp="1" noRot="1" noChangeAspect="1" noChangeArrowheads="1" noTextEdit="1"/>
          </p:cNvSpPr>
          <p:nvPr>
            <p:ph type="sldImg"/>
          </p:nvPr>
        </p:nvSpPr>
        <p:spPr>
          <a:xfrm>
            <a:off x="2309813" y="522288"/>
            <a:ext cx="4643437" cy="2611437"/>
          </a:xfrm>
          <a:ln/>
        </p:spPr>
      </p:sp>
      <p:sp>
        <p:nvSpPr>
          <p:cNvPr id="1680388" name="Rectangle 3"/>
          <p:cNvSpPr>
            <a:spLocks noGrp="1" noChangeArrowheads="1"/>
          </p:cNvSpPr>
          <p:nvPr>
            <p:ph type="body" idx="1"/>
          </p:nvPr>
        </p:nvSpPr>
        <p:spPr>
          <a:noFill/>
          <a:ln/>
        </p:spPr>
        <p:txBody>
          <a:bodyPr/>
          <a:lstStyle/>
          <a:p>
            <a:pPr eaLnBrk="1" hangingPunct="1"/>
            <a:endParaRPr lang="en-CA" dirty="0"/>
          </a:p>
        </p:txBody>
      </p:sp>
    </p:spTree>
    <p:extLst>
      <p:ext uri="{BB962C8B-B14F-4D97-AF65-F5344CB8AC3E}">
        <p14:creationId xmlns:p14="http://schemas.microsoft.com/office/powerpoint/2010/main" val="1668319405"/>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43196BE5-48BC-47C6-8CCD-5209A93095DD}" type="slidenum">
              <a:rPr kumimoji="0" lang="ar-SA"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442</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7821314" name="Rectangle 2"/>
          <p:cNvSpPr>
            <a:spLocks noGrp="1" noRot="1" noChangeAspect="1" noChangeArrowheads="1" noTextEdit="1"/>
          </p:cNvSpPr>
          <p:nvPr>
            <p:ph type="sldImg"/>
          </p:nvPr>
        </p:nvSpPr>
        <p:spPr>
          <a:xfrm>
            <a:off x="2309813" y="522288"/>
            <a:ext cx="4643437" cy="2611437"/>
          </a:xfrm>
          <a:ln/>
        </p:spPr>
      </p:sp>
      <p:sp>
        <p:nvSpPr>
          <p:cNvPr id="7821315"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146083679"/>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10E799D7-1BF7-4039-A76F-A2CB345CE5C0}" type="slidenum">
              <a:rPr kumimoji="0" lang="ar-SA"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443</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7823362" name="Rectangle 2"/>
          <p:cNvSpPr>
            <a:spLocks noGrp="1" noRot="1" noChangeAspect="1" noChangeArrowheads="1" noTextEdit="1"/>
          </p:cNvSpPr>
          <p:nvPr>
            <p:ph type="sldImg"/>
          </p:nvPr>
        </p:nvSpPr>
        <p:spPr>
          <a:xfrm>
            <a:off x="2309813" y="522288"/>
            <a:ext cx="4643437" cy="2611437"/>
          </a:xfrm>
          <a:ln/>
        </p:spPr>
      </p:sp>
      <p:sp>
        <p:nvSpPr>
          <p:cNvPr id="7823363"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2352251639"/>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533C20B4-5EE0-4DFD-8704-D5261EE04AA0}" type="slidenum">
              <a:rPr kumimoji="0" lang="ar-SA"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444</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7825410" name="Rectangle 2"/>
          <p:cNvSpPr>
            <a:spLocks noGrp="1" noRot="1" noChangeAspect="1" noChangeArrowheads="1" noTextEdit="1"/>
          </p:cNvSpPr>
          <p:nvPr>
            <p:ph type="sldImg"/>
          </p:nvPr>
        </p:nvSpPr>
        <p:spPr>
          <a:xfrm>
            <a:off x="2309813" y="522288"/>
            <a:ext cx="4643437" cy="2611437"/>
          </a:xfrm>
          <a:ln/>
        </p:spPr>
      </p:sp>
      <p:sp>
        <p:nvSpPr>
          <p:cNvPr id="7825411"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3935293236"/>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219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1D941A1-29CD-4630-AD66-5B61E2523799}"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445</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672195" name="Rectangle 2"/>
          <p:cNvSpPr>
            <a:spLocks noGrp="1" noRot="1" noChangeAspect="1" noChangeArrowheads="1" noTextEdit="1"/>
          </p:cNvSpPr>
          <p:nvPr>
            <p:ph type="sldImg"/>
          </p:nvPr>
        </p:nvSpPr>
        <p:spPr>
          <a:xfrm>
            <a:off x="2309813" y="522288"/>
            <a:ext cx="4643437" cy="2611437"/>
          </a:xfrm>
          <a:ln/>
        </p:spPr>
      </p:sp>
      <p:sp>
        <p:nvSpPr>
          <p:cNvPr id="167219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587077436"/>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424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1FA871B-D80F-48BE-8D31-5A6AB36CD22C}"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446</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674243" name="Rectangle 2"/>
          <p:cNvSpPr>
            <a:spLocks noGrp="1" noRot="1" noChangeAspect="1" noChangeArrowheads="1" noTextEdit="1"/>
          </p:cNvSpPr>
          <p:nvPr>
            <p:ph type="sldImg"/>
          </p:nvPr>
        </p:nvSpPr>
        <p:spPr>
          <a:xfrm>
            <a:off x="2309813" y="522288"/>
            <a:ext cx="4643437" cy="2611437"/>
          </a:xfrm>
          <a:ln/>
        </p:spPr>
      </p:sp>
      <p:sp>
        <p:nvSpPr>
          <p:cNvPr id="167424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659189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0386"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307C2F-93AB-48B4-A996-B96EBE7CE3E9}" type="slidenum">
              <a:rPr kumimoji="0" lang="ar-EG"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680387" name="Rectangle 2"/>
          <p:cNvSpPr>
            <a:spLocks noGrp="1" noRot="1" noChangeAspect="1" noChangeArrowheads="1" noTextEdit="1"/>
          </p:cNvSpPr>
          <p:nvPr>
            <p:ph type="sldImg"/>
          </p:nvPr>
        </p:nvSpPr>
        <p:spPr>
          <a:xfrm>
            <a:off x="2309813" y="522288"/>
            <a:ext cx="4643437" cy="2611437"/>
          </a:xfrm>
          <a:ln/>
        </p:spPr>
      </p:sp>
      <p:sp>
        <p:nvSpPr>
          <p:cNvPr id="1680388" name="Rectangle 3"/>
          <p:cNvSpPr>
            <a:spLocks noGrp="1" noChangeArrowheads="1"/>
          </p:cNvSpPr>
          <p:nvPr>
            <p:ph type="body" idx="1"/>
          </p:nvPr>
        </p:nvSpPr>
        <p:spPr>
          <a:noFill/>
          <a:ln/>
        </p:spPr>
        <p:txBody>
          <a:bodyPr/>
          <a:lstStyle/>
          <a:p>
            <a:pPr eaLnBrk="1" hangingPunct="1"/>
            <a:endParaRPr lang="en-CA" dirty="0"/>
          </a:p>
        </p:txBody>
      </p:sp>
    </p:spTree>
    <p:extLst>
      <p:ext uri="{BB962C8B-B14F-4D97-AF65-F5344CB8AC3E}">
        <p14:creationId xmlns:p14="http://schemas.microsoft.com/office/powerpoint/2010/main" val="39191953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509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F639252D-32DF-491C-8CDA-5398A1E77402}"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56</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85091" name="Rectangle 2"/>
          <p:cNvSpPr>
            <a:spLocks noGrp="1" noRot="1" noChangeAspect="1" noChangeArrowheads="1" noTextEdit="1"/>
          </p:cNvSpPr>
          <p:nvPr>
            <p:ph type="sldImg"/>
          </p:nvPr>
        </p:nvSpPr>
        <p:spPr>
          <a:xfrm>
            <a:off x="2309813" y="522288"/>
            <a:ext cx="4643437" cy="2611437"/>
          </a:xfrm>
          <a:ln/>
        </p:spPr>
      </p:sp>
      <p:sp>
        <p:nvSpPr>
          <p:cNvPr id="98509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194282900"/>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526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5A8953E1-11ED-4D5E-B7B6-E1593FDD6246}"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447</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675267" name="Rectangle 2"/>
          <p:cNvSpPr>
            <a:spLocks noGrp="1" noRot="1" noChangeAspect="1" noChangeArrowheads="1" noTextEdit="1"/>
          </p:cNvSpPr>
          <p:nvPr>
            <p:ph type="sldImg"/>
          </p:nvPr>
        </p:nvSpPr>
        <p:spPr>
          <a:xfrm>
            <a:off x="2309813" y="522288"/>
            <a:ext cx="4643437" cy="2611437"/>
          </a:xfrm>
          <a:ln/>
        </p:spPr>
      </p:sp>
      <p:sp>
        <p:nvSpPr>
          <p:cNvPr id="167526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98291993"/>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629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4BF81734-2469-4070-B170-0791F76B5230}"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448</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676291" name="Rectangle 2"/>
          <p:cNvSpPr>
            <a:spLocks noGrp="1" noRot="1" noChangeAspect="1" noChangeArrowheads="1" noTextEdit="1"/>
          </p:cNvSpPr>
          <p:nvPr>
            <p:ph type="sldImg"/>
          </p:nvPr>
        </p:nvSpPr>
        <p:spPr>
          <a:xfrm>
            <a:off x="2309813" y="522288"/>
            <a:ext cx="4643437" cy="2611437"/>
          </a:xfrm>
          <a:ln/>
        </p:spPr>
      </p:sp>
      <p:sp>
        <p:nvSpPr>
          <p:cNvPr id="167629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020649574"/>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8338" name="Rectangle 7"/>
          <p:cNvSpPr>
            <a:spLocks noGrp="1" noChangeArrowheads="1"/>
          </p:cNvSpPr>
          <p:nvPr>
            <p:ph type="sldNum" sz="quarter" idx="5"/>
          </p:nvPr>
        </p:nvSpPr>
        <p:spPr>
          <a:noFill/>
        </p:spPr>
        <p:txBody>
          <a:bodyPr/>
          <a:lstStyle/>
          <a:p>
            <a:fld id="{83688EB5-04B7-488A-8B9C-F975D60DD386}" type="slidenum">
              <a:rPr lang="ar-EG">
                <a:solidFill>
                  <a:prstClr val="black"/>
                </a:solidFill>
              </a:rPr>
              <a:pPr/>
              <a:t>452</a:t>
            </a:fld>
            <a:endParaRPr lang="en-US">
              <a:solidFill>
                <a:prstClr val="black"/>
              </a:solidFill>
            </a:endParaRPr>
          </a:p>
        </p:txBody>
      </p:sp>
      <p:sp>
        <p:nvSpPr>
          <p:cNvPr id="1678339" name="Rectangle 2"/>
          <p:cNvSpPr>
            <a:spLocks noGrp="1" noRot="1" noChangeAspect="1" noChangeArrowheads="1" noTextEdit="1"/>
          </p:cNvSpPr>
          <p:nvPr>
            <p:ph type="sldImg"/>
          </p:nvPr>
        </p:nvSpPr>
        <p:spPr>
          <a:xfrm>
            <a:off x="381000" y="685800"/>
            <a:ext cx="6096000" cy="3429000"/>
          </a:xfrm>
          <a:ln/>
        </p:spPr>
      </p:sp>
      <p:sp>
        <p:nvSpPr>
          <p:cNvPr id="1678340" name="Rectangle 3"/>
          <p:cNvSpPr>
            <a:spLocks noGrp="1" noChangeArrowheads="1"/>
          </p:cNvSpPr>
          <p:nvPr>
            <p:ph type="body" idx="1"/>
          </p:nvPr>
        </p:nvSpPr>
        <p:spPr>
          <a:noFill/>
          <a:ln/>
        </p:spPr>
        <p:txBody>
          <a:bodyPr/>
          <a:lstStyle/>
          <a:p>
            <a:pPr eaLnBrk="1" hangingPunct="1"/>
            <a:endParaRPr lang="en-CA"/>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6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D1B0B784-F073-455F-8DBE-09D555BD8CAF}"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453</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679363" name="Rectangle 2"/>
          <p:cNvSpPr>
            <a:spLocks noGrp="1" noRot="1" noChangeAspect="1" noChangeArrowheads="1" noTextEdit="1"/>
          </p:cNvSpPr>
          <p:nvPr>
            <p:ph type="sldImg"/>
          </p:nvPr>
        </p:nvSpPr>
        <p:spPr>
          <a:xfrm>
            <a:off x="2309813" y="522288"/>
            <a:ext cx="4643437" cy="2611437"/>
          </a:xfrm>
          <a:ln/>
        </p:spPr>
      </p:sp>
      <p:sp>
        <p:nvSpPr>
          <p:cNvPr id="167936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186496962"/>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0386" name="Rectangle 7"/>
          <p:cNvSpPr>
            <a:spLocks noGrp="1" noChangeArrowheads="1"/>
          </p:cNvSpPr>
          <p:nvPr>
            <p:ph type="sldNum" sz="quarter" idx="5"/>
          </p:nvPr>
        </p:nvSpPr>
        <p:spPr>
          <a:noFill/>
        </p:spPr>
        <p:txBody>
          <a:bodyPr/>
          <a:lstStyle/>
          <a:p>
            <a:fld id="{80307C2F-93AB-48B4-A996-B96EBE7CE3E9}" type="slidenum">
              <a:rPr lang="ar-EG"/>
              <a:pPr/>
              <a:t>454</a:t>
            </a:fld>
            <a:endParaRPr lang="en-US"/>
          </a:p>
        </p:txBody>
      </p:sp>
      <p:sp>
        <p:nvSpPr>
          <p:cNvPr id="1680387" name="Rectangle 2"/>
          <p:cNvSpPr>
            <a:spLocks noGrp="1" noRot="1" noChangeAspect="1" noChangeArrowheads="1" noTextEdit="1"/>
          </p:cNvSpPr>
          <p:nvPr>
            <p:ph type="sldImg"/>
          </p:nvPr>
        </p:nvSpPr>
        <p:spPr>
          <a:xfrm>
            <a:off x="2309813" y="522288"/>
            <a:ext cx="4643437" cy="2611437"/>
          </a:xfrm>
          <a:ln/>
        </p:spPr>
      </p:sp>
      <p:sp>
        <p:nvSpPr>
          <p:cNvPr id="1680388" name="Rectangle 3"/>
          <p:cNvSpPr>
            <a:spLocks noGrp="1" noChangeArrowheads="1"/>
          </p:cNvSpPr>
          <p:nvPr>
            <p:ph type="body" idx="1"/>
          </p:nvPr>
        </p:nvSpPr>
        <p:spPr>
          <a:noFill/>
          <a:ln/>
        </p:spPr>
        <p:txBody>
          <a:bodyPr/>
          <a:lstStyle/>
          <a:p>
            <a:pPr eaLnBrk="1" hangingPunct="1"/>
            <a:endParaRPr lang="en-CA" dirty="0"/>
          </a:p>
        </p:txBody>
      </p:sp>
    </p:spTree>
    <p:extLst>
      <p:ext uri="{BB962C8B-B14F-4D97-AF65-F5344CB8AC3E}">
        <p14:creationId xmlns:p14="http://schemas.microsoft.com/office/powerpoint/2010/main" val="1064330762"/>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79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929BFE2-C152-40AA-962F-6E40A3803A6E}"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461</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29795" name="Rectangle 2"/>
          <p:cNvSpPr>
            <a:spLocks noGrp="1" noRot="1" noChangeAspect="1" noChangeArrowheads="1" noTextEdit="1"/>
          </p:cNvSpPr>
          <p:nvPr>
            <p:ph type="sldImg"/>
          </p:nvPr>
        </p:nvSpPr>
        <p:spPr>
          <a:xfrm>
            <a:off x="2309813" y="522288"/>
            <a:ext cx="4643437" cy="2611437"/>
          </a:xfrm>
          <a:ln/>
        </p:spPr>
      </p:sp>
      <p:sp>
        <p:nvSpPr>
          <p:cNvPr id="92979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773792204"/>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818"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6FAEB715-B779-4DFC-9B75-204F50664DF6}"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462</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30819" name="Rectangle 2"/>
          <p:cNvSpPr>
            <a:spLocks noGrp="1" noRot="1" noChangeAspect="1" noChangeArrowheads="1" noTextEdit="1"/>
          </p:cNvSpPr>
          <p:nvPr>
            <p:ph type="sldImg"/>
          </p:nvPr>
        </p:nvSpPr>
        <p:spPr>
          <a:xfrm>
            <a:off x="2309813" y="522288"/>
            <a:ext cx="4643437" cy="2611437"/>
          </a:xfrm>
          <a:ln/>
        </p:spPr>
      </p:sp>
      <p:sp>
        <p:nvSpPr>
          <p:cNvPr id="93082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404949875"/>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79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929BFE2-C152-40AA-962F-6E40A3803A6E}"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467</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29795" name="Rectangle 2"/>
          <p:cNvSpPr>
            <a:spLocks noGrp="1" noRot="1" noChangeAspect="1" noChangeArrowheads="1" noTextEdit="1"/>
          </p:cNvSpPr>
          <p:nvPr>
            <p:ph type="sldImg"/>
          </p:nvPr>
        </p:nvSpPr>
        <p:spPr>
          <a:xfrm>
            <a:off x="2309813" y="522288"/>
            <a:ext cx="4643437" cy="2611437"/>
          </a:xfrm>
          <a:ln/>
        </p:spPr>
      </p:sp>
      <p:sp>
        <p:nvSpPr>
          <p:cNvPr id="92979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02182491"/>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818"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6FAEB715-B779-4DFC-9B75-204F50664DF6}"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468</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30819" name="Rectangle 2"/>
          <p:cNvSpPr>
            <a:spLocks noGrp="1" noRot="1" noChangeAspect="1" noChangeArrowheads="1" noTextEdit="1"/>
          </p:cNvSpPr>
          <p:nvPr>
            <p:ph type="sldImg"/>
          </p:nvPr>
        </p:nvSpPr>
        <p:spPr>
          <a:xfrm>
            <a:off x="2309813" y="522288"/>
            <a:ext cx="4643437" cy="2611437"/>
          </a:xfrm>
          <a:ln/>
        </p:spPr>
      </p:sp>
      <p:sp>
        <p:nvSpPr>
          <p:cNvPr id="93082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574422503"/>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79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929BFE2-C152-40AA-962F-6E40A3803A6E}"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473</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29795" name="Rectangle 2"/>
          <p:cNvSpPr>
            <a:spLocks noGrp="1" noRot="1" noChangeAspect="1" noChangeArrowheads="1" noTextEdit="1"/>
          </p:cNvSpPr>
          <p:nvPr>
            <p:ph type="sldImg"/>
          </p:nvPr>
        </p:nvSpPr>
        <p:spPr>
          <a:xfrm>
            <a:off x="2309813" y="522288"/>
            <a:ext cx="4643437" cy="2611437"/>
          </a:xfrm>
          <a:ln/>
        </p:spPr>
      </p:sp>
      <p:sp>
        <p:nvSpPr>
          <p:cNvPr id="92979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6072247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E955A68-113C-4B5E-A180-55ABAE5C0D79}"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57</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86115" name="Rectangle 2"/>
          <p:cNvSpPr>
            <a:spLocks noGrp="1" noRot="1" noChangeAspect="1" noChangeArrowheads="1" noTextEdit="1"/>
          </p:cNvSpPr>
          <p:nvPr>
            <p:ph type="sldImg"/>
          </p:nvPr>
        </p:nvSpPr>
        <p:spPr>
          <a:xfrm>
            <a:off x="2309813" y="522288"/>
            <a:ext cx="4643437" cy="2611437"/>
          </a:xfrm>
          <a:ln/>
        </p:spPr>
      </p:sp>
      <p:sp>
        <p:nvSpPr>
          <p:cNvPr id="98611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814060073"/>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818"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6FAEB715-B779-4DFC-9B75-204F50664DF6}"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474</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30819" name="Rectangle 2"/>
          <p:cNvSpPr>
            <a:spLocks noGrp="1" noRot="1" noChangeAspect="1" noChangeArrowheads="1" noTextEdit="1"/>
          </p:cNvSpPr>
          <p:nvPr>
            <p:ph type="sldImg"/>
          </p:nvPr>
        </p:nvSpPr>
        <p:spPr>
          <a:xfrm>
            <a:off x="2309813" y="522288"/>
            <a:ext cx="4643437" cy="2611437"/>
          </a:xfrm>
          <a:ln/>
        </p:spPr>
      </p:sp>
      <p:sp>
        <p:nvSpPr>
          <p:cNvPr id="93082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051087250"/>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413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14544590-655D-41CD-8FC9-F91E6AC1DA47}"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476</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584131" name="Rectangle 2"/>
          <p:cNvSpPr>
            <a:spLocks noGrp="1" noRot="1" noChangeAspect="1" noChangeArrowheads="1" noTextEdit="1"/>
          </p:cNvSpPr>
          <p:nvPr>
            <p:ph type="sldImg"/>
          </p:nvPr>
        </p:nvSpPr>
        <p:spPr>
          <a:xfrm>
            <a:off x="2309813" y="522288"/>
            <a:ext cx="4643437" cy="2611437"/>
          </a:xfrm>
          <a:ln/>
        </p:spPr>
      </p:sp>
      <p:sp>
        <p:nvSpPr>
          <p:cNvPr id="158413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807782424"/>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515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0070B80B-6A47-48AB-BE30-402B325F40BF}"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477</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585155" name="Rectangle 2"/>
          <p:cNvSpPr>
            <a:spLocks noGrp="1" noRot="1" noChangeAspect="1" noChangeArrowheads="1" noTextEdit="1"/>
          </p:cNvSpPr>
          <p:nvPr>
            <p:ph type="sldImg"/>
          </p:nvPr>
        </p:nvSpPr>
        <p:spPr>
          <a:xfrm>
            <a:off x="2309813" y="522288"/>
            <a:ext cx="4643437" cy="2611437"/>
          </a:xfrm>
          <a:ln/>
        </p:spPr>
      </p:sp>
      <p:sp>
        <p:nvSpPr>
          <p:cNvPr id="158515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743195804"/>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515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0070B80B-6A47-48AB-BE30-402B325F40BF}"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478</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585155" name="Rectangle 2"/>
          <p:cNvSpPr>
            <a:spLocks noGrp="1" noRot="1" noChangeAspect="1" noChangeArrowheads="1" noTextEdit="1"/>
          </p:cNvSpPr>
          <p:nvPr>
            <p:ph type="sldImg"/>
          </p:nvPr>
        </p:nvSpPr>
        <p:spPr>
          <a:xfrm>
            <a:off x="2309813" y="522288"/>
            <a:ext cx="4643437" cy="2611437"/>
          </a:xfrm>
          <a:ln/>
        </p:spPr>
      </p:sp>
      <p:sp>
        <p:nvSpPr>
          <p:cNvPr id="158515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314965282"/>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515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0070B80B-6A47-48AB-BE30-402B325F40BF}"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479</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585155" name="Rectangle 2"/>
          <p:cNvSpPr>
            <a:spLocks noGrp="1" noRot="1" noChangeAspect="1" noChangeArrowheads="1" noTextEdit="1"/>
          </p:cNvSpPr>
          <p:nvPr>
            <p:ph type="sldImg"/>
          </p:nvPr>
        </p:nvSpPr>
        <p:spPr>
          <a:xfrm>
            <a:off x="2309813" y="522288"/>
            <a:ext cx="4643437" cy="2611437"/>
          </a:xfrm>
          <a:ln/>
        </p:spPr>
      </p:sp>
      <p:sp>
        <p:nvSpPr>
          <p:cNvPr id="158515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4118990162"/>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515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0070B80B-6A47-48AB-BE30-402B325F40BF}"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480</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585155" name="Rectangle 2"/>
          <p:cNvSpPr>
            <a:spLocks noGrp="1" noRot="1" noChangeAspect="1" noChangeArrowheads="1" noTextEdit="1"/>
          </p:cNvSpPr>
          <p:nvPr>
            <p:ph type="sldImg"/>
          </p:nvPr>
        </p:nvSpPr>
        <p:spPr>
          <a:xfrm>
            <a:off x="2309813" y="522288"/>
            <a:ext cx="4643437" cy="2611437"/>
          </a:xfrm>
          <a:ln/>
        </p:spPr>
      </p:sp>
      <p:sp>
        <p:nvSpPr>
          <p:cNvPr id="158515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138894460"/>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515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0070B80B-6A47-48AB-BE30-402B325F40BF}"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481</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585155" name="Rectangle 2"/>
          <p:cNvSpPr>
            <a:spLocks noGrp="1" noRot="1" noChangeAspect="1" noChangeArrowheads="1" noTextEdit="1"/>
          </p:cNvSpPr>
          <p:nvPr>
            <p:ph type="sldImg"/>
          </p:nvPr>
        </p:nvSpPr>
        <p:spPr>
          <a:xfrm>
            <a:off x="2309813" y="522288"/>
            <a:ext cx="4643437" cy="2611437"/>
          </a:xfrm>
          <a:ln/>
        </p:spPr>
      </p:sp>
      <p:sp>
        <p:nvSpPr>
          <p:cNvPr id="158515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288183682"/>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515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0070B80B-6A47-48AB-BE30-402B325F40BF}"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482</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585155" name="Rectangle 2"/>
          <p:cNvSpPr>
            <a:spLocks noGrp="1" noRot="1" noChangeAspect="1" noChangeArrowheads="1" noTextEdit="1"/>
          </p:cNvSpPr>
          <p:nvPr>
            <p:ph type="sldImg"/>
          </p:nvPr>
        </p:nvSpPr>
        <p:spPr>
          <a:xfrm>
            <a:off x="2309813" y="522288"/>
            <a:ext cx="4643437" cy="2611437"/>
          </a:xfrm>
          <a:ln/>
        </p:spPr>
      </p:sp>
      <p:sp>
        <p:nvSpPr>
          <p:cNvPr id="158515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675096477"/>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515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0070B80B-6A47-48AB-BE30-402B325F40BF}"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483</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585155" name="Rectangle 2"/>
          <p:cNvSpPr>
            <a:spLocks noGrp="1" noRot="1" noChangeAspect="1" noChangeArrowheads="1" noTextEdit="1"/>
          </p:cNvSpPr>
          <p:nvPr>
            <p:ph type="sldImg"/>
          </p:nvPr>
        </p:nvSpPr>
        <p:spPr>
          <a:xfrm>
            <a:off x="2309813" y="522288"/>
            <a:ext cx="4643437" cy="2611437"/>
          </a:xfrm>
          <a:ln/>
        </p:spPr>
      </p:sp>
      <p:sp>
        <p:nvSpPr>
          <p:cNvPr id="158515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931729633"/>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87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4FA4D98B-0401-4EBC-8064-8477E3A5A33C}"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485</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31875" name="Rectangle 2"/>
          <p:cNvSpPr>
            <a:spLocks noGrp="1" noRot="1" noChangeAspect="1" noChangeArrowheads="1" noTextEdit="1"/>
          </p:cNvSpPr>
          <p:nvPr>
            <p:ph type="sldImg"/>
          </p:nvPr>
        </p:nvSpPr>
        <p:spPr>
          <a:xfrm>
            <a:off x="2309813" y="522288"/>
            <a:ext cx="4643437" cy="2611437"/>
          </a:xfrm>
          <a:ln/>
        </p:spPr>
      </p:sp>
      <p:sp>
        <p:nvSpPr>
          <p:cNvPr id="123187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3897348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7138"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D206C3D6-A369-47E9-B8AE-1363D7B8D198}"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58</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87139" name="Rectangle 2"/>
          <p:cNvSpPr>
            <a:spLocks noGrp="1" noRot="1" noChangeAspect="1" noChangeArrowheads="1" noTextEdit="1"/>
          </p:cNvSpPr>
          <p:nvPr>
            <p:ph type="sldImg"/>
          </p:nvPr>
        </p:nvSpPr>
        <p:spPr>
          <a:xfrm>
            <a:off x="2309813" y="522288"/>
            <a:ext cx="4643437" cy="2611437"/>
          </a:xfrm>
          <a:ln/>
        </p:spPr>
      </p:sp>
      <p:sp>
        <p:nvSpPr>
          <p:cNvPr id="98714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825586389"/>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2898"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950F53DD-62E7-455D-B300-EB4155E4B200}"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486</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32899" name="Rectangle 2"/>
          <p:cNvSpPr>
            <a:spLocks noGrp="1" noRot="1" noChangeAspect="1" noChangeArrowheads="1" noTextEdit="1"/>
          </p:cNvSpPr>
          <p:nvPr>
            <p:ph type="sldImg"/>
          </p:nvPr>
        </p:nvSpPr>
        <p:spPr>
          <a:xfrm>
            <a:off x="2309813" y="522288"/>
            <a:ext cx="4643437" cy="2611437"/>
          </a:xfrm>
          <a:ln/>
        </p:spPr>
      </p:sp>
      <p:sp>
        <p:nvSpPr>
          <p:cNvPr id="123290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4045695815"/>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392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FCFD612C-D88F-4F12-8E73-1AEF69FD7D60}"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487</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33923" name="Rectangle 2"/>
          <p:cNvSpPr>
            <a:spLocks noGrp="1" noRot="1" noChangeAspect="1" noChangeArrowheads="1" noTextEdit="1"/>
          </p:cNvSpPr>
          <p:nvPr>
            <p:ph type="sldImg"/>
          </p:nvPr>
        </p:nvSpPr>
        <p:spPr>
          <a:xfrm>
            <a:off x="2309813" y="522288"/>
            <a:ext cx="4643437" cy="2611437"/>
          </a:xfrm>
          <a:ln/>
        </p:spPr>
      </p:sp>
      <p:sp>
        <p:nvSpPr>
          <p:cNvPr id="123392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601329535"/>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494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C455EB98-03D3-4ED7-A387-3D723FD12E46}"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488</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34947" name="Rectangle 2"/>
          <p:cNvSpPr>
            <a:spLocks noGrp="1" noRot="1" noChangeAspect="1" noChangeArrowheads="1" noTextEdit="1"/>
          </p:cNvSpPr>
          <p:nvPr>
            <p:ph type="sldImg"/>
          </p:nvPr>
        </p:nvSpPr>
        <p:spPr>
          <a:xfrm>
            <a:off x="2309813" y="522288"/>
            <a:ext cx="4643437" cy="2611437"/>
          </a:xfrm>
          <a:ln/>
        </p:spPr>
      </p:sp>
      <p:sp>
        <p:nvSpPr>
          <p:cNvPr id="123494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037230247"/>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597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9CA7958-6A4B-4D84-9991-463B3C66662F}"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489</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35971" name="Rectangle 2"/>
          <p:cNvSpPr>
            <a:spLocks noGrp="1" noRot="1" noChangeAspect="1" noChangeArrowheads="1" noTextEdit="1"/>
          </p:cNvSpPr>
          <p:nvPr>
            <p:ph type="sldImg"/>
          </p:nvPr>
        </p:nvSpPr>
        <p:spPr>
          <a:xfrm>
            <a:off x="2309813" y="522288"/>
            <a:ext cx="4643437" cy="2611437"/>
          </a:xfrm>
          <a:ln/>
        </p:spPr>
      </p:sp>
      <p:sp>
        <p:nvSpPr>
          <p:cNvPr id="123597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535106747"/>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699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464A1893-3E95-44D0-AC2A-9A608A858F26}"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490</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36995" name="Rectangle 2"/>
          <p:cNvSpPr>
            <a:spLocks noGrp="1" noRot="1" noChangeAspect="1" noChangeArrowheads="1" noTextEdit="1"/>
          </p:cNvSpPr>
          <p:nvPr>
            <p:ph type="sldImg"/>
          </p:nvPr>
        </p:nvSpPr>
        <p:spPr>
          <a:xfrm>
            <a:off x="2309813" y="522288"/>
            <a:ext cx="4643437" cy="2611437"/>
          </a:xfrm>
          <a:ln/>
        </p:spPr>
      </p:sp>
      <p:sp>
        <p:nvSpPr>
          <p:cNvPr id="123699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4204954257"/>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133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55EF2EF5-9847-4BED-9975-09BF35A385B7}"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492</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51331" name="Rectangle 2"/>
          <p:cNvSpPr>
            <a:spLocks noGrp="1" noRot="1" noChangeAspect="1" noChangeArrowheads="1" noTextEdit="1"/>
          </p:cNvSpPr>
          <p:nvPr>
            <p:ph type="sldImg"/>
          </p:nvPr>
        </p:nvSpPr>
        <p:spPr>
          <a:xfrm>
            <a:off x="2309813" y="522288"/>
            <a:ext cx="4643437" cy="2611437"/>
          </a:xfrm>
          <a:ln/>
        </p:spPr>
      </p:sp>
      <p:sp>
        <p:nvSpPr>
          <p:cNvPr id="125133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659023633"/>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235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0A9BF50C-F35E-4E12-AC90-C25D39F85565}"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493</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52355" name="Rectangle 2"/>
          <p:cNvSpPr>
            <a:spLocks noGrp="1" noRot="1" noChangeAspect="1" noChangeArrowheads="1" noTextEdit="1"/>
          </p:cNvSpPr>
          <p:nvPr>
            <p:ph type="sldImg"/>
          </p:nvPr>
        </p:nvSpPr>
        <p:spPr>
          <a:xfrm>
            <a:off x="2309813" y="522288"/>
            <a:ext cx="4643437" cy="2611437"/>
          </a:xfrm>
          <a:ln/>
        </p:spPr>
      </p:sp>
      <p:sp>
        <p:nvSpPr>
          <p:cNvPr id="125235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563700247"/>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3378"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9DE3300-25BC-4F94-B7D8-1FA89F5D0CC9}"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494</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53379" name="Rectangle 2"/>
          <p:cNvSpPr>
            <a:spLocks noGrp="1" noRot="1" noChangeAspect="1" noChangeArrowheads="1" noTextEdit="1"/>
          </p:cNvSpPr>
          <p:nvPr>
            <p:ph type="sldImg"/>
          </p:nvPr>
        </p:nvSpPr>
        <p:spPr>
          <a:xfrm>
            <a:off x="2309813" y="522288"/>
            <a:ext cx="4643437" cy="2611437"/>
          </a:xfrm>
          <a:ln/>
        </p:spPr>
      </p:sp>
      <p:sp>
        <p:nvSpPr>
          <p:cNvPr id="125338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828577916"/>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440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FE02E4B5-B4AF-44A0-A760-AC658B8EBC65}"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495</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54403" name="Rectangle 2"/>
          <p:cNvSpPr>
            <a:spLocks noGrp="1" noRot="1" noChangeAspect="1" noChangeArrowheads="1" noTextEdit="1"/>
          </p:cNvSpPr>
          <p:nvPr>
            <p:ph type="sldImg"/>
          </p:nvPr>
        </p:nvSpPr>
        <p:spPr>
          <a:xfrm>
            <a:off x="2309813" y="522288"/>
            <a:ext cx="4643437" cy="2611437"/>
          </a:xfrm>
          <a:ln/>
        </p:spPr>
      </p:sp>
      <p:sp>
        <p:nvSpPr>
          <p:cNvPr id="125440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010769834"/>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542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ECD9DB9F-0929-4440-A370-A621EB51948C}"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496</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55427" name="Rectangle 2"/>
          <p:cNvSpPr>
            <a:spLocks noGrp="1" noRot="1" noChangeAspect="1" noChangeArrowheads="1" noTextEdit="1"/>
          </p:cNvSpPr>
          <p:nvPr>
            <p:ph type="sldImg"/>
          </p:nvPr>
        </p:nvSpPr>
        <p:spPr>
          <a:xfrm>
            <a:off x="2309813" y="522288"/>
            <a:ext cx="4643437" cy="2611437"/>
          </a:xfrm>
          <a:ln/>
        </p:spPr>
      </p:sp>
      <p:sp>
        <p:nvSpPr>
          <p:cNvPr id="125542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9036776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16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289FD43-D6DB-4609-AC36-58377107903E}"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59</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88163" name="Rectangle 2"/>
          <p:cNvSpPr>
            <a:spLocks noGrp="1" noRot="1" noChangeAspect="1" noChangeArrowheads="1" noTextEdit="1"/>
          </p:cNvSpPr>
          <p:nvPr>
            <p:ph type="sldImg"/>
          </p:nvPr>
        </p:nvSpPr>
        <p:spPr>
          <a:xfrm>
            <a:off x="2309813" y="522288"/>
            <a:ext cx="4643437" cy="2611437"/>
          </a:xfrm>
          <a:ln/>
        </p:spPr>
      </p:sp>
      <p:sp>
        <p:nvSpPr>
          <p:cNvPr id="98816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201041350"/>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645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9A4F6AB2-64B3-40C8-BA94-988EF5FDCE5B}"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497</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56451" name="Rectangle 2"/>
          <p:cNvSpPr>
            <a:spLocks noGrp="1" noRot="1" noChangeAspect="1" noChangeArrowheads="1" noTextEdit="1"/>
          </p:cNvSpPr>
          <p:nvPr>
            <p:ph type="sldImg"/>
          </p:nvPr>
        </p:nvSpPr>
        <p:spPr>
          <a:xfrm>
            <a:off x="2309813" y="522288"/>
            <a:ext cx="4643437" cy="2611437"/>
          </a:xfrm>
          <a:ln/>
        </p:spPr>
      </p:sp>
      <p:sp>
        <p:nvSpPr>
          <p:cNvPr id="125645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4128376184"/>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747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E2892054-171B-494F-9E88-86F06BA52647}"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498</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57475" name="Rectangle 2"/>
          <p:cNvSpPr>
            <a:spLocks noGrp="1" noRot="1" noChangeAspect="1" noChangeArrowheads="1" noTextEdit="1"/>
          </p:cNvSpPr>
          <p:nvPr>
            <p:ph type="sldImg"/>
          </p:nvPr>
        </p:nvSpPr>
        <p:spPr>
          <a:xfrm>
            <a:off x="2309813" y="522288"/>
            <a:ext cx="4643437" cy="2611437"/>
          </a:xfrm>
          <a:ln/>
        </p:spPr>
      </p:sp>
      <p:sp>
        <p:nvSpPr>
          <p:cNvPr id="125747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319426208"/>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2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6A11BBA1-6566-4DE9-BE5E-7BF8DE95C4DD}"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499</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59523" name="Rectangle 2"/>
          <p:cNvSpPr>
            <a:spLocks noGrp="1" noRot="1" noChangeAspect="1" noChangeArrowheads="1" noTextEdit="1"/>
          </p:cNvSpPr>
          <p:nvPr>
            <p:ph type="sldImg"/>
          </p:nvPr>
        </p:nvSpPr>
        <p:spPr>
          <a:xfrm>
            <a:off x="2309813" y="522288"/>
            <a:ext cx="4643437" cy="2611437"/>
          </a:xfrm>
          <a:ln/>
        </p:spPr>
      </p:sp>
      <p:sp>
        <p:nvSpPr>
          <p:cNvPr id="125952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258944864"/>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79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929BFE2-C152-40AA-962F-6E40A3803A6E}"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501</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29795" name="Rectangle 2"/>
          <p:cNvSpPr>
            <a:spLocks noGrp="1" noRot="1" noChangeAspect="1" noChangeArrowheads="1" noTextEdit="1"/>
          </p:cNvSpPr>
          <p:nvPr>
            <p:ph type="sldImg"/>
          </p:nvPr>
        </p:nvSpPr>
        <p:spPr>
          <a:xfrm>
            <a:off x="2309813" y="522288"/>
            <a:ext cx="4643437" cy="2611437"/>
          </a:xfrm>
          <a:ln/>
        </p:spPr>
      </p:sp>
      <p:sp>
        <p:nvSpPr>
          <p:cNvPr id="92979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892477424"/>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539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9DF2DBB5-4354-4EF7-8A89-7C4403BE3A16}"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502</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595395" name="Rectangle 2"/>
          <p:cNvSpPr>
            <a:spLocks noGrp="1" noRot="1" noChangeAspect="1" noChangeArrowheads="1" noTextEdit="1"/>
          </p:cNvSpPr>
          <p:nvPr>
            <p:ph type="sldImg"/>
          </p:nvPr>
        </p:nvSpPr>
        <p:spPr>
          <a:xfrm>
            <a:off x="2309813" y="522288"/>
            <a:ext cx="4643437" cy="2611437"/>
          </a:xfrm>
          <a:ln/>
        </p:spPr>
      </p:sp>
      <p:sp>
        <p:nvSpPr>
          <p:cNvPr id="159539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846377913"/>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6418"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06408D40-E304-4143-BF57-B9990F78F73A}"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503</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596419" name="Rectangle 2"/>
          <p:cNvSpPr>
            <a:spLocks noGrp="1" noRot="1" noChangeAspect="1" noChangeArrowheads="1" noTextEdit="1"/>
          </p:cNvSpPr>
          <p:nvPr>
            <p:ph type="sldImg"/>
          </p:nvPr>
        </p:nvSpPr>
        <p:spPr>
          <a:xfrm>
            <a:off x="2309813" y="522288"/>
            <a:ext cx="4643437" cy="2611437"/>
          </a:xfrm>
          <a:ln/>
        </p:spPr>
      </p:sp>
      <p:sp>
        <p:nvSpPr>
          <p:cNvPr id="159642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4200958194"/>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4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7FE0E91-1FA4-4E33-88F3-D4DE1C9CCCFA}"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504</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597443" name="Rectangle 2"/>
          <p:cNvSpPr>
            <a:spLocks noGrp="1" noRot="1" noChangeAspect="1" noChangeArrowheads="1" noTextEdit="1"/>
          </p:cNvSpPr>
          <p:nvPr>
            <p:ph type="sldImg"/>
          </p:nvPr>
        </p:nvSpPr>
        <p:spPr>
          <a:xfrm>
            <a:off x="2309813" y="522288"/>
            <a:ext cx="4643437" cy="2611437"/>
          </a:xfrm>
          <a:ln/>
        </p:spPr>
      </p:sp>
      <p:sp>
        <p:nvSpPr>
          <p:cNvPr id="159744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622856223"/>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846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307AB32-8950-4787-A079-CE536147B6B7}"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505</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598467" name="Rectangle 2"/>
          <p:cNvSpPr>
            <a:spLocks noGrp="1" noRot="1" noChangeAspect="1" noChangeArrowheads="1" noTextEdit="1"/>
          </p:cNvSpPr>
          <p:nvPr>
            <p:ph type="sldImg"/>
          </p:nvPr>
        </p:nvSpPr>
        <p:spPr>
          <a:xfrm>
            <a:off x="2309813" y="522288"/>
            <a:ext cx="4643437" cy="2611437"/>
          </a:xfrm>
          <a:ln/>
        </p:spPr>
      </p:sp>
      <p:sp>
        <p:nvSpPr>
          <p:cNvPr id="159846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154253343"/>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949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C6974047-F887-4CB2-AFF8-5761A6A0BC34}"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506</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599491" name="Rectangle 2"/>
          <p:cNvSpPr>
            <a:spLocks noGrp="1" noRot="1" noChangeAspect="1" noChangeArrowheads="1" noTextEdit="1"/>
          </p:cNvSpPr>
          <p:nvPr>
            <p:ph type="sldImg"/>
          </p:nvPr>
        </p:nvSpPr>
        <p:spPr>
          <a:xfrm>
            <a:off x="2309813" y="522288"/>
            <a:ext cx="4643437" cy="2611437"/>
          </a:xfrm>
          <a:ln/>
        </p:spPr>
      </p:sp>
      <p:sp>
        <p:nvSpPr>
          <p:cNvPr id="159949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146367160"/>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818"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6FAEB715-B779-4DFC-9B75-204F50664DF6}"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507</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30819" name="Rectangle 2"/>
          <p:cNvSpPr>
            <a:spLocks noGrp="1" noRot="1" noChangeAspect="1" noChangeArrowheads="1" noTextEdit="1"/>
          </p:cNvSpPr>
          <p:nvPr>
            <p:ph type="sldImg"/>
          </p:nvPr>
        </p:nvSpPr>
        <p:spPr>
          <a:xfrm>
            <a:off x="2309813" y="522288"/>
            <a:ext cx="4643437" cy="2611437"/>
          </a:xfrm>
          <a:ln/>
        </p:spPr>
      </p:sp>
      <p:sp>
        <p:nvSpPr>
          <p:cNvPr id="93082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8124798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918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4A2F74E3-F4D5-418B-B2DB-9D487FF49B01}"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60</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89187" name="Rectangle 2"/>
          <p:cNvSpPr>
            <a:spLocks noGrp="1" noRot="1" noChangeAspect="1" noChangeArrowheads="1" noTextEdit="1"/>
          </p:cNvSpPr>
          <p:nvPr>
            <p:ph type="sldImg"/>
          </p:nvPr>
        </p:nvSpPr>
        <p:spPr>
          <a:xfrm>
            <a:off x="2309813" y="522288"/>
            <a:ext cx="4643437" cy="2611437"/>
          </a:xfrm>
          <a:ln/>
        </p:spPr>
      </p:sp>
      <p:sp>
        <p:nvSpPr>
          <p:cNvPr id="98918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858768851"/>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E2A7E6A-05BC-4F25-866E-FB7EF4D1A63F}"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519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555011" name="Rectangle 2"/>
          <p:cNvSpPr>
            <a:spLocks noGrp="1" noRot="1" noChangeAspect="1" noChangeArrowheads="1" noTextEdit="1"/>
          </p:cNvSpPr>
          <p:nvPr>
            <p:ph type="sldImg"/>
          </p:nvPr>
        </p:nvSpPr>
        <p:spPr>
          <a:xfrm>
            <a:off x="2309813" y="522288"/>
            <a:ext cx="4643437" cy="2611437"/>
          </a:xfrm>
          <a:ln/>
        </p:spPr>
      </p:sp>
      <p:sp>
        <p:nvSpPr>
          <p:cNvPr id="55501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46505378"/>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E2A7E6A-05BC-4F25-866E-FB7EF4D1A63F}"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520</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555011" name="Rectangle 2"/>
          <p:cNvSpPr>
            <a:spLocks noGrp="1" noRot="1" noChangeAspect="1" noChangeArrowheads="1" noTextEdit="1"/>
          </p:cNvSpPr>
          <p:nvPr>
            <p:ph type="sldImg"/>
          </p:nvPr>
        </p:nvSpPr>
        <p:spPr>
          <a:xfrm>
            <a:off x="2309813" y="522288"/>
            <a:ext cx="4643437" cy="2611437"/>
          </a:xfrm>
          <a:ln/>
        </p:spPr>
      </p:sp>
      <p:sp>
        <p:nvSpPr>
          <p:cNvPr id="55501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032342549"/>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E2A7E6A-05BC-4F25-866E-FB7EF4D1A63F}"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522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555011" name="Rectangle 2"/>
          <p:cNvSpPr>
            <a:spLocks noGrp="1" noRot="1" noChangeAspect="1" noChangeArrowheads="1" noTextEdit="1"/>
          </p:cNvSpPr>
          <p:nvPr>
            <p:ph type="sldImg"/>
          </p:nvPr>
        </p:nvSpPr>
        <p:spPr>
          <a:xfrm>
            <a:off x="2309813" y="522288"/>
            <a:ext cx="4643437" cy="2611437"/>
          </a:xfrm>
          <a:ln/>
        </p:spPr>
      </p:sp>
      <p:sp>
        <p:nvSpPr>
          <p:cNvPr id="55501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404917956"/>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E2A7E6A-05BC-4F25-866E-FB7EF4D1A63F}"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523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555011" name="Rectangle 2"/>
          <p:cNvSpPr>
            <a:spLocks noGrp="1" noRot="1" noChangeAspect="1" noChangeArrowheads="1" noTextEdit="1"/>
          </p:cNvSpPr>
          <p:nvPr>
            <p:ph type="sldImg"/>
          </p:nvPr>
        </p:nvSpPr>
        <p:spPr>
          <a:xfrm>
            <a:off x="2309813" y="522288"/>
            <a:ext cx="4643437" cy="2611437"/>
          </a:xfrm>
          <a:ln/>
        </p:spPr>
      </p:sp>
      <p:sp>
        <p:nvSpPr>
          <p:cNvPr id="55501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427056884"/>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E2A7E6A-05BC-4F25-866E-FB7EF4D1A63F}"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525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555011" name="Rectangle 2"/>
          <p:cNvSpPr>
            <a:spLocks noGrp="1" noRot="1" noChangeAspect="1" noChangeArrowheads="1" noTextEdit="1"/>
          </p:cNvSpPr>
          <p:nvPr>
            <p:ph type="sldImg"/>
          </p:nvPr>
        </p:nvSpPr>
        <p:spPr>
          <a:xfrm>
            <a:off x="2309813" y="522288"/>
            <a:ext cx="4643437" cy="2611437"/>
          </a:xfrm>
          <a:ln/>
        </p:spPr>
      </p:sp>
      <p:sp>
        <p:nvSpPr>
          <p:cNvPr id="55501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248773469"/>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E2A7E6A-05BC-4F25-866E-FB7EF4D1A63F}"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526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555011" name="Rectangle 2"/>
          <p:cNvSpPr>
            <a:spLocks noGrp="1" noRot="1" noChangeAspect="1" noChangeArrowheads="1" noTextEdit="1"/>
          </p:cNvSpPr>
          <p:nvPr>
            <p:ph type="sldImg"/>
          </p:nvPr>
        </p:nvSpPr>
        <p:spPr>
          <a:xfrm>
            <a:off x="2309813" y="522288"/>
            <a:ext cx="4643437" cy="2611437"/>
          </a:xfrm>
          <a:ln/>
        </p:spPr>
      </p:sp>
      <p:sp>
        <p:nvSpPr>
          <p:cNvPr id="55501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803946400"/>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E2A7E6A-05BC-4F25-866E-FB7EF4D1A63F}"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528</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555011" name="Rectangle 2"/>
          <p:cNvSpPr>
            <a:spLocks noGrp="1" noRot="1" noChangeAspect="1" noChangeArrowheads="1" noTextEdit="1"/>
          </p:cNvSpPr>
          <p:nvPr>
            <p:ph type="sldImg"/>
          </p:nvPr>
        </p:nvSpPr>
        <p:spPr>
          <a:xfrm>
            <a:off x="2309813" y="522288"/>
            <a:ext cx="4643437" cy="2611437"/>
          </a:xfrm>
          <a:ln/>
        </p:spPr>
      </p:sp>
      <p:sp>
        <p:nvSpPr>
          <p:cNvPr id="55501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342699833"/>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E2A7E6A-05BC-4F25-866E-FB7EF4D1A63F}"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529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555011" name="Rectangle 2"/>
          <p:cNvSpPr>
            <a:spLocks noGrp="1" noRot="1" noChangeAspect="1" noChangeArrowheads="1" noTextEdit="1"/>
          </p:cNvSpPr>
          <p:nvPr>
            <p:ph type="sldImg"/>
          </p:nvPr>
        </p:nvSpPr>
        <p:spPr>
          <a:xfrm>
            <a:off x="2309813" y="522288"/>
            <a:ext cx="4643437" cy="2611437"/>
          </a:xfrm>
          <a:ln/>
        </p:spPr>
      </p:sp>
      <p:sp>
        <p:nvSpPr>
          <p:cNvPr id="55501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980871114"/>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EBC01D9-2FC4-4400-9F19-34EB8E96E483}"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531</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97027" name="Rectangle 2"/>
          <p:cNvSpPr>
            <a:spLocks noGrp="1" noRot="1" noChangeAspect="1" noChangeArrowheads="1" noTextEdit="1"/>
          </p:cNvSpPr>
          <p:nvPr>
            <p:ph type="sldImg"/>
          </p:nvPr>
        </p:nvSpPr>
        <p:spPr>
          <a:xfrm>
            <a:off x="2309813" y="522288"/>
            <a:ext cx="4643437" cy="2611437"/>
          </a:xfrm>
          <a:ln/>
        </p:spPr>
      </p:sp>
      <p:sp>
        <p:nvSpPr>
          <p:cNvPr id="89702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600180354"/>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EBC01D9-2FC4-4400-9F19-34EB8E96E483}"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533</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97027" name="Rectangle 2"/>
          <p:cNvSpPr>
            <a:spLocks noGrp="1" noRot="1" noChangeAspect="1" noChangeArrowheads="1" noTextEdit="1"/>
          </p:cNvSpPr>
          <p:nvPr>
            <p:ph type="sldImg"/>
          </p:nvPr>
        </p:nvSpPr>
        <p:spPr>
          <a:xfrm>
            <a:off x="2309813" y="522288"/>
            <a:ext cx="4643437" cy="2611437"/>
          </a:xfrm>
          <a:ln/>
        </p:spPr>
      </p:sp>
      <p:sp>
        <p:nvSpPr>
          <p:cNvPr id="89702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40676305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E02ED438-7C72-49F4-8697-E49AD55E2845}"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83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50243" name="Rectangle 2"/>
          <p:cNvSpPr>
            <a:spLocks noGrp="1" noRot="1" noChangeAspect="1" noChangeArrowheads="1" noTextEdit="1"/>
          </p:cNvSpPr>
          <p:nvPr>
            <p:ph type="sldImg"/>
          </p:nvPr>
        </p:nvSpPr>
        <p:spPr>
          <a:xfrm>
            <a:off x="2309813" y="522288"/>
            <a:ext cx="4643437" cy="2611437"/>
          </a:xfrm>
          <a:ln/>
        </p:spPr>
      </p:sp>
      <p:sp>
        <p:nvSpPr>
          <p:cNvPr id="65024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900561103"/>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EBC01D9-2FC4-4400-9F19-34EB8E96E483}"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535</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97027" name="Rectangle 2"/>
          <p:cNvSpPr>
            <a:spLocks noGrp="1" noRot="1" noChangeAspect="1" noChangeArrowheads="1" noTextEdit="1"/>
          </p:cNvSpPr>
          <p:nvPr>
            <p:ph type="sldImg"/>
          </p:nvPr>
        </p:nvSpPr>
        <p:spPr>
          <a:xfrm>
            <a:off x="2309813" y="522288"/>
            <a:ext cx="4643437" cy="2611437"/>
          </a:xfrm>
          <a:ln/>
        </p:spPr>
      </p:sp>
      <p:sp>
        <p:nvSpPr>
          <p:cNvPr id="89702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0716818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7F4023D5-D63E-4315-B1CE-0A06414ECF62}"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84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51267" name="Rectangle 2"/>
          <p:cNvSpPr>
            <a:spLocks noGrp="1" noRot="1" noChangeAspect="1" noChangeArrowheads="1" noTextEdit="1"/>
          </p:cNvSpPr>
          <p:nvPr>
            <p:ph type="sldImg"/>
          </p:nvPr>
        </p:nvSpPr>
        <p:spPr>
          <a:xfrm>
            <a:off x="2309813" y="522288"/>
            <a:ext cx="4643437" cy="2611437"/>
          </a:xfrm>
          <a:ln/>
        </p:spPr>
      </p:sp>
      <p:sp>
        <p:nvSpPr>
          <p:cNvPr id="65126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823391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46187104-DAD9-4221-8FC5-FFD31FA14491}"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85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52291" name="Rectangle 2"/>
          <p:cNvSpPr>
            <a:spLocks noGrp="1" noRot="1" noChangeAspect="1" noChangeArrowheads="1" noTextEdit="1"/>
          </p:cNvSpPr>
          <p:nvPr>
            <p:ph type="sldImg"/>
          </p:nvPr>
        </p:nvSpPr>
        <p:spPr>
          <a:xfrm>
            <a:off x="2309813" y="522288"/>
            <a:ext cx="4643437" cy="2611437"/>
          </a:xfrm>
          <a:ln/>
        </p:spPr>
      </p:sp>
      <p:sp>
        <p:nvSpPr>
          <p:cNvPr id="65229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5511815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05E93A9-478D-44E4-A36E-AD8B6BDB896B}"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86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45123" name="Rectangle 2"/>
          <p:cNvSpPr>
            <a:spLocks noGrp="1" noRot="1" noChangeAspect="1" noChangeArrowheads="1" noTextEdit="1"/>
          </p:cNvSpPr>
          <p:nvPr>
            <p:ph type="sldImg"/>
          </p:nvPr>
        </p:nvSpPr>
        <p:spPr>
          <a:xfrm>
            <a:off x="2309813" y="522288"/>
            <a:ext cx="4643437" cy="2611437"/>
          </a:xfrm>
          <a:ln/>
        </p:spPr>
      </p:sp>
      <p:sp>
        <p:nvSpPr>
          <p:cNvPr id="64512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5223776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353ED6E3-081A-4799-9668-69010567DD4B}"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87</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62531" name="Rectangle 2"/>
          <p:cNvSpPr>
            <a:spLocks noGrp="1" noRot="1" noChangeAspect="1" noChangeArrowheads="1" noTextEdit="1"/>
          </p:cNvSpPr>
          <p:nvPr>
            <p:ph type="sldImg"/>
          </p:nvPr>
        </p:nvSpPr>
        <p:spPr>
          <a:xfrm>
            <a:off x="2309813" y="522288"/>
            <a:ext cx="4643437" cy="2611437"/>
          </a:xfrm>
          <a:ln/>
        </p:spPr>
      </p:sp>
      <p:sp>
        <p:nvSpPr>
          <p:cNvPr id="66253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869363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A9A6EF68-F304-4458-B5D2-9A5C80210FC6}"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82691" name="Rectangle 2"/>
          <p:cNvSpPr>
            <a:spLocks noGrp="1" noRot="1" noChangeAspect="1" noChangeArrowheads="1" noTextEdit="1"/>
          </p:cNvSpPr>
          <p:nvPr>
            <p:ph type="sldImg"/>
          </p:nvPr>
        </p:nvSpPr>
        <p:spPr>
          <a:xfrm>
            <a:off x="2309813" y="522288"/>
            <a:ext cx="4643437" cy="2611437"/>
          </a:xfrm>
          <a:ln/>
        </p:spPr>
      </p:sp>
      <p:sp>
        <p:nvSpPr>
          <p:cNvPr id="88269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4705211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041FBC06-6C64-485F-B6F1-9D34A85A5566}"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93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70723" name="Rectangle 2"/>
          <p:cNvSpPr>
            <a:spLocks noGrp="1" noRot="1" noChangeAspect="1" noChangeArrowheads="1" noTextEdit="1"/>
          </p:cNvSpPr>
          <p:nvPr>
            <p:ph type="sldImg"/>
          </p:nvPr>
        </p:nvSpPr>
        <p:spPr>
          <a:xfrm>
            <a:off x="2311400" y="522288"/>
            <a:ext cx="4643438" cy="2611437"/>
          </a:xfrm>
          <a:ln/>
        </p:spPr>
      </p:sp>
      <p:sp>
        <p:nvSpPr>
          <p:cNvPr id="670724" name="Rectangle 3"/>
          <p:cNvSpPr>
            <a:spLocks noGrp="1" noChangeArrowheads="1"/>
          </p:cNvSpPr>
          <p:nvPr>
            <p:ph type="body" idx="1"/>
          </p:nvPr>
        </p:nvSpPr>
        <p:spPr>
          <a:noFill/>
          <a:ln/>
        </p:spPr>
        <p:txBody>
          <a:bodyPr lIns="92729" tIns="46364" rIns="92729" bIns="46364"/>
          <a:lstStyle/>
          <a:p>
            <a:pPr eaLnBrk="1" hangingPunct="1"/>
            <a:endParaRPr lang="en-CA"/>
          </a:p>
        </p:txBody>
      </p:sp>
    </p:spTree>
    <p:extLst>
      <p:ext uri="{BB962C8B-B14F-4D97-AF65-F5344CB8AC3E}">
        <p14:creationId xmlns:p14="http://schemas.microsoft.com/office/powerpoint/2010/main" val="29183689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E2935001-F192-44B7-9C75-E00C904B1E24}"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94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72771" name="Rectangle 2"/>
          <p:cNvSpPr>
            <a:spLocks noGrp="1" noRot="1" noChangeAspect="1" noChangeArrowheads="1" noTextEdit="1"/>
          </p:cNvSpPr>
          <p:nvPr>
            <p:ph type="sldImg"/>
          </p:nvPr>
        </p:nvSpPr>
        <p:spPr>
          <a:xfrm>
            <a:off x="2309813" y="522288"/>
            <a:ext cx="4643437" cy="2611437"/>
          </a:xfrm>
          <a:ln/>
        </p:spPr>
      </p:sp>
      <p:sp>
        <p:nvSpPr>
          <p:cNvPr id="67277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4584718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6898"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CA980502-6739-407E-BC04-86BB17903FA9}" type="slidenum">
              <a:rPr kumimoji="0" lang="ar-EG"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95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1616899" name="Rectangle 2"/>
          <p:cNvSpPr>
            <a:spLocks noGrp="1" noRot="1" noChangeAspect="1" noChangeArrowheads="1" noTextEdit="1"/>
          </p:cNvSpPr>
          <p:nvPr>
            <p:ph type="sldImg"/>
          </p:nvPr>
        </p:nvSpPr>
        <p:spPr>
          <a:xfrm>
            <a:off x="2309813" y="522288"/>
            <a:ext cx="4643437" cy="2611437"/>
          </a:xfrm>
          <a:ln/>
        </p:spPr>
      </p:sp>
      <p:sp>
        <p:nvSpPr>
          <p:cNvPr id="1616900" name="Rectangle 3"/>
          <p:cNvSpPr>
            <a:spLocks noGrp="1" noChangeArrowheads="1"/>
          </p:cNvSpPr>
          <p:nvPr>
            <p:ph type="body" idx="1"/>
          </p:nvPr>
        </p:nvSpPr>
        <p:spPr>
          <a:noFill/>
          <a:ln/>
        </p:spPr>
        <p:txBody>
          <a:bodyPr/>
          <a:lstStyle/>
          <a:p>
            <a:pPr eaLnBrk="1" hangingPunct="1"/>
            <a:endParaRPr lang="en-CA" dirty="0"/>
          </a:p>
        </p:txBody>
      </p:sp>
    </p:spTree>
    <p:extLst>
      <p:ext uri="{BB962C8B-B14F-4D97-AF65-F5344CB8AC3E}">
        <p14:creationId xmlns:p14="http://schemas.microsoft.com/office/powerpoint/2010/main" val="28306836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2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76769B54-D4F4-4E1F-A996-C5F051C665C6}" type="slidenum">
              <a:rPr kumimoji="0" lang="ar-EG"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97</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1617923" name="Rectangle 2"/>
          <p:cNvSpPr>
            <a:spLocks noGrp="1" noRot="1" noChangeAspect="1" noChangeArrowheads="1" noTextEdit="1"/>
          </p:cNvSpPr>
          <p:nvPr>
            <p:ph type="sldImg"/>
          </p:nvPr>
        </p:nvSpPr>
        <p:spPr>
          <a:xfrm>
            <a:off x="2309813" y="522288"/>
            <a:ext cx="4643437" cy="2611437"/>
          </a:xfrm>
          <a:ln/>
        </p:spPr>
      </p:sp>
      <p:sp>
        <p:nvSpPr>
          <p:cNvPr id="161792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8779557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10853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69164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32892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66923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45529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270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CEA806D2-6D2C-44E0-ACD7-C2E83F6C6A0F}"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83715" name="Rectangle 2"/>
          <p:cNvSpPr>
            <a:spLocks noGrp="1" noRot="1" noChangeAspect="1" noChangeArrowheads="1" noTextEdit="1"/>
          </p:cNvSpPr>
          <p:nvPr>
            <p:ph type="sldImg"/>
          </p:nvPr>
        </p:nvSpPr>
        <p:spPr>
          <a:xfrm>
            <a:off x="2309813" y="522288"/>
            <a:ext cx="4643437" cy="2611437"/>
          </a:xfrm>
          <a:ln/>
        </p:spPr>
      </p:sp>
      <p:sp>
        <p:nvSpPr>
          <p:cNvPr id="88371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44494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78132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2345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07635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16657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80530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79075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277981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53783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376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F3436CC7-C4B9-4C0B-BAB5-13347435B85B}"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127</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653763" name="Rectangle 2"/>
          <p:cNvSpPr>
            <a:spLocks noGrp="1" noRot="1" noChangeAspect="1" noChangeArrowheads="1" noTextEdit="1"/>
          </p:cNvSpPr>
          <p:nvPr>
            <p:ph type="sldImg"/>
          </p:nvPr>
        </p:nvSpPr>
        <p:spPr>
          <a:xfrm>
            <a:off x="2309813" y="522288"/>
            <a:ext cx="4643437" cy="2611437"/>
          </a:xfrm>
          <a:ln/>
        </p:spPr>
      </p:sp>
      <p:sp>
        <p:nvSpPr>
          <p:cNvPr id="165376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5152593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309813" y="522288"/>
            <a:ext cx="4643437" cy="2611437"/>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3AF124DB-1AD8-4079-AFDD-7FE1F9F80A72}"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133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124455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309813" y="522288"/>
            <a:ext cx="4643437" cy="2611437"/>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FE9FC2A5-9E34-4DE8-B62F-EC6C5AB1850D}" type="slidenum">
              <a:rPr kumimoji="0" lang="ar-EG"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39</a:t>
            </a:fld>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2152468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2738"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635DF48F-DB75-450F-BFBD-D17ADB409281}"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135</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652739" name="Rectangle 2"/>
          <p:cNvSpPr>
            <a:spLocks noGrp="1" noRot="1" noChangeAspect="1" noChangeArrowheads="1" noTextEdit="1"/>
          </p:cNvSpPr>
          <p:nvPr>
            <p:ph type="sldImg"/>
          </p:nvPr>
        </p:nvSpPr>
        <p:spPr>
          <a:xfrm>
            <a:off x="2309813" y="522288"/>
            <a:ext cx="4643437" cy="2611437"/>
          </a:xfrm>
          <a:ln/>
        </p:spPr>
      </p:sp>
      <p:sp>
        <p:nvSpPr>
          <p:cNvPr id="165274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5216105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4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F7B24C8D-B065-4636-977B-DFC9AC673AA4}"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150</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80643" name="Rectangle 2"/>
          <p:cNvSpPr>
            <a:spLocks noGrp="1" noRot="1" noChangeAspect="1" noChangeArrowheads="1" noTextEdit="1"/>
          </p:cNvSpPr>
          <p:nvPr>
            <p:ph type="sldImg"/>
          </p:nvPr>
        </p:nvSpPr>
        <p:spPr>
          <a:xfrm>
            <a:off x="2309813" y="522288"/>
            <a:ext cx="4643437" cy="2611437"/>
          </a:xfrm>
          <a:ln/>
        </p:spPr>
      </p:sp>
      <p:sp>
        <p:nvSpPr>
          <p:cNvPr id="88064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4930251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0386"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307C2F-93AB-48B4-A996-B96EBE7CE3E9}" type="slidenum">
              <a:rPr kumimoji="0" lang="ar-EG"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151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680387" name="Rectangle 2"/>
          <p:cNvSpPr>
            <a:spLocks noGrp="1" noRot="1" noChangeAspect="1" noChangeArrowheads="1" noTextEdit="1"/>
          </p:cNvSpPr>
          <p:nvPr>
            <p:ph type="sldImg"/>
          </p:nvPr>
        </p:nvSpPr>
        <p:spPr>
          <a:xfrm>
            <a:off x="2309813" y="522288"/>
            <a:ext cx="4643437" cy="2611437"/>
          </a:xfrm>
          <a:ln/>
        </p:spPr>
      </p:sp>
      <p:sp>
        <p:nvSpPr>
          <p:cNvPr id="1680388" name="Rectangle 3"/>
          <p:cNvSpPr>
            <a:spLocks noGrp="1" noChangeArrowheads="1"/>
          </p:cNvSpPr>
          <p:nvPr>
            <p:ph type="body" idx="1"/>
          </p:nvPr>
        </p:nvSpPr>
        <p:spPr>
          <a:noFill/>
          <a:ln/>
        </p:spPr>
        <p:txBody>
          <a:bodyPr/>
          <a:lstStyle/>
          <a:p>
            <a:pPr eaLnBrk="1" hangingPunct="1"/>
            <a:endParaRPr lang="en-CA" dirty="0"/>
          </a:p>
        </p:txBody>
      </p:sp>
    </p:spTree>
    <p:extLst>
      <p:ext uri="{BB962C8B-B14F-4D97-AF65-F5344CB8AC3E}">
        <p14:creationId xmlns:p14="http://schemas.microsoft.com/office/powerpoint/2010/main" val="7117142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A9A6EF68-F304-4458-B5D2-9A5C80210FC6}"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153</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82691" name="Rectangle 2"/>
          <p:cNvSpPr>
            <a:spLocks noGrp="1" noRot="1" noChangeAspect="1" noChangeArrowheads="1" noTextEdit="1"/>
          </p:cNvSpPr>
          <p:nvPr>
            <p:ph type="sldImg"/>
          </p:nvPr>
        </p:nvSpPr>
        <p:spPr>
          <a:xfrm>
            <a:off x="2309813" y="522288"/>
            <a:ext cx="4643437" cy="2611437"/>
          </a:xfrm>
          <a:ln/>
        </p:spPr>
      </p:sp>
      <p:sp>
        <p:nvSpPr>
          <p:cNvPr id="88269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42308963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CEA806D2-6D2C-44E0-ACD7-C2E83F6C6A0F}"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156</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83715" name="Rectangle 2"/>
          <p:cNvSpPr>
            <a:spLocks noGrp="1" noRot="1" noChangeAspect="1" noChangeArrowheads="1" noTextEdit="1"/>
          </p:cNvSpPr>
          <p:nvPr>
            <p:ph type="sldImg"/>
          </p:nvPr>
        </p:nvSpPr>
        <p:spPr>
          <a:xfrm>
            <a:off x="2309813" y="522288"/>
            <a:ext cx="4643437" cy="2611437"/>
          </a:xfrm>
          <a:ln/>
        </p:spPr>
      </p:sp>
      <p:sp>
        <p:nvSpPr>
          <p:cNvPr id="88371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42209891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309813" y="522288"/>
            <a:ext cx="4643437" cy="2611437"/>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FE9FC2A5-9E34-4DE8-B62F-EC6C5AB1850D}" type="slidenum">
              <a:rPr kumimoji="0" lang="ar-EG"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159</a:t>
            </a:fld>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748716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65A707E4-EAFB-458C-B92A-EC9B73C7A382}"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162</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85763" name="Rectangle 2"/>
          <p:cNvSpPr>
            <a:spLocks noGrp="1" noRot="1" noChangeAspect="1" noChangeArrowheads="1" noTextEdit="1"/>
          </p:cNvSpPr>
          <p:nvPr>
            <p:ph type="sldImg"/>
          </p:nvPr>
        </p:nvSpPr>
        <p:spPr>
          <a:xfrm>
            <a:off x="2309813" y="522288"/>
            <a:ext cx="4643437" cy="2611437"/>
          </a:xfrm>
          <a:ln/>
        </p:spPr>
      </p:sp>
      <p:sp>
        <p:nvSpPr>
          <p:cNvPr id="88576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7694964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78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D901C13B-B6F1-4934-87C3-918775F26A24}"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163</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86787" name="Rectangle 2"/>
          <p:cNvSpPr>
            <a:spLocks noGrp="1" noRot="1" noChangeAspect="1" noChangeArrowheads="1" noTextEdit="1"/>
          </p:cNvSpPr>
          <p:nvPr>
            <p:ph type="sldImg"/>
          </p:nvPr>
        </p:nvSpPr>
        <p:spPr>
          <a:xfrm>
            <a:off x="2309813" y="522288"/>
            <a:ext cx="4643437" cy="2611437"/>
          </a:xfrm>
          <a:ln/>
        </p:spPr>
      </p:sp>
      <p:sp>
        <p:nvSpPr>
          <p:cNvPr id="88678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7022430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81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9791A93B-7C64-4213-BF4E-207C0E3B6543}"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164</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87811" name="Rectangle 2"/>
          <p:cNvSpPr>
            <a:spLocks noGrp="1" noRot="1" noChangeAspect="1" noChangeArrowheads="1" noTextEdit="1"/>
          </p:cNvSpPr>
          <p:nvPr>
            <p:ph type="sldImg"/>
          </p:nvPr>
        </p:nvSpPr>
        <p:spPr>
          <a:xfrm>
            <a:off x="2309813" y="522288"/>
            <a:ext cx="4643437" cy="2611437"/>
          </a:xfrm>
          <a:ln/>
        </p:spPr>
      </p:sp>
      <p:sp>
        <p:nvSpPr>
          <p:cNvPr id="88781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3656990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F2C468EE-F5EB-4AE9-84D5-33AE401C6A1A}"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166</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88835" name="Rectangle 2"/>
          <p:cNvSpPr>
            <a:spLocks noGrp="1" noRot="1" noChangeAspect="1" noChangeArrowheads="1" noTextEdit="1"/>
          </p:cNvSpPr>
          <p:nvPr>
            <p:ph type="sldImg"/>
          </p:nvPr>
        </p:nvSpPr>
        <p:spPr>
          <a:xfrm>
            <a:off x="2309813" y="522288"/>
            <a:ext cx="4643437" cy="2611437"/>
          </a:xfrm>
          <a:ln/>
        </p:spPr>
      </p:sp>
      <p:sp>
        <p:nvSpPr>
          <p:cNvPr id="88883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47397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87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05A604B0-3478-4569-BDA3-E980B93E1666}"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42</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75875" name="Rectangle 2"/>
          <p:cNvSpPr>
            <a:spLocks noGrp="1" noRot="1" noChangeAspect="1" noChangeArrowheads="1" noTextEdit="1"/>
          </p:cNvSpPr>
          <p:nvPr>
            <p:ph type="sldImg"/>
          </p:nvPr>
        </p:nvSpPr>
        <p:spPr>
          <a:xfrm>
            <a:off x="2309813" y="522288"/>
            <a:ext cx="4643437" cy="2611437"/>
          </a:xfrm>
          <a:ln/>
        </p:spPr>
      </p:sp>
      <p:sp>
        <p:nvSpPr>
          <p:cNvPr id="97587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26686223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3B50683D-FA1A-4165-80CD-1885BF7D3B2C}"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167</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92931" name="Rectangle 2"/>
          <p:cNvSpPr>
            <a:spLocks noGrp="1" noRot="1" noChangeAspect="1" noChangeArrowheads="1" noTextEdit="1"/>
          </p:cNvSpPr>
          <p:nvPr>
            <p:ph type="sldImg"/>
          </p:nvPr>
        </p:nvSpPr>
        <p:spPr>
          <a:xfrm>
            <a:off x="2309813" y="522288"/>
            <a:ext cx="4643437" cy="2611437"/>
          </a:xfrm>
          <a:ln/>
        </p:spPr>
      </p:sp>
      <p:sp>
        <p:nvSpPr>
          <p:cNvPr id="89293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69846993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FC82E68A-2A54-4A92-89BB-1BDACB8192A0}"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168</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96003" name="Rectangle 2"/>
          <p:cNvSpPr>
            <a:spLocks noGrp="1" noRot="1" noChangeAspect="1" noChangeArrowheads="1" noTextEdit="1"/>
          </p:cNvSpPr>
          <p:nvPr>
            <p:ph type="sldImg"/>
          </p:nvPr>
        </p:nvSpPr>
        <p:spPr>
          <a:xfrm>
            <a:off x="2309813" y="522288"/>
            <a:ext cx="4643437" cy="2611437"/>
          </a:xfrm>
          <a:ln/>
        </p:spPr>
      </p:sp>
      <p:sp>
        <p:nvSpPr>
          <p:cNvPr id="89600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97967061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C80FADF-A26F-4C1E-92EC-9AB9E46467CD}"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169</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98051" name="Rectangle 2"/>
          <p:cNvSpPr>
            <a:spLocks noGrp="1" noRot="1" noChangeAspect="1" noChangeArrowheads="1" noTextEdit="1"/>
          </p:cNvSpPr>
          <p:nvPr>
            <p:ph type="sldImg"/>
          </p:nvPr>
        </p:nvSpPr>
        <p:spPr>
          <a:xfrm>
            <a:off x="2309813" y="522288"/>
            <a:ext cx="4643437" cy="2611437"/>
          </a:xfrm>
          <a:ln/>
        </p:spPr>
      </p:sp>
      <p:sp>
        <p:nvSpPr>
          <p:cNvPr id="89805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19196143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2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45BF6E40-81BA-4C53-B558-BC7C8164EE83}"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170</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01123" name="Rectangle 2"/>
          <p:cNvSpPr>
            <a:spLocks noGrp="1" noRot="1" noChangeAspect="1" noChangeArrowheads="1" noTextEdit="1"/>
          </p:cNvSpPr>
          <p:nvPr>
            <p:ph type="sldImg"/>
          </p:nvPr>
        </p:nvSpPr>
        <p:spPr>
          <a:xfrm>
            <a:off x="2309813" y="522288"/>
            <a:ext cx="4643437" cy="2611437"/>
          </a:xfrm>
          <a:ln/>
        </p:spPr>
      </p:sp>
      <p:sp>
        <p:nvSpPr>
          <p:cNvPr id="90112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35332451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14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6274C836-F96B-41C7-8C16-A8E99E0EF2C7}"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171</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02147" name="Rectangle 2"/>
          <p:cNvSpPr>
            <a:spLocks noGrp="1" noRot="1" noChangeAspect="1" noChangeArrowheads="1" noTextEdit="1"/>
          </p:cNvSpPr>
          <p:nvPr>
            <p:ph type="sldImg"/>
          </p:nvPr>
        </p:nvSpPr>
        <p:spPr>
          <a:xfrm>
            <a:off x="2309813" y="522288"/>
            <a:ext cx="4643437" cy="2611437"/>
          </a:xfrm>
          <a:ln/>
        </p:spPr>
      </p:sp>
      <p:sp>
        <p:nvSpPr>
          <p:cNvPr id="90214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5094530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C814EA23-B864-4966-9BE7-BE4866076BF2}"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172</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04195" name="Rectangle 2"/>
          <p:cNvSpPr>
            <a:spLocks noGrp="1" noRot="1" noChangeAspect="1" noChangeArrowheads="1" noTextEdit="1"/>
          </p:cNvSpPr>
          <p:nvPr>
            <p:ph type="sldImg"/>
          </p:nvPr>
        </p:nvSpPr>
        <p:spPr>
          <a:xfrm>
            <a:off x="2309813" y="522288"/>
            <a:ext cx="4643437" cy="2611437"/>
          </a:xfrm>
          <a:ln/>
        </p:spPr>
      </p:sp>
      <p:sp>
        <p:nvSpPr>
          <p:cNvPr id="90419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7157546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AB6D170-7E1B-46AF-8FE1-CF5ADE471448}"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173</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06243" name="Rectangle 2"/>
          <p:cNvSpPr>
            <a:spLocks noGrp="1" noRot="1" noChangeAspect="1" noChangeArrowheads="1" noTextEdit="1"/>
          </p:cNvSpPr>
          <p:nvPr>
            <p:ph type="sldImg"/>
          </p:nvPr>
        </p:nvSpPr>
        <p:spPr>
          <a:xfrm>
            <a:off x="2309813" y="522288"/>
            <a:ext cx="4643437" cy="2611437"/>
          </a:xfrm>
          <a:ln/>
        </p:spPr>
      </p:sp>
      <p:sp>
        <p:nvSpPr>
          <p:cNvPr id="90624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9168071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93942941-6171-4A84-B45D-FC7C306ABD37}"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174</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11363" name="Rectangle 2"/>
          <p:cNvSpPr>
            <a:spLocks noGrp="1" noRot="1" noChangeAspect="1" noChangeArrowheads="1" noTextEdit="1"/>
          </p:cNvSpPr>
          <p:nvPr>
            <p:ph type="sldImg"/>
          </p:nvPr>
        </p:nvSpPr>
        <p:spPr>
          <a:xfrm>
            <a:off x="2309813" y="522288"/>
            <a:ext cx="4643437" cy="2611437"/>
          </a:xfrm>
          <a:ln/>
        </p:spPr>
      </p:sp>
      <p:sp>
        <p:nvSpPr>
          <p:cNvPr id="91136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88236094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955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19C27053-F473-4988-8B3A-E3EA4DD592A6}"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175</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19555" name="Rectangle 2"/>
          <p:cNvSpPr>
            <a:spLocks noGrp="1" noRot="1" noChangeAspect="1" noChangeArrowheads="1" noTextEdit="1"/>
          </p:cNvSpPr>
          <p:nvPr>
            <p:ph type="sldImg"/>
          </p:nvPr>
        </p:nvSpPr>
        <p:spPr>
          <a:xfrm>
            <a:off x="2309813" y="522288"/>
            <a:ext cx="4643437" cy="2611437"/>
          </a:xfrm>
          <a:ln/>
        </p:spPr>
      </p:sp>
      <p:sp>
        <p:nvSpPr>
          <p:cNvPr id="91955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428265778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C3EB91C7-6C5D-47FE-B08E-76F211147EE4}"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176</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31843" name="Rectangle 2"/>
          <p:cNvSpPr>
            <a:spLocks noGrp="1" noRot="1" noChangeAspect="1" noChangeArrowheads="1" noTextEdit="1"/>
          </p:cNvSpPr>
          <p:nvPr>
            <p:ph type="sldImg"/>
          </p:nvPr>
        </p:nvSpPr>
        <p:spPr>
          <a:xfrm>
            <a:off x="2309813" y="522288"/>
            <a:ext cx="4643437" cy="2611437"/>
          </a:xfrm>
          <a:ln/>
        </p:spPr>
      </p:sp>
      <p:sp>
        <p:nvSpPr>
          <p:cNvPr id="93184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740474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6898"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EA8125AE-6B31-49CF-9E37-EAFBB187BCC0}"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43</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76899" name="Rectangle 2"/>
          <p:cNvSpPr>
            <a:spLocks noGrp="1" noRot="1" noChangeAspect="1" noChangeArrowheads="1" noTextEdit="1"/>
          </p:cNvSpPr>
          <p:nvPr>
            <p:ph type="sldImg"/>
          </p:nvPr>
        </p:nvSpPr>
        <p:spPr>
          <a:xfrm>
            <a:off x="2309813" y="522288"/>
            <a:ext cx="4643437" cy="2611437"/>
          </a:xfrm>
          <a:ln/>
        </p:spPr>
      </p:sp>
      <p:sp>
        <p:nvSpPr>
          <p:cNvPr id="97690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36078248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86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634523E1-D570-4584-97CC-1A59D505BEDA}"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177</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32867" name="Rectangle 2"/>
          <p:cNvSpPr>
            <a:spLocks noGrp="1" noRot="1" noChangeAspect="1" noChangeArrowheads="1" noTextEdit="1"/>
          </p:cNvSpPr>
          <p:nvPr>
            <p:ph type="sldImg"/>
          </p:nvPr>
        </p:nvSpPr>
        <p:spPr>
          <a:xfrm>
            <a:off x="2309813" y="522288"/>
            <a:ext cx="4643437" cy="2611437"/>
          </a:xfrm>
          <a:ln/>
        </p:spPr>
      </p:sp>
      <p:sp>
        <p:nvSpPr>
          <p:cNvPr id="93286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04787205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EE1F29B4-E7E5-4C8B-8E17-DD96E4816224}"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196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38979" name="Rectangle 2"/>
          <p:cNvSpPr>
            <a:spLocks noGrp="1" noRot="1" noChangeAspect="1" noChangeArrowheads="1" noTextEdit="1"/>
          </p:cNvSpPr>
          <p:nvPr>
            <p:ph type="sldImg"/>
          </p:nvPr>
        </p:nvSpPr>
        <p:spPr>
          <a:xfrm>
            <a:off x="2309813" y="522288"/>
            <a:ext cx="4643437" cy="2611437"/>
          </a:xfrm>
          <a:ln/>
        </p:spPr>
      </p:sp>
      <p:sp>
        <p:nvSpPr>
          <p:cNvPr id="63898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73280329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27547400-19EF-4C64-AED6-9A9928326D57}"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197</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40003" name="Rectangle 2"/>
          <p:cNvSpPr>
            <a:spLocks noGrp="1" noRot="1" noChangeAspect="1" noChangeArrowheads="1" noTextEdit="1"/>
          </p:cNvSpPr>
          <p:nvPr>
            <p:ph type="sldImg"/>
          </p:nvPr>
        </p:nvSpPr>
        <p:spPr>
          <a:xfrm>
            <a:off x="2309813" y="522288"/>
            <a:ext cx="4643437" cy="2611437"/>
          </a:xfrm>
          <a:ln/>
        </p:spPr>
      </p:sp>
      <p:sp>
        <p:nvSpPr>
          <p:cNvPr id="64000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0435780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023A1FB-8969-4624-8382-0FFA06A6E280}"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198</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41027" name="Rectangle 2"/>
          <p:cNvSpPr>
            <a:spLocks noGrp="1" noRot="1" noChangeAspect="1" noChangeArrowheads="1" noTextEdit="1"/>
          </p:cNvSpPr>
          <p:nvPr>
            <p:ph type="sldImg"/>
          </p:nvPr>
        </p:nvSpPr>
        <p:spPr>
          <a:xfrm>
            <a:off x="2309813" y="522288"/>
            <a:ext cx="4643437" cy="2611437"/>
          </a:xfrm>
          <a:ln/>
        </p:spPr>
      </p:sp>
      <p:sp>
        <p:nvSpPr>
          <p:cNvPr id="64102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80131257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05E93A9-478D-44E4-A36E-AD8B6BDB896B}"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199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45123" name="Rectangle 2"/>
          <p:cNvSpPr>
            <a:spLocks noGrp="1" noRot="1" noChangeAspect="1" noChangeArrowheads="1" noTextEdit="1"/>
          </p:cNvSpPr>
          <p:nvPr>
            <p:ph type="sldImg"/>
          </p:nvPr>
        </p:nvSpPr>
        <p:spPr>
          <a:xfrm>
            <a:off x="2309813" y="522288"/>
            <a:ext cx="4643437" cy="2611437"/>
          </a:xfrm>
          <a:ln/>
        </p:spPr>
      </p:sp>
      <p:sp>
        <p:nvSpPr>
          <p:cNvPr id="64512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62849848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353ED6E3-081A-4799-9668-69010567DD4B}"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200</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62531" name="Rectangle 2"/>
          <p:cNvSpPr>
            <a:spLocks noGrp="1" noRot="1" noChangeAspect="1" noChangeArrowheads="1" noTextEdit="1"/>
          </p:cNvSpPr>
          <p:nvPr>
            <p:ph type="sldImg"/>
          </p:nvPr>
        </p:nvSpPr>
        <p:spPr>
          <a:xfrm>
            <a:off x="2309813" y="522288"/>
            <a:ext cx="4643437" cy="2611437"/>
          </a:xfrm>
          <a:ln/>
        </p:spPr>
      </p:sp>
      <p:sp>
        <p:nvSpPr>
          <p:cNvPr id="66253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25923275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E2935001-F192-44B7-9C75-E00C904B1E24}"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207</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72771" name="Rectangle 2"/>
          <p:cNvSpPr>
            <a:spLocks noGrp="1" noRot="1" noChangeAspect="1" noChangeArrowheads="1" noTextEdit="1"/>
          </p:cNvSpPr>
          <p:nvPr>
            <p:ph type="sldImg"/>
          </p:nvPr>
        </p:nvSpPr>
        <p:spPr>
          <a:xfrm>
            <a:off x="2309813" y="522288"/>
            <a:ext cx="4643437" cy="2611437"/>
          </a:xfrm>
          <a:ln/>
        </p:spPr>
      </p:sp>
      <p:sp>
        <p:nvSpPr>
          <p:cNvPr id="67277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63237376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6898"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CA980502-6739-407E-BC04-86BB17903FA9}" type="slidenum">
              <a:rPr kumimoji="0" lang="ar-EG"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208</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1616899" name="Rectangle 2"/>
          <p:cNvSpPr>
            <a:spLocks noGrp="1" noRot="1" noChangeAspect="1" noChangeArrowheads="1" noTextEdit="1"/>
          </p:cNvSpPr>
          <p:nvPr>
            <p:ph type="sldImg"/>
          </p:nvPr>
        </p:nvSpPr>
        <p:spPr>
          <a:xfrm>
            <a:off x="2309813" y="522288"/>
            <a:ext cx="4643437" cy="2611437"/>
          </a:xfrm>
          <a:ln/>
        </p:spPr>
      </p:sp>
      <p:sp>
        <p:nvSpPr>
          <p:cNvPr id="1616900" name="Rectangle 3"/>
          <p:cNvSpPr>
            <a:spLocks noGrp="1" noChangeArrowheads="1"/>
          </p:cNvSpPr>
          <p:nvPr>
            <p:ph type="body" idx="1"/>
          </p:nvPr>
        </p:nvSpPr>
        <p:spPr>
          <a:noFill/>
          <a:ln/>
        </p:spPr>
        <p:txBody>
          <a:bodyPr/>
          <a:lstStyle/>
          <a:p>
            <a:pPr eaLnBrk="1" hangingPunct="1"/>
            <a:endParaRPr lang="en-CA" dirty="0"/>
          </a:p>
        </p:txBody>
      </p:sp>
    </p:spTree>
    <p:extLst>
      <p:ext uri="{BB962C8B-B14F-4D97-AF65-F5344CB8AC3E}">
        <p14:creationId xmlns:p14="http://schemas.microsoft.com/office/powerpoint/2010/main" val="223901851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2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76769B54-D4F4-4E1F-A996-C5F051C665C6}" type="slidenum">
              <a:rPr kumimoji="0" lang="ar-EG"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210</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1617923" name="Rectangle 2"/>
          <p:cNvSpPr>
            <a:spLocks noGrp="1" noRot="1" noChangeAspect="1" noChangeArrowheads="1" noTextEdit="1"/>
          </p:cNvSpPr>
          <p:nvPr>
            <p:ph type="sldImg"/>
          </p:nvPr>
        </p:nvSpPr>
        <p:spPr>
          <a:xfrm>
            <a:off x="2309813" y="522288"/>
            <a:ext cx="4643437" cy="2611437"/>
          </a:xfrm>
          <a:ln/>
        </p:spPr>
      </p:sp>
      <p:sp>
        <p:nvSpPr>
          <p:cNvPr id="161792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69871013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792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3B9DBDEF-4234-45B9-893E-F913305B6339}"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44</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77923" name="Rectangle 2"/>
          <p:cNvSpPr>
            <a:spLocks noGrp="1" noRot="1" noChangeAspect="1" noChangeArrowheads="1" noTextEdit="1"/>
          </p:cNvSpPr>
          <p:nvPr>
            <p:ph type="sldImg"/>
          </p:nvPr>
        </p:nvSpPr>
        <p:spPr>
          <a:xfrm>
            <a:off x="2309813" y="522288"/>
            <a:ext cx="4643437" cy="2611437"/>
          </a:xfrm>
          <a:ln/>
        </p:spPr>
      </p:sp>
      <p:sp>
        <p:nvSpPr>
          <p:cNvPr id="97792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63541846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226</a:t>
            </a:fld>
            <a:endParaRPr lang="fr-FR"/>
          </a:p>
        </p:txBody>
      </p:sp>
    </p:spTree>
    <p:extLst>
      <p:ext uri="{BB962C8B-B14F-4D97-AF65-F5344CB8AC3E}">
        <p14:creationId xmlns:p14="http://schemas.microsoft.com/office/powerpoint/2010/main" val="172177650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228</a:t>
            </a:fld>
            <a:endParaRPr lang="fr-FR"/>
          </a:p>
        </p:txBody>
      </p:sp>
    </p:spTree>
    <p:extLst>
      <p:ext uri="{BB962C8B-B14F-4D97-AF65-F5344CB8AC3E}">
        <p14:creationId xmlns:p14="http://schemas.microsoft.com/office/powerpoint/2010/main" val="157132979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912042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F2C468EE-F5EB-4AE9-84D5-33AE401C6A1A}"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45</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88835" name="Rectangle 2"/>
          <p:cNvSpPr>
            <a:spLocks noGrp="1" noRot="1" noChangeAspect="1" noChangeArrowheads="1" noTextEdit="1"/>
          </p:cNvSpPr>
          <p:nvPr>
            <p:ph type="sldImg"/>
          </p:nvPr>
        </p:nvSpPr>
        <p:spPr>
          <a:xfrm>
            <a:off x="2309813" y="522288"/>
            <a:ext cx="4643437" cy="2611437"/>
          </a:xfrm>
          <a:ln/>
        </p:spPr>
      </p:sp>
      <p:sp>
        <p:nvSpPr>
          <p:cNvPr id="88883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91496634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62816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4390146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20684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069828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028374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451539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540533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246</a:t>
            </a:fld>
            <a:endParaRPr lang="fr-FR"/>
          </a:p>
        </p:txBody>
      </p:sp>
    </p:spTree>
    <p:extLst>
      <p:ext uri="{BB962C8B-B14F-4D97-AF65-F5344CB8AC3E}">
        <p14:creationId xmlns:p14="http://schemas.microsoft.com/office/powerpoint/2010/main" val="343666738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247</a:t>
            </a:fld>
            <a:endParaRPr lang="fr-FR"/>
          </a:p>
        </p:txBody>
      </p:sp>
    </p:spTree>
    <p:extLst>
      <p:ext uri="{BB962C8B-B14F-4D97-AF65-F5344CB8AC3E}">
        <p14:creationId xmlns:p14="http://schemas.microsoft.com/office/powerpoint/2010/main" val="334792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8EDF06-F3DD-BBF8-1C13-E4029326FCD2}"/>
              </a:ext>
            </a:extLst>
          </p:cNvPr>
          <p:cNvSpPr>
            <a:spLocks noGrp="1"/>
          </p:cNvSpPr>
          <p:nvPr>
            <p:ph type="ctrTitle"/>
          </p:nvPr>
        </p:nvSpPr>
        <p:spPr>
          <a:xfrm>
            <a:off x="1143000" y="841772"/>
            <a:ext cx="6858000" cy="1790700"/>
          </a:xfrm>
        </p:spPr>
        <p:txBody>
          <a:bodyPr anchor="b"/>
          <a:lstStyle>
            <a:lvl1pPr algn="ctr">
              <a:defRPr sz="4500"/>
            </a:lvl1pPr>
          </a:lstStyle>
          <a:p>
            <a:r>
              <a:rPr lang="fr-FR"/>
              <a:t>Modifiez le style du titre</a:t>
            </a:r>
          </a:p>
        </p:txBody>
      </p:sp>
      <p:sp>
        <p:nvSpPr>
          <p:cNvPr id="3" name="Sous-titre 2">
            <a:extLst>
              <a:ext uri="{FF2B5EF4-FFF2-40B4-BE49-F238E27FC236}">
                <a16:creationId xmlns:a16="http://schemas.microsoft.com/office/drawing/2014/main" id="{3AA6D0F6-C66D-C77D-BBDD-1475C45C7141}"/>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AD33D99-1657-9FA2-BD84-FF0623BF231F}"/>
              </a:ext>
            </a:extLst>
          </p:cNvPr>
          <p:cNvSpPr>
            <a:spLocks noGrp="1"/>
          </p:cNvSpPr>
          <p:nvPr>
            <p:ph type="dt" sz="half" idx="10"/>
          </p:nvPr>
        </p:nvSpPr>
        <p:spPr/>
        <p:txBody>
          <a:bodyPr/>
          <a:lstStyle/>
          <a:p>
            <a:fld id="{BD158623-2E38-4BC2-B3FB-4939A1ACCF82}" type="datetimeFigureOut">
              <a:rPr lang="fr-FR" smtClean="0">
                <a:solidFill>
                  <a:prstClr val="black">
                    <a:tint val="75000"/>
                  </a:prstClr>
                </a:solidFill>
              </a:rPr>
              <a:pPr/>
              <a:t>20/06/2024</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26D2B041-2E8A-E653-4149-EE165798F018}"/>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B3ACD8DF-72FD-B9C6-8052-C2D5360FB1F4}"/>
              </a:ext>
            </a:extLst>
          </p:cNvPr>
          <p:cNvSpPr>
            <a:spLocks noGrp="1"/>
          </p:cNvSpPr>
          <p:nvPr>
            <p:ph type="sldNum" sz="quarter" idx="12"/>
          </p:nvPr>
        </p:nvSpPr>
        <p:spPr/>
        <p:txBody>
          <a:bodyPr/>
          <a:lstStyle/>
          <a:p>
            <a:fld id="{3086D4E8-6482-4CB9-BD73-E1096C1C6D7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766296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88BDDB-105D-2427-576C-F3572FEA932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C64225E-A5CB-A28D-D812-1538F664C77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88C8A6B-B77E-BD79-F6C1-12D14FA45D11}"/>
              </a:ext>
            </a:extLst>
          </p:cNvPr>
          <p:cNvSpPr>
            <a:spLocks noGrp="1"/>
          </p:cNvSpPr>
          <p:nvPr>
            <p:ph type="dt" sz="half" idx="10"/>
          </p:nvPr>
        </p:nvSpPr>
        <p:spPr/>
        <p:txBody>
          <a:bodyPr/>
          <a:lstStyle/>
          <a:p>
            <a:fld id="{BD158623-2E38-4BC2-B3FB-4939A1ACCF82}" type="datetimeFigureOut">
              <a:rPr lang="fr-FR" smtClean="0">
                <a:solidFill>
                  <a:prstClr val="black">
                    <a:tint val="75000"/>
                  </a:prstClr>
                </a:solidFill>
              </a:rPr>
              <a:pPr/>
              <a:t>20/06/2024</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A95AEEBD-71EB-28CA-AA85-633A4DAA7DBE}"/>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D1B0AEE1-B566-6E81-398C-291A8F26C735}"/>
              </a:ext>
            </a:extLst>
          </p:cNvPr>
          <p:cNvSpPr>
            <a:spLocks noGrp="1"/>
          </p:cNvSpPr>
          <p:nvPr>
            <p:ph type="sldNum" sz="quarter" idx="12"/>
          </p:nvPr>
        </p:nvSpPr>
        <p:spPr/>
        <p:txBody>
          <a:bodyPr/>
          <a:lstStyle/>
          <a:p>
            <a:fld id="{3086D4E8-6482-4CB9-BD73-E1096C1C6D7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311672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327FC96-C41C-1A30-1195-25E155E9529C}"/>
              </a:ext>
            </a:extLst>
          </p:cNvPr>
          <p:cNvSpPr>
            <a:spLocks noGrp="1"/>
          </p:cNvSpPr>
          <p:nvPr>
            <p:ph type="title" orient="vert"/>
          </p:nvPr>
        </p:nvSpPr>
        <p:spPr>
          <a:xfrm>
            <a:off x="6543675" y="273844"/>
            <a:ext cx="1971675" cy="4358879"/>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7261391-A641-AAA3-E3C2-D27594D4CB37}"/>
              </a:ext>
            </a:extLst>
          </p:cNvPr>
          <p:cNvSpPr>
            <a:spLocks noGrp="1"/>
          </p:cNvSpPr>
          <p:nvPr>
            <p:ph type="body" orient="vert" idx="1"/>
          </p:nvPr>
        </p:nvSpPr>
        <p:spPr>
          <a:xfrm>
            <a:off x="628650" y="273844"/>
            <a:ext cx="5800725" cy="435887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ABEE7F7-DAB0-8385-273A-660BD0DAF0B7}"/>
              </a:ext>
            </a:extLst>
          </p:cNvPr>
          <p:cNvSpPr>
            <a:spLocks noGrp="1"/>
          </p:cNvSpPr>
          <p:nvPr>
            <p:ph type="dt" sz="half" idx="10"/>
          </p:nvPr>
        </p:nvSpPr>
        <p:spPr/>
        <p:txBody>
          <a:bodyPr/>
          <a:lstStyle/>
          <a:p>
            <a:fld id="{BD158623-2E38-4BC2-B3FB-4939A1ACCF82}" type="datetimeFigureOut">
              <a:rPr lang="fr-FR" smtClean="0">
                <a:solidFill>
                  <a:prstClr val="black">
                    <a:tint val="75000"/>
                  </a:prstClr>
                </a:solidFill>
              </a:rPr>
              <a:pPr/>
              <a:t>20/06/2024</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1CFF7B0F-5C24-4B9E-2FF1-114F8B7F1507}"/>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816EA9D2-542F-15BD-C6EF-7C30E9A78AF8}"/>
              </a:ext>
            </a:extLst>
          </p:cNvPr>
          <p:cNvSpPr>
            <a:spLocks noGrp="1"/>
          </p:cNvSpPr>
          <p:nvPr>
            <p:ph type="sldNum" sz="quarter" idx="12"/>
          </p:nvPr>
        </p:nvSpPr>
        <p:spPr/>
        <p:txBody>
          <a:bodyPr/>
          <a:lstStyle/>
          <a:p>
            <a:fld id="{3086D4E8-6482-4CB9-BD73-E1096C1C6D7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444069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0"/>
            <a:ext cx="7772400" cy="4114800"/>
          </a:xfrm>
        </p:spPr>
        <p:txBody>
          <a:bodyPr/>
          <a:lstStyle>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3" name="Footer Placeholder 2"/>
          <p:cNvSpPr>
            <a:spLocks noGrp="1"/>
          </p:cNvSpPr>
          <p:nvPr>
            <p:ph type="ftr" sz="quarter" idx="10"/>
          </p:nvPr>
        </p:nvSpPr>
        <p:spPr>
          <a:xfrm>
            <a:off x="0" y="4914900"/>
            <a:ext cx="9144000" cy="228600"/>
          </a:xfrm>
          <a:prstGeom prst="rect">
            <a:avLst/>
          </a:prstGeom>
        </p:spPr>
        <p:txBody>
          <a:bodyPr/>
          <a:lstStyle>
            <a:lvl1pPr>
              <a:defRPr smtClean="0"/>
            </a:lvl1pPr>
          </a:lstStyle>
          <a:p>
            <a:pPr>
              <a:defRPr/>
            </a:pPr>
            <a:r>
              <a:rPr lang="en-US"/>
              <a:t>The Raising of Incense</a:t>
            </a:r>
            <a:endParaRPr lang="en-US" b="0">
              <a:solidFill>
                <a:srgbClr val="FFFFFF"/>
              </a:solidFill>
            </a:endParaRPr>
          </a:p>
        </p:txBody>
      </p:sp>
    </p:spTree>
    <p:extLst>
      <p:ext uri="{BB962C8B-B14F-4D97-AF65-F5344CB8AC3E}">
        <p14:creationId xmlns:p14="http://schemas.microsoft.com/office/powerpoint/2010/main" val="46566938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7772400" cy="857250"/>
          </a:xfrm>
        </p:spPr>
        <p:txBody>
          <a:bodyPr/>
          <a:lstStyle/>
          <a:p>
            <a:r>
              <a:rPr lang="en-US"/>
              <a:t>Click to edit Master title style</a:t>
            </a:r>
            <a:endParaRPr lang="en-CA"/>
          </a:p>
        </p:txBody>
      </p:sp>
      <p:sp>
        <p:nvSpPr>
          <p:cNvPr id="3" name="Text Placeholder 2"/>
          <p:cNvSpPr>
            <a:spLocks noGrp="1"/>
          </p:cNvSpPr>
          <p:nvPr>
            <p:ph type="body" sz="half" idx="1"/>
          </p:nvPr>
        </p:nvSpPr>
        <p:spPr>
          <a:xfrm>
            <a:off x="304800" y="1028700"/>
            <a:ext cx="3810000" cy="3086100"/>
          </a:xfrm>
        </p:spPr>
        <p:txBody>
          <a:bodyPr/>
          <a:lstStyle>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4267200" y="1028700"/>
            <a:ext cx="3810000" cy="3086100"/>
          </a:xfrm>
        </p:spPr>
        <p:txBody>
          <a:bodyPr/>
          <a:lstStyle>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152010534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7772400" cy="857250"/>
          </a:xfrm>
        </p:spPr>
        <p:txBody>
          <a:bodyPr/>
          <a:lstStyle/>
          <a:p>
            <a:r>
              <a:rPr lang="en-US"/>
              <a:t>Click to edit Master title style</a:t>
            </a:r>
            <a:endParaRPr lang="en-CA"/>
          </a:p>
        </p:txBody>
      </p:sp>
      <p:sp>
        <p:nvSpPr>
          <p:cNvPr id="3" name="Table Placeholder 2"/>
          <p:cNvSpPr>
            <a:spLocks noGrp="1"/>
          </p:cNvSpPr>
          <p:nvPr>
            <p:ph type="tbl" idx="1"/>
          </p:nvPr>
        </p:nvSpPr>
        <p:spPr>
          <a:xfrm>
            <a:off x="304800" y="1028700"/>
            <a:ext cx="7772400" cy="3086100"/>
          </a:xfrm>
        </p:spPr>
        <p:txBody>
          <a:bodyPr/>
          <a:lstStyle/>
          <a:p>
            <a:pPr lvl="0"/>
            <a:endParaRPr lang="en-CA" noProof="0"/>
          </a:p>
        </p:txBody>
      </p:sp>
      <p:sp>
        <p:nvSpPr>
          <p:cNvPr id="4" name="Footer Placeholder 3"/>
          <p:cNvSpPr>
            <a:spLocks noGrp="1"/>
          </p:cNvSpPr>
          <p:nvPr>
            <p:ph type="ftr" sz="quarter" idx="10"/>
          </p:nvPr>
        </p:nvSpPr>
        <p:spPr>
          <a:xfrm>
            <a:off x="0" y="4914900"/>
            <a:ext cx="9144000" cy="228600"/>
          </a:xfrm>
          <a:prstGeom prst="rect">
            <a:avLst/>
          </a:prstGeom>
        </p:spPr>
        <p:txBody>
          <a:bodyPr/>
          <a:lstStyle>
            <a:lvl1pPr>
              <a:defRPr smtClean="0"/>
            </a:lvl1pPr>
          </a:lstStyle>
          <a:p>
            <a:pPr>
              <a:defRPr/>
            </a:pPr>
            <a:r>
              <a:rPr lang="en-US"/>
              <a:t>The Raising of Incense</a:t>
            </a:r>
            <a:endParaRPr lang="en-US" b="0">
              <a:solidFill>
                <a:srgbClr val="FFFFFF"/>
              </a:solidFill>
            </a:endParaRPr>
          </a:p>
        </p:txBody>
      </p:sp>
    </p:spTree>
    <p:extLst>
      <p:ext uri="{BB962C8B-B14F-4D97-AF65-F5344CB8AC3E}">
        <p14:creationId xmlns:p14="http://schemas.microsoft.com/office/powerpoint/2010/main" val="44768062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97466175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08497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7985249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287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267200" y="10287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358876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366322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2E6489-CBCD-A392-1737-957E0D1C087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B6C257B-24E5-2B7B-C82D-B5C4A941DAC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F549AA8-1AE5-5A13-0986-7D299CEEF033}"/>
              </a:ext>
            </a:extLst>
          </p:cNvPr>
          <p:cNvSpPr>
            <a:spLocks noGrp="1"/>
          </p:cNvSpPr>
          <p:nvPr>
            <p:ph type="dt" sz="half" idx="10"/>
          </p:nvPr>
        </p:nvSpPr>
        <p:spPr/>
        <p:txBody>
          <a:bodyPr/>
          <a:lstStyle/>
          <a:p>
            <a:fld id="{BD158623-2E38-4BC2-B3FB-4939A1ACCF82}" type="datetimeFigureOut">
              <a:rPr lang="fr-FR" smtClean="0">
                <a:solidFill>
                  <a:prstClr val="black">
                    <a:tint val="75000"/>
                  </a:prstClr>
                </a:solidFill>
              </a:rPr>
              <a:pPr/>
              <a:t>20/06/2024</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E79E6F6A-09D2-168D-F26F-53EEA3CE313B}"/>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67ACDB1A-B382-EFF2-118A-0ECE004E758B}"/>
              </a:ext>
            </a:extLst>
          </p:cNvPr>
          <p:cNvSpPr>
            <a:spLocks noGrp="1"/>
          </p:cNvSpPr>
          <p:nvPr>
            <p:ph type="sldNum" sz="quarter" idx="12"/>
          </p:nvPr>
        </p:nvSpPr>
        <p:spPr/>
        <p:txBody>
          <a:bodyPr/>
          <a:lstStyle/>
          <a:p>
            <a:fld id="{3086D4E8-6482-4CB9-BD73-E1096C1C6D7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6293560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485771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836679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6387675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3659577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061911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34100" y="0"/>
            <a:ext cx="1943100" cy="4114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0"/>
            <a:ext cx="5676900" cy="4114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974918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7772400" cy="857250"/>
          </a:xfrm>
        </p:spPr>
        <p:txBody>
          <a:bodyPr/>
          <a:lstStyle/>
          <a:p>
            <a:r>
              <a:rPr lang="en-US"/>
              <a:t>Click to edit Master title style</a:t>
            </a:r>
          </a:p>
        </p:txBody>
      </p:sp>
      <p:sp>
        <p:nvSpPr>
          <p:cNvPr id="3" name="Text Placeholder 2"/>
          <p:cNvSpPr>
            <a:spLocks noGrp="1"/>
          </p:cNvSpPr>
          <p:nvPr>
            <p:ph type="body" sz="half" idx="1"/>
          </p:nvPr>
        </p:nvSpPr>
        <p:spPr>
          <a:xfrm>
            <a:off x="304800" y="1028700"/>
            <a:ext cx="38100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267200" y="1028700"/>
            <a:ext cx="38100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71093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7772400" cy="857250"/>
          </a:xfrm>
        </p:spPr>
        <p:txBody>
          <a:bodyPr/>
          <a:lstStyle/>
          <a:p>
            <a:r>
              <a:rPr lang="en-US"/>
              <a:t>Click to edit Master title style</a:t>
            </a:r>
          </a:p>
        </p:txBody>
      </p:sp>
      <p:sp>
        <p:nvSpPr>
          <p:cNvPr id="3" name="Table Placeholder 2"/>
          <p:cNvSpPr>
            <a:spLocks noGrp="1"/>
          </p:cNvSpPr>
          <p:nvPr>
            <p:ph type="tbl" idx="1"/>
          </p:nvPr>
        </p:nvSpPr>
        <p:spPr>
          <a:xfrm>
            <a:off x="304800" y="1028700"/>
            <a:ext cx="7772400" cy="3086100"/>
          </a:xfrm>
        </p:spPr>
        <p:txBody>
          <a:bodyPr/>
          <a:lstStyle/>
          <a:p>
            <a:pPr lvl="0"/>
            <a:endParaRPr lang="en-US" noProof="0"/>
          </a:p>
        </p:txBody>
      </p:sp>
    </p:spTree>
    <p:extLst>
      <p:ext uri="{BB962C8B-B14F-4D97-AF65-F5344CB8AC3E}">
        <p14:creationId xmlns:p14="http://schemas.microsoft.com/office/powerpoint/2010/main" val="238695204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0"/>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0964060"/>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7772400" cy="857250"/>
          </a:xfrm>
        </p:spPr>
        <p:txBody>
          <a:bodyPr/>
          <a:lstStyle/>
          <a:p>
            <a:r>
              <a:rPr lang="en-US"/>
              <a:t>Click to edit Master title style</a:t>
            </a:r>
          </a:p>
        </p:txBody>
      </p:sp>
      <p:sp>
        <p:nvSpPr>
          <p:cNvPr id="3" name="Content Placeholder 2"/>
          <p:cNvSpPr>
            <a:spLocks noGrp="1"/>
          </p:cNvSpPr>
          <p:nvPr>
            <p:ph sz="quarter" idx="1"/>
          </p:nvPr>
        </p:nvSpPr>
        <p:spPr>
          <a:xfrm>
            <a:off x="304800" y="1028700"/>
            <a:ext cx="3810000" cy="1485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267200" y="1028700"/>
            <a:ext cx="3810000" cy="1485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304800" y="2628900"/>
            <a:ext cx="7772400" cy="1485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754151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70488B-5F59-167D-8536-839BC34E28C5}"/>
              </a:ext>
            </a:extLst>
          </p:cNvPr>
          <p:cNvSpPr>
            <a:spLocks noGrp="1"/>
          </p:cNvSpPr>
          <p:nvPr>
            <p:ph type="title"/>
          </p:nvPr>
        </p:nvSpPr>
        <p:spPr>
          <a:xfrm>
            <a:off x="623888" y="1282304"/>
            <a:ext cx="7886700" cy="2139553"/>
          </a:xfrm>
        </p:spPr>
        <p:txBody>
          <a:bodyPr anchor="b"/>
          <a:lstStyle>
            <a:lvl1pPr>
              <a:defRPr sz="4500"/>
            </a:lvl1pPr>
          </a:lstStyle>
          <a:p>
            <a:r>
              <a:rPr lang="fr-FR"/>
              <a:t>Modifiez le style du titre</a:t>
            </a:r>
          </a:p>
        </p:txBody>
      </p:sp>
      <p:sp>
        <p:nvSpPr>
          <p:cNvPr id="3" name="Espace réservé du texte 2">
            <a:extLst>
              <a:ext uri="{FF2B5EF4-FFF2-40B4-BE49-F238E27FC236}">
                <a16:creationId xmlns:a16="http://schemas.microsoft.com/office/drawing/2014/main" id="{DF92B1DB-AECC-F7C6-EE58-1AC4E6D496BC}"/>
              </a:ext>
            </a:extLst>
          </p:cNvPr>
          <p:cNvSpPr>
            <a:spLocks noGrp="1"/>
          </p:cNvSpPr>
          <p:nvPr>
            <p:ph type="body" idx="1"/>
          </p:nvPr>
        </p:nvSpPr>
        <p:spPr>
          <a:xfrm>
            <a:off x="623888"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A17415C-3C35-9C34-BF2D-600461B647F9}"/>
              </a:ext>
            </a:extLst>
          </p:cNvPr>
          <p:cNvSpPr>
            <a:spLocks noGrp="1"/>
          </p:cNvSpPr>
          <p:nvPr>
            <p:ph type="dt" sz="half" idx="10"/>
          </p:nvPr>
        </p:nvSpPr>
        <p:spPr/>
        <p:txBody>
          <a:bodyPr/>
          <a:lstStyle/>
          <a:p>
            <a:fld id="{BD158623-2E38-4BC2-B3FB-4939A1ACCF82}" type="datetimeFigureOut">
              <a:rPr lang="fr-FR" smtClean="0">
                <a:solidFill>
                  <a:prstClr val="black">
                    <a:tint val="75000"/>
                  </a:prstClr>
                </a:solidFill>
              </a:rPr>
              <a:pPr/>
              <a:t>20/06/2024</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7CD994F1-9BAF-ACDC-30A0-B2C9EA54D256}"/>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86E00116-942C-CB4D-27B8-303B07DD0525}"/>
              </a:ext>
            </a:extLst>
          </p:cNvPr>
          <p:cNvSpPr>
            <a:spLocks noGrp="1"/>
          </p:cNvSpPr>
          <p:nvPr>
            <p:ph type="sldNum" sz="quarter" idx="12"/>
          </p:nvPr>
        </p:nvSpPr>
        <p:spPr/>
        <p:txBody>
          <a:bodyPr/>
          <a:lstStyle/>
          <a:p>
            <a:fld id="{3086D4E8-6482-4CB9-BD73-E1096C1C6D7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4676682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p>
            <a:r>
              <a:rPr lang="en-US" sz="1400"/>
              <a:t>			</a:t>
            </a:r>
            <a:endParaRPr lang="en-US" sz="1400" dirty="0"/>
          </a:p>
        </p:txBody>
      </p:sp>
    </p:spTree>
    <p:extLst>
      <p:ext uri="{BB962C8B-B14F-4D97-AF65-F5344CB8AC3E}">
        <p14:creationId xmlns:p14="http://schemas.microsoft.com/office/powerpoint/2010/main" val="1000684334"/>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CA"/>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a:p>
        </p:txBody>
      </p:sp>
    </p:spTree>
    <p:extLst>
      <p:ext uri="{BB962C8B-B14F-4D97-AF65-F5344CB8AC3E}">
        <p14:creationId xmlns:p14="http://schemas.microsoft.com/office/powerpoint/2010/main" val="259640297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3120311151"/>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78723148"/>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304800" y="1028700"/>
            <a:ext cx="3810000" cy="3086100"/>
          </a:xfrm>
        </p:spPr>
        <p:txBody>
          <a:bodyPr/>
          <a:lstStyle>
            <a:lvl1pPr>
              <a:defRPr sz="2800"/>
            </a:lvl1pPr>
            <a:lvl2pPr>
              <a:defRPr sz="2400">
                <a:latin typeface="Arial" pitchFamily="34" charset="0"/>
              </a:defRPr>
            </a:lvl2pPr>
            <a:lvl3pPr>
              <a:defRPr sz="2000">
                <a:latin typeface="Arial" pitchFamily="34" charset="0"/>
              </a:defRPr>
            </a:lvl3pPr>
            <a:lvl4pPr>
              <a:defRPr sz="1800">
                <a:latin typeface="Arial" pitchFamily="34" charset="0"/>
              </a:defRPr>
            </a:lvl4pPr>
            <a:lvl5pPr>
              <a:defRPr sz="1800">
                <a:latin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4267200" y="1028700"/>
            <a:ext cx="3810000" cy="3086100"/>
          </a:xfrm>
        </p:spPr>
        <p:txBody>
          <a:bodyPr/>
          <a:lstStyle>
            <a:lvl1pPr>
              <a:defRPr sz="2800"/>
            </a:lvl1pPr>
            <a:lvl2pPr>
              <a:defRPr sz="2400">
                <a:latin typeface="Arial" pitchFamily="34" charset="0"/>
              </a:defRPr>
            </a:lvl2pPr>
            <a:lvl3pPr>
              <a:defRPr sz="2000">
                <a:latin typeface="Arial" pitchFamily="34" charset="0"/>
              </a:defRPr>
            </a:lvl3pPr>
            <a:lvl4pPr>
              <a:defRPr sz="1800">
                <a:latin typeface="Arial" pitchFamily="34" charset="0"/>
              </a:defRPr>
            </a:lvl4pPr>
            <a:lvl5pPr>
              <a:defRPr sz="1800">
                <a:latin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2820057143"/>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atin typeface="Arial" pitchFamily="34" charset="0"/>
              </a:defRPr>
            </a:lvl2pPr>
            <a:lvl3pPr>
              <a:defRPr sz="1800">
                <a:latin typeface="Arial" pitchFamily="34" charset="0"/>
              </a:defRPr>
            </a:lvl3pPr>
            <a:lvl4pPr>
              <a:defRPr sz="1600">
                <a:latin typeface="Arial" pitchFamily="34" charset="0"/>
              </a:defRPr>
            </a:lvl4pPr>
            <a:lvl5pPr>
              <a:defRPr sz="1600">
                <a:latin typeface="Arial"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atin typeface="Arial" pitchFamily="34" charset="0"/>
              </a:defRPr>
            </a:lvl2pPr>
            <a:lvl3pPr>
              <a:defRPr sz="1800">
                <a:latin typeface="Arial" pitchFamily="34" charset="0"/>
              </a:defRPr>
            </a:lvl3pPr>
            <a:lvl4pPr>
              <a:defRPr sz="1600">
                <a:latin typeface="Arial" pitchFamily="34" charset="0"/>
              </a:defRPr>
            </a:lvl4pPr>
            <a:lvl5pPr>
              <a:defRPr sz="1600">
                <a:latin typeface="Arial"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1905071845"/>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4081435305"/>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3106955"/>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atin typeface="Arial" pitchFamily="34" charset="0"/>
              </a:defRPr>
            </a:lvl2pPr>
            <a:lvl3pPr>
              <a:defRPr sz="2400">
                <a:latin typeface="Arial" pitchFamily="34" charset="0"/>
              </a:defRPr>
            </a:lvl3pPr>
            <a:lvl4pPr>
              <a:defRPr sz="2000">
                <a:latin typeface="Arial" pitchFamily="34" charset="0"/>
              </a:defRPr>
            </a:lvl4pPr>
            <a:lvl5pPr>
              <a:defRPr sz="2000">
                <a:latin typeface="Arial"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95719215"/>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4769268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588363-0F70-A27A-1B6B-8BA3136A55E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D171DA0-A71D-5D97-CEC6-6BB565F020B3}"/>
              </a:ext>
            </a:extLst>
          </p:cNvPr>
          <p:cNvSpPr>
            <a:spLocks noGrp="1"/>
          </p:cNvSpPr>
          <p:nvPr>
            <p:ph sz="half" idx="1"/>
          </p:nvPr>
        </p:nvSpPr>
        <p:spPr>
          <a:xfrm>
            <a:off x="628650" y="1369219"/>
            <a:ext cx="3886200" cy="326350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7C9ABEAE-08A8-88A4-40D9-4FE8E0BE1B78}"/>
              </a:ext>
            </a:extLst>
          </p:cNvPr>
          <p:cNvSpPr>
            <a:spLocks noGrp="1"/>
          </p:cNvSpPr>
          <p:nvPr>
            <p:ph sz="half" idx="2"/>
          </p:nvPr>
        </p:nvSpPr>
        <p:spPr>
          <a:xfrm>
            <a:off x="4629150" y="1369219"/>
            <a:ext cx="3886200" cy="326350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DC8EF9F7-06BD-F163-8F17-8B4674EAA5B1}"/>
              </a:ext>
            </a:extLst>
          </p:cNvPr>
          <p:cNvSpPr>
            <a:spLocks noGrp="1"/>
          </p:cNvSpPr>
          <p:nvPr>
            <p:ph type="dt" sz="half" idx="10"/>
          </p:nvPr>
        </p:nvSpPr>
        <p:spPr/>
        <p:txBody>
          <a:bodyPr/>
          <a:lstStyle/>
          <a:p>
            <a:fld id="{BD158623-2E38-4BC2-B3FB-4939A1ACCF82}" type="datetimeFigureOut">
              <a:rPr lang="fr-FR" smtClean="0">
                <a:solidFill>
                  <a:prstClr val="black">
                    <a:tint val="75000"/>
                  </a:prstClr>
                </a:solidFill>
              </a:rPr>
              <a:pPr/>
              <a:t>20/06/2024</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id="{61B91C25-F025-B6FF-523F-79AE9C02D1C8}"/>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AE1FE396-193D-79FC-E6FD-27F9BF6060DA}"/>
              </a:ext>
            </a:extLst>
          </p:cNvPr>
          <p:cNvSpPr>
            <a:spLocks noGrp="1"/>
          </p:cNvSpPr>
          <p:nvPr>
            <p:ph type="sldNum" sz="quarter" idx="12"/>
          </p:nvPr>
        </p:nvSpPr>
        <p:spPr/>
        <p:txBody>
          <a:bodyPr/>
          <a:lstStyle/>
          <a:p>
            <a:fld id="{3086D4E8-6482-4CB9-BD73-E1096C1C6D7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2755311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3822108714"/>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34100" y="0"/>
            <a:ext cx="1943100" cy="411480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304800" y="0"/>
            <a:ext cx="5676900" cy="4114800"/>
          </a:xfrm>
        </p:spPr>
        <p:txBody>
          <a:bodyPr vert="eaVert"/>
          <a:lstStyle>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1552444701"/>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7772400" cy="857250"/>
          </a:xfrm>
        </p:spPr>
        <p:txBody>
          <a:bodyPr/>
          <a:lstStyle/>
          <a:p>
            <a:r>
              <a:rPr lang="en-US"/>
              <a:t>Click to edit Master title style</a:t>
            </a:r>
            <a:endParaRPr lang="en-CA"/>
          </a:p>
        </p:txBody>
      </p:sp>
      <p:sp>
        <p:nvSpPr>
          <p:cNvPr id="3" name="Text Placeholder 2"/>
          <p:cNvSpPr>
            <a:spLocks noGrp="1"/>
          </p:cNvSpPr>
          <p:nvPr>
            <p:ph type="body" sz="half" idx="1"/>
          </p:nvPr>
        </p:nvSpPr>
        <p:spPr>
          <a:xfrm>
            <a:off x="304800" y="1028700"/>
            <a:ext cx="3810000" cy="3086100"/>
          </a:xfrm>
        </p:spPr>
        <p:txBody>
          <a:bodyPr/>
          <a:lstStyle>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4267200" y="1028700"/>
            <a:ext cx="3810000" cy="3086100"/>
          </a:xfrm>
        </p:spPr>
        <p:txBody>
          <a:bodyPr/>
          <a:lstStyle>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3322166700"/>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0"/>
            <a:ext cx="7772400" cy="4114800"/>
          </a:xfrm>
        </p:spPr>
        <p:txBody>
          <a:bodyPr/>
          <a:lstStyle>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3315649470"/>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7772400" cy="857250"/>
          </a:xfrm>
        </p:spPr>
        <p:txBody>
          <a:bodyPr/>
          <a:lstStyle/>
          <a:p>
            <a:r>
              <a:rPr lang="en-US"/>
              <a:t>Click to edit Master title style</a:t>
            </a:r>
            <a:endParaRPr lang="en-CA"/>
          </a:p>
        </p:txBody>
      </p:sp>
      <p:sp>
        <p:nvSpPr>
          <p:cNvPr id="3" name="Table Placeholder 2"/>
          <p:cNvSpPr>
            <a:spLocks noGrp="1"/>
          </p:cNvSpPr>
          <p:nvPr>
            <p:ph type="tbl" idx="1"/>
          </p:nvPr>
        </p:nvSpPr>
        <p:spPr>
          <a:xfrm>
            <a:off x="304800" y="1028700"/>
            <a:ext cx="7772400" cy="3086100"/>
          </a:xfrm>
        </p:spPr>
        <p:txBody>
          <a:bodyPr/>
          <a:lstStyle/>
          <a:p>
            <a:pPr lvl="0"/>
            <a:endParaRPr lang="en-CA" noProof="0"/>
          </a:p>
        </p:txBody>
      </p:sp>
    </p:spTree>
    <p:extLst>
      <p:ext uri="{BB962C8B-B14F-4D97-AF65-F5344CB8AC3E}">
        <p14:creationId xmlns:p14="http://schemas.microsoft.com/office/powerpoint/2010/main" val="2790082682"/>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592296136"/>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8191512"/>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512846925"/>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287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267200" y="10287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0957892"/>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345953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F50B4D-982B-F351-BC8B-4EDC9FD84F13}"/>
              </a:ext>
            </a:extLst>
          </p:cNvPr>
          <p:cNvSpPr>
            <a:spLocks noGrp="1"/>
          </p:cNvSpPr>
          <p:nvPr>
            <p:ph type="title"/>
          </p:nvPr>
        </p:nvSpPr>
        <p:spPr>
          <a:xfrm>
            <a:off x="629841" y="273844"/>
            <a:ext cx="7886700" cy="994172"/>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C7DC6D4-DA4C-DB60-E0DC-C1F319787C18}"/>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7B610AE-B492-B8AD-4E55-643B3DBF9F90}"/>
              </a:ext>
            </a:extLst>
          </p:cNvPr>
          <p:cNvSpPr>
            <a:spLocks noGrp="1"/>
          </p:cNvSpPr>
          <p:nvPr>
            <p:ph sz="half" idx="2"/>
          </p:nvPr>
        </p:nvSpPr>
        <p:spPr>
          <a:xfrm>
            <a:off x="629842" y="1878806"/>
            <a:ext cx="3868340" cy="276344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06DFB38-A272-B5A0-AF18-894B50731861}"/>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CDBF2B4-7425-7D45-DE90-646DE069F4B7}"/>
              </a:ext>
            </a:extLst>
          </p:cNvPr>
          <p:cNvSpPr>
            <a:spLocks noGrp="1"/>
          </p:cNvSpPr>
          <p:nvPr>
            <p:ph sz="quarter" idx="4"/>
          </p:nvPr>
        </p:nvSpPr>
        <p:spPr>
          <a:xfrm>
            <a:off x="4629150" y="1878806"/>
            <a:ext cx="3887391" cy="276344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51A3CC4-1D7C-F394-B38B-C44743166BF2}"/>
              </a:ext>
            </a:extLst>
          </p:cNvPr>
          <p:cNvSpPr>
            <a:spLocks noGrp="1"/>
          </p:cNvSpPr>
          <p:nvPr>
            <p:ph type="dt" sz="half" idx="10"/>
          </p:nvPr>
        </p:nvSpPr>
        <p:spPr/>
        <p:txBody>
          <a:bodyPr/>
          <a:lstStyle/>
          <a:p>
            <a:fld id="{BD158623-2E38-4BC2-B3FB-4939A1ACCF82}" type="datetimeFigureOut">
              <a:rPr lang="fr-FR" smtClean="0">
                <a:solidFill>
                  <a:prstClr val="black">
                    <a:tint val="75000"/>
                  </a:prstClr>
                </a:solidFill>
              </a:rPr>
              <a:pPr/>
              <a:t>20/06/2024</a:t>
            </a:fld>
            <a:endParaRPr lang="fr-FR">
              <a:solidFill>
                <a:prstClr val="black">
                  <a:tint val="75000"/>
                </a:prstClr>
              </a:solidFill>
            </a:endParaRPr>
          </a:p>
        </p:txBody>
      </p:sp>
      <p:sp>
        <p:nvSpPr>
          <p:cNvPr id="8" name="Espace réservé du pied de page 7">
            <a:extLst>
              <a:ext uri="{FF2B5EF4-FFF2-40B4-BE49-F238E27FC236}">
                <a16:creationId xmlns:a16="http://schemas.microsoft.com/office/drawing/2014/main" id="{972897E2-9309-BA57-D390-A848A8EB19E1}"/>
              </a:ext>
            </a:extLst>
          </p:cNvPr>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a:extLst>
              <a:ext uri="{FF2B5EF4-FFF2-40B4-BE49-F238E27FC236}">
                <a16:creationId xmlns:a16="http://schemas.microsoft.com/office/drawing/2014/main" id="{518AE33F-3557-C354-0148-3C13CF429F65}"/>
              </a:ext>
            </a:extLst>
          </p:cNvPr>
          <p:cNvSpPr>
            <a:spLocks noGrp="1"/>
          </p:cNvSpPr>
          <p:nvPr>
            <p:ph type="sldNum" sz="quarter" idx="12"/>
          </p:nvPr>
        </p:nvSpPr>
        <p:spPr/>
        <p:txBody>
          <a:bodyPr/>
          <a:lstStyle/>
          <a:p>
            <a:fld id="{3086D4E8-6482-4CB9-BD73-E1096C1C6D7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317160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48580902"/>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3409413"/>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67089544"/>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07050965"/>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2035812"/>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34100" y="0"/>
            <a:ext cx="1943100" cy="4114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0"/>
            <a:ext cx="5676900" cy="4114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2206566"/>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7772400" cy="857250"/>
          </a:xfrm>
        </p:spPr>
        <p:txBody>
          <a:bodyPr/>
          <a:lstStyle/>
          <a:p>
            <a:r>
              <a:rPr lang="en-US"/>
              <a:t>Click to edit Master title style</a:t>
            </a:r>
          </a:p>
        </p:txBody>
      </p:sp>
      <p:sp>
        <p:nvSpPr>
          <p:cNvPr id="3" name="Text Placeholder 2"/>
          <p:cNvSpPr>
            <a:spLocks noGrp="1"/>
          </p:cNvSpPr>
          <p:nvPr>
            <p:ph type="body" sz="half" idx="1"/>
          </p:nvPr>
        </p:nvSpPr>
        <p:spPr>
          <a:xfrm>
            <a:off x="304800" y="1028700"/>
            <a:ext cx="38100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267200" y="1028700"/>
            <a:ext cx="38100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9483363"/>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7772400" cy="857250"/>
          </a:xfrm>
        </p:spPr>
        <p:txBody>
          <a:bodyPr/>
          <a:lstStyle/>
          <a:p>
            <a:r>
              <a:rPr lang="en-US"/>
              <a:t>Click to edit Master title style</a:t>
            </a:r>
          </a:p>
        </p:txBody>
      </p:sp>
      <p:sp>
        <p:nvSpPr>
          <p:cNvPr id="3" name="Table Placeholder 2"/>
          <p:cNvSpPr>
            <a:spLocks noGrp="1"/>
          </p:cNvSpPr>
          <p:nvPr>
            <p:ph type="tbl" idx="1"/>
          </p:nvPr>
        </p:nvSpPr>
        <p:spPr>
          <a:xfrm>
            <a:off x="304800" y="1028700"/>
            <a:ext cx="7772400" cy="3086100"/>
          </a:xfrm>
        </p:spPr>
        <p:txBody>
          <a:bodyPr/>
          <a:lstStyle/>
          <a:p>
            <a:pPr lvl="0"/>
            <a:endParaRPr lang="en-US" noProof="0"/>
          </a:p>
        </p:txBody>
      </p:sp>
    </p:spTree>
    <p:extLst>
      <p:ext uri="{BB962C8B-B14F-4D97-AF65-F5344CB8AC3E}">
        <p14:creationId xmlns:p14="http://schemas.microsoft.com/office/powerpoint/2010/main" val="1143317605"/>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0"/>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5205430"/>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7772400" cy="857250"/>
          </a:xfrm>
        </p:spPr>
        <p:txBody>
          <a:bodyPr/>
          <a:lstStyle/>
          <a:p>
            <a:r>
              <a:rPr lang="en-US"/>
              <a:t>Click to edit Master title style</a:t>
            </a:r>
          </a:p>
        </p:txBody>
      </p:sp>
      <p:sp>
        <p:nvSpPr>
          <p:cNvPr id="3" name="Content Placeholder 2"/>
          <p:cNvSpPr>
            <a:spLocks noGrp="1"/>
          </p:cNvSpPr>
          <p:nvPr>
            <p:ph sz="quarter" idx="1"/>
          </p:nvPr>
        </p:nvSpPr>
        <p:spPr>
          <a:xfrm>
            <a:off x="304800" y="1028700"/>
            <a:ext cx="3810000" cy="1485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267200" y="1028700"/>
            <a:ext cx="3810000" cy="1485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304800" y="2628900"/>
            <a:ext cx="7772400" cy="1485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223186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41A06A-F07E-D7FE-9556-F516E6BC6A1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FE024E4-56D4-D9F9-C39D-DEDCCB11E629}"/>
              </a:ext>
            </a:extLst>
          </p:cNvPr>
          <p:cNvSpPr>
            <a:spLocks noGrp="1"/>
          </p:cNvSpPr>
          <p:nvPr>
            <p:ph type="dt" sz="half" idx="10"/>
          </p:nvPr>
        </p:nvSpPr>
        <p:spPr/>
        <p:txBody>
          <a:bodyPr/>
          <a:lstStyle/>
          <a:p>
            <a:fld id="{BD158623-2E38-4BC2-B3FB-4939A1ACCF82}" type="datetimeFigureOut">
              <a:rPr lang="fr-FR" smtClean="0">
                <a:solidFill>
                  <a:prstClr val="black">
                    <a:tint val="75000"/>
                  </a:prstClr>
                </a:solidFill>
              </a:rPr>
              <a:pPr/>
              <a:t>20/06/2024</a:t>
            </a:fld>
            <a:endParaRPr lang="fr-FR">
              <a:solidFill>
                <a:prstClr val="black">
                  <a:tint val="75000"/>
                </a:prstClr>
              </a:solidFill>
            </a:endParaRPr>
          </a:p>
        </p:txBody>
      </p:sp>
      <p:sp>
        <p:nvSpPr>
          <p:cNvPr id="4" name="Espace réservé du pied de page 3">
            <a:extLst>
              <a:ext uri="{FF2B5EF4-FFF2-40B4-BE49-F238E27FC236}">
                <a16:creationId xmlns:a16="http://schemas.microsoft.com/office/drawing/2014/main" id="{C70F573C-FBC4-53C8-76E8-F1359143CB50}"/>
              </a:ext>
            </a:extLst>
          </p:cNvPr>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a:extLst>
              <a:ext uri="{FF2B5EF4-FFF2-40B4-BE49-F238E27FC236}">
                <a16:creationId xmlns:a16="http://schemas.microsoft.com/office/drawing/2014/main" id="{32A2FD29-C939-D890-2564-04AFB3426CDC}"/>
              </a:ext>
            </a:extLst>
          </p:cNvPr>
          <p:cNvSpPr>
            <a:spLocks noGrp="1"/>
          </p:cNvSpPr>
          <p:nvPr>
            <p:ph type="sldNum" sz="quarter" idx="12"/>
          </p:nvPr>
        </p:nvSpPr>
        <p:spPr/>
        <p:txBody>
          <a:bodyPr/>
          <a:lstStyle/>
          <a:p>
            <a:fld id="{3086D4E8-6482-4CB9-BD73-E1096C1C6D7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343022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p>
            <a:r>
              <a:rPr lang="en-US" sz="1400"/>
              <a:t>			</a:t>
            </a:r>
            <a:endParaRPr lang="en-US" sz="1400" dirty="0"/>
          </a:p>
        </p:txBody>
      </p:sp>
    </p:spTree>
    <p:extLst>
      <p:ext uri="{BB962C8B-B14F-4D97-AF65-F5344CB8AC3E}">
        <p14:creationId xmlns:p14="http://schemas.microsoft.com/office/powerpoint/2010/main" val="301930932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DF77A50-5F2F-7CF4-3317-35462200661D}"/>
              </a:ext>
            </a:extLst>
          </p:cNvPr>
          <p:cNvSpPr>
            <a:spLocks noGrp="1"/>
          </p:cNvSpPr>
          <p:nvPr>
            <p:ph type="dt" sz="half" idx="10"/>
          </p:nvPr>
        </p:nvSpPr>
        <p:spPr/>
        <p:txBody>
          <a:bodyPr/>
          <a:lstStyle/>
          <a:p>
            <a:fld id="{BD158623-2E38-4BC2-B3FB-4939A1ACCF82}" type="datetimeFigureOut">
              <a:rPr lang="fr-FR" smtClean="0">
                <a:solidFill>
                  <a:prstClr val="black">
                    <a:tint val="75000"/>
                  </a:prstClr>
                </a:solidFill>
              </a:rPr>
              <a:pPr/>
              <a:t>20/06/2024</a:t>
            </a:fld>
            <a:endParaRPr lang="fr-FR">
              <a:solidFill>
                <a:prstClr val="black">
                  <a:tint val="75000"/>
                </a:prstClr>
              </a:solidFill>
            </a:endParaRPr>
          </a:p>
        </p:txBody>
      </p:sp>
      <p:sp>
        <p:nvSpPr>
          <p:cNvPr id="3" name="Espace réservé du pied de page 2">
            <a:extLst>
              <a:ext uri="{FF2B5EF4-FFF2-40B4-BE49-F238E27FC236}">
                <a16:creationId xmlns:a16="http://schemas.microsoft.com/office/drawing/2014/main" id="{404C0E19-F0BB-19EB-5592-C01EE84B5615}"/>
              </a:ext>
            </a:extLst>
          </p:cNvPr>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a:extLst>
              <a:ext uri="{FF2B5EF4-FFF2-40B4-BE49-F238E27FC236}">
                <a16:creationId xmlns:a16="http://schemas.microsoft.com/office/drawing/2014/main" id="{38A139F6-350F-8331-976C-8D2CF93298C5}"/>
              </a:ext>
            </a:extLst>
          </p:cNvPr>
          <p:cNvSpPr>
            <a:spLocks noGrp="1"/>
          </p:cNvSpPr>
          <p:nvPr>
            <p:ph type="sldNum" sz="quarter" idx="12"/>
          </p:nvPr>
        </p:nvSpPr>
        <p:spPr/>
        <p:txBody>
          <a:bodyPr/>
          <a:lstStyle/>
          <a:p>
            <a:fld id="{3086D4E8-6482-4CB9-BD73-E1096C1C6D7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916966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044100-4690-E006-C4B6-B8B16D30133F}"/>
              </a:ext>
            </a:extLst>
          </p:cNvPr>
          <p:cNvSpPr>
            <a:spLocks noGrp="1"/>
          </p:cNvSpPr>
          <p:nvPr>
            <p:ph type="title"/>
          </p:nvPr>
        </p:nvSpPr>
        <p:spPr>
          <a:xfrm>
            <a:off x="629841" y="342900"/>
            <a:ext cx="2949178" cy="1200150"/>
          </a:xfrm>
        </p:spPr>
        <p:txBody>
          <a:bodyPr anchor="b"/>
          <a:lstStyle>
            <a:lvl1pPr>
              <a:defRPr sz="2400"/>
            </a:lvl1pPr>
          </a:lstStyle>
          <a:p>
            <a:r>
              <a:rPr lang="fr-FR"/>
              <a:t>Modifiez le style du titre</a:t>
            </a:r>
          </a:p>
        </p:txBody>
      </p:sp>
      <p:sp>
        <p:nvSpPr>
          <p:cNvPr id="3" name="Espace réservé du contenu 2">
            <a:extLst>
              <a:ext uri="{FF2B5EF4-FFF2-40B4-BE49-F238E27FC236}">
                <a16:creationId xmlns:a16="http://schemas.microsoft.com/office/drawing/2014/main" id="{3DDEAE2B-31ED-3A1B-69C1-C8AAA031D20A}"/>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B2B9B20-223C-102D-A0DE-F7988A99914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409261C-B1F4-D383-3019-191B3733A697}"/>
              </a:ext>
            </a:extLst>
          </p:cNvPr>
          <p:cNvSpPr>
            <a:spLocks noGrp="1"/>
          </p:cNvSpPr>
          <p:nvPr>
            <p:ph type="dt" sz="half" idx="10"/>
          </p:nvPr>
        </p:nvSpPr>
        <p:spPr/>
        <p:txBody>
          <a:bodyPr/>
          <a:lstStyle/>
          <a:p>
            <a:fld id="{BD158623-2E38-4BC2-B3FB-4939A1ACCF82}" type="datetimeFigureOut">
              <a:rPr lang="fr-FR" smtClean="0">
                <a:solidFill>
                  <a:prstClr val="black">
                    <a:tint val="75000"/>
                  </a:prstClr>
                </a:solidFill>
              </a:rPr>
              <a:pPr/>
              <a:t>20/06/2024</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id="{72FA2F3D-36DF-6E63-7F7A-8D1CA6EDDD13}"/>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82EFB332-686B-71FB-C40C-00A417021B7E}"/>
              </a:ext>
            </a:extLst>
          </p:cNvPr>
          <p:cNvSpPr>
            <a:spLocks noGrp="1"/>
          </p:cNvSpPr>
          <p:nvPr>
            <p:ph type="sldNum" sz="quarter" idx="12"/>
          </p:nvPr>
        </p:nvSpPr>
        <p:spPr/>
        <p:txBody>
          <a:bodyPr/>
          <a:lstStyle/>
          <a:p>
            <a:fld id="{3086D4E8-6482-4CB9-BD73-E1096C1C6D7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840826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5C79AB-B604-FAEF-82FA-7DB01D9F082B}"/>
              </a:ext>
            </a:extLst>
          </p:cNvPr>
          <p:cNvSpPr>
            <a:spLocks noGrp="1"/>
          </p:cNvSpPr>
          <p:nvPr>
            <p:ph type="title"/>
          </p:nvPr>
        </p:nvSpPr>
        <p:spPr>
          <a:xfrm>
            <a:off x="629841" y="342900"/>
            <a:ext cx="2949178" cy="1200150"/>
          </a:xfrm>
        </p:spPr>
        <p:txBody>
          <a:bodyPr anchor="b"/>
          <a:lstStyle>
            <a:lvl1pPr>
              <a:defRPr sz="2400"/>
            </a:lvl1pPr>
          </a:lstStyle>
          <a:p>
            <a:r>
              <a:rPr lang="fr-FR"/>
              <a:t>Modifiez le style du titre</a:t>
            </a:r>
          </a:p>
        </p:txBody>
      </p:sp>
      <p:sp>
        <p:nvSpPr>
          <p:cNvPr id="3" name="Espace réservé pour une image  2">
            <a:extLst>
              <a:ext uri="{FF2B5EF4-FFF2-40B4-BE49-F238E27FC236}">
                <a16:creationId xmlns:a16="http://schemas.microsoft.com/office/drawing/2014/main" id="{29BABC5E-D9FE-BDB1-D666-48D555AA3DE4}"/>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a:extLst>
              <a:ext uri="{FF2B5EF4-FFF2-40B4-BE49-F238E27FC236}">
                <a16:creationId xmlns:a16="http://schemas.microsoft.com/office/drawing/2014/main" id="{B7427BFD-A13C-1277-9AA3-9E4710D1296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2405391-8991-72D3-28B3-648546FB8DD2}"/>
              </a:ext>
            </a:extLst>
          </p:cNvPr>
          <p:cNvSpPr>
            <a:spLocks noGrp="1"/>
          </p:cNvSpPr>
          <p:nvPr>
            <p:ph type="dt" sz="half" idx="10"/>
          </p:nvPr>
        </p:nvSpPr>
        <p:spPr/>
        <p:txBody>
          <a:bodyPr/>
          <a:lstStyle/>
          <a:p>
            <a:fld id="{BD158623-2E38-4BC2-B3FB-4939A1ACCF82}" type="datetimeFigureOut">
              <a:rPr lang="fr-FR" smtClean="0">
                <a:solidFill>
                  <a:prstClr val="black">
                    <a:tint val="75000"/>
                  </a:prstClr>
                </a:solidFill>
              </a:rPr>
              <a:pPr/>
              <a:t>20/06/2024</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id="{70547F92-E09D-1918-28D7-A6FACCDFA22F}"/>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785C20C2-537A-BBF8-0A4D-CDA24A2C8D83}"/>
              </a:ext>
            </a:extLst>
          </p:cNvPr>
          <p:cNvSpPr>
            <a:spLocks noGrp="1"/>
          </p:cNvSpPr>
          <p:nvPr>
            <p:ph type="sldNum" sz="quarter" idx="12"/>
          </p:nvPr>
        </p:nvSpPr>
        <p:spPr/>
        <p:txBody>
          <a:bodyPr/>
          <a:lstStyle/>
          <a:p>
            <a:fld id="{3086D4E8-6482-4CB9-BD73-E1096C1C6D7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56908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slide" Target="../slides/slide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 Target="../slides/slid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6" Type="http://schemas.openxmlformats.org/officeDocument/2006/relationships/slide" Target="../slides/slide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heme" Target="../theme/theme3.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 Target="../slides/slide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theme" Target="../theme/theme4.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581521D-1FDC-0FB4-48F3-F0550A2F2E62}"/>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A50E3C78-64EC-73C3-1CB4-AD3AFEFD678D}"/>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DB8D529A-1E1C-C560-18EF-6BE2F8089670}"/>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latin typeface="Arial" panose="020B0604020202020204" pitchFamily="34" charset="0"/>
              </a:defRPr>
            </a:lvl1pPr>
          </a:lstStyle>
          <a:p>
            <a:fld id="{BD158623-2E38-4BC2-B3FB-4939A1ACCF82}" type="datetimeFigureOut">
              <a:rPr lang="fr-FR" smtClean="0">
                <a:solidFill>
                  <a:prstClr val="black">
                    <a:tint val="75000"/>
                  </a:prstClr>
                </a:solidFill>
              </a:rPr>
              <a:pPr/>
              <a:t>20/06/2024</a:t>
            </a:fld>
            <a:endParaRPr lang="fr-FR" dirty="0">
              <a:solidFill>
                <a:prstClr val="black">
                  <a:tint val="75000"/>
                </a:prstClr>
              </a:solidFill>
            </a:endParaRPr>
          </a:p>
        </p:txBody>
      </p:sp>
      <p:sp>
        <p:nvSpPr>
          <p:cNvPr id="5" name="Espace réservé du pied de page 4">
            <a:extLst>
              <a:ext uri="{FF2B5EF4-FFF2-40B4-BE49-F238E27FC236}">
                <a16:creationId xmlns:a16="http://schemas.microsoft.com/office/drawing/2014/main" id="{F06F7FDF-5A32-8ED9-0E03-2C0C6ED63524}"/>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latin typeface="Arial" panose="020B0604020202020204" pitchFamily="34" charset="0"/>
              </a:defRPr>
            </a:lvl1pPr>
          </a:lstStyle>
          <a:p>
            <a:endParaRPr lang="fr-FR" dirty="0">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78A47DE7-1C58-5738-A3EA-20D8CFF1D7C6}"/>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latin typeface="Arial" panose="020B0604020202020204" pitchFamily="34" charset="0"/>
              </a:defRPr>
            </a:lvl1pPr>
          </a:lstStyle>
          <a:p>
            <a:fld id="{3086D4E8-6482-4CB9-BD73-E1096C1C6D74}" type="slidenum">
              <a:rPr lang="fr-FR" smtClean="0">
                <a:solidFill>
                  <a:prstClr val="black">
                    <a:tint val="75000"/>
                  </a:prstClr>
                </a:solidFill>
              </a:rPr>
              <a:pPr/>
              <a:t>‹N°›</a:t>
            </a:fld>
            <a:endParaRPr lang="fr-FR" dirty="0">
              <a:solidFill>
                <a:prstClr val="black">
                  <a:tint val="75000"/>
                </a:prstClr>
              </a:solidFill>
            </a:endParaRPr>
          </a:p>
        </p:txBody>
      </p:sp>
      <p:sp>
        <p:nvSpPr>
          <p:cNvPr id="7" name="Action Button: Custom 3">
            <a:hlinkClick r:id="rId16" action="ppaction://hlinksldjump" highlightClick="1"/>
            <a:extLst>
              <a:ext uri="{FF2B5EF4-FFF2-40B4-BE49-F238E27FC236}">
                <a16:creationId xmlns:a16="http://schemas.microsoft.com/office/drawing/2014/main" id="{02F526FD-60E1-DC3E-7532-3CC5A323CEC6}"/>
              </a:ext>
            </a:extLst>
          </p:cNvPr>
          <p:cNvSpPr/>
          <p:nvPr userDrawn="1"/>
        </p:nvSpPr>
        <p:spPr bwMode="auto">
          <a:xfrm>
            <a:off x="6019800" y="4972050"/>
            <a:ext cx="533400" cy="171450"/>
          </a:xfrm>
          <a:prstGeom prst="actionButtonBlank">
            <a:avLst/>
          </a:prstGeom>
          <a:gradFill flip="none" rotWithShape="1">
            <a:gsLst>
              <a:gs pos="100000">
                <a:srgbClr val="3333CC"/>
              </a:gs>
              <a:gs pos="34000">
                <a:srgbClr val="85C2FF"/>
              </a:gs>
              <a:gs pos="48000">
                <a:srgbClr val="C4D6EB"/>
              </a:gs>
              <a:gs pos="100000">
                <a:srgbClr val="FFEBFA"/>
              </a:gs>
            </a:gsLst>
            <a:path path="shape">
              <a:fillToRect l="50000" t="50000" r="50000" b="50000"/>
            </a:path>
            <a:tileRect/>
          </a:gradFill>
          <a:ln w="9525" cap="flat" cmpd="sng" algn="ctr">
            <a:noFill/>
            <a:prstDash val="solid"/>
            <a:round/>
            <a:headEnd type="none" w="med" len="med"/>
            <a:tailEnd type="none" w="med" len="med"/>
          </a:ln>
          <a:effectLst/>
          <a:scene3d>
            <a:camera prst="orthographicFront"/>
            <a:lightRig rig="threePt" dir="t"/>
          </a:scene3d>
          <a:sp3d>
            <a:bevelT w="165100" prst="coolSlant"/>
          </a:sp3d>
        </p:spPr>
        <p:txBody>
          <a:bodyPr vert="horz" wrap="square" lIns="0" tIns="0" rIns="0" bIns="0" numCol="1" rtlCol="0" anchor="ctr" anchorCtr="0" compatLnSpc="1">
            <a:prstTxWarp prst="textNoShape">
              <a:avLst/>
            </a:prstTxWarp>
          </a:bodyPr>
          <a:lstStyle/>
          <a:p>
            <a:pPr marL="0" marR="0" lvl="0" indent="0" algn="ctr" defTabSz="914400" eaLnBrk="1" fontAlgn="base" latinLnBrk="0" hangingPunct="1">
              <a:lnSpc>
                <a:spcPct val="100000"/>
              </a:lnSpc>
              <a:spcBef>
                <a:spcPct val="20000"/>
              </a:spcBef>
              <a:spcAft>
                <a:spcPct val="0"/>
              </a:spcAft>
              <a:buClrTx/>
              <a:buSzTx/>
              <a:buFontTx/>
              <a:buNone/>
              <a:tabLst/>
              <a:defRPr/>
            </a:pPr>
            <a:r>
              <a:rPr kumimoji="0" lang="en-CA" sz="1100" b="1" i="0" u="none" strike="noStrike" kern="0" cap="none" spc="0" normalizeH="0" baseline="0" noProof="0" dirty="0">
                <a:ln>
                  <a:noFill/>
                </a:ln>
                <a:solidFill>
                  <a:srgbClr val="C00000"/>
                </a:solidFill>
                <a:effectLst/>
                <a:uLnTx/>
                <a:uFillTx/>
                <a:latin typeface="Arial" panose="020B0604020202020204" pitchFamily="34" charset="0"/>
                <a:cs typeface="Arial" charset="0"/>
              </a:rPr>
              <a:t>Menu</a:t>
            </a:r>
          </a:p>
        </p:txBody>
      </p:sp>
    </p:spTree>
    <p:extLst>
      <p:ext uri="{BB962C8B-B14F-4D97-AF65-F5344CB8AC3E}">
        <p14:creationId xmlns:p14="http://schemas.microsoft.com/office/powerpoint/2010/main" val="3047752645"/>
      </p:ext>
    </p:extLst>
  </p:cSld>
  <p:clrMap bg1="lt1" tx1="dk1" bg2="lt2" tx2="dk2" accent1="accent1" accent2="accent2" accent3="accent3" accent4="accent4" accent5="accent5" accent6="accent6" hlink="hlink" folHlink="folHlink"/>
  <p:sldLayoutIdLst>
    <p:sldLayoutId id="2147485112" r:id="rId1"/>
    <p:sldLayoutId id="2147485113" r:id="rId2"/>
    <p:sldLayoutId id="2147485114" r:id="rId3"/>
    <p:sldLayoutId id="2147485115" r:id="rId4"/>
    <p:sldLayoutId id="2147485116" r:id="rId5"/>
    <p:sldLayoutId id="2147485117" r:id="rId6"/>
    <p:sldLayoutId id="2147485118" r:id="rId7"/>
    <p:sldLayoutId id="2147485119" r:id="rId8"/>
    <p:sldLayoutId id="2147485120" r:id="rId9"/>
    <p:sldLayoutId id="2147485121" r:id="rId10"/>
    <p:sldLayoutId id="2147485122" r:id="rId11"/>
    <p:sldLayoutId id="2147485123" r:id="rId12"/>
    <p:sldLayoutId id="2147485124" r:id="rId13"/>
    <p:sldLayoutId id="2147485125" r:id="rId14"/>
  </p:sldLayoutIdLst>
  <p:txStyles>
    <p:title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Text Box 7"/>
          <p:cNvSpPr txBox="1">
            <a:spLocks noChangeArrowheads="1"/>
          </p:cNvSpPr>
          <p:nvPr/>
        </p:nvSpPr>
        <p:spPr bwMode="auto">
          <a:xfrm>
            <a:off x="0" y="5372100"/>
            <a:ext cx="184731" cy="461665"/>
          </a:xfrm>
          <a:prstGeom prst="rect">
            <a:avLst/>
          </a:prstGeom>
          <a:noFill/>
          <a:ln w="9525">
            <a:noFill/>
            <a:miter lim="800000"/>
            <a:headEnd/>
            <a:tailEnd/>
          </a:ln>
          <a:effectLst/>
        </p:spPr>
        <p:txBody>
          <a:bodyPr wrap="none">
            <a:spAutoFit/>
          </a:bodyPr>
          <a:lstStyle/>
          <a:p>
            <a:pPr>
              <a:spcBef>
                <a:spcPct val="0"/>
              </a:spcBef>
              <a:defRPr/>
            </a:pPr>
            <a:endParaRPr lang="en-CA" sz="2400">
              <a:latin typeface="Times New Roman" pitchFamily="18" charset="0"/>
            </a:endParaRPr>
          </a:p>
        </p:txBody>
      </p:sp>
      <p:sp>
        <p:nvSpPr>
          <p:cNvPr id="1033" name="Text Box 9"/>
          <p:cNvSpPr txBox="1">
            <a:spLocks noChangeArrowheads="1"/>
          </p:cNvSpPr>
          <p:nvPr/>
        </p:nvSpPr>
        <p:spPr bwMode="auto">
          <a:xfrm>
            <a:off x="457200" y="914400"/>
            <a:ext cx="8153400" cy="646331"/>
          </a:xfrm>
          <a:prstGeom prst="rect">
            <a:avLst/>
          </a:prstGeom>
          <a:noFill/>
          <a:ln w="9525">
            <a:noFill/>
            <a:miter lim="800000"/>
            <a:headEnd/>
            <a:tailEnd/>
          </a:ln>
          <a:effectLst/>
        </p:spPr>
        <p:txBody>
          <a:bodyPr>
            <a:spAutoFit/>
          </a:bodyPr>
          <a:lstStyle/>
          <a:p>
            <a:pPr>
              <a:spcBef>
                <a:spcPct val="50000"/>
              </a:spcBef>
              <a:defRPr/>
            </a:pPr>
            <a:endParaRPr lang="en-CA"/>
          </a:p>
        </p:txBody>
      </p:sp>
      <p:sp>
        <p:nvSpPr>
          <p:cNvPr id="1028" name="Rectangle 10"/>
          <p:cNvSpPr>
            <a:spLocks noGrp="1" noChangeArrowheads="1"/>
          </p:cNvSpPr>
          <p:nvPr>
            <p:ph type="title"/>
          </p:nvPr>
        </p:nvSpPr>
        <p:spPr bwMode="auto">
          <a:xfrm>
            <a:off x="304800" y="0"/>
            <a:ext cx="77724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Rectangle 11"/>
          <p:cNvSpPr>
            <a:spLocks noGrp="1" noChangeArrowheads="1"/>
          </p:cNvSpPr>
          <p:nvPr>
            <p:ph type="body" idx="1"/>
          </p:nvPr>
        </p:nvSpPr>
        <p:spPr bwMode="auto">
          <a:xfrm>
            <a:off x="304800" y="1028700"/>
            <a:ext cx="7772400" cy="3086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0"/>
            <a:r>
              <a:rPr lang="en-US"/>
              <a:t>Second level</a:t>
            </a:r>
          </a:p>
          <a:p>
            <a:pPr lvl="0"/>
            <a:r>
              <a:rPr lang="en-US"/>
              <a:t>Third level</a:t>
            </a:r>
          </a:p>
          <a:p>
            <a:pPr lvl="0"/>
            <a:r>
              <a:rPr lang="en-US"/>
              <a:t>Fourth level</a:t>
            </a:r>
          </a:p>
          <a:p>
            <a:pPr lvl="0"/>
            <a:r>
              <a:rPr lang="en-US"/>
              <a:t>Fifth level</a:t>
            </a:r>
          </a:p>
        </p:txBody>
      </p:sp>
      <p:sp>
        <p:nvSpPr>
          <p:cNvPr id="2" name="Action Button: Custom 3">
            <a:hlinkClick r:id="rId18" action="ppaction://hlinksldjump" highlightClick="1"/>
            <a:extLst>
              <a:ext uri="{FF2B5EF4-FFF2-40B4-BE49-F238E27FC236}">
                <a16:creationId xmlns:a16="http://schemas.microsoft.com/office/drawing/2014/main" id="{FF78DA4E-B92A-CC57-CED5-0326C0EE3302}"/>
              </a:ext>
            </a:extLst>
          </p:cNvPr>
          <p:cNvSpPr/>
          <p:nvPr userDrawn="1"/>
        </p:nvSpPr>
        <p:spPr bwMode="auto">
          <a:xfrm>
            <a:off x="6019800" y="4972050"/>
            <a:ext cx="533400" cy="171450"/>
          </a:xfrm>
          <a:prstGeom prst="actionButtonBlank">
            <a:avLst/>
          </a:prstGeom>
          <a:gradFill flip="none" rotWithShape="1">
            <a:gsLst>
              <a:gs pos="100000">
                <a:srgbClr val="3333CC"/>
              </a:gs>
              <a:gs pos="34000">
                <a:srgbClr val="85C2FF"/>
              </a:gs>
              <a:gs pos="48000">
                <a:srgbClr val="C4D6EB"/>
              </a:gs>
              <a:gs pos="100000">
                <a:srgbClr val="FFEBFA"/>
              </a:gs>
            </a:gsLst>
            <a:path path="shape">
              <a:fillToRect l="50000" t="50000" r="50000" b="50000"/>
            </a:path>
            <a:tileRect/>
          </a:gradFill>
          <a:ln w="9525" cap="flat" cmpd="sng" algn="ctr">
            <a:noFill/>
            <a:prstDash val="solid"/>
            <a:round/>
            <a:headEnd type="none" w="med" len="med"/>
            <a:tailEnd type="none" w="med" len="med"/>
          </a:ln>
          <a:effectLst/>
          <a:scene3d>
            <a:camera prst="orthographicFront"/>
            <a:lightRig rig="threePt" dir="t"/>
          </a:scene3d>
          <a:sp3d>
            <a:bevelT w="165100" prst="coolSlant"/>
          </a:sp3d>
        </p:spPr>
        <p:txBody>
          <a:bodyPr vert="horz" wrap="square" lIns="0" tIns="0" rIns="0" bIns="0" numCol="1" rtlCol="0" anchor="ctr" anchorCtr="0" compatLnSpc="1">
            <a:prstTxWarp prst="textNoShape">
              <a:avLst/>
            </a:prstTxWarp>
          </a:bodyPr>
          <a:lstStyle/>
          <a:p>
            <a:pPr marL="0" marR="0" lvl="0" indent="0" algn="ctr" defTabSz="914400" eaLnBrk="1" fontAlgn="base" latinLnBrk="0" hangingPunct="1">
              <a:lnSpc>
                <a:spcPct val="100000"/>
              </a:lnSpc>
              <a:spcBef>
                <a:spcPct val="20000"/>
              </a:spcBef>
              <a:spcAft>
                <a:spcPct val="0"/>
              </a:spcAft>
              <a:buClrTx/>
              <a:buSzTx/>
              <a:buFontTx/>
              <a:buNone/>
              <a:tabLst/>
              <a:defRPr/>
            </a:pPr>
            <a:r>
              <a:rPr kumimoji="0" lang="en-CA" sz="1100" b="1" i="0" u="none" strike="noStrike" kern="0" cap="none" spc="0" normalizeH="0" baseline="0" noProof="0" dirty="0">
                <a:ln>
                  <a:noFill/>
                </a:ln>
                <a:solidFill>
                  <a:srgbClr val="C00000"/>
                </a:solidFill>
                <a:effectLst/>
                <a:uLnTx/>
                <a:uFillTx/>
                <a:latin typeface="Arial" panose="020B0604020202020204" pitchFamily="34" charset="0"/>
                <a:cs typeface="Arial" charset="0"/>
              </a:rPr>
              <a:t>Menu</a:t>
            </a:r>
          </a:p>
        </p:txBody>
      </p:sp>
    </p:spTree>
    <p:extLst>
      <p:ext uri="{BB962C8B-B14F-4D97-AF65-F5344CB8AC3E}">
        <p14:creationId xmlns:p14="http://schemas.microsoft.com/office/powerpoint/2010/main" val="2000549221"/>
      </p:ext>
    </p:extLst>
  </p:cSld>
  <p:clrMap bg1="dk2" tx1="lt1" bg2="dk1" tx2="lt2" accent1="accent1" accent2="accent2" accent3="accent3" accent4="accent4" accent5="accent5" accent6="accent6" hlink="hlink" folHlink="folHlink"/>
  <p:sldLayoutIdLst>
    <p:sldLayoutId id="2147485127" r:id="rId1"/>
    <p:sldLayoutId id="2147485128" r:id="rId2"/>
    <p:sldLayoutId id="2147485129" r:id="rId3"/>
    <p:sldLayoutId id="2147485130" r:id="rId4"/>
    <p:sldLayoutId id="2147485131" r:id="rId5"/>
    <p:sldLayoutId id="2147485132" r:id="rId6"/>
    <p:sldLayoutId id="2147485133" r:id="rId7"/>
    <p:sldLayoutId id="2147485134" r:id="rId8"/>
    <p:sldLayoutId id="2147485135" r:id="rId9"/>
    <p:sldLayoutId id="2147485136" r:id="rId10"/>
    <p:sldLayoutId id="2147485137" r:id="rId11"/>
    <p:sldLayoutId id="2147485138" r:id="rId12"/>
    <p:sldLayoutId id="2147485139" r:id="rId13"/>
    <p:sldLayoutId id="2147485140" r:id="rId14"/>
    <p:sldLayoutId id="2147485141" r:id="rId15"/>
    <p:sldLayoutId id="2147485142" r:id="rId16"/>
  </p:sldLayoutIdLst>
  <p:transition/>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j-lt"/>
          <a:cs typeface="+mn-cs"/>
        </a:defRPr>
      </a:lvl2pPr>
      <a:lvl3pPr marL="1143000" indent="-228600" algn="l" rtl="0" eaLnBrk="0" fontAlgn="base" hangingPunct="0">
        <a:spcBef>
          <a:spcPct val="20000"/>
        </a:spcBef>
        <a:spcAft>
          <a:spcPct val="0"/>
        </a:spcAft>
        <a:buChar char="•"/>
        <a:defRPr sz="2400">
          <a:solidFill>
            <a:schemeClr val="tx1"/>
          </a:solidFill>
          <a:latin typeface="+mj-lt"/>
          <a:cs typeface="+mn-cs"/>
        </a:defRPr>
      </a:lvl3pPr>
      <a:lvl4pPr marL="1600200" indent="-228600" algn="l" rtl="0" eaLnBrk="0" fontAlgn="base" hangingPunct="0">
        <a:spcBef>
          <a:spcPct val="20000"/>
        </a:spcBef>
        <a:spcAft>
          <a:spcPct val="0"/>
        </a:spcAft>
        <a:buChar char="–"/>
        <a:defRPr sz="2000">
          <a:solidFill>
            <a:schemeClr val="tx1"/>
          </a:solidFill>
          <a:latin typeface="+mj-lt"/>
          <a:cs typeface="+mn-cs"/>
        </a:defRPr>
      </a:lvl4pPr>
      <a:lvl5pPr marL="2057400" indent="-228600" algn="l" rtl="0" eaLnBrk="0" fontAlgn="base" hangingPunct="0">
        <a:spcBef>
          <a:spcPct val="20000"/>
        </a:spcBef>
        <a:spcAft>
          <a:spcPct val="0"/>
        </a:spcAft>
        <a:buChar char="»"/>
        <a:defRPr sz="2000">
          <a:solidFill>
            <a:schemeClr val="tx1"/>
          </a:solidFill>
          <a:latin typeface="+mj-lt"/>
          <a:cs typeface="+mn-cs"/>
        </a:defRPr>
      </a:lvl5pPr>
      <a:lvl6pPr marL="2514600" indent="-228600" algn="l" rtl="0" fontAlgn="base">
        <a:spcBef>
          <a:spcPct val="20000"/>
        </a:spcBef>
        <a:spcAft>
          <a:spcPct val="0"/>
        </a:spcAft>
        <a:buChar char="»"/>
        <a:defRPr sz="2000">
          <a:solidFill>
            <a:schemeClr val="tx1"/>
          </a:solidFill>
          <a:latin typeface="+mj-lt"/>
          <a:cs typeface="+mn-cs"/>
        </a:defRPr>
      </a:lvl6pPr>
      <a:lvl7pPr marL="2971800" indent="-228600" algn="l" rtl="0" fontAlgn="base">
        <a:spcBef>
          <a:spcPct val="20000"/>
        </a:spcBef>
        <a:spcAft>
          <a:spcPct val="0"/>
        </a:spcAft>
        <a:buChar char="»"/>
        <a:defRPr sz="2000">
          <a:solidFill>
            <a:schemeClr val="tx1"/>
          </a:solidFill>
          <a:latin typeface="+mj-lt"/>
          <a:cs typeface="+mn-cs"/>
        </a:defRPr>
      </a:lvl7pPr>
      <a:lvl8pPr marL="3429000" indent="-228600" algn="l" rtl="0" fontAlgn="base">
        <a:spcBef>
          <a:spcPct val="20000"/>
        </a:spcBef>
        <a:spcAft>
          <a:spcPct val="0"/>
        </a:spcAft>
        <a:buChar char="»"/>
        <a:defRPr sz="2000">
          <a:solidFill>
            <a:schemeClr val="tx1"/>
          </a:solidFill>
          <a:latin typeface="+mj-lt"/>
          <a:cs typeface="+mn-cs"/>
        </a:defRPr>
      </a:lvl8pPr>
      <a:lvl9pPr marL="3886200" indent="-228600" algn="l" rtl="0" fontAlgn="base">
        <a:spcBef>
          <a:spcPct val="20000"/>
        </a:spcBef>
        <a:spcAft>
          <a:spcPct val="0"/>
        </a:spcAft>
        <a:buChar char="»"/>
        <a:defRPr sz="2000">
          <a:solidFill>
            <a:schemeClr val="tx1"/>
          </a:solidFill>
          <a:latin typeface="+mj-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Text Box 7"/>
          <p:cNvSpPr txBox="1">
            <a:spLocks noChangeArrowheads="1"/>
          </p:cNvSpPr>
          <p:nvPr/>
        </p:nvSpPr>
        <p:spPr bwMode="auto">
          <a:xfrm>
            <a:off x="0" y="5372100"/>
            <a:ext cx="184731" cy="461665"/>
          </a:xfrm>
          <a:prstGeom prst="rect">
            <a:avLst/>
          </a:prstGeom>
          <a:noFill/>
          <a:ln w="9525">
            <a:noFill/>
            <a:miter lim="800000"/>
            <a:headEnd/>
            <a:tailEnd/>
          </a:ln>
          <a:effectLst/>
        </p:spPr>
        <p:txBody>
          <a:bodyPr wrap="none">
            <a:spAutoFit/>
          </a:bodyPr>
          <a:lstStyle/>
          <a:p>
            <a:pPr>
              <a:spcBef>
                <a:spcPct val="0"/>
              </a:spcBef>
              <a:defRPr/>
            </a:pPr>
            <a:endParaRPr lang="en-CA" sz="2400" dirty="0">
              <a:latin typeface="Arial" pitchFamily="34" charset="0"/>
            </a:endParaRPr>
          </a:p>
        </p:txBody>
      </p:sp>
      <p:sp>
        <p:nvSpPr>
          <p:cNvPr id="1033" name="Text Box 9"/>
          <p:cNvSpPr txBox="1">
            <a:spLocks noChangeArrowheads="1"/>
          </p:cNvSpPr>
          <p:nvPr/>
        </p:nvSpPr>
        <p:spPr bwMode="auto">
          <a:xfrm>
            <a:off x="457200" y="914400"/>
            <a:ext cx="8153400" cy="646331"/>
          </a:xfrm>
          <a:prstGeom prst="rect">
            <a:avLst/>
          </a:prstGeom>
          <a:noFill/>
          <a:ln w="9525">
            <a:noFill/>
            <a:miter lim="800000"/>
            <a:headEnd/>
            <a:tailEnd/>
          </a:ln>
          <a:effectLst/>
        </p:spPr>
        <p:txBody>
          <a:bodyPr>
            <a:spAutoFit/>
          </a:bodyPr>
          <a:lstStyle/>
          <a:p>
            <a:pPr>
              <a:spcBef>
                <a:spcPct val="50000"/>
              </a:spcBef>
              <a:defRPr/>
            </a:pPr>
            <a:endParaRPr lang="en-CA"/>
          </a:p>
        </p:txBody>
      </p:sp>
      <p:sp>
        <p:nvSpPr>
          <p:cNvPr id="1028" name="Rectangle 10"/>
          <p:cNvSpPr>
            <a:spLocks noGrp="1" noChangeArrowheads="1"/>
          </p:cNvSpPr>
          <p:nvPr>
            <p:ph type="title"/>
          </p:nvPr>
        </p:nvSpPr>
        <p:spPr bwMode="auto">
          <a:xfrm>
            <a:off x="304800" y="0"/>
            <a:ext cx="77724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9" name="Rectangle 11"/>
          <p:cNvSpPr>
            <a:spLocks noGrp="1" noChangeArrowheads="1"/>
          </p:cNvSpPr>
          <p:nvPr>
            <p:ph type="body" idx="1"/>
          </p:nvPr>
        </p:nvSpPr>
        <p:spPr bwMode="auto">
          <a:xfrm>
            <a:off x="304800" y="1028700"/>
            <a:ext cx="7772400" cy="3086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0"/>
            <a:r>
              <a:rPr lang="en-US"/>
              <a:t>Second level</a:t>
            </a:r>
          </a:p>
          <a:p>
            <a:pPr lvl="0"/>
            <a:r>
              <a:rPr lang="en-US"/>
              <a:t>Third level</a:t>
            </a:r>
          </a:p>
          <a:p>
            <a:pPr lvl="0"/>
            <a:r>
              <a:rPr lang="en-US"/>
              <a:t>Fourth level</a:t>
            </a:r>
          </a:p>
          <a:p>
            <a:pPr lvl="0"/>
            <a:r>
              <a:rPr lang="en-US"/>
              <a:t>Fifth level</a:t>
            </a:r>
          </a:p>
        </p:txBody>
      </p:sp>
      <p:sp>
        <p:nvSpPr>
          <p:cNvPr id="2" name="Action Button: Custom 3">
            <a:hlinkClick r:id="rId16" action="ppaction://hlinksldjump" highlightClick="1"/>
            <a:extLst>
              <a:ext uri="{FF2B5EF4-FFF2-40B4-BE49-F238E27FC236}">
                <a16:creationId xmlns:a16="http://schemas.microsoft.com/office/drawing/2014/main" id="{D93B5051-773E-EA3C-49DE-808EBA91C825}"/>
              </a:ext>
            </a:extLst>
          </p:cNvPr>
          <p:cNvSpPr/>
          <p:nvPr userDrawn="1"/>
        </p:nvSpPr>
        <p:spPr bwMode="auto">
          <a:xfrm>
            <a:off x="6019800" y="4972050"/>
            <a:ext cx="533400" cy="171450"/>
          </a:xfrm>
          <a:prstGeom prst="actionButtonBlank">
            <a:avLst/>
          </a:prstGeom>
          <a:gradFill flip="none" rotWithShape="1">
            <a:gsLst>
              <a:gs pos="100000">
                <a:srgbClr val="3333CC"/>
              </a:gs>
              <a:gs pos="34000">
                <a:srgbClr val="85C2FF"/>
              </a:gs>
              <a:gs pos="48000">
                <a:srgbClr val="C4D6EB"/>
              </a:gs>
              <a:gs pos="100000">
                <a:srgbClr val="FFEBFA"/>
              </a:gs>
            </a:gsLst>
            <a:path path="shape">
              <a:fillToRect l="50000" t="50000" r="50000" b="50000"/>
            </a:path>
            <a:tileRect/>
          </a:gradFill>
          <a:ln w="9525" cap="flat" cmpd="sng" algn="ctr">
            <a:noFill/>
            <a:prstDash val="solid"/>
            <a:round/>
            <a:headEnd type="none" w="med" len="med"/>
            <a:tailEnd type="none" w="med" len="med"/>
          </a:ln>
          <a:effectLst/>
          <a:scene3d>
            <a:camera prst="orthographicFront"/>
            <a:lightRig rig="threePt" dir="t"/>
          </a:scene3d>
          <a:sp3d>
            <a:bevelT w="165100" prst="coolSlant"/>
          </a:sp3d>
        </p:spPr>
        <p:txBody>
          <a:bodyPr vert="horz" wrap="square" lIns="0" tIns="0" rIns="0" bIns="0" numCol="1" rtlCol="0" anchor="ctr" anchorCtr="0" compatLnSpc="1">
            <a:prstTxWarp prst="textNoShape">
              <a:avLst/>
            </a:prstTxWarp>
          </a:bodyPr>
          <a:lstStyle/>
          <a:p>
            <a:pPr marL="0" marR="0" lvl="0" indent="0" algn="ctr" defTabSz="914400" eaLnBrk="1" fontAlgn="base" latinLnBrk="0" hangingPunct="1">
              <a:lnSpc>
                <a:spcPct val="100000"/>
              </a:lnSpc>
              <a:spcBef>
                <a:spcPct val="20000"/>
              </a:spcBef>
              <a:spcAft>
                <a:spcPct val="0"/>
              </a:spcAft>
              <a:buClrTx/>
              <a:buSzTx/>
              <a:buFontTx/>
              <a:buNone/>
              <a:tabLst/>
              <a:defRPr/>
            </a:pPr>
            <a:r>
              <a:rPr kumimoji="0" lang="en-CA" sz="1100" b="1" i="0" u="none" strike="noStrike" kern="0" cap="none" spc="0" normalizeH="0" baseline="0" noProof="0" dirty="0">
                <a:ln>
                  <a:noFill/>
                </a:ln>
                <a:solidFill>
                  <a:srgbClr val="C00000"/>
                </a:solidFill>
                <a:effectLst/>
                <a:uLnTx/>
                <a:uFillTx/>
                <a:latin typeface="Arial" panose="020B0604020202020204" pitchFamily="34" charset="0"/>
                <a:cs typeface="Arial" charset="0"/>
              </a:rPr>
              <a:t>Menu</a:t>
            </a:r>
          </a:p>
        </p:txBody>
      </p:sp>
    </p:spTree>
    <p:extLst>
      <p:ext uri="{BB962C8B-B14F-4D97-AF65-F5344CB8AC3E}">
        <p14:creationId xmlns:p14="http://schemas.microsoft.com/office/powerpoint/2010/main" val="938664213"/>
      </p:ext>
    </p:extLst>
  </p:cSld>
  <p:clrMap bg1="dk2" tx1="lt1" bg2="dk1" tx2="lt2" accent1="accent1" accent2="accent2" accent3="accent3" accent4="accent4" accent5="accent5" accent6="accent6" hlink="hlink" folHlink="folHlink"/>
  <p:sldLayoutIdLst>
    <p:sldLayoutId id="2147485144" r:id="rId1"/>
    <p:sldLayoutId id="2147485145" r:id="rId2"/>
    <p:sldLayoutId id="2147485146" r:id="rId3"/>
    <p:sldLayoutId id="2147485147" r:id="rId4"/>
    <p:sldLayoutId id="2147485148" r:id="rId5"/>
    <p:sldLayoutId id="2147485149" r:id="rId6"/>
    <p:sldLayoutId id="2147485150" r:id="rId7"/>
    <p:sldLayoutId id="2147485151" r:id="rId8"/>
    <p:sldLayoutId id="2147485152" r:id="rId9"/>
    <p:sldLayoutId id="2147485153" r:id="rId10"/>
    <p:sldLayoutId id="2147485154" r:id="rId11"/>
    <p:sldLayoutId id="2147485155" r:id="rId12"/>
    <p:sldLayoutId id="2147485156" r:id="rId13"/>
    <p:sldLayoutId id="2147485157" r:id="rId14"/>
  </p:sldLayoutIdLst>
  <p:transition/>
  <p:hf sldNum="0" hdr="0" ftr="0" dt="0"/>
  <p:txStyles>
    <p:titleStyle>
      <a:lvl1pPr algn="ctr" rtl="0" eaLnBrk="0" fontAlgn="base" hangingPunct="0">
        <a:spcBef>
          <a:spcPct val="0"/>
        </a:spcBef>
        <a:spcAft>
          <a:spcPct val="0"/>
        </a:spcAft>
        <a:defRPr sz="4400">
          <a:solidFill>
            <a:schemeClr val="tx2"/>
          </a:solidFill>
          <a:latin typeface="Arial" pitchFamily="34"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defRPr sz="3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j-lt"/>
          <a:cs typeface="+mn-cs"/>
        </a:defRPr>
      </a:lvl2pPr>
      <a:lvl3pPr marL="1143000" indent="-228600" algn="l" rtl="0" eaLnBrk="0" fontAlgn="base" hangingPunct="0">
        <a:spcBef>
          <a:spcPct val="20000"/>
        </a:spcBef>
        <a:spcAft>
          <a:spcPct val="0"/>
        </a:spcAft>
        <a:buChar char="•"/>
        <a:defRPr sz="2400">
          <a:solidFill>
            <a:schemeClr val="tx1"/>
          </a:solidFill>
          <a:latin typeface="+mj-lt"/>
          <a:cs typeface="+mn-cs"/>
        </a:defRPr>
      </a:lvl3pPr>
      <a:lvl4pPr marL="1600200" indent="-228600" algn="l" rtl="0" eaLnBrk="0" fontAlgn="base" hangingPunct="0">
        <a:spcBef>
          <a:spcPct val="20000"/>
        </a:spcBef>
        <a:spcAft>
          <a:spcPct val="0"/>
        </a:spcAft>
        <a:buChar char="–"/>
        <a:defRPr sz="2000">
          <a:solidFill>
            <a:schemeClr val="tx1"/>
          </a:solidFill>
          <a:latin typeface="+mj-lt"/>
          <a:cs typeface="+mn-cs"/>
        </a:defRPr>
      </a:lvl4pPr>
      <a:lvl5pPr marL="2057400" indent="-228600" algn="l" rtl="0" eaLnBrk="0" fontAlgn="base" hangingPunct="0">
        <a:spcBef>
          <a:spcPct val="20000"/>
        </a:spcBef>
        <a:spcAft>
          <a:spcPct val="0"/>
        </a:spcAft>
        <a:buChar char="»"/>
        <a:defRPr sz="2000">
          <a:solidFill>
            <a:schemeClr val="tx1"/>
          </a:solidFill>
          <a:latin typeface="+mj-lt"/>
          <a:cs typeface="+mn-cs"/>
        </a:defRPr>
      </a:lvl5pPr>
      <a:lvl6pPr marL="2514600" indent="-228600" algn="l" rtl="0" fontAlgn="base">
        <a:spcBef>
          <a:spcPct val="20000"/>
        </a:spcBef>
        <a:spcAft>
          <a:spcPct val="0"/>
        </a:spcAft>
        <a:buChar char="»"/>
        <a:defRPr sz="2000">
          <a:solidFill>
            <a:schemeClr val="tx1"/>
          </a:solidFill>
          <a:latin typeface="+mj-lt"/>
          <a:cs typeface="+mn-cs"/>
        </a:defRPr>
      </a:lvl6pPr>
      <a:lvl7pPr marL="2971800" indent="-228600" algn="l" rtl="0" fontAlgn="base">
        <a:spcBef>
          <a:spcPct val="20000"/>
        </a:spcBef>
        <a:spcAft>
          <a:spcPct val="0"/>
        </a:spcAft>
        <a:buChar char="»"/>
        <a:defRPr sz="2000">
          <a:solidFill>
            <a:schemeClr val="tx1"/>
          </a:solidFill>
          <a:latin typeface="+mj-lt"/>
          <a:cs typeface="+mn-cs"/>
        </a:defRPr>
      </a:lvl7pPr>
      <a:lvl8pPr marL="3429000" indent="-228600" algn="l" rtl="0" fontAlgn="base">
        <a:spcBef>
          <a:spcPct val="20000"/>
        </a:spcBef>
        <a:spcAft>
          <a:spcPct val="0"/>
        </a:spcAft>
        <a:buChar char="»"/>
        <a:defRPr sz="2000">
          <a:solidFill>
            <a:schemeClr val="tx1"/>
          </a:solidFill>
          <a:latin typeface="+mj-lt"/>
          <a:cs typeface="+mn-cs"/>
        </a:defRPr>
      </a:lvl8pPr>
      <a:lvl9pPr marL="3886200" indent="-228600" algn="l" rtl="0" fontAlgn="base">
        <a:spcBef>
          <a:spcPct val="20000"/>
        </a:spcBef>
        <a:spcAft>
          <a:spcPct val="0"/>
        </a:spcAft>
        <a:buChar char="»"/>
        <a:defRPr sz="2000">
          <a:solidFill>
            <a:schemeClr val="tx1"/>
          </a:solidFill>
          <a:latin typeface="+mj-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Text Box 7"/>
          <p:cNvSpPr txBox="1">
            <a:spLocks noChangeArrowheads="1"/>
          </p:cNvSpPr>
          <p:nvPr/>
        </p:nvSpPr>
        <p:spPr bwMode="auto">
          <a:xfrm>
            <a:off x="0" y="5372100"/>
            <a:ext cx="184731" cy="461665"/>
          </a:xfrm>
          <a:prstGeom prst="rect">
            <a:avLst/>
          </a:prstGeom>
          <a:noFill/>
          <a:ln w="9525">
            <a:noFill/>
            <a:miter lim="800000"/>
            <a:headEnd/>
            <a:tailEnd/>
          </a:ln>
          <a:effectLst/>
        </p:spPr>
        <p:txBody>
          <a:bodyPr wrap="none">
            <a:spAutoFit/>
          </a:bodyPr>
          <a:lstStyle/>
          <a:p>
            <a:pPr>
              <a:spcBef>
                <a:spcPct val="0"/>
              </a:spcBef>
              <a:defRPr/>
            </a:pPr>
            <a:endParaRPr lang="en-CA" sz="2400">
              <a:latin typeface="Times New Roman" pitchFamily="18" charset="0"/>
            </a:endParaRPr>
          </a:p>
        </p:txBody>
      </p:sp>
      <p:sp>
        <p:nvSpPr>
          <p:cNvPr id="1033" name="Text Box 9"/>
          <p:cNvSpPr txBox="1">
            <a:spLocks noChangeArrowheads="1"/>
          </p:cNvSpPr>
          <p:nvPr/>
        </p:nvSpPr>
        <p:spPr bwMode="auto">
          <a:xfrm>
            <a:off x="457200" y="914400"/>
            <a:ext cx="8153400" cy="646331"/>
          </a:xfrm>
          <a:prstGeom prst="rect">
            <a:avLst/>
          </a:prstGeom>
          <a:noFill/>
          <a:ln w="9525">
            <a:noFill/>
            <a:miter lim="800000"/>
            <a:headEnd/>
            <a:tailEnd/>
          </a:ln>
          <a:effectLst/>
        </p:spPr>
        <p:txBody>
          <a:bodyPr>
            <a:spAutoFit/>
          </a:bodyPr>
          <a:lstStyle/>
          <a:p>
            <a:pPr>
              <a:spcBef>
                <a:spcPct val="50000"/>
              </a:spcBef>
              <a:defRPr/>
            </a:pPr>
            <a:endParaRPr lang="en-CA"/>
          </a:p>
        </p:txBody>
      </p:sp>
      <p:sp>
        <p:nvSpPr>
          <p:cNvPr id="1028" name="Rectangle 10"/>
          <p:cNvSpPr>
            <a:spLocks noGrp="1" noChangeArrowheads="1"/>
          </p:cNvSpPr>
          <p:nvPr>
            <p:ph type="title"/>
          </p:nvPr>
        </p:nvSpPr>
        <p:spPr bwMode="auto">
          <a:xfrm>
            <a:off x="304800" y="0"/>
            <a:ext cx="77724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Rectangle 11"/>
          <p:cNvSpPr>
            <a:spLocks noGrp="1" noChangeArrowheads="1"/>
          </p:cNvSpPr>
          <p:nvPr>
            <p:ph type="body" idx="1"/>
          </p:nvPr>
        </p:nvSpPr>
        <p:spPr bwMode="auto">
          <a:xfrm>
            <a:off x="304800" y="1028700"/>
            <a:ext cx="7772400" cy="3086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0"/>
            <a:r>
              <a:rPr lang="en-US"/>
              <a:t>Second level</a:t>
            </a:r>
          </a:p>
          <a:p>
            <a:pPr lvl="0"/>
            <a:r>
              <a:rPr lang="en-US"/>
              <a:t>Third level</a:t>
            </a:r>
          </a:p>
          <a:p>
            <a:pPr lvl="0"/>
            <a:r>
              <a:rPr lang="en-US"/>
              <a:t>Fourth level</a:t>
            </a:r>
          </a:p>
          <a:p>
            <a:pPr lvl="0"/>
            <a:r>
              <a:rPr lang="en-US"/>
              <a:t>Fifth level</a:t>
            </a:r>
          </a:p>
        </p:txBody>
      </p:sp>
      <p:sp>
        <p:nvSpPr>
          <p:cNvPr id="2" name="Action Button: Custom 3">
            <a:hlinkClick r:id="rId18" action="ppaction://hlinksldjump" highlightClick="1"/>
            <a:extLst>
              <a:ext uri="{FF2B5EF4-FFF2-40B4-BE49-F238E27FC236}">
                <a16:creationId xmlns:a16="http://schemas.microsoft.com/office/drawing/2014/main" id="{89FB62D0-890E-7F04-7613-15F598933F04}"/>
              </a:ext>
            </a:extLst>
          </p:cNvPr>
          <p:cNvSpPr/>
          <p:nvPr userDrawn="1"/>
        </p:nvSpPr>
        <p:spPr bwMode="auto">
          <a:xfrm>
            <a:off x="6019800" y="4972050"/>
            <a:ext cx="533400" cy="171450"/>
          </a:xfrm>
          <a:prstGeom prst="actionButtonBlank">
            <a:avLst/>
          </a:prstGeom>
          <a:gradFill flip="none" rotWithShape="1">
            <a:gsLst>
              <a:gs pos="100000">
                <a:srgbClr val="3333CC"/>
              </a:gs>
              <a:gs pos="34000">
                <a:srgbClr val="85C2FF"/>
              </a:gs>
              <a:gs pos="48000">
                <a:srgbClr val="C4D6EB"/>
              </a:gs>
              <a:gs pos="100000">
                <a:srgbClr val="FFEBFA"/>
              </a:gs>
            </a:gsLst>
            <a:path path="shape">
              <a:fillToRect l="50000" t="50000" r="50000" b="50000"/>
            </a:path>
            <a:tileRect/>
          </a:gradFill>
          <a:ln w="9525" cap="flat" cmpd="sng" algn="ctr">
            <a:noFill/>
            <a:prstDash val="solid"/>
            <a:round/>
            <a:headEnd type="none" w="med" len="med"/>
            <a:tailEnd type="none" w="med" len="med"/>
          </a:ln>
          <a:effectLst/>
          <a:scene3d>
            <a:camera prst="orthographicFront"/>
            <a:lightRig rig="threePt" dir="t"/>
          </a:scene3d>
          <a:sp3d>
            <a:bevelT w="165100" prst="coolSlant"/>
          </a:sp3d>
        </p:spPr>
        <p:txBody>
          <a:bodyPr vert="horz" wrap="square" lIns="0" tIns="0" rIns="0" bIns="0" numCol="1" rtlCol="0" anchor="ctr" anchorCtr="0" compatLnSpc="1">
            <a:prstTxWarp prst="textNoShape">
              <a:avLst/>
            </a:prstTxWarp>
          </a:bodyPr>
          <a:lstStyle/>
          <a:p>
            <a:pPr marL="0" marR="0" lvl="0" indent="0" algn="ctr" defTabSz="914400" eaLnBrk="1" fontAlgn="base" latinLnBrk="0" hangingPunct="1">
              <a:lnSpc>
                <a:spcPct val="100000"/>
              </a:lnSpc>
              <a:spcBef>
                <a:spcPct val="20000"/>
              </a:spcBef>
              <a:spcAft>
                <a:spcPct val="0"/>
              </a:spcAft>
              <a:buClrTx/>
              <a:buSzTx/>
              <a:buFontTx/>
              <a:buNone/>
              <a:tabLst/>
              <a:defRPr/>
            </a:pPr>
            <a:r>
              <a:rPr kumimoji="0" lang="en-CA" sz="1100" b="1" i="0" u="none" strike="noStrike" kern="0" cap="none" spc="0" normalizeH="0" baseline="0" noProof="0" dirty="0">
                <a:ln>
                  <a:noFill/>
                </a:ln>
                <a:solidFill>
                  <a:srgbClr val="C00000"/>
                </a:solidFill>
                <a:effectLst/>
                <a:uLnTx/>
                <a:uFillTx/>
                <a:latin typeface="Arial" panose="020B0604020202020204" pitchFamily="34" charset="0"/>
                <a:cs typeface="Arial" charset="0"/>
              </a:rPr>
              <a:t>Menu</a:t>
            </a:r>
          </a:p>
        </p:txBody>
      </p:sp>
    </p:spTree>
    <p:extLst>
      <p:ext uri="{BB962C8B-B14F-4D97-AF65-F5344CB8AC3E}">
        <p14:creationId xmlns:p14="http://schemas.microsoft.com/office/powerpoint/2010/main" val="3080265692"/>
      </p:ext>
    </p:extLst>
  </p:cSld>
  <p:clrMap bg1="dk2" tx1="lt1" bg2="dk1" tx2="lt2" accent1="accent1" accent2="accent2" accent3="accent3" accent4="accent4" accent5="accent5" accent6="accent6" hlink="hlink" folHlink="folHlink"/>
  <p:sldLayoutIdLst>
    <p:sldLayoutId id="2147485159" r:id="rId1"/>
    <p:sldLayoutId id="2147485160" r:id="rId2"/>
    <p:sldLayoutId id="2147485161" r:id="rId3"/>
    <p:sldLayoutId id="2147485162" r:id="rId4"/>
    <p:sldLayoutId id="2147485163" r:id="rId5"/>
    <p:sldLayoutId id="2147485164" r:id="rId6"/>
    <p:sldLayoutId id="2147485165" r:id="rId7"/>
    <p:sldLayoutId id="2147485166" r:id="rId8"/>
    <p:sldLayoutId id="2147485167" r:id="rId9"/>
    <p:sldLayoutId id="2147485168" r:id="rId10"/>
    <p:sldLayoutId id="2147485169" r:id="rId11"/>
    <p:sldLayoutId id="2147485170" r:id="rId12"/>
    <p:sldLayoutId id="2147485171" r:id="rId13"/>
    <p:sldLayoutId id="2147485172" r:id="rId14"/>
    <p:sldLayoutId id="2147485173" r:id="rId15"/>
    <p:sldLayoutId id="2147485174" r:id="rId16"/>
  </p:sldLayoutIdLst>
  <p:transition/>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j-lt"/>
          <a:cs typeface="+mn-cs"/>
        </a:defRPr>
      </a:lvl2pPr>
      <a:lvl3pPr marL="1143000" indent="-228600" algn="l" rtl="0" eaLnBrk="0" fontAlgn="base" hangingPunct="0">
        <a:spcBef>
          <a:spcPct val="20000"/>
        </a:spcBef>
        <a:spcAft>
          <a:spcPct val="0"/>
        </a:spcAft>
        <a:buChar char="•"/>
        <a:defRPr sz="2400">
          <a:solidFill>
            <a:schemeClr val="tx1"/>
          </a:solidFill>
          <a:latin typeface="+mj-lt"/>
          <a:cs typeface="+mn-cs"/>
        </a:defRPr>
      </a:lvl3pPr>
      <a:lvl4pPr marL="1600200" indent="-228600" algn="l" rtl="0" eaLnBrk="0" fontAlgn="base" hangingPunct="0">
        <a:spcBef>
          <a:spcPct val="20000"/>
        </a:spcBef>
        <a:spcAft>
          <a:spcPct val="0"/>
        </a:spcAft>
        <a:buChar char="–"/>
        <a:defRPr sz="2000">
          <a:solidFill>
            <a:schemeClr val="tx1"/>
          </a:solidFill>
          <a:latin typeface="+mj-lt"/>
          <a:cs typeface="+mn-cs"/>
        </a:defRPr>
      </a:lvl4pPr>
      <a:lvl5pPr marL="2057400" indent="-228600" algn="l" rtl="0" eaLnBrk="0" fontAlgn="base" hangingPunct="0">
        <a:spcBef>
          <a:spcPct val="20000"/>
        </a:spcBef>
        <a:spcAft>
          <a:spcPct val="0"/>
        </a:spcAft>
        <a:buChar char="»"/>
        <a:defRPr sz="2000">
          <a:solidFill>
            <a:schemeClr val="tx1"/>
          </a:solidFill>
          <a:latin typeface="+mj-lt"/>
          <a:cs typeface="+mn-cs"/>
        </a:defRPr>
      </a:lvl5pPr>
      <a:lvl6pPr marL="2514600" indent="-228600" algn="l" rtl="0" fontAlgn="base">
        <a:spcBef>
          <a:spcPct val="20000"/>
        </a:spcBef>
        <a:spcAft>
          <a:spcPct val="0"/>
        </a:spcAft>
        <a:buChar char="»"/>
        <a:defRPr sz="2000">
          <a:solidFill>
            <a:schemeClr val="tx1"/>
          </a:solidFill>
          <a:latin typeface="+mj-lt"/>
          <a:cs typeface="+mn-cs"/>
        </a:defRPr>
      </a:lvl6pPr>
      <a:lvl7pPr marL="2971800" indent="-228600" algn="l" rtl="0" fontAlgn="base">
        <a:spcBef>
          <a:spcPct val="20000"/>
        </a:spcBef>
        <a:spcAft>
          <a:spcPct val="0"/>
        </a:spcAft>
        <a:buChar char="»"/>
        <a:defRPr sz="2000">
          <a:solidFill>
            <a:schemeClr val="tx1"/>
          </a:solidFill>
          <a:latin typeface="+mj-lt"/>
          <a:cs typeface="+mn-cs"/>
        </a:defRPr>
      </a:lvl7pPr>
      <a:lvl8pPr marL="3429000" indent="-228600" algn="l" rtl="0" fontAlgn="base">
        <a:spcBef>
          <a:spcPct val="20000"/>
        </a:spcBef>
        <a:spcAft>
          <a:spcPct val="0"/>
        </a:spcAft>
        <a:buChar char="»"/>
        <a:defRPr sz="2000">
          <a:solidFill>
            <a:schemeClr val="tx1"/>
          </a:solidFill>
          <a:latin typeface="+mj-lt"/>
          <a:cs typeface="+mn-cs"/>
        </a:defRPr>
      </a:lvl8pPr>
      <a:lvl9pPr marL="3886200" indent="-228600" algn="l" rtl="0" fontAlgn="base">
        <a:spcBef>
          <a:spcPct val="20000"/>
        </a:spcBef>
        <a:spcAft>
          <a:spcPct val="0"/>
        </a:spcAft>
        <a:buChar char="»"/>
        <a:defRPr sz="2000">
          <a:solidFill>
            <a:schemeClr val="tx1"/>
          </a:solidFill>
          <a:latin typeface="+mj-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157.xml.rels><?xml version="1.0" encoding="UTF-8" standalone="yes"?>
<Relationships xmlns="http://schemas.openxmlformats.org/package/2006/relationships"><Relationship Id="rId2" Type="http://schemas.openxmlformats.org/officeDocument/2006/relationships/slide" Target="slide464.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3" Type="http://schemas.openxmlformats.org/officeDocument/2006/relationships/slide" Target="slide533.xml"/><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3" Type="http://schemas.openxmlformats.org/officeDocument/2006/relationships/slide" Target="slide461.xml"/><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3" Type="http://schemas.openxmlformats.org/officeDocument/2006/relationships/slide" Target="slide467.xml"/><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slide" Target="slide522.xm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4.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4.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slide" Target="slide3.xml"/><Relationship Id="rId1" Type="http://schemas.openxmlformats.org/officeDocument/2006/relationships/slideLayout" Target="../slideLayouts/slideLayout1.xml"/><Relationship Id="rId5" Type="http://schemas.openxmlformats.org/officeDocument/2006/relationships/slide" Target="slide263.xml"/><Relationship Id="rId4" Type="http://schemas.openxmlformats.org/officeDocument/2006/relationships/slide" Target="slide14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4.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4.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4.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4.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4.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4.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2.xml"/></Relationships>
</file>

<file path=ppt/slides/_rels/slide271.xml.rels><?xml version="1.0" encoding="UTF-8" standalone="yes"?>
<Relationships xmlns="http://schemas.openxmlformats.org/package/2006/relationships"><Relationship Id="rId2" Type="http://schemas.openxmlformats.org/officeDocument/2006/relationships/slide" Target="slide470.xml"/><Relationship Id="rId1" Type="http://schemas.openxmlformats.org/officeDocument/2006/relationships/slideLayout" Target="../slideLayouts/slideLayout7.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286.xml.rels><?xml version="1.0" encoding="UTF-8" standalone="yes"?>
<Relationships xmlns="http://schemas.openxmlformats.org/package/2006/relationships"><Relationship Id="rId3" Type="http://schemas.openxmlformats.org/officeDocument/2006/relationships/slide" Target="slide461.xml"/><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287.xml.rels><?xml version="1.0" encoding="UTF-8" standalone="yes"?>
<Relationships xmlns="http://schemas.openxmlformats.org/package/2006/relationships"><Relationship Id="rId3" Type="http://schemas.openxmlformats.org/officeDocument/2006/relationships/slide" Target="slide473.xml"/><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2" Type="http://schemas.openxmlformats.org/officeDocument/2006/relationships/slide" Target="slide525.xml"/><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17.xml.rels><?xml version="1.0" encoding="UTF-8" standalone="yes"?>
<Relationships xmlns="http://schemas.openxmlformats.org/package/2006/relationships"><Relationship Id="rId3" Type="http://schemas.openxmlformats.org/officeDocument/2006/relationships/slide" Target="slide537.xml"/><Relationship Id="rId2" Type="http://schemas.openxmlformats.org/officeDocument/2006/relationships/slide" Target="slide541.xml"/><Relationship Id="rId1" Type="http://schemas.openxmlformats.org/officeDocument/2006/relationships/slideLayout" Target="../slideLayouts/slideLayout57.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4.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4.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3.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4.xml"/></Relationships>
</file>

<file path=ppt/slides/_rels/slide354.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6.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4.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60.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4.xml"/></Relationships>
</file>

<file path=ppt/slides/_rels/slide361.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4.xml"/></Relationships>
</file>

<file path=ppt/slides/_rels/slide362.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4.xml"/></Relationships>
</file>

<file path=ppt/slides/_rels/slide363.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4.xml"/></Relationships>
</file>

<file path=ppt/slides/_rels/slide364.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4.xml"/></Relationships>
</file>

<file path=ppt/slides/_rels/slide365.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4.xml"/></Relationships>
</file>

<file path=ppt/slides/_rels/slide366.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4.xml"/></Relationships>
</file>

<file path=ppt/slides/_rels/slide367.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4.xml"/></Relationships>
</file>

<file path=ppt/slides/_rels/slide368.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2.xml"/></Relationships>
</file>

<file path=ppt/slides/_rels/slide369.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slide" Target="slide458.xml"/><Relationship Id="rId1" Type="http://schemas.openxmlformats.org/officeDocument/2006/relationships/slideLayout" Target="../slideLayouts/slideLayout7.xml"/></Relationships>
</file>

<file path=ppt/slides/_rels/slide370.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4.xml"/></Relationships>
</file>

<file path=ppt/slides/_rels/slide371.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4.xml"/></Relationships>
</file>

<file path=ppt/slides/_rels/slide372.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2.xml"/></Relationships>
</file>

<file path=ppt/slides/_rels/slide373.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2.xml"/></Relationships>
</file>

<file path=ppt/slides/_rels/slide374.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2.xml"/></Relationships>
</file>

<file path=ppt/slides/_rels/slide375.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2.xml"/></Relationships>
</file>

<file path=ppt/slides/_rels/slide376.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7.xml"/></Relationships>
</file>

<file path=ppt/slides/_rels/slide377.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7.xml"/></Relationships>
</file>

<file path=ppt/slides/_rels/slide378.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7.xml"/></Relationships>
</file>

<file path=ppt/slides/_rels/slide379.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0.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7.xml"/></Relationships>
</file>

<file path=ppt/slides/_rels/slide381.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7.xml"/></Relationships>
</file>

<file path=ppt/slides/_rels/slide382.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7.xml"/></Relationships>
</file>

<file path=ppt/slides/_rels/slide383.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7.xml"/></Relationships>
</file>

<file path=ppt/slides/_rels/slide38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8.xml"/><Relationship Id="rId1" Type="http://schemas.openxmlformats.org/officeDocument/2006/relationships/slideLayout" Target="../slideLayouts/slideLayout7.xml"/></Relationships>
</file>

<file path=ppt/slides/_rels/slide38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9.xml"/><Relationship Id="rId1" Type="http://schemas.openxmlformats.org/officeDocument/2006/relationships/slideLayout" Target="../slideLayouts/slideLayout7.xml"/></Relationships>
</file>

<file path=ppt/slides/_rels/slide38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0.xml"/><Relationship Id="rId1" Type="http://schemas.openxmlformats.org/officeDocument/2006/relationships/slideLayout" Target="../slideLayouts/slideLayout7.xml"/></Relationships>
</file>

<file path=ppt/slides/_rels/slide38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1.xml"/><Relationship Id="rId1" Type="http://schemas.openxmlformats.org/officeDocument/2006/relationships/slideLayout" Target="../slideLayouts/slideLayout7.xml"/></Relationships>
</file>

<file path=ppt/slides/_rels/slide38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2.xml"/><Relationship Id="rId1" Type="http://schemas.openxmlformats.org/officeDocument/2006/relationships/slideLayout" Target="../slideLayouts/slideLayout7.xml"/></Relationships>
</file>

<file path=ppt/slides/_rels/slide38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9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4.xml"/><Relationship Id="rId1" Type="http://schemas.openxmlformats.org/officeDocument/2006/relationships/slideLayout" Target="../slideLayouts/slideLayout7.xml"/></Relationships>
</file>

<file path=ppt/slides/_rels/slide391.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7.xml"/></Relationships>
</file>

<file path=ppt/slides/_rels/slide392.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7.xml"/></Relationships>
</file>

<file path=ppt/slides/_rels/slide39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slide" Target="slide485.xml"/><Relationship Id="rId2" Type="http://schemas.openxmlformats.org/officeDocument/2006/relationships/notesSlide" Target="../notesSlides/notesSlide167.xml"/><Relationship Id="rId1" Type="http://schemas.openxmlformats.org/officeDocument/2006/relationships/slideLayout" Target="../slideLayouts/slideLayout7.xml"/><Relationship Id="rId6" Type="http://schemas.openxmlformats.org/officeDocument/2006/relationships/slide" Target="slide492.xml"/><Relationship Id="rId5" Type="http://schemas.openxmlformats.org/officeDocument/2006/relationships/slide" Target="slide501.xml"/><Relationship Id="rId4" Type="http://schemas.openxmlformats.org/officeDocument/2006/relationships/slide" Target="slide416.xml"/></Relationships>
</file>

<file path=ppt/slides/_rels/slide39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8.xml"/><Relationship Id="rId1" Type="http://schemas.openxmlformats.org/officeDocument/2006/relationships/slideLayout" Target="../slideLayouts/slideLayout7.xml"/></Relationships>
</file>

<file path=ppt/slides/_rels/slide39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9.xml"/><Relationship Id="rId1" Type="http://schemas.openxmlformats.org/officeDocument/2006/relationships/slideLayout" Target="../slideLayouts/slideLayout7.xml"/></Relationships>
</file>

<file path=ppt/slides/_rels/slide396.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7.xml"/></Relationships>
</file>

<file path=ppt/slides/_rels/slide39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1.xml"/><Relationship Id="rId1" Type="http://schemas.openxmlformats.org/officeDocument/2006/relationships/slideLayout" Target="../slideLayouts/slideLayout7.xml"/></Relationships>
</file>

<file path=ppt/slides/_rels/slide39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2.xml"/><Relationship Id="rId1" Type="http://schemas.openxmlformats.org/officeDocument/2006/relationships/slideLayout" Target="../slideLayouts/slideLayout7.xml"/></Relationships>
</file>

<file path=ppt/slides/_rels/slide39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4.xml"/><Relationship Id="rId1" Type="http://schemas.openxmlformats.org/officeDocument/2006/relationships/slideLayout" Target="../slideLayouts/slideLayout7.xml"/></Relationships>
</file>

<file path=ppt/slides/_rels/slide40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5.xml"/><Relationship Id="rId1" Type="http://schemas.openxmlformats.org/officeDocument/2006/relationships/slideLayout" Target="../slideLayouts/slideLayout7.xml"/></Relationships>
</file>

<file path=ppt/slides/_rels/slide40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6.xml"/><Relationship Id="rId1" Type="http://schemas.openxmlformats.org/officeDocument/2006/relationships/slideLayout" Target="../slideLayouts/slideLayout7.xml"/></Relationships>
</file>

<file path=ppt/slides/_rels/slide40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7.xml"/><Relationship Id="rId1" Type="http://schemas.openxmlformats.org/officeDocument/2006/relationships/slideLayout" Target="../slideLayouts/slideLayout7.xml"/><Relationship Id="rId5" Type="http://schemas.openxmlformats.org/officeDocument/2006/relationships/slide" Target="slide501.xml"/><Relationship Id="rId4" Type="http://schemas.openxmlformats.org/officeDocument/2006/relationships/slide" Target="slide416.xml"/></Relationships>
</file>

<file path=ppt/slides/_rels/slide40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78.xml"/><Relationship Id="rId1" Type="http://schemas.openxmlformats.org/officeDocument/2006/relationships/slideLayout" Target="../slideLayouts/slideLayout7.xml"/></Relationships>
</file>

<file path=ppt/slides/_rels/slide40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79.xml"/><Relationship Id="rId1" Type="http://schemas.openxmlformats.org/officeDocument/2006/relationships/slideLayout" Target="../slideLayouts/slideLayout7.xml"/></Relationships>
</file>

<file path=ppt/slides/_rels/slide40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80.xml"/><Relationship Id="rId1" Type="http://schemas.openxmlformats.org/officeDocument/2006/relationships/slideLayout" Target="../slideLayouts/slideLayout7.xml"/></Relationships>
</file>

<file path=ppt/slides/_rels/slide40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81.xml"/><Relationship Id="rId1" Type="http://schemas.openxmlformats.org/officeDocument/2006/relationships/slideLayout" Target="../slideLayouts/slideLayout7.xml"/></Relationships>
</file>

<file path=ppt/slides/_rels/slide40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82.xml"/><Relationship Id="rId1" Type="http://schemas.openxmlformats.org/officeDocument/2006/relationships/slideLayout" Target="../slideLayouts/slideLayout7.xml"/></Relationships>
</file>

<file path=ppt/slides/_rels/slide40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83.xml"/><Relationship Id="rId1" Type="http://schemas.openxmlformats.org/officeDocument/2006/relationships/slideLayout" Target="../slideLayouts/slideLayout7.xml"/><Relationship Id="rId5" Type="http://schemas.openxmlformats.org/officeDocument/2006/relationships/slide" Target="slide501.xml"/><Relationship Id="rId4" Type="http://schemas.openxmlformats.org/officeDocument/2006/relationships/slide" Target="slide4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4.xml"/><Relationship Id="rId1" Type="http://schemas.openxmlformats.org/officeDocument/2006/relationships/slideLayout" Target="../slideLayouts/slideLayout7.xml"/></Relationships>
</file>

<file path=ppt/slides/_rels/slide4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5.xml"/><Relationship Id="rId1" Type="http://schemas.openxmlformats.org/officeDocument/2006/relationships/slideLayout" Target="../slideLayouts/slideLayout7.xml"/></Relationships>
</file>

<file path=ppt/slides/_rels/slide4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6.xml"/><Relationship Id="rId1" Type="http://schemas.openxmlformats.org/officeDocument/2006/relationships/slideLayout" Target="../slideLayouts/slideLayout7.xml"/></Relationships>
</file>

<file path=ppt/slides/_rels/slide4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7.xml"/><Relationship Id="rId1" Type="http://schemas.openxmlformats.org/officeDocument/2006/relationships/slideLayout" Target="../slideLayouts/slideLayout7.xml"/></Relationships>
</file>

<file path=ppt/slides/_rels/slide4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8.xml"/><Relationship Id="rId1" Type="http://schemas.openxmlformats.org/officeDocument/2006/relationships/slideLayout" Target="../slideLayouts/slideLayout7.xml"/></Relationships>
</file>

<file path=ppt/slides/_rels/slide4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9.xml"/><Relationship Id="rId1" Type="http://schemas.openxmlformats.org/officeDocument/2006/relationships/slideLayout" Target="../slideLayouts/slideLayout7.xml"/><Relationship Id="rId5" Type="http://schemas.openxmlformats.org/officeDocument/2006/relationships/slide" Target="slide501.xml"/><Relationship Id="rId4" Type="http://schemas.openxmlformats.org/officeDocument/2006/relationships/slide" Target="slide416.xml"/></Relationships>
</file>

<file path=ppt/slides/_rels/slide4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0.xml"/><Relationship Id="rId1" Type="http://schemas.openxmlformats.org/officeDocument/2006/relationships/slideLayout" Target="../slideLayouts/slideLayout7.xml"/></Relationships>
</file>

<file path=ppt/slides/_rels/slide4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1.xml"/><Relationship Id="rId1" Type="http://schemas.openxmlformats.org/officeDocument/2006/relationships/slideLayout" Target="../slideLayouts/slideLayout7.xml"/></Relationships>
</file>

<file path=ppt/slides/_rels/slide4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2.xml"/><Relationship Id="rId1" Type="http://schemas.openxmlformats.org/officeDocument/2006/relationships/slideLayout" Target="../slideLayouts/slideLayout7.xml"/></Relationships>
</file>

<file path=ppt/slides/_rels/slide4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1.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43.xml"/></Relationships>
</file>

<file path=ppt/slides/_rels/slide442.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44.xml"/></Relationships>
</file>

<file path=ppt/slides/_rels/slide443.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44.xml"/></Relationships>
</file>

<file path=ppt/slides/_rels/slide444.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44.xml"/></Relationships>
</file>

<file path=ppt/slides/_rels/slide445.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44.xml"/></Relationships>
</file>

<file path=ppt/slides/_rels/slide446.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44.xml"/></Relationships>
</file>

<file path=ppt/slides/_rels/slide447.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44.xml"/></Relationships>
</file>

<file path=ppt/slides/_rels/slide448.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44.xml"/></Relationships>
</file>

<file path=ppt/slides/_rels/slide449.xml.rels><?xml version="1.0" encoding="UTF-8" standalone="yes"?>
<Relationships xmlns="http://schemas.openxmlformats.org/package/2006/relationships"><Relationship Id="rId2" Type="http://schemas.openxmlformats.org/officeDocument/2006/relationships/slide" Target="slide509.xml"/><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50.xml.rels><?xml version="1.0" encoding="UTF-8" standalone="yes"?>
<Relationships xmlns="http://schemas.openxmlformats.org/package/2006/relationships"><Relationship Id="rId2" Type="http://schemas.openxmlformats.org/officeDocument/2006/relationships/slide" Target="slide514.xml"/><Relationship Id="rId1" Type="http://schemas.openxmlformats.org/officeDocument/2006/relationships/slideLayout" Target="../slideLayouts/slideLayout37.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4.xml"/></Relationships>
</file>

<file path=ppt/slides/_rels/slide45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4.xml"/></Relationships>
</file>

<file path=ppt/slides/_rels/slide45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2.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9.xml.rels><?xml version="1.0" encoding="UTF-8" standalone="yes"?>
<Relationships xmlns="http://schemas.openxmlformats.org/package/2006/relationships"><Relationship Id="rId2" Type="http://schemas.openxmlformats.org/officeDocument/2006/relationships/slide" Target="slide3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60.xml.rels><?xml version="1.0" encoding="UTF-8" standalone="yes"?>
<Relationships xmlns="http://schemas.openxmlformats.org/package/2006/relationships"><Relationship Id="rId2" Type="http://schemas.openxmlformats.org/officeDocument/2006/relationships/slide" Target="slide39.xml"/><Relationship Id="rId1" Type="http://schemas.openxmlformats.org/officeDocument/2006/relationships/slideLayout" Target="../slideLayouts/slideLayout4.xml"/></Relationships>
</file>

<file path=ppt/slides/_rels/slide46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5.xml"/><Relationship Id="rId1" Type="http://schemas.openxmlformats.org/officeDocument/2006/relationships/slideLayout" Target="../slideLayouts/slideLayout7.xml"/></Relationships>
</file>

<file path=ppt/slides/_rels/slide4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6.xml"/><Relationship Id="rId1" Type="http://schemas.openxmlformats.org/officeDocument/2006/relationships/slideLayout" Target="../slideLayouts/slideLayout7.xml"/><Relationship Id="rId4" Type="http://schemas.openxmlformats.org/officeDocument/2006/relationships/slide" Target="slide55.xml"/></Relationships>
</file>

<file path=ppt/slides/_rels/slide463.xml.rels><?xml version="1.0" encoding="UTF-8" standalone="yes"?>
<Relationships xmlns="http://schemas.openxmlformats.org/package/2006/relationships"><Relationship Id="rId2" Type="http://schemas.openxmlformats.org/officeDocument/2006/relationships/slide" Target="slide55.xml"/><Relationship Id="rId1" Type="http://schemas.openxmlformats.org/officeDocument/2006/relationships/slideLayout" Target="../slideLayouts/slideLayout4.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5.xml.rels><?xml version="1.0" encoding="UTF-8" standalone="yes"?>
<Relationships xmlns="http://schemas.openxmlformats.org/package/2006/relationships"><Relationship Id="rId2" Type="http://schemas.openxmlformats.org/officeDocument/2006/relationships/slide" Target="slide159.xml"/><Relationship Id="rId1" Type="http://schemas.openxmlformats.org/officeDocument/2006/relationships/slideLayout" Target="../slideLayouts/slideLayout7.xml"/></Relationships>
</file>

<file path=ppt/slides/_rels/slide466.xml.rels><?xml version="1.0" encoding="UTF-8" standalone="yes"?>
<Relationships xmlns="http://schemas.openxmlformats.org/package/2006/relationships"><Relationship Id="rId2" Type="http://schemas.openxmlformats.org/officeDocument/2006/relationships/slide" Target="slide159.xml"/><Relationship Id="rId1" Type="http://schemas.openxmlformats.org/officeDocument/2006/relationships/slideLayout" Target="../slideLayouts/slideLayout4.xml"/></Relationships>
</file>

<file path=ppt/slides/_rels/slide46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7.xml"/><Relationship Id="rId1" Type="http://schemas.openxmlformats.org/officeDocument/2006/relationships/slideLayout" Target="../slideLayouts/slideLayout7.xml"/></Relationships>
</file>

<file path=ppt/slides/_rels/slide4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8.xml"/><Relationship Id="rId1" Type="http://schemas.openxmlformats.org/officeDocument/2006/relationships/slideLayout" Target="../slideLayouts/slideLayout7.xml"/><Relationship Id="rId4" Type="http://schemas.openxmlformats.org/officeDocument/2006/relationships/slide" Target="slide176.xml"/></Relationships>
</file>

<file path=ppt/slides/_rels/slide469.xml.rels><?xml version="1.0" encoding="UTF-8" standalone="yes"?>
<Relationships xmlns="http://schemas.openxmlformats.org/package/2006/relationships"><Relationship Id="rId2" Type="http://schemas.openxmlformats.org/officeDocument/2006/relationships/slide" Target="slide17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slide" Target="slide531.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1.xml.rels><?xml version="1.0" encoding="UTF-8" standalone="yes"?>
<Relationships xmlns="http://schemas.openxmlformats.org/package/2006/relationships"><Relationship Id="rId2" Type="http://schemas.openxmlformats.org/officeDocument/2006/relationships/slide" Target="slide273.xml"/><Relationship Id="rId1" Type="http://schemas.openxmlformats.org/officeDocument/2006/relationships/slideLayout" Target="../slideLayouts/slideLayout7.xml"/></Relationships>
</file>

<file path=ppt/slides/_rels/slide472.xml.rels><?xml version="1.0" encoding="UTF-8" standalone="yes"?>
<Relationships xmlns="http://schemas.openxmlformats.org/package/2006/relationships"><Relationship Id="rId2" Type="http://schemas.openxmlformats.org/officeDocument/2006/relationships/slide" Target="slide273.xml"/><Relationship Id="rId1" Type="http://schemas.openxmlformats.org/officeDocument/2006/relationships/slideLayout" Target="../slideLayouts/slideLayout4.xml"/></Relationships>
</file>

<file path=ppt/slides/_rels/slide47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9.xml"/><Relationship Id="rId1" Type="http://schemas.openxmlformats.org/officeDocument/2006/relationships/slideLayout" Target="../slideLayouts/slideLayout7.xml"/></Relationships>
</file>

<file path=ppt/slides/_rels/slide47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0.xml"/><Relationship Id="rId1" Type="http://schemas.openxmlformats.org/officeDocument/2006/relationships/slideLayout" Target="../slideLayouts/slideLayout7.xml"/><Relationship Id="rId4" Type="http://schemas.openxmlformats.org/officeDocument/2006/relationships/slide" Target="slide288.xml"/></Relationships>
</file>

<file path=ppt/slides/_rels/slide475.xml.rels><?xml version="1.0" encoding="UTF-8" standalone="yes"?>
<Relationships xmlns="http://schemas.openxmlformats.org/package/2006/relationships"><Relationship Id="rId2" Type="http://schemas.openxmlformats.org/officeDocument/2006/relationships/slide" Target="slide288.xml"/><Relationship Id="rId1" Type="http://schemas.openxmlformats.org/officeDocument/2006/relationships/slideLayout" Target="../slideLayouts/slideLayout4.xml"/></Relationships>
</file>

<file path=ppt/slides/_rels/slide47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1.xml"/><Relationship Id="rId1" Type="http://schemas.openxmlformats.org/officeDocument/2006/relationships/slideLayout" Target="../slideLayouts/slideLayout7.xml"/></Relationships>
</file>

<file path=ppt/slides/_rels/slide47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2.xml"/><Relationship Id="rId1" Type="http://schemas.openxmlformats.org/officeDocument/2006/relationships/slideLayout" Target="../slideLayouts/slideLayout7.xml"/></Relationships>
</file>

<file path=ppt/slides/_rels/slide47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3.xml"/><Relationship Id="rId1" Type="http://schemas.openxmlformats.org/officeDocument/2006/relationships/slideLayout" Target="../slideLayouts/slideLayout7.xml"/></Relationships>
</file>

<file path=ppt/slides/_rels/slide47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8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5.xml"/><Relationship Id="rId1" Type="http://schemas.openxmlformats.org/officeDocument/2006/relationships/slideLayout" Target="../slideLayouts/slideLayout7.xml"/></Relationships>
</file>

<file path=ppt/slides/_rels/slide48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6.xml"/><Relationship Id="rId1" Type="http://schemas.openxmlformats.org/officeDocument/2006/relationships/slideLayout" Target="../slideLayouts/slideLayout7.xml"/></Relationships>
</file>

<file path=ppt/slides/_rels/slide48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7.xml"/><Relationship Id="rId1" Type="http://schemas.openxmlformats.org/officeDocument/2006/relationships/slideLayout" Target="../slideLayouts/slideLayout7.xml"/></Relationships>
</file>

<file path=ppt/slides/_rels/slide48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8.xml"/><Relationship Id="rId1" Type="http://schemas.openxmlformats.org/officeDocument/2006/relationships/slideLayout" Target="../slideLayouts/slideLayout7.xml"/><Relationship Id="rId5" Type="http://schemas.openxmlformats.org/officeDocument/2006/relationships/slide" Target="slide501.xml"/><Relationship Id="rId4" Type="http://schemas.openxmlformats.org/officeDocument/2006/relationships/slide" Target="slide416.xml"/></Relationships>
</file>

<file path=ppt/slides/_rels/slide484.xml.rels><?xml version="1.0" encoding="UTF-8" standalone="yes"?>
<Relationships xmlns="http://schemas.openxmlformats.org/package/2006/relationships"><Relationship Id="rId2" Type="http://schemas.openxmlformats.org/officeDocument/2006/relationships/slide" Target="slide416.xml"/><Relationship Id="rId1" Type="http://schemas.openxmlformats.org/officeDocument/2006/relationships/slideLayout" Target="../slideLayouts/slideLayout4.xml"/></Relationships>
</file>

<file path=ppt/slides/_rels/slide48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9.xml"/><Relationship Id="rId1" Type="http://schemas.openxmlformats.org/officeDocument/2006/relationships/slideLayout" Target="../slideLayouts/slideLayout7.xml"/></Relationships>
</file>

<file path=ppt/slides/_rels/slide48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0.xml"/><Relationship Id="rId1" Type="http://schemas.openxmlformats.org/officeDocument/2006/relationships/slideLayout" Target="../slideLayouts/slideLayout7.xml"/></Relationships>
</file>

<file path=ppt/slides/_rels/slide487.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7.xml"/></Relationships>
</file>

<file path=ppt/slides/_rels/slide48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2.xml"/><Relationship Id="rId1" Type="http://schemas.openxmlformats.org/officeDocument/2006/relationships/slideLayout" Target="../slideLayouts/slideLayout7.xml"/></Relationships>
</file>

<file path=ppt/slides/_rels/slide48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9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4.xml"/><Relationship Id="rId1" Type="http://schemas.openxmlformats.org/officeDocument/2006/relationships/slideLayout" Target="../slideLayouts/slideLayout7.xml"/><Relationship Id="rId6" Type="http://schemas.openxmlformats.org/officeDocument/2006/relationships/slide" Target="slide394.xml"/><Relationship Id="rId5" Type="http://schemas.openxmlformats.org/officeDocument/2006/relationships/slide" Target="slide501.xml"/><Relationship Id="rId4" Type="http://schemas.openxmlformats.org/officeDocument/2006/relationships/slide" Target="slide416.xml"/></Relationships>
</file>

<file path=ppt/slides/_rels/slide491.xml.rels><?xml version="1.0" encoding="UTF-8" standalone="yes"?>
<Relationships xmlns="http://schemas.openxmlformats.org/package/2006/relationships"><Relationship Id="rId2" Type="http://schemas.openxmlformats.org/officeDocument/2006/relationships/slide" Target="slide394.xml"/><Relationship Id="rId1" Type="http://schemas.openxmlformats.org/officeDocument/2006/relationships/slideLayout" Target="../slideLayouts/slideLayout4.xml"/></Relationships>
</file>

<file path=ppt/slides/_rels/slide49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5.xml"/><Relationship Id="rId1" Type="http://schemas.openxmlformats.org/officeDocument/2006/relationships/slideLayout" Target="../slideLayouts/slideLayout7.xml"/></Relationships>
</file>

<file path=ppt/slides/_rels/slide49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6.xml"/><Relationship Id="rId1" Type="http://schemas.openxmlformats.org/officeDocument/2006/relationships/slideLayout" Target="../slideLayouts/slideLayout7.xml"/></Relationships>
</file>

<file path=ppt/slides/_rels/slide49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7.xml"/><Relationship Id="rId1" Type="http://schemas.openxmlformats.org/officeDocument/2006/relationships/slideLayout" Target="../slideLayouts/slideLayout7.xml"/></Relationships>
</file>

<file path=ppt/slides/_rels/slide49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8.xml"/><Relationship Id="rId1" Type="http://schemas.openxmlformats.org/officeDocument/2006/relationships/slideLayout" Target="../slideLayouts/slideLayout7.xml"/></Relationships>
</file>

<file path=ppt/slides/_rels/slide49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9.xml"/><Relationship Id="rId1" Type="http://schemas.openxmlformats.org/officeDocument/2006/relationships/slideLayout" Target="../slideLayouts/slideLayout7.xml"/></Relationships>
</file>

<file path=ppt/slides/_rels/slide49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0.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49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1.xml"/><Relationship Id="rId1" Type="http://schemas.openxmlformats.org/officeDocument/2006/relationships/slideLayout" Target="../slideLayouts/slideLayout7.xml"/></Relationships>
</file>

<file path=ppt/slides/_rels/slide49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2.xml"/><Relationship Id="rId1" Type="http://schemas.openxmlformats.org/officeDocument/2006/relationships/slideLayout" Target="../slideLayouts/slideLayout7.xml"/><Relationship Id="rId6" Type="http://schemas.openxmlformats.org/officeDocument/2006/relationships/slide" Target="slide394.xml"/><Relationship Id="rId5" Type="http://schemas.openxmlformats.org/officeDocument/2006/relationships/slide" Target="slide501.xml"/><Relationship Id="rId4" Type="http://schemas.openxmlformats.org/officeDocument/2006/relationships/slide" Target="slide4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00.xml.rels><?xml version="1.0" encoding="UTF-8" standalone="yes"?>
<Relationships xmlns="http://schemas.openxmlformats.org/package/2006/relationships"><Relationship Id="rId2" Type="http://schemas.openxmlformats.org/officeDocument/2006/relationships/slide" Target="slide394.xml"/><Relationship Id="rId1" Type="http://schemas.openxmlformats.org/officeDocument/2006/relationships/slideLayout" Target="../slideLayouts/slideLayout4.xml"/></Relationships>
</file>

<file path=ppt/slides/_rels/slide50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3.xml"/><Relationship Id="rId1" Type="http://schemas.openxmlformats.org/officeDocument/2006/relationships/slideLayout" Target="../slideLayouts/slideLayout7.xml"/></Relationships>
</file>

<file path=ppt/slides/_rels/slide50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34.xml"/><Relationship Id="rId1" Type="http://schemas.openxmlformats.org/officeDocument/2006/relationships/slideLayout" Target="../slideLayouts/slideLayout51.xml"/></Relationships>
</file>

<file path=ppt/slides/_rels/slide50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35.xml"/><Relationship Id="rId1" Type="http://schemas.openxmlformats.org/officeDocument/2006/relationships/slideLayout" Target="../slideLayouts/slideLayout51.xml"/></Relationships>
</file>

<file path=ppt/slides/_rels/slide50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36.xml"/><Relationship Id="rId1" Type="http://schemas.openxmlformats.org/officeDocument/2006/relationships/slideLayout" Target="../slideLayouts/slideLayout51.xml"/></Relationships>
</file>

<file path=ppt/slides/_rels/slide50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37.xml"/><Relationship Id="rId1" Type="http://schemas.openxmlformats.org/officeDocument/2006/relationships/slideLayout" Target="../slideLayouts/slideLayout51.xml"/></Relationships>
</file>

<file path=ppt/slides/_rels/slide50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38.xml"/><Relationship Id="rId1" Type="http://schemas.openxmlformats.org/officeDocument/2006/relationships/slideLayout" Target="../slideLayouts/slideLayout51.xml"/></Relationships>
</file>

<file path=ppt/slides/_rels/slide507.xml.rels><?xml version="1.0" encoding="UTF-8" standalone="yes"?>
<Relationships xmlns="http://schemas.openxmlformats.org/package/2006/relationships"><Relationship Id="rId3" Type="http://schemas.openxmlformats.org/officeDocument/2006/relationships/slide" Target="slide416.xml"/><Relationship Id="rId2" Type="http://schemas.openxmlformats.org/officeDocument/2006/relationships/notesSlide" Target="../notesSlides/notesSlide239.xml"/><Relationship Id="rId1" Type="http://schemas.openxmlformats.org/officeDocument/2006/relationships/slideLayout" Target="../slideLayouts/slideLayout7.xml"/></Relationships>
</file>

<file path=ppt/slides/_rels/slide508.xml.rels><?xml version="1.0" encoding="UTF-8" standalone="yes"?>
<Relationships xmlns="http://schemas.openxmlformats.org/package/2006/relationships"><Relationship Id="rId2" Type="http://schemas.openxmlformats.org/officeDocument/2006/relationships/slide" Target="slide416.xml"/><Relationship Id="rId1" Type="http://schemas.openxmlformats.org/officeDocument/2006/relationships/slideLayout" Target="../slideLayouts/slideLayout4.xml"/></Relationships>
</file>

<file path=ppt/slides/_rels/slide5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1.xml.rels><?xml version="1.0" encoding="UTF-8" standalone="yes"?>
<Relationships xmlns="http://schemas.openxmlformats.org/package/2006/relationships"><Relationship Id="rId2" Type="http://schemas.openxmlformats.org/officeDocument/2006/relationships/slide" Target="slide514.xml"/><Relationship Id="rId1" Type="http://schemas.openxmlformats.org/officeDocument/2006/relationships/slideLayout" Target="../slideLayouts/slideLayout7.xml"/></Relationships>
</file>

<file path=ppt/slides/_rels/slide512.xml.rels><?xml version="1.0" encoding="UTF-8" standalone="yes"?>
<Relationships xmlns="http://schemas.openxmlformats.org/package/2006/relationships"><Relationship Id="rId2" Type="http://schemas.openxmlformats.org/officeDocument/2006/relationships/slide" Target="slide452.xml"/><Relationship Id="rId1" Type="http://schemas.openxmlformats.org/officeDocument/2006/relationships/slideLayout" Target="../slideLayouts/slideLayout1.xml"/></Relationships>
</file>

<file path=ppt/slides/_rels/slide513.xml.rels><?xml version="1.0" encoding="UTF-8" standalone="yes"?>
<Relationships xmlns="http://schemas.openxmlformats.org/package/2006/relationships"><Relationship Id="rId2" Type="http://schemas.openxmlformats.org/officeDocument/2006/relationships/slide" Target="slide452.xml"/><Relationship Id="rId1" Type="http://schemas.openxmlformats.org/officeDocument/2006/relationships/slideLayout" Target="../slideLayouts/slideLayout4.xml"/></Relationships>
</file>

<file path=ppt/slides/_rels/slide5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7.xml.rels><?xml version="1.0" encoding="UTF-8" standalone="yes"?>
<Relationships xmlns="http://schemas.openxmlformats.org/package/2006/relationships"><Relationship Id="rId2" Type="http://schemas.openxmlformats.org/officeDocument/2006/relationships/slide" Target="slide451.xml"/><Relationship Id="rId1" Type="http://schemas.openxmlformats.org/officeDocument/2006/relationships/slideLayout" Target="../slideLayouts/slideLayout7.xml"/></Relationships>
</file>

<file path=ppt/slides/_rels/slide518.xml.rels><?xml version="1.0" encoding="UTF-8" standalone="yes"?>
<Relationships xmlns="http://schemas.openxmlformats.org/package/2006/relationships"><Relationship Id="rId2" Type="http://schemas.openxmlformats.org/officeDocument/2006/relationships/slide" Target="slide451.xml"/><Relationship Id="rId1" Type="http://schemas.openxmlformats.org/officeDocument/2006/relationships/slideLayout" Target="../slideLayouts/slideLayout4.xml"/></Relationships>
</file>

<file path=ppt/slides/_rels/slide519.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20.xml.rels><?xml version="1.0" encoding="UTF-8" standalone="yes"?>
<Relationships xmlns="http://schemas.openxmlformats.org/package/2006/relationships"><Relationship Id="rId3" Type="http://schemas.openxmlformats.org/officeDocument/2006/relationships/slide" Target="slide76.xml"/><Relationship Id="rId2" Type="http://schemas.openxmlformats.org/officeDocument/2006/relationships/notesSlide" Target="../notesSlides/notesSlide241.xml"/><Relationship Id="rId1" Type="http://schemas.openxmlformats.org/officeDocument/2006/relationships/slideLayout" Target="../slideLayouts/slideLayout16.xml"/></Relationships>
</file>

<file path=ppt/slides/_rels/slide521.xml.rels><?xml version="1.0" encoding="UTF-8" standalone="yes"?>
<Relationships xmlns="http://schemas.openxmlformats.org/package/2006/relationships"><Relationship Id="rId2" Type="http://schemas.openxmlformats.org/officeDocument/2006/relationships/slide" Target="slide76.xml"/><Relationship Id="rId1" Type="http://schemas.openxmlformats.org/officeDocument/2006/relationships/slideLayout" Target="../slideLayouts/slideLayout18.xml"/></Relationships>
</file>

<file path=ppt/slides/_rels/slide52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16.xml"/></Relationships>
</file>

<file path=ppt/slides/_rels/slide523.xml.rels><?xml version="1.0" encoding="UTF-8" standalone="yes"?>
<Relationships xmlns="http://schemas.openxmlformats.org/package/2006/relationships"><Relationship Id="rId3" Type="http://schemas.openxmlformats.org/officeDocument/2006/relationships/slide" Target="slide189.xml"/><Relationship Id="rId2" Type="http://schemas.openxmlformats.org/officeDocument/2006/relationships/notesSlide" Target="../notesSlides/notesSlide243.xml"/><Relationship Id="rId1" Type="http://schemas.openxmlformats.org/officeDocument/2006/relationships/slideLayout" Target="../slideLayouts/slideLayout16.xml"/></Relationships>
</file>

<file path=ppt/slides/_rels/slide524.xml.rels><?xml version="1.0" encoding="UTF-8" standalone="yes"?>
<Relationships xmlns="http://schemas.openxmlformats.org/package/2006/relationships"><Relationship Id="rId2" Type="http://schemas.openxmlformats.org/officeDocument/2006/relationships/slide" Target="slide189.xml"/><Relationship Id="rId1" Type="http://schemas.openxmlformats.org/officeDocument/2006/relationships/slideLayout" Target="../slideLayouts/slideLayout18.xml"/></Relationships>
</file>

<file path=ppt/slides/_rels/slide525.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16.xml"/></Relationships>
</file>

<file path=ppt/slides/_rels/slide526.xml.rels><?xml version="1.0" encoding="UTF-8" standalone="yes"?>
<Relationships xmlns="http://schemas.openxmlformats.org/package/2006/relationships"><Relationship Id="rId3" Type="http://schemas.openxmlformats.org/officeDocument/2006/relationships/slide" Target="slide307.xml"/><Relationship Id="rId2" Type="http://schemas.openxmlformats.org/officeDocument/2006/relationships/notesSlide" Target="../notesSlides/notesSlide245.xml"/><Relationship Id="rId1" Type="http://schemas.openxmlformats.org/officeDocument/2006/relationships/slideLayout" Target="../slideLayouts/slideLayout16.xml"/></Relationships>
</file>

<file path=ppt/slides/_rels/slide527.xml.rels><?xml version="1.0" encoding="UTF-8" standalone="yes"?>
<Relationships xmlns="http://schemas.openxmlformats.org/package/2006/relationships"><Relationship Id="rId2" Type="http://schemas.openxmlformats.org/officeDocument/2006/relationships/slide" Target="slide307.xml"/><Relationship Id="rId1" Type="http://schemas.openxmlformats.org/officeDocument/2006/relationships/slideLayout" Target="../slideLayouts/slideLayout18.xml"/></Relationships>
</file>

<file path=ppt/slides/_rels/slide528.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16.xml"/></Relationships>
</file>

<file path=ppt/slides/_rels/slide529.xml.rels><?xml version="1.0" encoding="UTF-8" standalone="yes"?>
<Relationships xmlns="http://schemas.openxmlformats.org/package/2006/relationships"><Relationship Id="rId3" Type="http://schemas.openxmlformats.org/officeDocument/2006/relationships/slide" Target="slide189.xml"/><Relationship Id="rId2" Type="http://schemas.openxmlformats.org/officeDocument/2006/relationships/notesSlide" Target="../notesSlides/notesSlide247.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slide" Target="slide461.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30.xml.rels><?xml version="1.0" encoding="UTF-8" standalone="yes"?>
<Relationships xmlns="http://schemas.openxmlformats.org/package/2006/relationships"><Relationship Id="rId2" Type="http://schemas.openxmlformats.org/officeDocument/2006/relationships/slide" Target="slide189.xml"/><Relationship Id="rId1" Type="http://schemas.openxmlformats.org/officeDocument/2006/relationships/slideLayout" Target="../slideLayouts/slideLayout18.xml"/></Relationships>
</file>

<file path=ppt/slides/_rels/slide531.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notesSlide" Target="../notesSlides/notesSlide248.xml"/><Relationship Id="rId1" Type="http://schemas.openxmlformats.org/officeDocument/2006/relationships/slideLayout" Target="../slideLayouts/slideLayout21.xml"/></Relationships>
</file>

<file path=ppt/slides/_rels/slide532.xml.rels><?xml version="1.0" encoding="UTF-8" standalone="yes"?>
<Relationships xmlns="http://schemas.openxmlformats.org/package/2006/relationships"><Relationship Id="rId2" Type="http://schemas.openxmlformats.org/officeDocument/2006/relationships/slide" Target="slide48.xml"/><Relationship Id="rId1" Type="http://schemas.openxmlformats.org/officeDocument/2006/relationships/slideLayout" Target="../slideLayouts/slideLayout18.xml"/></Relationships>
</file>

<file path=ppt/slides/_rels/slide533.xml.rels><?xml version="1.0" encoding="UTF-8" standalone="yes"?>
<Relationships xmlns="http://schemas.openxmlformats.org/package/2006/relationships"><Relationship Id="rId3" Type="http://schemas.openxmlformats.org/officeDocument/2006/relationships/slide" Target="slide169.xml"/><Relationship Id="rId2" Type="http://schemas.openxmlformats.org/officeDocument/2006/relationships/notesSlide" Target="../notesSlides/notesSlide249.xml"/><Relationship Id="rId1" Type="http://schemas.openxmlformats.org/officeDocument/2006/relationships/slideLayout" Target="../slideLayouts/slideLayout21.xml"/></Relationships>
</file>

<file path=ppt/slides/_rels/slide534.xml.rels><?xml version="1.0" encoding="UTF-8" standalone="yes"?>
<Relationships xmlns="http://schemas.openxmlformats.org/package/2006/relationships"><Relationship Id="rId2" Type="http://schemas.openxmlformats.org/officeDocument/2006/relationships/slide" Target="slide169.xml"/><Relationship Id="rId1" Type="http://schemas.openxmlformats.org/officeDocument/2006/relationships/slideLayout" Target="../slideLayouts/slideLayout18.xml"/></Relationships>
</file>

<file path=ppt/slides/_rels/slide535.xml.rels><?xml version="1.0" encoding="UTF-8" standalone="yes"?>
<Relationships xmlns="http://schemas.openxmlformats.org/package/2006/relationships"><Relationship Id="rId3" Type="http://schemas.openxmlformats.org/officeDocument/2006/relationships/slide" Target="slide281.xml"/><Relationship Id="rId2" Type="http://schemas.openxmlformats.org/officeDocument/2006/relationships/notesSlide" Target="../notesSlides/notesSlide250.xml"/><Relationship Id="rId1" Type="http://schemas.openxmlformats.org/officeDocument/2006/relationships/slideLayout" Target="../slideLayouts/slideLayout21.xml"/></Relationships>
</file>

<file path=ppt/slides/_rels/slide536.xml.rels><?xml version="1.0" encoding="UTF-8" standalone="yes"?>
<Relationships xmlns="http://schemas.openxmlformats.org/package/2006/relationships"><Relationship Id="rId2" Type="http://schemas.openxmlformats.org/officeDocument/2006/relationships/slide" Target="slide281.xml"/><Relationship Id="rId1" Type="http://schemas.openxmlformats.org/officeDocument/2006/relationships/slideLayout" Target="../slideLayouts/slideLayout18.xml"/></Relationships>
</file>

<file path=ppt/slides/_rels/slide53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3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39.xml.rels><?xml version="1.0" encoding="UTF-8" standalone="yes"?>
<Relationships xmlns="http://schemas.openxmlformats.org/package/2006/relationships"><Relationship Id="rId3" Type="http://schemas.openxmlformats.org/officeDocument/2006/relationships/slide" Target="slide318.xml"/><Relationship Id="rId2" Type="http://schemas.openxmlformats.org/officeDocument/2006/relationships/slide" Target="slide541.xml"/><Relationship Id="rId1" Type="http://schemas.openxmlformats.org/officeDocument/2006/relationships/slideLayout" Target="../slideLayouts/slideLayout27.xml"/></Relationships>
</file>

<file path=ppt/slides/_rels/slide54.xml.rels><?xml version="1.0" encoding="UTF-8" standalone="yes"?>
<Relationships xmlns="http://schemas.openxmlformats.org/package/2006/relationships"><Relationship Id="rId3" Type="http://schemas.openxmlformats.org/officeDocument/2006/relationships/slide" Target="slide461.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40.xml.rels><?xml version="1.0" encoding="UTF-8" standalone="yes"?>
<Relationships xmlns="http://schemas.openxmlformats.org/package/2006/relationships"><Relationship Id="rId2" Type="http://schemas.openxmlformats.org/officeDocument/2006/relationships/slide" Target="slide318.xml"/><Relationship Id="rId1" Type="http://schemas.openxmlformats.org/officeDocument/2006/relationships/slideLayout" Target="../slideLayouts/slideLayout18.xml"/></Relationships>
</file>

<file path=ppt/slides/_rels/slide541.xml.rels><?xml version="1.0" encoding="UTF-8" standalone="yes"?>
<Relationships xmlns="http://schemas.openxmlformats.org/package/2006/relationships"><Relationship Id="rId2" Type="http://schemas.openxmlformats.org/officeDocument/2006/relationships/slide" Target="slide318.xml"/><Relationship Id="rId1" Type="http://schemas.openxmlformats.org/officeDocument/2006/relationships/slideLayout" Target="../slideLayouts/slideLayout27.xml"/></Relationships>
</file>

<file path=ppt/slides/_rels/slide542.xml.rels><?xml version="1.0" encoding="UTF-8" standalone="yes"?>
<Relationships xmlns="http://schemas.openxmlformats.org/package/2006/relationships"><Relationship Id="rId2" Type="http://schemas.openxmlformats.org/officeDocument/2006/relationships/slide" Target="slide318.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slide" Target="slide519.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1F5B94EA-650B-8750-E2F9-5DA10BE3DE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93543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48064" y="255444"/>
            <a:ext cx="3873462" cy="2123658"/>
          </a:xfrm>
          <a:prstGeom prst="rect">
            <a:avLst/>
          </a:prstGeom>
        </p:spPr>
        <p:txBody>
          <a:bodyPr wrap="square">
            <a:spAutoFit/>
          </a:bodyPr>
          <a:lstStyle/>
          <a:p>
            <a:pPr algn="just" rtl="1"/>
            <a:r>
              <a:rPr lang="ar-EG" sz="4400" dirty="0">
                <a:solidFill>
                  <a:prstClr val="white"/>
                </a:solidFill>
                <a:latin typeface="Arial" panose="020B0604020202020204" pitchFamily="34" charset="0"/>
              </a:rPr>
              <a:t>نعم حقاً صعد الى السموات وسبى سبياً . الروح ...</a:t>
            </a:r>
            <a:endParaRPr lang="fr-FR" sz="4400" dirty="0">
              <a:solidFill>
                <a:prstClr val="white"/>
              </a:solidFill>
              <a:latin typeface="Arial" panose="020B0604020202020204" pitchFamily="34" charset="0"/>
            </a:endParaRPr>
          </a:p>
        </p:txBody>
      </p:sp>
      <p:sp>
        <p:nvSpPr>
          <p:cNvPr id="6" name="Rectangle 5"/>
          <p:cNvSpPr/>
          <p:nvPr/>
        </p:nvSpPr>
        <p:spPr>
          <a:xfrm>
            <a:off x="323528" y="249493"/>
            <a:ext cx="4680520" cy="2139047"/>
          </a:xfrm>
          <a:prstGeom prst="rect">
            <a:avLst/>
          </a:prstGeom>
        </p:spPr>
        <p:txBody>
          <a:bodyPr wrap="square">
            <a:spAutoFit/>
          </a:bodyPr>
          <a:lstStyle/>
          <a:p>
            <a:pPr algn="just"/>
            <a:r>
              <a:rPr lang="nl-NL" sz="3400" dirty="0" err="1">
                <a:solidFill>
                  <a:prstClr val="white"/>
                </a:solidFill>
                <a:latin typeface="CS Avva Shenouda" pitchFamily="34" charset="0"/>
              </a:rPr>
              <a:t>Xe`ontoc</a:t>
            </a:r>
            <a:r>
              <a:rPr lang="nl-NL" sz="3400" dirty="0">
                <a:solidFill>
                  <a:prstClr val="white"/>
                </a:solidFill>
                <a:latin typeface="CS Avva Shenouda" pitchFamily="34" charset="0"/>
              </a:rPr>
              <a:t> </a:t>
            </a:r>
            <a:r>
              <a:rPr lang="nl-NL" sz="3400" dirty="0" err="1">
                <a:solidFill>
                  <a:prstClr val="white"/>
                </a:solidFill>
                <a:latin typeface="CS Avva Shenouda" pitchFamily="34" charset="0"/>
              </a:rPr>
              <a:t>afsenaf</a:t>
            </a:r>
            <a:r>
              <a:rPr lang="nl-NL" sz="3400" dirty="0">
                <a:solidFill>
                  <a:prstClr val="white"/>
                </a:solidFill>
                <a:latin typeface="CS Avva Shenouda" pitchFamily="34" charset="0"/>
              </a:rPr>
              <a:t> @ `</a:t>
            </a:r>
            <a:r>
              <a:rPr lang="nl-NL" sz="3400" dirty="0" err="1">
                <a:solidFill>
                  <a:prstClr val="white"/>
                </a:solidFill>
                <a:latin typeface="CS Avva Shenouda" pitchFamily="34" charset="0"/>
              </a:rPr>
              <a:t>e`pswi</a:t>
            </a:r>
            <a:r>
              <a:rPr lang="nl-NL" sz="3400" dirty="0">
                <a:solidFill>
                  <a:prstClr val="white"/>
                </a:solidFill>
                <a:latin typeface="CS Avva Shenouda" pitchFamily="34" charset="0"/>
              </a:rPr>
              <a:t> `</a:t>
            </a:r>
            <a:r>
              <a:rPr lang="nl-NL" sz="3400" dirty="0" err="1">
                <a:solidFill>
                  <a:prstClr val="white"/>
                </a:solidFill>
                <a:latin typeface="CS Avva Shenouda" pitchFamily="34" charset="0"/>
              </a:rPr>
              <a:t>e`nivyou`i</a:t>
            </a:r>
            <a:r>
              <a:rPr lang="nl-NL" sz="3400" dirty="0">
                <a:solidFill>
                  <a:prstClr val="white"/>
                </a:solidFill>
                <a:latin typeface="CS Avva Shenouda" pitchFamily="34" charset="0"/>
              </a:rPr>
              <a:t> </a:t>
            </a:r>
            <a:r>
              <a:rPr lang="nl-NL" sz="3400" dirty="0" err="1">
                <a:solidFill>
                  <a:prstClr val="white"/>
                </a:solidFill>
                <a:latin typeface="CS Avva Shenouda" pitchFamily="34" charset="0"/>
              </a:rPr>
              <a:t>afere,malwteuin</a:t>
            </a:r>
            <a:r>
              <a:rPr lang="nl-NL" sz="3400" dirty="0">
                <a:solidFill>
                  <a:prstClr val="white"/>
                </a:solidFill>
                <a:latin typeface="CS Avva Shenouda" pitchFamily="34" charset="0"/>
              </a:rPr>
              <a:t>@ </a:t>
            </a:r>
            <a:r>
              <a:rPr lang="nl-NL" sz="3100" dirty="0" err="1">
                <a:solidFill>
                  <a:prstClr val="white"/>
                </a:solidFill>
                <a:latin typeface="CS Avva Shenouda" pitchFamily="34" charset="0"/>
              </a:rPr>
              <a:t>pi`Pneuma</a:t>
            </a:r>
            <a:r>
              <a:rPr lang="nl-NL" sz="3100" dirty="0">
                <a:solidFill>
                  <a:prstClr val="white"/>
                </a:solidFill>
                <a:latin typeface="CS Avva Shenouda" pitchFamily="34" charset="0"/>
              </a:rPr>
              <a:t> `</a:t>
            </a:r>
            <a:r>
              <a:rPr lang="nl-NL" sz="3100" dirty="0" err="1">
                <a:solidFill>
                  <a:prstClr val="white"/>
                </a:solidFill>
                <a:latin typeface="CS Avva Shenouda" pitchFamily="34" charset="0"/>
              </a:rPr>
              <a:t>mParaklyton</a:t>
            </a:r>
            <a:r>
              <a:rPr lang="nl-NL" sz="3100" dirty="0">
                <a:solidFill>
                  <a:prstClr val="white"/>
                </a:solidFill>
                <a:latin typeface="CS Avva Shenouda" pitchFamily="34" charset="0"/>
              </a:rPr>
              <a:t>.</a:t>
            </a:r>
            <a:endParaRPr lang="fr-FR" sz="3100" dirty="0">
              <a:solidFill>
                <a:prstClr val="white"/>
              </a:solidFill>
              <a:latin typeface="CS Avva Shenouda" pitchFamily="34" charset="0"/>
            </a:endParaRPr>
          </a:p>
        </p:txBody>
      </p:sp>
      <p:sp>
        <p:nvSpPr>
          <p:cNvPr id="7" name="Rectangle 6"/>
          <p:cNvSpPr/>
          <p:nvPr/>
        </p:nvSpPr>
        <p:spPr>
          <a:xfrm>
            <a:off x="1331640" y="2787774"/>
            <a:ext cx="6480720" cy="2062103"/>
          </a:xfrm>
          <a:prstGeom prst="rect">
            <a:avLst/>
          </a:prstGeom>
        </p:spPr>
        <p:txBody>
          <a:bodyPr wrap="square">
            <a:spAutoFit/>
          </a:bodyPr>
          <a:lstStyle/>
          <a:p>
            <a:pPr algn="ctr"/>
            <a:r>
              <a:rPr lang="fr-FR" sz="3200" b="1" dirty="0">
                <a:solidFill>
                  <a:prstClr val="white"/>
                </a:solidFill>
                <a:latin typeface="Book Antiqua" pitchFamily="18" charset="0"/>
              </a:rPr>
              <a:t>Oui en vérité, </a:t>
            </a:r>
          </a:p>
          <a:p>
            <a:pPr algn="ctr"/>
            <a:r>
              <a:rPr lang="fr-FR" sz="3200" b="1" dirty="0">
                <a:solidFill>
                  <a:prstClr val="white"/>
                </a:solidFill>
                <a:latin typeface="Book Antiqua" pitchFamily="18" charset="0"/>
              </a:rPr>
              <a:t>Il est monté aux cieux </a:t>
            </a:r>
          </a:p>
          <a:p>
            <a:pPr algn="ctr"/>
            <a:r>
              <a:rPr lang="fr-FR" sz="3200" b="1" dirty="0">
                <a:solidFill>
                  <a:prstClr val="white"/>
                </a:solidFill>
                <a:latin typeface="Book Antiqua" pitchFamily="18" charset="0"/>
              </a:rPr>
              <a:t>et il a emmené les captifs, </a:t>
            </a:r>
          </a:p>
          <a:p>
            <a:pPr algn="ctr"/>
            <a:r>
              <a:rPr lang="fr-FR" sz="3200" b="1" dirty="0">
                <a:solidFill>
                  <a:prstClr val="white"/>
                </a:solidFill>
                <a:latin typeface="Book Antiqua" pitchFamily="18" charset="0"/>
              </a:rPr>
              <a:t>l’Esprit Consolateur.</a:t>
            </a:r>
          </a:p>
        </p:txBody>
      </p:sp>
    </p:spTree>
    <p:extLst>
      <p:ext uri="{BB962C8B-B14F-4D97-AF65-F5344CB8AC3E}">
        <p14:creationId xmlns:p14="http://schemas.microsoft.com/office/powerpoint/2010/main" val="286146111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254280"/>
            <a:ext cx="8553982" cy="2062103"/>
          </a:xfrm>
          <a:prstGeom prst="rect">
            <a:avLst/>
          </a:prstGeom>
        </p:spPr>
        <p:txBody>
          <a:bodyPr wrap="square">
            <a:spAutoFit/>
          </a:bodyPr>
          <a:lstStyle/>
          <a:p>
            <a:pPr algn="ctr" rtl="1"/>
            <a:r>
              <a:rPr lang="ar-AE" sz="3200" dirty="0">
                <a:solidFill>
                  <a:prstClr val="white"/>
                </a:solidFill>
                <a:latin typeface="Arial" panose="020B0604020202020204" pitchFamily="34" charset="0"/>
              </a:rPr>
              <a:t>أَنْتَ الإِلهَ الْحَقِيقِيَّ وَحْدَكَ وَيَسُوعَ الْمَسِيحَ الَّذِي أَرْسَلْتَهُ. أَنَا مَجَّدْتُكَ عَلَى الأَرْضِ. الْعَمَلَ الَّذِي أَعْطَيْتَنِي لأَعْمَلَ قَدْ أَكْمَلْتُهُ. وَالآنَ مَجِّدْنِي أَنْتَ أَيُّهَا الآبُ عِنْدَ ذَاتِكَ بِالْمَجْدِ الَّذِي كَانَ لِي عِنْدَكَ قَبْلَ كَوْنِ الْعَالَمِ. «أَنَا أَظْهَرْتُ اسْمَكَ لِلنَّاسِ الَّذِينَ أَعْطَيْتَنِي مِنَ الْعَالَمِ.</a:t>
            </a:r>
          </a:p>
        </p:txBody>
      </p:sp>
      <p:sp>
        <p:nvSpPr>
          <p:cNvPr id="7" name="Rectangle 6"/>
          <p:cNvSpPr/>
          <p:nvPr/>
        </p:nvSpPr>
        <p:spPr>
          <a:xfrm>
            <a:off x="179512" y="2517744"/>
            <a:ext cx="8813495" cy="2308324"/>
          </a:xfrm>
          <a:prstGeom prst="rect">
            <a:avLst/>
          </a:prstGeom>
        </p:spPr>
        <p:txBody>
          <a:bodyPr wrap="square">
            <a:spAutoFit/>
          </a:bodyPr>
          <a:lstStyle/>
          <a:p>
            <a:pPr algn="ctr"/>
            <a:r>
              <a:rPr lang="fr-FR" sz="2400" dirty="0">
                <a:solidFill>
                  <a:prstClr val="white"/>
                </a:solidFill>
                <a:latin typeface="Arial" panose="020B0604020202020204" pitchFamily="34" charset="0"/>
                <a:cs typeface="Arial" panose="020B0604020202020204" pitchFamily="34" charset="0"/>
              </a:rPr>
              <a:t>Toi, le seul vrai Dieu, et celui que tu as envoyé, Jésus Christ. Je t'ai glorifié sur la terre, j'ai achevé l'</a:t>
            </a:r>
            <a:r>
              <a:rPr lang="fr-FR" sz="2400" dirty="0" err="1">
                <a:solidFill>
                  <a:prstClr val="white"/>
                </a:solidFill>
                <a:latin typeface="Arial" panose="020B0604020202020204" pitchFamily="34" charset="0"/>
                <a:cs typeface="Arial" panose="020B0604020202020204" pitchFamily="34" charset="0"/>
              </a:rPr>
              <a:t>oeuvre</a:t>
            </a:r>
            <a:r>
              <a:rPr lang="fr-FR" sz="2400" dirty="0">
                <a:solidFill>
                  <a:prstClr val="white"/>
                </a:solidFill>
                <a:latin typeface="Arial" panose="020B0604020202020204" pitchFamily="34" charset="0"/>
                <a:cs typeface="Arial" panose="020B0604020202020204" pitchFamily="34" charset="0"/>
              </a:rPr>
              <a:t> que tu m'as donnée à faire. Et maintenant toi, Père, glorifie-moi auprès de toi-même de la gloire que j'avais auprès de toi avant que le monde fût. J'ai fait connaître ton nom aux hommes que tu m'as donnés du milieu du monde.</a:t>
            </a:r>
          </a:p>
        </p:txBody>
      </p:sp>
    </p:spTree>
    <p:extLst>
      <p:ext uri="{BB962C8B-B14F-4D97-AF65-F5344CB8AC3E}">
        <p14:creationId xmlns:p14="http://schemas.microsoft.com/office/powerpoint/2010/main" val="39424283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51470"/>
            <a:ext cx="8553982" cy="2185214"/>
          </a:xfrm>
          <a:prstGeom prst="rect">
            <a:avLst/>
          </a:prstGeom>
        </p:spPr>
        <p:txBody>
          <a:bodyPr wrap="square">
            <a:spAutoFit/>
          </a:bodyPr>
          <a:lstStyle/>
          <a:p>
            <a:pPr algn="ctr" rtl="1"/>
            <a:r>
              <a:rPr lang="ar-AE" sz="3400" dirty="0">
                <a:solidFill>
                  <a:prstClr val="white"/>
                </a:solidFill>
                <a:latin typeface="Arial" panose="020B0604020202020204" pitchFamily="34" charset="0"/>
              </a:rPr>
              <a:t>كَانُوا لَكَ وَأَعْطَيْتَهُمْ لِي، وَقَدْ حَفِظُوا كَلاَمَكَ. وَالآنَ عَلِمُوا أَنَّ كُلَّ مَا أَعْطَيْتَنِي هُوَ مِنْ عِنْدِكَ، لأَنَّ الْكَلاَمَ الَّذِي أَعْطَيْتَنِي قَدْ أَعْطَيْتُهُمْ، وَهُمْ قَبِلُوا وَعَلِمُوا يَقِينًا أَنِّي خَرَجْتُ مِنْ عِنْدِكَ، وَآمَنُوا أَنَّكَ أَنْتَ أَرْسَلْتَنِي. مِنْ أَجْلِهِمْ أَنَا أَسْأَلُ.</a:t>
            </a:r>
          </a:p>
        </p:txBody>
      </p:sp>
      <p:sp>
        <p:nvSpPr>
          <p:cNvPr id="7" name="Rectangle 6"/>
          <p:cNvSpPr/>
          <p:nvPr/>
        </p:nvSpPr>
        <p:spPr>
          <a:xfrm>
            <a:off x="179512" y="2211710"/>
            <a:ext cx="8813495" cy="2585323"/>
          </a:xfrm>
          <a:prstGeom prst="rect">
            <a:avLst/>
          </a:prstGeom>
        </p:spPr>
        <p:txBody>
          <a:bodyPr wrap="square">
            <a:spAutoFit/>
          </a:bodyPr>
          <a:lstStyle/>
          <a:p>
            <a:pPr algn="ctr"/>
            <a:r>
              <a:rPr lang="fr-FR" sz="2700" dirty="0">
                <a:solidFill>
                  <a:prstClr val="white"/>
                </a:solidFill>
                <a:latin typeface="Arial" panose="020B0604020202020204" pitchFamily="34" charset="0"/>
                <a:cs typeface="Arial" panose="020B0604020202020204" pitchFamily="34" charset="0"/>
              </a:rPr>
              <a:t>Ils étaient à toi, et tu me les as donnés; et ils ont gardé ta parole. Maintenant ils ont connu que tout ce que tu m'as donné vient de toi. Car je leur ai donné les paroles que tu m'as données; et ils les ont reçues, et ils ont vraiment connu que je suis sorti de toi, et ils ont cru que tu m'as envoyé. C'est pour eux que je prie.</a:t>
            </a:r>
          </a:p>
        </p:txBody>
      </p:sp>
    </p:spTree>
    <p:extLst>
      <p:ext uri="{BB962C8B-B14F-4D97-AF65-F5344CB8AC3E}">
        <p14:creationId xmlns:p14="http://schemas.microsoft.com/office/powerpoint/2010/main" val="228242874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51470"/>
            <a:ext cx="8553982" cy="2554545"/>
          </a:xfrm>
          <a:prstGeom prst="rect">
            <a:avLst/>
          </a:prstGeom>
        </p:spPr>
        <p:txBody>
          <a:bodyPr wrap="square">
            <a:spAutoFit/>
          </a:bodyPr>
          <a:lstStyle/>
          <a:p>
            <a:pPr algn="ctr" rtl="1"/>
            <a:r>
              <a:rPr lang="ar-AE" sz="3200" dirty="0">
                <a:solidFill>
                  <a:prstClr val="white"/>
                </a:solidFill>
                <a:latin typeface="Arial" panose="020B0604020202020204" pitchFamily="34" charset="0"/>
              </a:rPr>
              <a:t>لَسْتُ أَسْأَلُ مِنْ أَجْلِ الْعَالَمِ، بَلْ مِنْ أَجْلِ الَّذِينَ أَعْطَيْتَنِي لأَنَّهُمْ لَكَ. وَكُلُّ مَا هُوَ لِي فَهُوَ لَكَ، وَمَا هُوَ لَكَ فَهُوَ لِي، وَأَنَا مُمَجَّدٌ فِيهِمْ. وَلَسْتُ أَنَا بَعْدُ فِي الْعَالَمِ، وَأَمَّا هؤُلاَءِ فَهُمْ فِي الْعَالَمِ، وَأَنَا آتِي إِلَيْكَ. أَيُّهَا الآبُ الْقُدُّوسُ، احْفَظْهُمْ فِي اسْمِكَ الَّذِينَ أَعْطَيْتَنِي، لِيَكُونُوا وَاحِدًا كَمَا نَحْنُ</a:t>
            </a:r>
          </a:p>
        </p:txBody>
      </p:sp>
      <p:sp>
        <p:nvSpPr>
          <p:cNvPr id="7" name="Rectangle 6"/>
          <p:cNvSpPr/>
          <p:nvPr/>
        </p:nvSpPr>
        <p:spPr>
          <a:xfrm>
            <a:off x="179512" y="2463738"/>
            <a:ext cx="8813495" cy="2308324"/>
          </a:xfrm>
          <a:prstGeom prst="rect">
            <a:avLst/>
          </a:prstGeom>
        </p:spPr>
        <p:txBody>
          <a:bodyPr wrap="square">
            <a:spAutoFit/>
          </a:bodyPr>
          <a:lstStyle/>
          <a:p>
            <a:pPr algn="ctr"/>
            <a:r>
              <a:rPr lang="fr-FR" sz="2400" dirty="0">
                <a:solidFill>
                  <a:prstClr val="white"/>
                </a:solidFill>
                <a:latin typeface="Arial" panose="020B0604020202020204" pitchFamily="34" charset="0"/>
                <a:cs typeface="Arial" panose="020B0604020202020204" pitchFamily="34" charset="0"/>
              </a:rPr>
              <a:t>Je ne prie pas pour le monde, mais pour ceux que tu m'as donnés, parce qu'ils sont à toi; - et tout ce qui est à moi est à toi, et ce qui est à toi est à moi; -et je suis glorifié en eux. Je ne suis plus dans le monde, et ils sont dans le monde, et je vais à toi. Père saint, garde en ton nom ceux que tu m'as donnés, afin qu'ils soient un comme nous.</a:t>
            </a:r>
          </a:p>
        </p:txBody>
      </p:sp>
    </p:spTree>
    <p:extLst>
      <p:ext uri="{BB962C8B-B14F-4D97-AF65-F5344CB8AC3E}">
        <p14:creationId xmlns:p14="http://schemas.microsoft.com/office/powerpoint/2010/main" val="302779541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51470"/>
            <a:ext cx="8553982" cy="2400657"/>
          </a:xfrm>
          <a:prstGeom prst="rect">
            <a:avLst/>
          </a:prstGeom>
        </p:spPr>
        <p:txBody>
          <a:bodyPr wrap="square">
            <a:spAutoFit/>
          </a:bodyPr>
          <a:lstStyle/>
          <a:p>
            <a:pPr algn="ctr" rtl="1"/>
            <a:r>
              <a:rPr lang="ar-AE" sz="3000" dirty="0">
                <a:solidFill>
                  <a:prstClr val="white"/>
                </a:solidFill>
                <a:latin typeface="Arial" panose="020B0604020202020204" pitchFamily="34" charset="0"/>
              </a:rPr>
              <a:t>حِينَ كُنْتُ مَعَهُمْ فِي الْعَالَمِ كُنْتُ أَحْفَظُهُمْ فِي اسْمِكَ. الَّذِينَ أَعْطَيْتَنِي حَفِظْتُهُمْ، وَلَمْ يَهْلِكْ مِنْهُمْ أَحَدٌ إِلاَّ ابْنُ الْهَلاَكِ لِيَتِمَّ </a:t>
            </a:r>
            <a:r>
              <a:rPr lang="ar-AE" sz="3000" dirty="0" err="1">
                <a:solidFill>
                  <a:prstClr val="white"/>
                </a:solidFill>
                <a:latin typeface="Arial" panose="020B0604020202020204" pitchFamily="34" charset="0"/>
              </a:rPr>
              <a:t>الْكِتَابُ.أَمَّا</a:t>
            </a:r>
            <a:r>
              <a:rPr lang="ar-AE" sz="3000" dirty="0">
                <a:solidFill>
                  <a:prstClr val="white"/>
                </a:solidFill>
                <a:latin typeface="Arial" panose="020B0604020202020204" pitchFamily="34" charset="0"/>
              </a:rPr>
              <a:t> الآنَ فَإِنِّي آتِي إِلَيْكَ. وَأَتَكَلَّمُ بِهذَا فِي الْعَالَمِ لِيَكُونَ لَهُمْ فَرَحِي كَامِلاً فِيهِمْ. أأَنَا قَدْ أَعْطَيْتُهُمْ كَلاَمَكَ، وَالْعَالَمُ أَبْغَضَهُمْ لأَنَّهُمْ لَيْسُوا مِنَ الْعَالَمِ، كَمَا أَنِّي أَنَا لَسْتُ مِنَ الْعَالَمِ،</a:t>
            </a:r>
          </a:p>
        </p:txBody>
      </p:sp>
      <p:sp>
        <p:nvSpPr>
          <p:cNvPr id="7" name="Rectangle 6"/>
          <p:cNvSpPr/>
          <p:nvPr/>
        </p:nvSpPr>
        <p:spPr>
          <a:xfrm>
            <a:off x="179512" y="2413793"/>
            <a:ext cx="8813495" cy="2462213"/>
          </a:xfrm>
          <a:prstGeom prst="rect">
            <a:avLst/>
          </a:prstGeom>
        </p:spPr>
        <p:txBody>
          <a:bodyPr wrap="square">
            <a:spAutoFit/>
          </a:bodyPr>
          <a:lstStyle/>
          <a:p>
            <a:pPr algn="ctr"/>
            <a:r>
              <a:rPr lang="fr-FR" sz="2200" dirty="0">
                <a:solidFill>
                  <a:prstClr val="white"/>
                </a:solidFill>
                <a:latin typeface="Arial" panose="020B0604020202020204" pitchFamily="34" charset="0"/>
                <a:cs typeface="Arial" panose="020B0604020202020204" pitchFamily="34" charset="0"/>
              </a:rPr>
              <a:t>Lorsque j'étais avec eux dans le monde, je les gardais en ton nom. J'ai gardé ceux que tu m'as donnés, et aucun d'eux ne s'est perdu, sinon le fils de perdition, afin que l'Écriture fût accomplie. Et maintenant je vais à toi, et je dis ces choses dans le monde, afin qu'ils aient en eux ma joie parfaite. Je leur ai donné ta parole; et le monde les a haïs, parce qu'ils ne sont pas du monde, comme moi je ne suis pas du monde.</a:t>
            </a:r>
          </a:p>
        </p:txBody>
      </p:sp>
    </p:spTree>
    <p:extLst>
      <p:ext uri="{BB962C8B-B14F-4D97-AF65-F5344CB8AC3E}">
        <p14:creationId xmlns:p14="http://schemas.microsoft.com/office/powerpoint/2010/main" val="334446833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51470"/>
            <a:ext cx="8553982" cy="1938992"/>
          </a:xfrm>
          <a:prstGeom prst="rect">
            <a:avLst/>
          </a:prstGeom>
        </p:spPr>
        <p:txBody>
          <a:bodyPr wrap="square">
            <a:spAutoFit/>
          </a:bodyPr>
          <a:lstStyle/>
          <a:p>
            <a:pPr algn="ctr" rtl="1"/>
            <a:r>
              <a:rPr lang="ar-AE" sz="3000" dirty="0">
                <a:solidFill>
                  <a:prstClr val="white"/>
                </a:solidFill>
                <a:latin typeface="Arial" panose="020B0604020202020204" pitchFamily="34" charset="0"/>
              </a:rPr>
              <a:t>لَسْتُ أَسْأَلُ أَنْ تَأْخُذَهُمْ مِنَ الْعَالَمِ بَلْ أَنْ تَحْفَظَهُمْ مِنَ الشِّرِّيرِ. لَيْسُوا مِنَ الْعَالَمِ كَمَا أَنِّي أَنَا لَسْتُ مِنَ الْعَالَمِ. قَدِّسْهُمْ فِي حَقِّكَ. كَلاَمُكَ هُوَ حَق. كَمَا أَرْسَلْتَنِي إِلَى الْعَالَمِ أَرْسَلْتُهُمْ أَنَا إِلَى الْعَالَمِ، وَلأَجْلِهِمْ أُقَدِّسُ أَنَا ذَاتِي، لِيَكُونُوا هُمْ أَيْضًا مُقَدَّسِينَ فِي الْحَقِّ «وَلَسْتُ أَسْأَلُ مِنْ أَجْلِ هؤُلاَءِ فَقَطْ،</a:t>
            </a:r>
          </a:p>
        </p:txBody>
      </p:sp>
      <p:sp>
        <p:nvSpPr>
          <p:cNvPr id="7" name="Rectangle 6"/>
          <p:cNvSpPr/>
          <p:nvPr/>
        </p:nvSpPr>
        <p:spPr>
          <a:xfrm>
            <a:off x="179512" y="2126342"/>
            <a:ext cx="8813495" cy="2677656"/>
          </a:xfrm>
          <a:prstGeom prst="rect">
            <a:avLst/>
          </a:prstGeom>
        </p:spPr>
        <p:txBody>
          <a:bodyPr wrap="square">
            <a:spAutoFit/>
          </a:bodyPr>
          <a:lstStyle/>
          <a:p>
            <a:pPr algn="ctr"/>
            <a:r>
              <a:rPr lang="fr-FR" sz="2400" dirty="0">
                <a:solidFill>
                  <a:prstClr val="white"/>
                </a:solidFill>
                <a:latin typeface="Arial" panose="020B0604020202020204" pitchFamily="34" charset="0"/>
                <a:cs typeface="Arial" panose="020B0604020202020204" pitchFamily="34" charset="0"/>
              </a:rPr>
              <a:t>Je ne te prie pas de les ôter du monde, mais de les préserver du mal. Ils ne sont pas du monde, comme moi je ne suis pas du monde. Sanctifie-les par ta vérité: ta parole est la vérité. Comme tu m'as envoyé dans le monde, je les ai aussi envoyés dans le monde. Et je me sanctifie moi-même pour eux, afin qu'eux aussi soient sanctifiés par la vérité. Ce n'est pas pour eux seulement que je prie, </a:t>
            </a:r>
          </a:p>
        </p:txBody>
      </p:sp>
    </p:spTree>
    <p:extLst>
      <p:ext uri="{BB962C8B-B14F-4D97-AF65-F5344CB8AC3E}">
        <p14:creationId xmlns:p14="http://schemas.microsoft.com/office/powerpoint/2010/main" val="46933466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51470"/>
            <a:ext cx="8553982" cy="2400657"/>
          </a:xfrm>
          <a:prstGeom prst="rect">
            <a:avLst/>
          </a:prstGeom>
        </p:spPr>
        <p:txBody>
          <a:bodyPr wrap="square">
            <a:spAutoFit/>
          </a:bodyPr>
          <a:lstStyle/>
          <a:p>
            <a:pPr algn="ctr" rtl="1"/>
            <a:r>
              <a:rPr lang="ar-AE" sz="3000" dirty="0">
                <a:solidFill>
                  <a:prstClr val="white"/>
                </a:solidFill>
                <a:latin typeface="Arial" panose="020B0604020202020204" pitchFamily="34" charset="0"/>
              </a:rPr>
              <a:t>بَلْ أَيْضًا مِنْ أَجْلِ الَّذِينَ يُؤْمِنُونَ بِي بِكَلاَمِهِمْ، لِيَكُونَ الْجَمِيعُ وَاحِدًا، كَمَا أَنَّكَ أَنْتَ أَيُّهَا الآبُ فِيَّ وَأَنَا فِيكَ، لِيَكُونُوا هُمْ أَيْضًا وَاحِدًا فِينَا، لِيُؤْمِنَ الْعَالَمُ أَنَّكَ أَرْسَلْتَنِي. وَأَنَا قَدْ أَعْطَيْتُهُمُ الْمَجْدَ الَّذِي أَعْطَيْتَنِي، لِيَكُونُوا وَاحِدًا كَمَا أَنَّنَا نَحْنُ وَاحِدٌ. أَنَا فِيهِمْ وَأَنْتَ فِيَّ لِيَكُونُوا مُكَمَّلِينَ إِلَى وَاحِدٍ، وَلِيَعْلَمَ الْعَالَمُ أَنَّكَ أَرْسَلْتَنِي</a:t>
            </a:r>
          </a:p>
        </p:txBody>
      </p:sp>
      <p:sp>
        <p:nvSpPr>
          <p:cNvPr id="7" name="Rectangle 6"/>
          <p:cNvSpPr/>
          <p:nvPr/>
        </p:nvSpPr>
        <p:spPr>
          <a:xfrm>
            <a:off x="179512" y="2341785"/>
            <a:ext cx="8813495" cy="2462213"/>
          </a:xfrm>
          <a:prstGeom prst="rect">
            <a:avLst/>
          </a:prstGeom>
        </p:spPr>
        <p:txBody>
          <a:bodyPr wrap="square">
            <a:spAutoFit/>
          </a:bodyPr>
          <a:lstStyle/>
          <a:p>
            <a:pPr algn="ctr"/>
            <a:r>
              <a:rPr lang="fr-FR" sz="2200" b="1" dirty="0">
                <a:solidFill>
                  <a:prstClr val="white"/>
                </a:solidFill>
                <a:latin typeface="Book Antiqua" pitchFamily="18" charset="0"/>
              </a:rPr>
              <a:t>mais encore pour ceux qui croiront en moi par leur parole, afin que tous soient un, comme toi, Père, tu es en moi, et comme je suis en toi, afin qu'eux aussi soient un en nous, pour que le monde croie que tu m'as envoyé. Je leur ai donné la gloire que tu m'as donnée, afin qu'ils soient un comme nous sommes un, - moi en eux, et toi en moi, - afin qu'ils soient parfaitement un, et que le monde connaisse que tu m'as envoyé </a:t>
            </a:r>
          </a:p>
        </p:txBody>
      </p:sp>
    </p:spTree>
    <p:extLst>
      <p:ext uri="{BB962C8B-B14F-4D97-AF65-F5344CB8AC3E}">
        <p14:creationId xmlns:p14="http://schemas.microsoft.com/office/powerpoint/2010/main" val="374608952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254280"/>
            <a:ext cx="8553982" cy="2185214"/>
          </a:xfrm>
          <a:prstGeom prst="rect">
            <a:avLst/>
          </a:prstGeom>
        </p:spPr>
        <p:txBody>
          <a:bodyPr wrap="square">
            <a:spAutoFit/>
          </a:bodyPr>
          <a:lstStyle/>
          <a:p>
            <a:pPr algn="ctr" rtl="1"/>
            <a:r>
              <a:rPr lang="ar-AE" sz="3400" dirty="0">
                <a:solidFill>
                  <a:prstClr val="white"/>
                </a:solidFill>
                <a:latin typeface="Arial" panose="020B0604020202020204" pitchFamily="34" charset="0"/>
              </a:rPr>
              <a:t>وَأَحْبَبْتَهُمْ كَمَا أَحْبَبْتَنِي. أَيُّهَا الآبُ أُرِيدُ أَنَّ هؤُلاَءِ الَّذِينَ أَعْطَيْتَنِي يَكُونُونَ مَعِي حَيْثُ أَكُونُ أَنَا، لِيَنْظُرُوا مَجْدِي الَّذِي أَعْطَيْتَنِي، لأَنَّكَ أَحْبَبْتَنِي قَبْلَ إِنْشَاءِ الْعَالَمِ. أَيُّهَا الآبُ الْبَارُّ، إِنَّ الْعَالَمَ لَمْ يَعْرِفْكَ، أَمَّا أَنَا فَعَرَفْتُكَ،</a:t>
            </a:r>
          </a:p>
        </p:txBody>
      </p:sp>
      <p:sp>
        <p:nvSpPr>
          <p:cNvPr id="7" name="Rectangle 6"/>
          <p:cNvSpPr/>
          <p:nvPr/>
        </p:nvSpPr>
        <p:spPr>
          <a:xfrm>
            <a:off x="179512" y="2462428"/>
            <a:ext cx="8813495" cy="2015936"/>
          </a:xfrm>
          <a:prstGeom prst="rect">
            <a:avLst/>
          </a:prstGeom>
        </p:spPr>
        <p:txBody>
          <a:bodyPr wrap="square">
            <a:spAutoFit/>
          </a:bodyPr>
          <a:lstStyle/>
          <a:p>
            <a:pPr algn="ctr"/>
            <a:r>
              <a:rPr lang="fr-FR" sz="2500" dirty="0">
                <a:solidFill>
                  <a:prstClr val="white"/>
                </a:solidFill>
                <a:latin typeface="Arial" panose="020B0604020202020204" pitchFamily="34" charset="0"/>
                <a:cs typeface="Arial" panose="020B0604020202020204" pitchFamily="34" charset="0"/>
              </a:rPr>
              <a:t>et que tu les as aimés comme tu m'as aimé. Père, je veux que là où je suis ceux que tu m'as donnés soient aussi avec moi, afin qu'ils voient ma gloire, la gloire que tu m'as donnée, parce que tu m'as aimé avant la fondation du monde. Père juste, le monde ne t'a point connu; mais moi je t'ai connu,</a:t>
            </a:r>
          </a:p>
        </p:txBody>
      </p:sp>
    </p:spTree>
    <p:extLst>
      <p:ext uri="{BB962C8B-B14F-4D97-AF65-F5344CB8AC3E}">
        <p14:creationId xmlns:p14="http://schemas.microsoft.com/office/powerpoint/2010/main" val="148892288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254280"/>
            <a:ext cx="8553982" cy="2185214"/>
          </a:xfrm>
          <a:prstGeom prst="rect">
            <a:avLst/>
          </a:prstGeom>
        </p:spPr>
        <p:txBody>
          <a:bodyPr wrap="square">
            <a:spAutoFit/>
          </a:bodyPr>
          <a:lstStyle/>
          <a:p>
            <a:pPr algn="ctr" rtl="1"/>
            <a:r>
              <a:rPr lang="ar-AE" sz="3400" dirty="0">
                <a:solidFill>
                  <a:prstClr val="white"/>
                </a:solidFill>
                <a:latin typeface="Arial" panose="020B0604020202020204" pitchFamily="34" charset="0"/>
              </a:rPr>
              <a:t>وَهؤُلاَءِ عَرَفُوا أَنَّكَ أَنْتَ أَرْسَلْتَنِي. وَعَرَّفْتُهُمُ اسْمَكَ وَسَأُعَرِّفُهُمْ، لِيَكُونَ فِيهِمُ الْحُبُّ الَّذِي أَحْبَبْتَنِي بِهِ، وَأَكُونَ أَنَا فِيهِمْ».</a:t>
            </a:r>
            <a:endParaRPr lang="fr-FR" sz="3400" dirty="0">
              <a:solidFill>
                <a:prstClr val="white"/>
              </a:solidFill>
              <a:latin typeface="Arial" panose="020B0604020202020204" pitchFamily="34" charset="0"/>
            </a:endParaRPr>
          </a:p>
          <a:p>
            <a:pPr algn="ctr" rtl="1"/>
            <a:endParaRPr lang="fr-FR" sz="3400" dirty="0">
              <a:solidFill>
                <a:prstClr val="white"/>
              </a:solidFill>
              <a:latin typeface="Arial" panose="020B0604020202020204" pitchFamily="34" charset="0"/>
            </a:endParaRPr>
          </a:p>
          <a:p>
            <a:pPr algn="ctr" rtl="1"/>
            <a:r>
              <a:rPr lang="ar-AE" sz="3400" i="1" dirty="0">
                <a:solidFill>
                  <a:prstClr val="white"/>
                </a:solidFill>
                <a:latin typeface="Arial" panose="020B0604020202020204" pitchFamily="34" charset="0"/>
              </a:rPr>
              <a:t>والمجد لله دائماً</a:t>
            </a:r>
          </a:p>
        </p:txBody>
      </p:sp>
      <p:sp>
        <p:nvSpPr>
          <p:cNvPr id="7" name="Rectangle 6"/>
          <p:cNvSpPr/>
          <p:nvPr/>
        </p:nvSpPr>
        <p:spPr>
          <a:xfrm>
            <a:off x="179512" y="2462428"/>
            <a:ext cx="8813495" cy="2015936"/>
          </a:xfrm>
          <a:prstGeom prst="rect">
            <a:avLst/>
          </a:prstGeom>
        </p:spPr>
        <p:txBody>
          <a:bodyPr wrap="square">
            <a:spAutoFit/>
          </a:bodyPr>
          <a:lstStyle/>
          <a:p>
            <a:pPr algn="ctr"/>
            <a:r>
              <a:rPr lang="fr-FR" sz="2500" dirty="0">
                <a:solidFill>
                  <a:prstClr val="white"/>
                </a:solidFill>
                <a:latin typeface="Arial" panose="020B0604020202020204" pitchFamily="34" charset="0"/>
                <a:cs typeface="Arial" panose="020B0604020202020204" pitchFamily="34" charset="0"/>
              </a:rPr>
              <a:t>et ceux-ci ont connu que tu m'as envoyé. Je leur ai fait connaître ton nom, et je le leur ferai connaître, afin que l'amour dont tu m'as aimé soit en eux, et que je sois en eux</a:t>
            </a:r>
          </a:p>
          <a:p>
            <a:pPr algn="ctr"/>
            <a:endParaRPr lang="fr-FR" sz="2500" dirty="0">
              <a:solidFill>
                <a:prstClr val="white"/>
              </a:solidFill>
              <a:latin typeface="Arial" panose="020B0604020202020204" pitchFamily="34" charset="0"/>
              <a:cs typeface="Arial" panose="020B0604020202020204" pitchFamily="34" charset="0"/>
            </a:endParaRPr>
          </a:p>
          <a:p>
            <a:pPr algn="ctr"/>
            <a:r>
              <a:rPr lang="fr-FR" sz="2500" i="1" dirty="0">
                <a:solidFill>
                  <a:prstClr val="white"/>
                </a:solidFill>
                <a:latin typeface="Arial" panose="020B0604020202020204" pitchFamily="34" charset="0"/>
                <a:cs typeface="Arial" panose="020B0604020202020204" pitchFamily="34" charset="0"/>
              </a:rPr>
              <a:t>Gloire à Dieu éternellement.</a:t>
            </a:r>
          </a:p>
        </p:txBody>
      </p:sp>
    </p:spTree>
    <p:extLst>
      <p:ext uri="{BB962C8B-B14F-4D97-AF65-F5344CB8AC3E}">
        <p14:creationId xmlns:p14="http://schemas.microsoft.com/office/powerpoint/2010/main" val="22891804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5008" y="463020"/>
            <a:ext cx="8553982" cy="2246769"/>
          </a:xfrm>
          <a:prstGeom prst="rect">
            <a:avLst/>
          </a:prstGeom>
        </p:spPr>
        <p:txBody>
          <a:bodyPr wrap="square">
            <a:spAutoFit/>
          </a:bodyPr>
          <a:lstStyle/>
          <a:p>
            <a:pPr algn="ctr" rtl="1"/>
            <a:r>
              <a:rPr lang="ar-AE" sz="2800" dirty="0">
                <a:solidFill>
                  <a:prstClr val="white"/>
                </a:solidFill>
                <a:latin typeface="Arial" panose="020B0604020202020204" pitchFamily="34" charset="0"/>
              </a:rPr>
              <a:t>كان الرسل يبشرون بالتعليم المقدس الإنجيلي. لا بكتابة الكتاب بل تجديد الروح القدس. وعلامة ذلك أنهم نطقوا بكافة لغات الألسن بألسنة نارية. </a:t>
            </a:r>
            <a:r>
              <a:rPr lang="ar-AE" sz="2800" dirty="0" err="1">
                <a:solidFill>
                  <a:prstClr val="white"/>
                </a:solidFill>
                <a:latin typeface="Arial" panose="020B0604020202020204" pitchFamily="34" charset="0"/>
              </a:rPr>
              <a:t>فاما</a:t>
            </a:r>
            <a:r>
              <a:rPr lang="ar-AE" sz="2800" dirty="0">
                <a:solidFill>
                  <a:prstClr val="white"/>
                </a:solidFill>
                <a:latin typeface="Arial" panose="020B0604020202020204" pitchFamily="34" charset="0"/>
              </a:rPr>
              <a:t> اليهود الذين تعتقوا في أثمهم كانوا </a:t>
            </a:r>
            <a:r>
              <a:rPr lang="ar-AE" sz="2800" dirty="0" err="1">
                <a:solidFill>
                  <a:prstClr val="white"/>
                </a:solidFill>
                <a:latin typeface="Arial" panose="020B0604020202020204" pitchFamily="34" charset="0"/>
              </a:rPr>
              <a:t>يهزأون</a:t>
            </a:r>
            <a:r>
              <a:rPr lang="ar-AE" sz="2800" dirty="0">
                <a:solidFill>
                  <a:prstClr val="white"/>
                </a:solidFill>
                <a:latin typeface="Arial" panose="020B0604020202020204" pitchFamily="34" charset="0"/>
              </a:rPr>
              <a:t> قائلين أن هؤلاء سكاري من سلافة. وليس باختيارهم قالوا الحق بأفواههم. لأن نعمة الروح هي خمر جديد. هذا الذي منه الرسل </a:t>
            </a:r>
            <a:r>
              <a:rPr lang="ar-AE" sz="2800" dirty="0" err="1">
                <a:solidFill>
                  <a:prstClr val="white"/>
                </a:solidFill>
                <a:latin typeface="Arial" panose="020B0604020202020204" pitchFamily="34" charset="0"/>
              </a:rPr>
              <a:t>إمتلأوا</a:t>
            </a:r>
            <a:r>
              <a:rPr lang="ar-AE" sz="2800" dirty="0">
                <a:solidFill>
                  <a:prstClr val="white"/>
                </a:solidFill>
                <a:latin typeface="Arial" panose="020B0604020202020204" pitchFamily="34" charset="0"/>
              </a:rPr>
              <a:t>. وبطهارة كانوا ينطقون نارية</a:t>
            </a:r>
            <a:endParaRPr lang="ar-AE" sz="2800" i="1" dirty="0">
              <a:solidFill>
                <a:prstClr val="white"/>
              </a:solidFill>
              <a:latin typeface="Arial" panose="020B0604020202020204" pitchFamily="34" charset="0"/>
            </a:endParaRPr>
          </a:p>
        </p:txBody>
      </p:sp>
      <p:sp>
        <p:nvSpPr>
          <p:cNvPr id="7" name="Rectangle 6"/>
          <p:cNvSpPr/>
          <p:nvPr/>
        </p:nvSpPr>
        <p:spPr>
          <a:xfrm>
            <a:off x="35496" y="2715766"/>
            <a:ext cx="9073007" cy="2246769"/>
          </a:xfrm>
          <a:prstGeom prst="rect">
            <a:avLst/>
          </a:prstGeom>
        </p:spPr>
        <p:txBody>
          <a:bodyPr wrap="square">
            <a:spAutoFit/>
          </a:bodyPr>
          <a:lstStyle/>
          <a:p>
            <a:pPr algn="ctr"/>
            <a:r>
              <a:rPr lang="fr-FR" sz="2000" dirty="0">
                <a:solidFill>
                  <a:prstClr val="white"/>
                </a:solidFill>
                <a:latin typeface="Arial" panose="020B0604020202020204" pitchFamily="34" charset="0"/>
                <a:cs typeface="Arial" panose="020B0604020202020204" pitchFamily="34" charset="0"/>
              </a:rPr>
              <a:t>Les apôtres prêchaient l’enseignement du Saint Evangile, non pas par l’écriture du Livre, mais par le renouveau du Saint-Esprit, ce qui prouve cela c’est qu’ils purent parler plusieurs langues avec des langues de feu. Mais les juifs qui sont restés dans leurs iniquités, les méprisaient en disant qu’ils étaient ivres. Sans le savoir, ils prononçaient la vérité de leur propre bouche, car la grâce du Saint-Esprit, c’est le vin nouveau qui a rempli les apôtres, et les a fait parler en toute pureté en langues de feu.</a:t>
            </a:r>
            <a:endParaRPr lang="fr-FR" sz="2000" i="1" dirty="0">
              <a:solidFill>
                <a:prstClr val="white"/>
              </a:solidFill>
              <a:latin typeface="Arial" panose="020B0604020202020204" pitchFamily="34" charset="0"/>
              <a:cs typeface="Arial" panose="020B0604020202020204" pitchFamily="34" charset="0"/>
            </a:endParaRPr>
          </a:p>
        </p:txBody>
      </p:sp>
      <p:graphicFrame>
        <p:nvGraphicFramePr>
          <p:cNvPr id="2" name="Tableau 1">
            <a:extLst>
              <a:ext uri="{FF2B5EF4-FFF2-40B4-BE49-F238E27FC236}">
                <a16:creationId xmlns:a16="http://schemas.microsoft.com/office/drawing/2014/main" id="{EACCA809-2D7A-4350-84A1-7F173B12EF8F}"/>
              </a:ext>
            </a:extLst>
          </p:cNvPr>
          <p:cNvGraphicFramePr>
            <a:graphicFrameLocks noGrp="1"/>
          </p:cNvGraphicFramePr>
          <p:nvPr>
            <p:extLst>
              <p:ext uri="{D42A27DB-BD31-4B8C-83A1-F6EECF244321}">
                <p14:modId xmlns:p14="http://schemas.microsoft.com/office/powerpoint/2010/main" val="3978520443"/>
              </p:ext>
            </p:extLst>
          </p:nvPr>
        </p:nvGraphicFramePr>
        <p:xfrm>
          <a:off x="1409699" y="47322"/>
          <a:ext cx="6324600" cy="342900"/>
        </p:xfrm>
        <a:graphic>
          <a:graphicData uri="http://schemas.openxmlformats.org/drawingml/2006/table">
            <a:tbl>
              <a:tblPr firstRow="1" bandRow="1"/>
              <a:tblGrid>
                <a:gridCol w="6324600">
                  <a:extLst>
                    <a:ext uri="{9D8B030D-6E8A-4147-A177-3AD203B41FA5}">
                      <a16:colId xmlns:a16="http://schemas.microsoft.com/office/drawing/2014/main" val="1344208287"/>
                    </a:ext>
                  </a:extLst>
                </a:gridCol>
              </a:tblGrid>
              <a:tr h="27813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CA" sz="1800" b="0" i="0" u="none" strike="noStrike" kern="1200" cap="none" spc="0" normalizeH="0" baseline="0" noProof="0" dirty="0" err="1">
                          <a:ln>
                            <a:noFill/>
                          </a:ln>
                          <a:solidFill>
                            <a:srgbClr val="FFFFFF"/>
                          </a:solidFill>
                          <a:effectLst/>
                          <a:uLnTx/>
                          <a:uFillTx/>
                          <a:latin typeface="Arial" charset="0"/>
                          <a:ea typeface="+mn-ea"/>
                          <a:cs typeface="Arial" charset="0"/>
                        </a:rPr>
                        <a:t>Commentaire</a:t>
                      </a:r>
                      <a:endParaRPr kumimoji="0" lang="en-US" sz="1800" b="0" i="0" u="none" strike="noStrike" kern="1200" cap="none" spc="0" normalizeH="0" baseline="0" noProof="0" dirty="0">
                        <a:ln>
                          <a:noFill/>
                        </a:ln>
                        <a:solidFill>
                          <a:srgbClr val="FFFFFF"/>
                        </a:solidFill>
                        <a:effectLst/>
                        <a:uLnTx/>
                        <a:uFillTx/>
                        <a:latin typeface="Arial" charset="0"/>
                        <a:ea typeface="+mn-ea"/>
                        <a:cs typeface="Arial" charset="0"/>
                      </a:endParaRPr>
                    </a:p>
                  </a:txBody>
                  <a:tcPr marT="34290" marB="34290">
                    <a:lnL>
                      <a:noFill/>
                    </a:lnL>
                    <a:lnR>
                      <a:noFill/>
                    </a:lnR>
                    <a:lnT>
                      <a:no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9627290"/>
                  </a:ext>
                </a:extLst>
              </a:tr>
            </a:tbl>
          </a:graphicData>
        </a:graphic>
      </p:graphicFrame>
    </p:spTree>
    <p:extLst>
      <p:ext uri="{BB962C8B-B14F-4D97-AF65-F5344CB8AC3E}">
        <p14:creationId xmlns:p14="http://schemas.microsoft.com/office/powerpoint/2010/main" val="124259765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254280"/>
            <a:ext cx="8553982" cy="2308324"/>
          </a:xfrm>
          <a:prstGeom prst="rect">
            <a:avLst/>
          </a:prstGeom>
        </p:spPr>
        <p:txBody>
          <a:bodyPr wrap="square">
            <a:spAutoFit/>
          </a:bodyPr>
          <a:lstStyle/>
          <a:p>
            <a:pPr algn="ctr" rtl="1"/>
            <a:r>
              <a:rPr lang="ar-AE" sz="3600" dirty="0">
                <a:solidFill>
                  <a:prstClr val="white"/>
                </a:solidFill>
                <a:latin typeface="Arial" panose="020B0604020202020204" pitchFamily="34" charset="0"/>
              </a:rPr>
              <a:t>بصلواتهم طهرنا نحن أيضاً يا سيدنا من شر الإنسان العتيق. واجعلنا مستحقين لشركة روحك القدوس أيها الرب المحب البشر، بصلوات آبائنا الرسل. يا رب انعم لنا بغفران خطايانا</a:t>
            </a:r>
            <a:endParaRPr lang="ar-AE" sz="3600" i="1" dirty="0">
              <a:solidFill>
                <a:prstClr val="white"/>
              </a:solidFill>
              <a:latin typeface="Arial" panose="020B0604020202020204" pitchFamily="34" charset="0"/>
            </a:endParaRPr>
          </a:p>
        </p:txBody>
      </p:sp>
      <p:sp>
        <p:nvSpPr>
          <p:cNvPr id="7" name="Rectangle 6"/>
          <p:cNvSpPr/>
          <p:nvPr/>
        </p:nvSpPr>
        <p:spPr>
          <a:xfrm>
            <a:off x="323528" y="2593089"/>
            <a:ext cx="8553983" cy="2092881"/>
          </a:xfrm>
          <a:prstGeom prst="rect">
            <a:avLst/>
          </a:prstGeom>
        </p:spPr>
        <p:txBody>
          <a:bodyPr wrap="square">
            <a:spAutoFit/>
          </a:bodyPr>
          <a:lstStyle/>
          <a:p>
            <a:pPr algn="ctr"/>
            <a:r>
              <a:rPr lang="fr-FR" sz="2600" dirty="0">
                <a:solidFill>
                  <a:prstClr val="white"/>
                </a:solidFill>
                <a:latin typeface="Arial" panose="020B0604020202020204" pitchFamily="34" charset="0"/>
                <a:cs typeface="Arial" panose="020B0604020202020204" pitchFamily="34" charset="0"/>
              </a:rPr>
              <a:t>Par leurs prières, purifie nous aussi, ô notre Maître, du mal de l’Homme ancien. Rends-nous dignes de ton Esprit Saint ô Ami du genre humain, par les prières de nos pères les apôtres, Seigneur, accorde nous la rémission de nos péchés</a:t>
            </a:r>
            <a:endParaRPr lang="fr-FR" sz="2600" i="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0595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48064" y="255444"/>
            <a:ext cx="3873462" cy="2123658"/>
          </a:xfrm>
          <a:prstGeom prst="rect">
            <a:avLst/>
          </a:prstGeom>
        </p:spPr>
        <p:txBody>
          <a:bodyPr wrap="square">
            <a:spAutoFit/>
          </a:bodyPr>
          <a:lstStyle/>
          <a:p>
            <a:pPr algn="just" rtl="1"/>
            <a:r>
              <a:rPr lang="ar-EG" sz="4400" dirty="0">
                <a:solidFill>
                  <a:prstClr val="white"/>
                </a:solidFill>
                <a:latin typeface="Arial" panose="020B0604020202020204" pitchFamily="34" charset="0"/>
              </a:rPr>
              <a:t>ونحن أيضاً نسبحك ونباركك ونسجد لك. الروح ...</a:t>
            </a:r>
            <a:endParaRPr lang="fr-FR" sz="4400" dirty="0">
              <a:solidFill>
                <a:prstClr val="white"/>
              </a:solidFill>
              <a:latin typeface="Arial" panose="020B0604020202020204" pitchFamily="34" charset="0"/>
            </a:endParaRPr>
          </a:p>
        </p:txBody>
      </p:sp>
      <p:sp>
        <p:nvSpPr>
          <p:cNvPr id="6" name="Rectangle 5"/>
          <p:cNvSpPr/>
          <p:nvPr/>
        </p:nvSpPr>
        <p:spPr>
          <a:xfrm>
            <a:off x="323528" y="249493"/>
            <a:ext cx="4680520" cy="2139047"/>
          </a:xfrm>
          <a:prstGeom prst="rect">
            <a:avLst/>
          </a:prstGeom>
        </p:spPr>
        <p:txBody>
          <a:bodyPr wrap="square">
            <a:spAutoFit/>
          </a:bodyPr>
          <a:lstStyle/>
          <a:p>
            <a:pPr algn="just"/>
            <a:r>
              <a:rPr lang="fr-FR" sz="3400" dirty="0">
                <a:solidFill>
                  <a:prstClr val="white"/>
                </a:solidFill>
                <a:latin typeface="CS Avva Shenouda" pitchFamily="34" charset="0"/>
              </a:rPr>
              <a:t>¿</a:t>
            </a:r>
            <a:r>
              <a:rPr lang="fr-FR" sz="3400" dirty="0" err="1">
                <a:solidFill>
                  <a:prstClr val="white"/>
                </a:solidFill>
                <a:latin typeface="CS Avva Shenouda" pitchFamily="34" charset="0"/>
              </a:rPr>
              <a:t>Ydeoc</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anon</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tehwc</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ten`cmou</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erok</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ouoh</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tenouwst</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mmok</a:t>
            </a:r>
            <a:r>
              <a:rPr lang="fr-FR" sz="3400" dirty="0">
                <a:solidFill>
                  <a:prstClr val="white"/>
                </a:solidFill>
                <a:latin typeface="CS Avva Shenouda" pitchFamily="34" charset="0"/>
              </a:rPr>
              <a:t>@ </a:t>
            </a:r>
            <a:r>
              <a:rPr lang="fr-FR" sz="3100" dirty="0" err="1">
                <a:solidFill>
                  <a:prstClr val="white"/>
                </a:solidFill>
                <a:latin typeface="CS Avva Shenouda" pitchFamily="34" charset="0"/>
              </a:rPr>
              <a:t>pi`Pneuma</a:t>
            </a:r>
            <a:r>
              <a:rPr lang="fr-FR" sz="3100" dirty="0">
                <a:solidFill>
                  <a:prstClr val="white"/>
                </a:solidFill>
                <a:latin typeface="CS Avva Shenouda" pitchFamily="34" charset="0"/>
              </a:rPr>
              <a:t> `</a:t>
            </a:r>
            <a:r>
              <a:rPr lang="fr-FR" sz="3100" dirty="0" err="1">
                <a:solidFill>
                  <a:prstClr val="white"/>
                </a:solidFill>
                <a:latin typeface="CS Avva Shenouda" pitchFamily="34" charset="0"/>
              </a:rPr>
              <a:t>mParaklyton</a:t>
            </a:r>
            <a:r>
              <a:rPr lang="fr-FR" sz="3100" dirty="0">
                <a:solidFill>
                  <a:prstClr val="white"/>
                </a:solidFill>
                <a:latin typeface="CS Avva Shenouda" pitchFamily="34" charset="0"/>
              </a:rPr>
              <a:t>.</a:t>
            </a:r>
          </a:p>
        </p:txBody>
      </p:sp>
      <p:sp>
        <p:nvSpPr>
          <p:cNvPr id="7" name="Rectangle 6"/>
          <p:cNvSpPr/>
          <p:nvPr/>
        </p:nvSpPr>
        <p:spPr>
          <a:xfrm>
            <a:off x="467544" y="2787774"/>
            <a:ext cx="7920880" cy="2062103"/>
          </a:xfrm>
          <a:prstGeom prst="rect">
            <a:avLst/>
          </a:prstGeom>
        </p:spPr>
        <p:txBody>
          <a:bodyPr wrap="square">
            <a:spAutoFit/>
          </a:bodyPr>
          <a:lstStyle/>
          <a:p>
            <a:pPr algn="ctr"/>
            <a:r>
              <a:rPr lang="fr-FR" sz="3200" b="1" dirty="0">
                <a:solidFill>
                  <a:prstClr val="white"/>
                </a:solidFill>
                <a:latin typeface="Book Antiqua" pitchFamily="18" charset="0"/>
              </a:rPr>
              <a:t>Nous aussi nous Te louons </a:t>
            </a:r>
          </a:p>
          <a:p>
            <a:pPr algn="ctr"/>
            <a:r>
              <a:rPr lang="fr-FR" sz="3200" b="1" dirty="0">
                <a:solidFill>
                  <a:prstClr val="white"/>
                </a:solidFill>
                <a:latin typeface="Book Antiqua" pitchFamily="18" charset="0"/>
              </a:rPr>
              <a:t>et nous Te bénissons </a:t>
            </a:r>
          </a:p>
          <a:p>
            <a:pPr algn="ctr"/>
            <a:r>
              <a:rPr lang="fr-FR" sz="3200" b="1" dirty="0">
                <a:solidFill>
                  <a:prstClr val="white"/>
                </a:solidFill>
                <a:latin typeface="Book Antiqua" pitchFamily="18" charset="0"/>
              </a:rPr>
              <a:t>et nous T’adorons, </a:t>
            </a:r>
          </a:p>
          <a:p>
            <a:pPr algn="ctr"/>
            <a:r>
              <a:rPr lang="fr-FR" sz="3200" b="1" dirty="0">
                <a:solidFill>
                  <a:prstClr val="white"/>
                </a:solidFill>
                <a:latin typeface="Book Antiqua" pitchFamily="18" charset="0"/>
              </a:rPr>
              <a:t>l’Esprit Consolateur.</a:t>
            </a:r>
          </a:p>
        </p:txBody>
      </p:sp>
    </p:spTree>
    <p:extLst>
      <p:ext uri="{BB962C8B-B14F-4D97-AF65-F5344CB8AC3E}">
        <p14:creationId xmlns:p14="http://schemas.microsoft.com/office/powerpoint/2010/main" val="123571273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48064" y="255444"/>
            <a:ext cx="3873462" cy="2554545"/>
          </a:xfrm>
          <a:prstGeom prst="rect">
            <a:avLst/>
          </a:prstGeom>
        </p:spPr>
        <p:txBody>
          <a:bodyPr wrap="square">
            <a:spAutoFit/>
          </a:bodyPr>
          <a:lstStyle/>
          <a:p>
            <a:pPr algn="just" rtl="1"/>
            <a:r>
              <a:rPr lang="ar-EG" sz="4000" dirty="0">
                <a:solidFill>
                  <a:prstClr val="white"/>
                </a:solidFill>
                <a:latin typeface="Arial" panose="020B0604020202020204" pitchFamily="34" charset="0"/>
              </a:rPr>
              <a:t>صعد إلى سماء السماء، ناحية المشارق، لكي يرسل لنا المعزي، روح الحق</a:t>
            </a:r>
            <a:endParaRPr lang="fr-FR" sz="4000" dirty="0">
              <a:solidFill>
                <a:prstClr val="white"/>
              </a:solidFill>
              <a:latin typeface="Arial" panose="020B0604020202020204" pitchFamily="34" charset="0"/>
            </a:endParaRPr>
          </a:p>
        </p:txBody>
      </p:sp>
      <p:sp>
        <p:nvSpPr>
          <p:cNvPr id="6" name="Rectangle 5"/>
          <p:cNvSpPr/>
          <p:nvPr/>
        </p:nvSpPr>
        <p:spPr>
          <a:xfrm>
            <a:off x="323528" y="249492"/>
            <a:ext cx="4680520" cy="2554545"/>
          </a:xfrm>
          <a:prstGeom prst="rect">
            <a:avLst/>
          </a:prstGeom>
        </p:spPr>
        <p:txBody>
          <a:bodyPr wrap="square">
            <a:spAutoFit/>
          </a:bodyPr>
          <a:lstStyle/>
          <a:p>
            <a:pPr algn="just"/>
            <a:r>
              <a:rPr lang="fr-FR" sz="3200" dirty="0" err="1">
                <a:solidFill>
                  <a:prstClr val="white"/>
                </a:solidFill>
                <a:latin typeface="CS Avva Shenouda" pitchFamily="34" charset="0"/>
              </a:rPr>
              <a:t>Afsenaf</a:t>
            </a:r>
            <a:r>
              <a:rPr lang="fr-FR" sz="3200" dirty="0">
                <a:solidFill>
                  <a:prstClr val="white"/>
                </a:solidFill>
                <a:latin typeface="CS Avva Shenouda" pitchFamily="34" charset="0"/>
              </a:rPr>
              <a:t> `</a:t>
            </a:r>
            <a:r>
              <a:rPr lang="fr-FR" sz="3200" dirty="0" err="1">
                <a:solidFill>
                  <a:prstClr val="white"/>
                </a:solidFill>
                <a:latin typeface="CS Avva Shenouda" pitchFamily="34" charset="0"/>
              </a:rPr>
              <a:t>e`pswi</a:t>
            </a:r>
            <a:r>
              <a:rPr lang="fr-FR" sz="3200" dirty="0">
                <a:solidFill>
                  <a:prstClr val="white"/>
                </a:solidFill>
                <a:latin typeface="CS Avva Shenouda" pitchFamily="34" charset="0"/>
              </a:rPr>
              <a:t> `</a:t>
            </a:r>
            <a:r>
              <a:rPr lang="fr-FR" sz="3200" dirty="0" err="1">
                <a:solidFill>
                  <a:prstClr val="white"/>
                </a:solidFill>
                <a:latin typeface="CS Avva Shenouda" pitchFamily="34" charset="0"/>
              </a:rPr>
              <a:t>e`tve</a:t>
            </a:r>
            <a:r>
              <a:rPr lang="fr-FR" sz="3200" dirty="0">
                <a:solidFill>
                  <a:prstClr val="white"/>
                </a:solidFill>
                <a:latin typeface="CS Avva Shenouda" pitchFamily="34" charset="0"/>
              </a:rPr>
              <a:t>@ `</a:t>
            </a:r>
            <a:r>
              <a:rPr lang="fr-FR" sz="3200" dirty="0" err="1">
                <a:solidFill>
                  <a:prstClr val="white"/>
                </a:solidFill>
                <a:latin typeface="CS Avva Shenouda" pitchFamily="34" charset="0"/>
              </a:rPr>
              <a:t>nte</a:t>
            </a:r>
            <a:r>
              <a:rPr lang="fr-FR" sz="3200" dirty="0">
                <a:solidFill>
                  <a:prstClr val="white"/>
                </a:solidFill>
                <a:latin typeface="CS Avva Shenouda" pitchFamily="34" charset="0"/>
              </a:rPr>
              <a:t> `</a:t>
            </a:r>
            <a:r>
              <a:rPr lang="fr-FR" sz="3200" dirty="0" err="1">
                <a:solidFill>
                  <a:prstClr val="white"/>
                </a:solidFill>
                <a:latin typeface="CS Avva Shenouda" pitchFamily="34" charset="0"/>
              </a:rPr>
              <a:t>tve</a:t>
            </a:r>
            <a:r>
              <a:rPr lang="fr-FR" sz="3200" dirty="0">
                <a:solidFill>
                  <a:prstClr val="white"/>
                </a:solidFill>
                <a:latin typeface="CS Avva Shenouda" pitchFamily="34" charset="0"/>
              </a:rPr>
              <a:t> ca </a:t>
            </a:r>
            <a:r>
              <a:rPr lang="fr-FR" sz="3200" dirty="0" err="1">
                <a:solidFill>
                  <a:prstClr val="white"/>
                </a:solidFill>
                <a:latin typeface="CS Avva Shenouda" pitchFamily="34" charset="0"/>
              </a:rPr>
              <a:t>nima`nsai</a:t>
            </a:r>
            <a:r>
              <a:rPr lang="fr-FR" sz="3200" dirty="0">
                <a:solidFill>
                  <a:prstClr val="white"/>
                </a:solidFill>
                <a:latin typeface="CS Avva Shenouda" pitchFamily="34" charset="0"/>
              </a:rPr>
              <a:t>@ </a:t>
            </a:r>
            <a:r>
              <a:rPr lang="fr-FR" sz="3200" dirty="0" err="1">
                <a:solidFill>
                  <a:prstClr val="white"/>
                </a:solidFill>
                <a:latin typeface="CS Avva Shenouda" pitchFamily="34" charset="0"/>
              </a:rPr>
              <a:t>hina</a:t>
            </a:r>
            <a:r>
              <a:rPr lang="fr-FR" sz="3200" dirty="0">
                <a:solidFill>
                  <a:prstClr val="white"/>
                </a:solidFill>
                <a:latin typeface="CS Avva Shenouda" pitchFamily="34" charset="0"/>
              </a:rPr>
              <a:t> `</a:t>
            </a:r>
            <a:r>
              <a:rPr lang="fr-FR" sz="3200" dirty="0" err="1">
                <a:solidFill>
                  <a:prstClr val="white"/>
                </a:solidFill>
                <a:latin typeface="CS Avva Shenouda" pitchFamily="34" charset="0"/>
              </a:rPr>
              <a:t>ntefou`wrp</a:t>
            </a:r>
            <a:r>
              <a:rPr lang="fr-FR" sz="3200" dirty="0">
                <a:solidFill>
                  <a:prstClr val="white"/>
                </a:solidFill>
                <a:latin typeface="CS Avva Shenouda" pitchFamily="34" charset="0"/>
              </a:rPr>
              <a:t> nan `</a:t>
            </a:r>
            <a:r>
              <a:rPr lang="fr-FR" sz="3200" dirty="0" err="1">
                <a:solidFill>
                  <a:prstClr val="white"/>
                </a:solidFill>
                <a:latin typeface="CS Avva Shenouda" pitchFamily="34" charset="0"/>
              </a:rPr>
              <a:t>mpiParaklyton</a:t>
            </a:r>
            <a:r>
              <a:rPr lang="fr-FR" sz="3200" dirty="0">
                <a:solidFill>
                  <a:prstClr val="white"/>
                </a:solidFill>
                <a:latin typeface="CS Avva Shenouda" pitchFamily="34" charset="0"/>
              </a:rPr>
              <a:t>@ </a:t>
            </a:r>
            <a:r>
              <a:rPr lang="fr-FR" sz="3200" dirty="0" err="1">
                <a:solidFill>
                  <a:prstClr val="white"/>
                </a:solidFill>
                <a:latin typeface="CS Avva Shenouda" pitchFamily="34" charset="0"/>
              </a:rPr>
              <a:t>Pi`pneuma</a:t>
            </a:r>
            <a:r>
              <a:rPr lang="fr-FR" sz="3200" dirty="0">
                <a:solidFill>
                  <a:prstClr val="white"/>
                </a:solidFill>
                <a:latin typeface="CS Avva Shenouda" pitchFamily="34" charset="0"/>
              </a:rPr>
              <a:t> `</a:t>
            </a:r>
            <a:r>
              <a:rPr lang="fr-FR" sz="3200" dirty="0" err="1">
                <a:solidFill>
                  <a:prstClr val="white"/>
                </a:solidFill>
                <a:latin typeface="CS Avva Shenouda" pitchFamily="34" charset="0"/>
              </a:rPr>
              <a:t>nte</a:t>
            </a:r>
            <a:r>
              <a:rPr lang="fr-FR" sz="3200" dirty="0">
                <a:solidFill>
                  <a:prstClr val="white"/>
                </a:solidFill>
                <a:latin typeface="CS Avva Shenouda" pitchFamily="34" charset="0"/>
              </a:rPr>
              <a:t> ]</a:t>
            </a:r>
            <a:r>
              <a:rPr lang="fr-FR" sz="3200" dirty="0" err="1">
                <a:solidFill>
                  <a:prstClr val="white"/>
                </a:solidFill>
                <a:latin typeface="CS Avva Shenouda" pitchFamily="34" charset="0"/>
              </a:rPr>
              <a:t>me;myi</a:t>
            </a:r>
            <a:r>
              <a:rPr lang="fr-FR" sz="3200" dirty="0">
                <a:solidFill>
                  <a:prstClr val="white"/>
                </a:solidFill>
                <a:latin typeface="CS Avva Shenouda" pitchFamily="34" charset="0"/>
              </a:rPr>
              <a:t>.</a:t>
            </a:r>
          </a:p>
        </p:txBody>
      </p:sp>
      <p:sp>
        <p:nvSpPr>
          <p:cNvPr id="7" name="Rectangle 6"/>
          <p:cNvSpPr/>
          <p:nvPr/>
        </p:nvSpPr>
        <p:spPr>
          <a:xfrm>
            <a:off x="1339772" y="2969389"/>
            <a:ext cx="6408712" cy="1384995"/>
          </a:xfrm>
          <a:prstGeom prst="rect">
            <a:avLst/>
          </a:prstGeom>
        </p:spPr>
        <p:txBody>
          <a:bodyPr wrap="square">
            <a:spAutoFit/>
          </a:bodyPr>
          <a:lstStyle/>
          <a:p>
            <a:pPr algn="ctr"/>
            <a:r>
              <a:rPr lang="fr-FR" sz="2800" b="1" dirty="0">
                <a:solidFill>
                  <a:prstClr val="white"/>
                </a:solidFill>
                <a:latin typeface="Book Antiqua" pitchFamily="18" charset="0"/>
              </a:rPr>
              <a:t>Il est monté aux cieux des cieux, vers l'orient, afin de nous envoyer le Paraclet, l'Esprit de vérité.</a:t>
            </a:r>
          </a:p>
        </p:txBody>
      </p:sp>
    </p:spTree>
    <p:extLst>
      <p:ext uri="{BB962C8B-B14F-4D97-AF65-F5344CB8AC3E}">
        <p14:creationId xmlns:p14="http://schemas.microsoft.com/office/powerpoint/2010/main" val="245793194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48064" y="255444"/>
            <a:ext cx="3873462" cy="3170099"/>
          </a:xfrm>
          <a:prstGeom prst="rect">
            <a:avLst/>
          </a:prstGeom>
        </p:spPr>
        <p:txBody>
          <a:bodyPr wrap="square">
            <a:spAutoFit/>
          </a:bodyPr>
          <a:lstStyle/>
          <a:p>
            <a:pPr algn="just" rtl="1"/>
            <a:r>
              <a:rPr lang="ar-EG" sz="4000" dirty="0">
                <a:solidFill>
                  <a:prstClr val="white"/>
                </a:solidFill>
                <a:latin typeface="Arial" panose="020B0604020202020204" pitchFamily="34" charset="0"/>
              </a:rPr>
              <a:t>هذا الذي ينبغي له المجد، مع أبيه الصالح، والروح القدس، من الآن وإلى الأبد</a:t>
            </a:r>
            <a:endParaRPr lang="fr-FR" sz="4000" dirty="0">
              <a:solidFill>
                <a:prstClr val="white"/>
              </a:solidFill>
              <a:latin typeface="Arial" panose="020B0604020202020204" pitchFamily="34" charset="0"/>
            </a:endParaRPr>
          </a:p>
        </p:txBody>
      </p:sp>
      <p:sp>
        <p:nvSpPr>
          <p:cNvPr id="6" name="Rectangle 5"/>
          <p:cNvSpPr/>
          <p:nvPr/>
        </p:nvSpPr>
        <p:spPr>
          <a:xfrm>
            <a:off x="323528" y="249492"/>
            <a:ext cx="4680520" cy="2554545"/>
          </a:xfrm>
          <a:prstGeom prst="rect">
            <a:avLst/>
          </a:prstGeom>
        </p:spPr>
        <p:txBody>
          <a:bodyPr wrap="square">
            <a:spAutoFit/>
          </a:bodyPr>
          <a:lstStyle/>
          <a:p>
            <a:pPr algn="just"/>
            <a:r>
              <a:rPr lang="fr-FR" sz="3200" dirty="0">
                <a:solidFill>
                  <a:prstClr val="white"/>
                </a:solidFill>
                <a:latin typeface="CS Avva Shenouda" pitchFamily="34" charset="0"/>
              </a:rPr>
              <a:t>¿</a:t>
            </a:r>
            <a:r>
              <a:rPr lang="pt-BR" sz="3200" dirty="0">
                <a:solidFill>
                  <a:prstClr val="white"/>
                </a:solidFill>
                <a:latin typeface="CS Avva Shenouda" pitchFamily="34" charset="0"/>
              </a:rPr>
              <a:t>Vai `ere pi`wou er`prepinaf@ nem Pefiwt `n`aga;oc@ nem Pi`pneuma =e=;=u@ icjen ]nou nem sa `eneh.</a:t>
            </a:r>
            <a:endParaRPr lang="fr-FR" sz="3200" dirty="0">
              <a:solidFill>
                <a:prstClr val="white"/>
              </a:solidFill>
              <a:latin typeface="CS Avva Shenouda" pitchFamily="34" charset="0"/>
            </a:endParaRPr>
          </a:p>
        </p:txBody>
      </p:sp>
      <p:sp>
        <p:nvSpPr>
          <p:cNvPr id="7" name="Rectangle 6"/>
          <p:cNvSpPr/>
          <p:nvPr/>
        </p:nvSpPr>
        <p:spPr>
          <a:xfrm>
            <a:off x="1339772" y="2969389"/>
            <a:ext cx="6408712" cy="1815882"/>
          </a:xfrm>
          <a:prstGeom prst="rect">
            <a:avLst/>
          </a:prstGeom>
        </p:spPr>
        <p:txBody>
          <a:bodyPr wrap="square">
            <a:spAutoFit/>
          </a:bodyPr>
          <a:lstStyle/>
          <a:p>
            <a:pPr algn="ctr"/>
            <a:r>
              <a:rPr lang="fr-FR" sz="2800" b="1" dirty="0">
                <a:solidFill>
                  <a:prstClr val="white"/>
                </a:solidFill>
                <a:latin typeface="Book Antiqua" pitchFamily="18" charset="0"/>
              </a:rPr>
              <a:t>A lui est due la gloire </a:t>
            </a:r>
          </a:p>
          <a:p>
            <a:pPr algn="ctr"/>
            <a:r>
              <a:rPr lang="fr-FR" sz="2800" b="1" dirty="0">
                <a:solidFill>
                  <a:prstClr val="white"/>
                </a:solidFill>
                <a:latin typeface="Book Antiqua" pitchFamily="18" charset="0"/>
              </a:rPr>
              <a:t>avec son Père très bon </a:t>
            </a:r>
          </a:p>
          <a:p>
            <a:pPr algn="ctr"/>
            <a:r>
              <a:rPr lang="fr-FR" sz="2800" b="1" dirty="0">
                <a:solidFill>
                  <a:prstClr val="white"/>
                </a:solidFill>
                <a:latin typeface="Book Antiqua" pitchFamily="18" charset="0"/>
              </a:rPr>
              <a:t>et le Saint-Esprit, </a:t>
            </a:r>
          </a:p>
          <a:p>
            <a:pPr algn="ctr"/>
            <a:r>
              <a:rPr lang="fr-FR" sz="2800" b="1" dirty="0">
                <a:solidFill>
                  <a:prstClr val="white"/>
                </a:solidFill>
                <a:latin typeface="Book Antiqua" pitchFamily="18" charset="0"/>
              </a:rPr>
              <a:t>maintenant et pour toujours.</a:t>
            </a:r>
          </a:p>
        </p:txBody>
      </p:sp>
    </p:spTree>
    <p:extLst>
      <p:ext uri="{BB962C8B-B14F-4D97-AF65-F5344CB8AC3E}">
        <p14:creationId xmlns:p14="http://schemas.microsoft.com/office/powerpoint/2010/main" val="414688196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23528" y="275334"/>
            <a:ext cx="4680520" cy="3046988"/>
          </a:xfrm>
          <a:prstGeom prst="rect">
            <a:avLst/>
          </a:prstGeom>
        </p:spPr>
        <p:txBody>
          <a:bodyPr wrap="square">
            <a:spAutoFit/>
          </a:bodyPr>
          <a:lstStyle/>
          <a:p>
            <a:pPr algn="just"/>
            <a:r>
              <a:rPr lang="fr-FR" sz="3200" dirty="0">
                <a:solidFill>
                  <a:prstClr val="white"/>
                </a:solidFill>
                <a:latin typeface="CS Avva Shenouda" pitchFamily="34" charset="0"/>
              </a:rPr>
              <a:t>Je `f`</a:t>
            </a:r>
            <a:r>
              <a:rPr lang="fr-FR" sz="3200" dirty="0" err="1">
                <a:solidFill>
                  <a:prstClr val="white"/>
                </a:solidFill>
                <a:latin typeface="CS Avva Shenouda" pitchFamily="34" charset="0"/>
              </a:rPr>
              <a:t>cmarwout</a:t>
            </a:r>
            <a:r>
              <a:rPr lang="fr-FR" sz="3200" dirty="0">
                <a:solidFill>
                  <a:prstClr val="white"/>
                </a:solidFill>
                <a:latin typeface="CS Avva Shenouda" pitchFamily="34" charset="0"/>
              </a:rPr>
              <a:t> `</a:t>
            </a:r>
            <a:r>
              <a:rPr lang="fr-FR" sz="3200" dirty="0" err="1">
                <a:solidFill>
                  <a:prstClr val="white"/>
                </a:solidFill>
                <a:latin typeface="CS Avva Shenouda" pitchFamily="34" charset="0"/>
              </a:rPr>
              <a:t>nje</a:t>
            </a:r>
            <a:r>
              <a:rPr lang="fr-FR" sz="3200" dirty="0">
                <a:solidFill>
                  <a:prstClr val="white"/>
                </a:solidFill>
                <a:latin typeface="CS Avva Shenouda" pitchFamily="34" charset="0"/>
              </a:rPr>
              <a:t> </a:t>
            </a:r>
          </a:p>
          <a:p>
            <a:pPr algn="just"/>
            <a:r>
              <a:rPr lang="fr-FR" sz="3200" dirty="0">
                <a:solidFill>
                  <a:prstClr val="white"/>
                </a:solidFill>
                <a:latin typeface="CS Avva Shenouda" pitchFamily="34" charset="0"/>
              </a:rPr>
              <a:t>`</a:t>
            </a:r>
            <a:r>
              <a:rPr lang="fr-FR" sz="3200" dirty="0" err="1">
                <a:solidFill>
                  <a:prstClr val="white"/>
                </a:solidFill>
                <a:latin typeface="CS Avva Shenouda" pitchFamily="34" charset="0"/>
              </a:rPr>
              <a:t>Viwt</a:t>
            </a:r>
            <a:r>
              <a:rPr lang="fr-FR" sz="3200" dirty="0">
                <a:solidFill>
                  <a:prstClr val="white"/>
                </a:solidFill>
                <a:latin typeface="CS Avva Shenouda" pitchFamily="34" charset="0"/>
              </a:rPr>
              <a:t> nem `</a:t>
            </a:r>
            <a:r>
              <a:rPr lang="fr-FR" sz="3200" dirty="0" err="1">
                <a:solidFill>
                  <a:prstClr val="white"/>
                </a:solidFill>
                <a:latin typeface="CS Avva Shenouda" pitchFamily="34" charset="0"/>
              </a:rPr>
              <a:t>Psyri</a:t>
            </a:r>
            <a:r>
              <a:rPr lang="fr-FR" sz="3200" dirty="0">
                <a:solidFill>
                  <a:prstClr val="white"/>
                </a:solidFill>
                <a:latin typeface="CS Avva Shenouda" pitchFamily="34" charset="0"/>
              </a:rPr>
              <a:t> @ nem Pi`pneuma =e=;=u @ }`triac </a:t>
            </a:r>
            <a:r>
              <a:rPr lang="fr-FR" sz="3200" dirty="0" err="1">
                <a:solidFill>
                  <a:prstClr val="white"/>
                </a:solidFill>
                <a:latin typeface="CS Avva Shenouda" pitchFamily="34" charset="0"/>
              </a:rPr>
              <a:t>etjyk</a:t>
            </a:r>
            <a:r>
              <a:rPr lang="fr-FR" sz="3200" dirty="0">
                <a:solidFill>
                  <a:prstClr val="white"/>
                </a:solidFill>
                <a:latin typeface="CS Avva Shenouda" pitchFamily="34" charset="0"/>
              </a:rPr>
              <a:t> `</a:t>
            </a:r>
            <a:r>
              <a:rPr lang="fr-FR" sz="3200" dirty="0" err="1">
                <a:solidFill>
                  <a:prstClr val="white"/>
                </a:solidFill>
                <a:latin typeface="CS Avva Shenouda" pitchFamily="34" charset="0"/>
              </a:rPr>
              <a:t>ebol</a:t>
            </a:r>
            <a:r>
              <a:rPr lang="fr-FR" sz="3200" dirty="0">
                <a:solidFill>
                  <a:prstClr val="white"/>
                </a:solidFill>
                <a:latin typeface="CS Avva Shenouda" pitchFamily="34" charset="0"/>
              </a:rPr>
              <a:t> @ </a:t>
            </a:r>
            <a:r>
              <a:rPr lang="fr-FR" sz="3200" dirty="0" err="1">
                <a:solidFill>
                  <a:prstClr val="white"/>
                </a:solidFill>
                <a:latin typeface="CS Avva Shenouda" pitchFamily="34" charset="0"/>
              </a:rPr>
              <a:t>tenouwst</a:t>
            </a:r>
            <a:r>
              <a:rPr lang="fr-FR" sz="3200" dirty="0">
                <a:solidFill>
                  <a:prstClr val="white"/>
                </a:solidFill>
                <a:latin typeface="CS Avva Shenouda" pitchFamily="34" charset="0"/>
              </a:rPr>
              <a:t> `</a:t>
            </a:r>
            <a:r>
              <a:rPr lang="fr-FR" sz="3200" dirty="0" err="1">
                <a:solidFill>
                  <a:prstClr val="white"/>
                </a:solidFill>
                <a:latin typeface="CS Avva Shenouda" pitchFamily="34" charset="0"/>
              </a:rPr>
              <a:t>mmoc</a:t>
            </a:r>
            <a:r>
              <a:rPr lang="fr-FR" sz="3200" dirty="0">
                <a:solidFill>
                  <a:prstClr val="white"/>
                </a:solidFill>
                <a:latin typeface="CS Avva Shenouda" pitchFamily="34" charset="0"/>
              </a:rPr>
              <a:t> </a:t>
            </a:r>
            <a:r>
              <a:rPr lang="fr-FR" sz="3200" dirty="0" err="1">
                <a:solidFill>
                  <a:prstClr val="white"/>
                </a:solidFill>
                <a:latin typeface="CS Avva Shenouda" pitchFamily="34" charset="0"/>
              </a:rPr>
              <a:t>ten</a:t>
            </a:r>
            <a:r>
              <a:rPr lang="fr-FR" sz="3200" dirty="0">
                <a:solidFill>
                  <a:prstClr val="white"/>
                </a:solidFill>
                <a:latin typeface="CS Avva Shenouda" pitchFamily="34" charset="0"/>
              </a:rPr>
              <a:t>]`</a:t>
            </a:r>
            <a:r>
              <a:rPr lang="fr-FR" sz="3200" dirty="0" err="1">
                <a:solidFill>
                  <a:prstClr val="white"/>
                </a:solidFill>
                <a:latin typeface="CS Avva Shenouda" pitchFamily="34" charset="0"/>
              </a:rPr>
              <a:t>wou</a:t>
            </a:r>
            <a:r>
              <a:rPr lang="fr-FR" sz="3200" dirty="0">
                <a:solidFill>
                  <a:prstClr val="white"/>
                </a:solidFill>
                <a:latin typeface="CS Avva Shenouda" pitchFamily="34" charset="0"/>
              </a:rPr>
              <a:t> </a:t>
            </a:r>
            <a:r>
              <a:rPr lang="fr-FR" sz="3200" dirty="0" err="1">
                <a:solidFill>
                  <a:prstClr val="white"/>
                </a:solidFill>
                <a:latin typeface="CS Avva Shenouda" pitchFamily="34" charset="0"/>
              </a:rPr>
              <a:t>nac</a:t>
            </a:r>
            <a:r>
              <a:rPr lang="fr-FR" sz="3200" dirty="0">
                <a:solidFill>
                  <a:prstClr val="white"/>
                </a:solidFill>
                <a:latin typeface="CS Avva Shenouda" pitchFamily="34" charset="0"/>
              </a:rPr>
              <a:t>.</a:t>
            </a:r>
          </a:p>
        </p:txBody>
      </p:sp>
      <p:sp>
        <p:nvSpPr>
          <p:cNvPr id="11" name="Rectangle 10"/>
          <p:cNvSpPr/>
          <p:nvPr/>
        </p:nvSpPr>
        <p:spPr>
          <a:xfrm>
            <a:off x="5148064" y="267494"/>
            <a:ext cx="3873462" cy="2554545"/>
          </a:xfrm>
          <a:prstGeom prst="rect">
            <a:avLst/>
          </a:prstGeom>
        </p:spPr>
        <p:txBody>
          <a:bodyPr wrap="square">
            <a:spAutoFit/>
          </a:bodyPr>
          <a:lstStyle/>
          <a:p>
            <a:pPr algn="just" rtl="1"/>
            <a:r>
              <a:rPr lang="ar-EG" sz="4000" dirty="0">
                <a:solidFill>
                  <a:prstClr val="white"/>
                </a:solidFill>
                <a:latin typeface="Arial" panose="020B0604020202020204" pitchFamily="34" charset="0"/>
              </a:rPr>
              <a:t>مبارك الآب والابن والروح القدس الثالوث الكامل نسجد له ونمجده.</a:t>
            </a:r>
            <a:endParaRPr lang="fr-FR" sz="4000" dirty="0">
              <a:solidFill>
                <a:prstClr val="white"/>
              </a:solidFill>
              <a:latin typeface="Arial" panose="020B0604020202020204" pitchFamily="34" charset="0"/>
            </a:endParaRPr>
          </a:p>
        </p:txBody>
      </p:sp>
      <p:sp>
        <p:nvSpPr>
          <p:cNvPr id="12" name="Rectangle 11"/>
          <p:cNvSpPr/>
          <p:nvPr/>
        </p:nvSpPr>
        <p:spPr>
          <a:xfrm>
            <a:off x="827584" y="2962136"/>
            <a:ext cx="7560840" cy="1815882"/>
          </a:xfrm>
          <a:prstGeom prst="rect">
            <a:avLst/>
          </a:prstGeom>
        </p:spPr>
        <p:txBody>
          <a:bodyPr wrap="square">
            <a:spAutoFit/>
          </a:bodyPr>
          <a:lstStyle/>
          <a:p>
            <a:pPr algn="ctr"/>
            <a:r>
              <a:rPr lang="fr-FR" sz="2800" b="1" dirty="0">
                <a:solidFill>
                  <a:prstClr val="white"/>
                </a:solidFill>
                <a:latin typeface="Book Antiqua" pitchFamily="18" charset="0"/>
              </a:rPr>
              <a:t>Béni soit le Père, </a:t>
            </a:r>
          </a:p>
          <a:p>
            <a:pPr algn="ctr"/>
            <a:r>
              <a:rPr lang="fr-FR" sz="2800" b="1" dirty="0">
                <a:solidFill>
                  <a:prstClr val="white"/>
                </a:solidFill>
                <a:latin typeface="Book Antiqua" pitchFamily="18" charset="0"/>
              </a:rPr>
              <a:t>le Fils et le Saint Esprit, </a:t>
            </a:r>
          </a:p>
          <a:p>
            <a:pPr algn="ctr"/>
            <a:r>
              <a:rPr lang="fr-FR" sz="2800" b="1" dirty="0">
                <a:solidFill>
                  <a:prstClr val="white"/>
                </a:solidFill>
                <a:latin typeface="Book Antiqua" pitchFamily="18" charset="0"/>
              </a:rPr>
              <a:t>Trinité parfaite, </a:t>
            </a:r>
          </a:p>
          <a:p>
            <a:pPr algn="ctr"/>
            <a:r>
              <a:rPr lang="fr-FR" sz="2800" b="1" dirty="0">
                <a:solidFill>
                  <a:prstClr val="white"/>
                </a:solidFill>
                <a:latin typeface="Book Antiqua" pitchFamily="18" charset="0"/>
              </a:rPr>
              <a:t>nous l’adorons et nous la glorifions.</a:t>
            </a:r>
          </a:p>
        </p:txBody>
      </p:sp>
    </p:spTree>
    <p:extLst>
      <p:ext uri="{BB962C8B-B14F-4D97-AF65-F5344CB8AC3E}">
        <p14:creationId xmlns:p14="http://schemas.microsoft.com/office/powerpoint/2010/main" val="467348515"/>
      </p:ext>
    </p:extLst>
  </p:cSld>
  <p:clrMapOvr>
    <a:overrideClrMapping bg1="lt1" tx1="dk1" bg2="lt2" tx2="dk2" accent1="accent1" accent2="accent2" accent3="accent3" accent4="accent4" accent5="accent5" accent6="accent6" hlink="hlink" folHlink="folHlink"/>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05762" name="Group 2"/>
          <p:cNvGraphicFramePr>
            <a:graphicFrameLocks noGrp="1"/>
          </p:cNvGraphicFramePr>
          <p:nvPr>
            <p:extLst>
              <p:ext uri="{D42A27DB-BD31-4B8C-83A1-F6EECF244321}">
                <p14:modId xmlns:p14="http://schemas.microsoft.com/office/powerpoint/2010/main" val="1854567444"/>
              </p:ext>
            </p:extLst>
          </p:nvPr>
        </p:nvGraphicFramePr>
        <p:xfrm>
          <a:off x="0" y="499189"/>
          <a:ext cx="9144000" cy="4368212"/>
        </p:xfrm>
        <a:graphic>
          <a:graphicData uri="http://schemas.openxmlformats.org/drawingml/2006/table">
            <a:tbl>
              <a:tblPr/>
              <a:tblGrid>
                <a:gridCol w="3308350">
                  <a:extLst>
                    <a:ext uri="{9D8B030D-6E8A-4147-A177-3AD203B41FA5}">
                      <a16:colId xmlns:a16="http://schemas.microsoft.com/office/drawing/2014/main" val="20000"/>
                    </a:ext>
                  </a:extLst>
                </a:gridCol>
                <a:gridCol w="3606800">
                  <a:extLst>
                    <a:ext uri="{9D8B030D-6E8A-4147-A177-3AD203B41FA5}">
                      <a16:colId xmlns:a16="http://schemas.microsoft.com/office/drawing/2014/main" val="20001"/>
                    </a:ext>
                  </a:extLst>
                </a:gridCol>
                <a:gridCol w="2228850">
                  <a:extLst>
                    <a:ext uri="{9D8B030D-6E8A-4147-A177-3AD203B41FA5}">
                      <a16:colId xmlns:a16="http://schemas.microsoft.com/office/drawing/2014/main" val="20002"/>
                    </a:ext>
                  </a:extLst>
                </a:gridCol>
              </a:tblGrid>
              <a:tr h="800100">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000" b="0" i="0" u="sng" strike="noStrike" kern="1200" cap="none" spc="0" normalizeH="0" baseline="0" noProof="0" dirty="0" err="1">
                          <a:ln>
                            <a:noFill/>
                          </a:ln>
                          <a:solidFill>
                            <a:srgbClr val="FF9900"/>
                          </a:solidFill>
                          <a:effectLst/>
                          <a:uLnTx/>
                          <a:uFillTx/>
                          <a:latin typeface="Coptic1" pitchFamily="2" charset="0"/>
                          <a:ea typeface="+mn-ea"/>
                          <a:cs typeface="Arial" pitchFamily="34" charset="0"/>
                        </a:rPr>
                        <a:t>Piou</a:t>
                      </a:r>
                      <a:r>
                        <a:rPr kumimoji="0" lang="en-US" sz="2000" b="0" i="0" u="sng" strike="noStrike" kern="1200" cap="none" spc="0" normalizeH="0" baseline="0" noProof="0" dirty="0">
                          <a:ln>
                            <a:noFill/>
                          </a:ln>
                          <a:solidFill>
                            <a:srgbClr val="FF9900"/>
                          </a:solidFill>
                          <a:effectLst/>
                          <a:uLnTx/>
                          <a:uFillTx/>
                          <a:latin typeface="Coptic1" pitchFamily="2" charset="0"/>
                          <a:ea typeface="+mn-ea"/>
                          <a:cs typeface="Arial" pitchFamily="34" charset="0"/>
                        </a:rPr>
                        <a:t>/b :</a:t>
                      </a:r>
                      <a:endParaRPr kumimoji="0" lang="en-US" sz="3200" b="0" i="1" u="none" strike="noStrike" cap="none" normalizeH="0" baseline="0" dirty="0">
                        <a:ln>
                          <a:noFill/>
                        </a:ln>
                        <a:solidFill>
                          <a:srgbClr val="FFFFFF"/>
                        </a:solidFill>
                        <a:effectLst/>
                        <a:latin typeface="Arial"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bg1"/>
                          </a:solidFill>
                          <a:effectLst/>
                          <a:latin typeface="Coptic1" pitchFamily="2" charset="0"/>
                          <a:cs typeface="Arial" charset="0"/>
                        </a:rPr>
                        <a:t>S~l</a:t>
                      </a:r>
                      <a:r>
                        <a:rPr kumimoji="0" lang="en-US" sz="2400" b="0" i="0" u="none" strike="noStrike" cap="none" normalizeH="0" baseline="0" dirty="0">
                          <a:ln>
                            <a:noFill/>
                          </a:ln>
                          <a:solidFill>
                            <a:schemeClr val="bg1"/>
                          </a:solidFill>
                          <a:effectLst/>
                          <a:latin typeface="Coptic1" pitchFamily="2" charset="0"/>
                          <a:cs typeface="Arial" charset="0"/>
                        </a:rPr>
                        <a:t>/l</a:t>
                      </a: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Arial" charset="0"/>
                          <a:cs typeface="Arial" charset="0"/>
                        </a:rPr>
                        <a:t>Le prêtre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400" b="0" i="0" u="none" strike="noStrike" cap="none" normalizeH="0" baseline="0" dirty="0">
                          <a:ln>
                            <a:noFill/>
                          </a:ln>
                          <a:solidFill>
                            <a:schemeClr val="bg1"/>
                          </a:solidFill>
                          <a:effectLst/>
                          <a:latin typeface="Arial" charset="0"/>
                          <a:cs typeface="Arial" charset="0"/>
                        </a:rPr>
                        <a:t>Prions.</a:t>
                      </a:r>
                      <a:endParaRPr kumimoji="0" lang="en-US" sz="2400" b="0" i="0" u="none" strike="noStrike" cap="none" normalizeH="0" baseline="0" dirty="0">
                        <a:ln>
                          <a:noFill/>
                        </a:ln>
                        <a:solidFill>
                          <a:schemeClr val="bg1"/>
                        </a:solidFill>
                        <a:effectLst/>
                        <a:latin typeface="Arial" charset="0"/>
                        <a:cs typeface="Arial" charset="0"/>
                      </a:endParaRP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ar-SA" sz="2000" b="0" i="0" u="sng" strike="noStrike" cap="none" normalizeH="0" baseline="0" dirty="0">
                          <a:ln>
                            <a:noFill/>
                          </a:ln>
                          <a:solidFill>
                            <a:srgbClr val="FF9900"/>
                          </a:solidFill>
                          <a:effectLst/>
                          <a:latin typeface="Arial" charset="0"/>
                          <a:cs typeface="Arial" charset="0"/>
                        </a:rPr>
                        <a:t>الكاهن :</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a:ln>
                            <a:noFill/>
                          </a:ln>
                          <a:solidFill>
                            <a:schemeClr val="bg1"/>
                          </a:solidFill>
                          <a:effectLst/>
                          <a:latin typeface="Arial" charset="0"/>
                          <a:cs typeface="Arial" charset="0"/>
                        </a:rPr>
                        <a:t>صلِّ.</a:t>
                      </a:r>
                      <a:endParaRPr kumimoji="0" lang="en-US" sz="2400" b="0" i="0" u="none" strike="noStrike" cap="none" normalizeH="0" baseline="0" dirty="0">
                        <a:ln>
                          <a:noFill/>
                        </a:ln>
                        <a:solidFill>
                          <a:schemeClr val="bg1"/>
                        </a:solidFill>
                        <a:effectLst/>
                        <a:latin typeface="Arial" charset="0"/>
                        <a:cs typeface="Arial" charset="0"/>
                      </a:endParaRPr>
                    </a:p>
                  </a:txBody>
                  <a:tcPr marT="34290" marB="3429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411479">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CA" sz="2000" b="0" u="sng" dirty="0" err="1">
                          <a:solidFill>
                            <a:srgbClr val="FF9900"/>
                          </a:solidFill>
                          <a:latin typeface="Coptic1" pitchFamily="2" charset="0"/>
                        </a:rPr>
                        <a:t>Pidia~kwn</a:t>
                      </a:r>
                      <a:r>
                        <a:rPr lang="en-CA" sz="2000" b="0" u="sng" dirty="0">
                          <a:solidFill>
                            <a:srgbClr val="FF9900"/>
                          </a:solidFill>
                          <a:latin typeface="Coptic1" pitchFamily="2" charset="0"/>
                        </a:rPr>
                        <a:t> :</a:t>
                      </a:r>
                    </a:p>
                  </a:txBody>
                  <a:tcPr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Arial" charset="0"/>
                          <a:cs typeface="Arial" charset="0"/>
                        </a:rPr>
                        <a:t>Le diacre :</a:t>
                      </a:r>
                      <a:endParaRPr kumimoji="0" lang="en-US" sz="2000" b="0" i="0" u="sng" strike="noStrike" cap="none" normalizeH="0" baseline="0" dirty="0">
                        <a:ln>
                          <a:noFill/>
                        </a:ln>
                        <a:solidFill>
                          <a:srgbClr val="FF9900"/>
                        </a:solidFill>
                        <a:effectLst/>
                        <a:latin typeface="Arial" charset="0"/>
                        <a:cs typeface="Arial" charset="0"/>
                      </a:endParaRPr>
                    </a:p>
                  </a:txBody>
                  <a:tcPr marT="34290" marB="3429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ar-SA" sz="2000" b="0" i="0" u="sng" strike="noStrike" cap="none" normalizeH="0" baseline="0" dirty="0">
                          <a:ln>
                            <a:noFill/>
                          </a:ln>
                          <a:solidFill>
                            <a:srgbClr val="FF9900"/>
                          </a:solidFill>
                          <a:effectLst/>
                          <a:latin typeface="Arial" charset="0"/>
                          <a:cs typeface="Arial" charset="0"/>
                        </a:rPr>
                        <a:t>الشماس :</a:t>
                      </a:r>
                      <a:endParaRPr kumimoji="0" lang="en-US" sz="2000" b="0" i="0" u="sng" strike="noStrike" cap="none" normalizeH="0" baseline="0" dirty="0">
                        <a:ln>
                          <a:noFill/>
                        </a:ln>
                        <a:solidFill>
                          <a:srgbClr val="FF9900"/>
                        </a:solidFill>
                        <a:effectLst/>
                        <a:latin typeface="Arial" charset="0"/>
                        <a:cs typeface="Arial" charset="0"/>
                      </a:endParaRPr>
                    </a:p>
                  </a:txBody>
                  <a:tcPr marT="34290" marB="3429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88939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FFFFFF"/>
                          </a:solidFill>
                          <a:effectLst/>
                          <a:latin typeface="Coptic1" pitchFamily="2" charset="0"/>
                          <a:cs typeface="Arial" charset="0"/>
                        </a:rPr>
                        <a:t>E~pi</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p~roceu</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c~tay</a:t>
                      </a:r>
                      <a:r>
                        <a:rPr kumimoji="0" lang="en-US" sz="2400" b="0" i="0" u="none" strike="noStrike" cap="none" normalizeH="0" baseline="0" dirty="0">
                          <a:ln>
                            <a:noFill/>
                          </a:ln>
                          <a:solidFill>
                            <a:srgbClr val="FFFFFF"/>
                          </a:solidFill>
                          <a:effectLst/>
                          <a:latin typeface="Coptic1" pitchFamily="2" charset="0"/>
                          <a:cs typeface="Arial" charset="0"/>
                        </a:rPr>
                        <a:t>/</a:t>
                      </a:r>
                      <a:r>
                        <a:rPr kumimoji="0" lang="en-US" sz="2400" b="0" i="0" u="none" strike="noStrike" cap="none" normalizeH="0" baseline="0" dirty="0" err="1">
                          <a:ln>
                            <a:noFill/>
                          </a:ln>
                          <a:solidFill>
                            <a:srgbClr val="FFFFFF"/>
                          </a:solidFill>
                          <a:effectLst/>
                          <a:latin typeface="Coptic1" pitchFamily="2" charset="0"/>
                          <a:cs typeface="Arial" charset="0"/>
                        </a:rPr>
                        <a:t>te</a:t>
                      </a:r>
                      <a:endParaRPr kumimoji="0" lang="en-US" sz="2400" b="0" i="0" u="none" strike="noStrike" cap="none" normalizeH="0" baseline="0" dirty="0">
                        <a:ln>
                          <a:noFill/>
                        </a:ln>
                        <a:solidFill>
                          <a:srgbClr val="FFFFFF"/>
                        </a:solidFill>
                        <a:effectLst/>
                        <a:latin typeface="Coptic1" pitchFamily="2" charset="0"/>
                        <a:cs typeface="Arial" charset="0"/>
                      </a:endParaRPr>
                    </a:p>
                  </a:txBody>
                  <a:tcPr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charset="0"/>
                        </a:rPr>
                        <a:t>Pour la prière levons-nous.</a:t>
                      </a:r>
                      <a:endParaRPr kumimoji="0" lang="en-US" sz="24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a:ln>
                            <a:noFill/>
                          </a:ln>
                          <a:solidFill>
                            <a:srgbClr val="FFFFFF"/>
                          </a:solidFill>
                          <a:effectLst/>
                          <a:latin typeface="Arial" charset="0"/>
                          <a:cs typeface="Arial" charset="0"/>
                        </a:rPr>
                        <a:t>للصلاة قفوا</a:t>
                      </a:r>
                      <a:r>
                        <a:rPr kumimoji="0" lang="ar-EG" sz="2400" b="0" i="0" u="none" strike="noStrike" cap="none" normalizeH="0" baseline="0">
                          <a:ln>
                            <a:noFill/>
                          </a:ln>
                          <a:solidFill>
                            <a:srgbClr val="FFFFFF"/>
                          </a:solidFill>
                          <a:effectLst/>
                          <a:latin typeface="Arial" charset="0"/>
                          <a:cs typeface="Arial" charset="0"/>
                        </a:rPr>
                        <a:t>.</a:t>
                      </a:r>
                      <a:endParaRPr kumimoji="0" lang="en-US" sz="2400" b="0" i="0" u="none" strike="noStrike" cap="none" normalizeH="0" baseline="0">
                        <a:ln>
                          <a:noFill/>
                        </a:ln>
                        <a:solidFill>
                          <a:srgbClr val="FFFFFF"/>
                        </a:solidFill>
                        <a:effectLst/>
                        <a:latin typeface="Arial" charset="0"/>
                        <a:cs typeface="Arial" charset="0"/>
                      </a:endParaRPr>
                    </a:p>
                  </a:txBody>
                  <a:tcPr marT="34290" marB="3429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464344">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sng" strike="noStrike" kern="1200" cap="none" spc="0" normalizeH="0" baseline="0" noProof="0" dirty="0" err="1">
                          <a:ln>
                            <a:noFill/>
                          </a:ln>
                          <a:solidFill>
                            <a:srgbClr val="FF9900"/>
                          </a:solidFill>
                          <a:effectLst/>
                          <a:uLnTx/>
                          <a:uFillTx/>
                          <a:latin typeface="Coptic1" pitchFamily="2" charset="0"/>
                          <a:ea typeface="+mn-ea"/>
                          <a:cs typeface="Arial" pitchFamily="34" charset="0"/>
                        </a:rPr>
                        <a:t>Piou</a:t>
                      </a:r>
                      <a:r>
                        <a:rPr kumimoji="0" lang="en-US" sz="2000" b="0" i="0" u="sng" strike="noStrike" kern="1200" cap="none" spc="0" normalizeH="0" baseline="0" noProof="0" dirty="0">
                          <a:ln>
                            <a:noFill/>
                          </a:ln>
                          <a:solidFill>
                            <a:srgbClr val="FF9900"/>
                          </a:solidFill>
                          <a:effectLst/>
                          <a:uLnTx/>
                          <a:uFillTx/>
                          <a:latin typeface="Coptic1" pitchFamily="2" charset="0"/>
                          <a:ea typeface="+mn-ea"/>
                          <a:cs typeface="Arial" pitchFamily="34" charset="0"/>
                        </a:rPr>
                        <a:t>/b :</a:t>
                      </a:r>
                      <a:endParaRPr kumimoji="0" lang="en-US" sz="3200" b="0" i="1" u="none" strike="noStrike" cap="none" normalizeH="0" baseline="0" dirty="0">
                        <a:ln>
                          <a:noFill/>
                        </a:ln>
                        <a:solidFill>
                          <a:schemeClr val="tx1"/>
                        </a:solidFill>
                        <a:effectLst/>
                        <a:latin typeface="Arial" charset="0"/>
                        <a:cs typeface="Arial" pitchFamily="34" charset="0"/>
                      </a:endParaRPr>
                    </a:p>
                  </a:txBody>
                  <a:tcPr marT="34290" marB="3429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Arial" charset="0"/>
                          <a:cs typeface="Arial" charset="0"/>
                        </a:rPr>
                        <a:t>Le prêtre :</a:t>
                      </a:r>
                      <a:endParaRPr kumimoji="0" lang="en-US" sz="2000" b="0" i="0" u="sng" strike="noStrike" cap="none" normalizeH="0" baseline="0" dirty="0">
                        <a:ln>
                          <a:noFill/>
                        </a:ln>
                        <a:solidFill>
                          <a:srgbClr val="FF9900"/>
                        </a:solidFill>
                        <a:effectLst/>
                        <a:latin typeface="Arial" charset="0"/>
                        <a:cs typeface="Arial" charset="0"/>
                      </a:endParaRPr>
                    </a:p>
                  </a:txBody>
                  <a:tcPr marT="34290" marB="3429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ar-SA" sz="2000" b="0" i="0" u="sng" strike="noStrike" cap="none" normalizeH="0" baseline="0" dirty="0">
                          <a:ln>
                            <a:noFill/>
                          </a:ln>
                          <a:solidFill>
                            <a:srgbClr val="FF9900"/>
                          </a:solidFill>
                          <a:effectLst/>
                          <a:latin typeface="Arial" charset="0"/>
                          <a:cs typeface="Arial" charset="0"/>
                        </a:rPr>
                        <a:t>الكاهن :</a:t>
                      </a:r>
                      <a:endParaRPr kumimoji="0" lang="en-US" sz="2000" b="0" i="0" u="sng" strike="noStrike" cap="none" normalizeH="0" baseline="0" dirty="0">
                        <a:ln>
                          <a:noFill/>
                        </a:ln>
                        <a:solidFill>
                          <a:srgbClr val="FF9900"/>
                        </a:solidFill>
                        <a:effectLst/>
                        <a:latin typeface="Arial" charset="0"/>
                        <a:cs typeface="Arial" charset="0"/>
                      </a:endParaRPr>
                    </a:p>
                  </a:txBody>
                  <a:tcPr marT="34290" marB="3429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28860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FFFFFF"/>
                          </a:solidFill>
                          <a:effectLst/>
                          <a:latin typeface="Coptic1" pitchFamily="2" charset="0"/>
                          <a:cs typeface="Arial" charset="0"/>
                        </a:rPr>
                        <a:t>I~r</a:t>
                      </a:r>
                      <a:r>
                        <a:rPr kumimoji="0" lang="en-US" sz="2400" b="0" i="0" u="none" strike="noStrike" cap="none" normalizeH="0" baseline="0" dirty="0">
                          <a:ln>
                            <a:noFill/>
                          </a:ln>
                          <a:solidFill>
                            <a:srgbClr val="FFFFFF"/>
                          </a:solidFill>
                          <a:effectLst/>
                          <a:latin typeface="Coptic1" pitchFamily="2" charset="0"/>
                          <a:cs typeface="Arial" charset="0"/>
                        </a:rPr>
                        <a:t>/n/ </a:t>
                      </a:r>
                      <a:r>
                        <a:rPr kumimoji="0" lang="en-US" sz="2400" b="0" i="0" u="none" strike="noStrike" cap="none" normalizeH="0" baseline="0" dirty="0" err="1">
                          <a:ln>
                            <a:noFill/>
                          </a:ln>
                          <a:solidFill>
                            <a:srgbClr val="FFFFFF"/>
                          </a:solidFill>
                          <a:effectLst/>
                          <a:latin typeface="Coptic1" pitchFamily="2" charset="0"/>
                          <a:cs typeface="Arial" charset="0"/>
                        </a:rPr>
                        <a:t>paci</a:t>
                      </a:r>
                      <a:endParaRPr kumimoji="0" lang="en-US" sz="2400" b="0" i="0" u="none" strike="noStrike" cap="none" normalizeH="0" baseline="0" dirty="0">
                        <a:ln>
                          <a:noFill/>
                        </a:ln>
                        <a:solidFill>
                          <a:srgbClr val="FFFFFF"/>
                        </a:solidFill>
                        <a:effectLst/>
                        <a:latin typeface="Coptic1" pitchFamily="2" charset="0"/>
                        <a:cs typeface="Arial" charset="0"/>
                      </a:endParaRPr>
                    </a:p>
                  </a:txBody>
                  <a:tcPr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charset="0"/>
                        </a:rPr>
                        <a:t>La paix soit avec vous</a:t>
                      </a:r>
                      <a:r>
                        <a:rPr kumimoji="0" lang="en-US" sz="3600" b="0" i="0" u="none" strike="noStrike" cap="none" normalizeH="0" baseline="0" dirty="0">
                          <a:ln>
                            <a:noFill/>
                          </a:ln>
                          <a:solidFill>
                            <a:srgbClr val="FFFFFF"/>
                          </a:solidFill>
                          <a:effectLst/>
                          <a:latin typeface="Arial" charset="0"/>
                          <a:cs typeface="Arial" charset="0"/>
                        </a:rPr>
                        <a:t> </a:t>
                      </a:r>
                    </a:p>
                  </a:txBody>
                  <a:tcPr marT="34290" marB="34290"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ar-SA" sz="2400" b="0" i="0" u="none" strike="noStrike" cap="none" normalizeH="0" baseline="0">
                          <a:ln>
                            <a:noFill/>
                          </a:ln>
                          <a:solidFill>
                            <a:srgbClr val="FFFFFF"/>
                          </a:solidFill>
                          <a:effectLst/>
                          <a:latin typeface="Arial" charset="0"/>
                          <a:cs typeface="Arial" charset="0"/>
                        </a:rPr>
                        <a:t>السلام لجميعكم</a:t>
                      </a:r>
                      <a:r>
                        <a:rPr kumimoji="0" lang="ar-EG" sz="2400" b="0" i="0" u="none" strike="noStrike" cap="none" normalizeH="0" baseline="0">
                          <a:ln>
                            <a:noFill/>
                          </a:ln>
                          <a:solidFill>
                            <a:srgbClr val="FFFFFF"/>
                          </a:solidFill>
                          <a:effectLst/>
                          <a:latin typeface="Arial" charset="0"/>
                          <a:cs typeface="Arial" charset="0"/>
                        </a:rPr>
                        <a:t>.</a:t>
                      </a:r>
                      <a:endParaRPr kumimoji="0" lang="en-US" sz="2400" b="0" i="0" u="none" strike="noStrike" cap="none" normalizeH="0" baseline="0">
                        <a:ln>
                          <a:noFill/>
                        </a:ln>
                        <a:solidFill>
                          <a:srgbClr val="FFFFFF"/>
                        </a:solidFill>
                        <a:effectLst/>
                        <a:latin typeface="Arial" charset="0"/>
                        <a:cs typeface="Arial" charset="0"/>
                      </a:endParaRPr>
                    </a:p>
                  </a:txBody>
                  <a:tcPr marT="34290" marB="3429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261698">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2000" b="0" i="0" u="sng" strike="noStrike" cap="none" normalizeH="0" baseline="0" dirty="0" err="1">
                          <a:ln>
                            <a:noFill/>
                          </a:ln>
                          <a:solidFill>
                            <a:srgbClr val="FF9900"/>
                          </a:solidFill>
                          <a:effectLst/>
                          <a:latin typeface="Coptic1" pitchFamily="2" charset="0"/>
                          <a:cs typeface="Arial" charset="0"/>
                        </a:rPr>
                        <a:t>Pilaoc</a:t>
                      </a:r>
                      <a:r>
                        <a:rPr kumimoji="0" lang="en-CA" sz="2000" b="0" i="0" u="sng" strike="noStrike" cap="none" normalizeH="0" baseline="0" dirty="0">
                          <a:ln>
                            <a:noFill/>
                          </a:ln>
                          <a:solidFill>
                            <a:srgbClr val="FF9900"/>
                          </a:solidFill>
                          <a:effectLst/>
                          <a:latin typeface="Coptic1" pitchFamily="2" charset="0"/>
                          <a:cs typeface="Arial" charset="0"/>
                        </a:rPr>
                        <a:t> :</a:t>
                      </a:r>
                    </a:p>
                  </a:txBody>
                  <a:tcPr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33"/>
                          </a:solidFill>
                          <a:effectLst/>
                          <a:latin typeface="Arial" charset="0"/>
                          <a:cs typeface="Arial" pitchFamily="34" charset="0"/>
                        </a:rPr>
                        <a:t>Le peuple :</a:t>
                      </a:r>
                      <a:endParaRPr kumimoji="0" lang="en-US" sz="2000" b="0" i="0" u="sng" strike="noStrike" cap="none" normalizeH="0" baseline="0" dirty="0">
                        <a:ln>
                          <a:noFill/>
                        </a:ln>
                        <a:solidFill>
                          <a:srgbClr val="FF9900"/>
                        </a:solidFill>
                        <a:effectLst/>
                        <a:latin typeface="Arial" charset="0"/>
                        <a:cs typeface="Arial" charset="0"/>
                      </a:endParaRPr>
                    </a:p>
                  </a:txBody>
                  <a:tcPr marT="34290" marB="3429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ar-SA" sz="2000" b="0" i="0" u="sng" strike="noStrike" cap="none" normalizeH="0" baseline="0" dirty="0">
                          <a:ln>
                            <a:noFill/>
                          </a:ln>
                          <a:solidFill>
                            <a:srgbClr val="FF9900"/>
                          </a:solidFill>
                          <a:effectLst/>
                          <a:latin typeface="Arial" charset="0"/>
                          <a:cs typeface="Arial" charset="0"/>
                        </a:rPr>
                        <a:t>الشعب :</a:t>
                      </a:r>
                      <a:endParaRPr kumimoji="0" lang="en-US" sz="2000" b="0" i="0" u="sng" strike="noStrike" cap="none" normalizeH="0" baseline="0" dirty="0">
                        <a:ln>
                          <a:noFill/>
                        </a:ln>
                        <a:solidFill>
                          <a:srgbClr val="FF9900"/>
                        </a:solidFill>
                        <a:effectLst/>
                        <a:latin typeface="Arial" charset="0"/>
                        <a:cs typeface="Arial" charset="0"/>
                      </a:endParaRPr>
                    </a:p>
                  </a:txBody>
                  <a:tcPr marT="34290" marB="3429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5715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FF"/>
                          </a:solidFill>
                          <a:effectLst/>
                          <a:latin typeface="Coptic1" pitchFamily="2" charset="0"/>
                          <a:cs typeface="Arial" charset="0"/>
                        </a:rPr>
                        <a:t>Ke </a:t>
                      </a:r>
                      <a:r>
                        <a:rPr kumimoji="0" lang="en-US" sz="2400" b="0" i="0" u="none" strike="noStrike" cap="none" normalizeH="0" baseline="0" dirty="0" err="1">
                          <a:ln>
                            <a:noFill/>
                          </a:ln>
                          <a:solidFill>
                            <a:srgbClr val="FFFFFF"/>
                          </a:solidFill>
                          <a:effectLst/>
                          <a:latin typeface="Coptic1" pitchFamily="2" charset="0"/>
                          <a:cs typeface="Arial" charset="0"/>
                        </a:rPr>
                        <a:t>tw</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p~neumati</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cou</a:t>
                      </a:r>
                      <a:r>
                        <a:rPr kumimoji="0" lang="en-US" sz="2400" b="0" i="0" u="none" strike="noStrike" cap="none" normalizeH="0" baseline="0" dirty="0">
                          <a:ln>
                            <a:noFill/>
                          </a:ln>
                          <a:solidFill>
                            <a:srgbClr val="FFFFFF"/>
                          </a:solidFill>
                          <a:effectLst/>
                          <a:latin typeface="Coptic1" pitchFamily="2" charset="0"/>
                          <a:cs typeface="Arial" charset="0"/>
                        </a:rPr>
                        <a:t>.</a:t>
                      </a: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charset="0"/>
                        </a:rPr>
                        <a:t>Et avec votre esprit.</a:t>
                      </a:r>
                      <a:endParaRPr kumimoji="0" lang="en-US" sz="24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ولروحِكَ أيضاً</a:t>
                      </a:r>
                      <a:r>
                        <a:rPr kumimoji="0" lang="ar-EG" sz="2400" b="0" i="0" u="none" strike="noStrike" cap="none" normalizeH="0" baseline="0" dirty="0">
                          <a:ln>
                            <a:noFill/>
                          </a:ln>
                          <a:solidFill>
                            <a:srgbClr val="FFFFFF"/>
                          </a:solidFill>
                          <a:effectLst/>
                          <a:latin typeface="Arial" charset="0"/>
                          <a:cs typeface="Arial" charset="0"/>
                        </a:rPr>
                        <a:t>.</a:t>
                      </a:r>
                      <a:endParaRPr kumimoji="0" lang="en-US" sz="24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11" name="Tableau 10">
            <a:extLst>
              <a:ext uri="{FF2B5EF4-FFF2-40B4-BE49-F238E27FC236}">
                <a16:creationId xmlns:a16="http://schemas.microsoft.com/office/drawing/2014/main" id="{90D725C0-D631-4963-9183-D03A2B229611}"/>
              </a:ext>
            </a:extLst>
          </p:cNvPr>
          <p:cNvGraphicFramePr>
            <a:graphicFrameLocks noGrp="1"/>
          </p:cNvGraphicFramePr>
          <p:nvPr>
            <p:extLst>
              <p:ext uri="{D42A27DB-BD31-4B8C-83A1-F6EECF244321}">
                <p14:modId xmlns:p14="http://schemas.microsoft.com/office/powerpoint/2010/main" val="3884715552"/>
              </p:ext>
            </p:extLst>
          </p:nvPr>
        </p:nvGraphicFramePr>
        <p:xfrm>
          <a:off x="1524000" y="0"/>
          <a:ext cx="6096000" cy="434340"/>
        </p:xfrm>
        <a:graphic>
          <a:graphicData uri="http://schemas.openxmlformats.org/drawingml/2006/table">
            <a:tbl>
              <a:tblPr firstRow="1" bandRow="1">
                <a:tableStyleId>{2D5ABB26-0587-4C30-8999-92F81FD0307C}</a:tableStyleId>
              </a:tblPr>
              <a:tblGrid>
                <a:gridCol w="6096000">
                  <a:extLst>
                    <a:ext uri="{9D8B030D-6E8A-4147-A177-3AD203B41FA5}">
                      <a16:colId xmlns:a16="http://schemas.microsoft.com/office/drawing/2014/main" val="2237704396"/>
                    </a:ext>
                  </a:extLst>
                </a:gridCol>
              </a:tblGrid>
              <a:tr h="342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800" b="0" dirty="0" err="1">
                          <a:solidFill>
                            <a:srgbClr val="FFFFFF"/>
                          </a:solidFill>
                          <a:latin typeface="Arial" charset="0"/>
                          <a:cs typeface="Arial" charset="0"/>
                        </a:rPr>
                        <a:t>Oraison</a:t>
                      </a:r>
                      <a:r>
                        <a:rPr lang="en-CA" sz="1800" b="0" dirty="0">
                          <a:solidFill>
                            <a:srgbClr val="FFFFFF"/>
                          </a:solidFill>
                          <a:latin typeface="Arial" charset="0"/>
                          <a:cs typeface="Arial" charset="0"/>
                        </a:rPr>
                        <a:t> pour les </a:t>
                      </a:r>
                      <a:r>
                        <a:rPr lang="en-CA" sz="1800" b="0" dirty="0" err="1">
                          <a:solidFill>
                            <a:srgbClr val="FFFFFF"/>
                          </a:solidFill>
                          <a:latin typeface="Arial" charset="0"/>
                          <a:cs typeface="Arial" charset="0"/>
                        </a:rPr>
                        <a:t>malades</a:t>
                      </a:r>
                      <a:r>
                        <a:rPr lang="en-CA" sz="1800" b="0" dirty="0">
                          <a:solidFill>
                            <a:srgbClr val="FFFFFF"/>
                          </a:solidFill>
                          <a:latin typeface="Arial" charset="0"/>
                          <a:cs typeface="Arial" charset="0"/>
                        </a:rPr>
                        <a:t> </a:t>
                      </a:r>
                      <a:r>
                        <a:rPr lang="fr-FR" sz="1800" b="1" dirty="0">
                          <a:solidFill>
                            <a:srgbClr val="FFFFFF"/>
                          </a:solidFill>
                          <a:latin typeface="Arial" charset="0"/>
                          <a:cs typeface="Arial" charset="0"/>
                        </a:rPr>
                        <a:t>- </a:t>
                      </a:r>
                      <a:r>
                        <a:rPr lang="ar-EG" sz="2400" dirty="0" err="1">
                          <a:solidFill>
                            <a:srgbClr val="FFFFFF"/>
                          </a:solidFill>
                          <a:latin typeface="Arial" charset="0"/>
                          <a:cs typeface="Arial" charset="0"/>
                        </a:rPr>
                        <a:t>أوشية</a:t>
                      </a:r>
                      <a:r>
                        <a:rPr lang="ar-EG" sz="2400" dirty="0">
                          <a:solidFill>
                            <a:srgbClr val="FFFFFF"/>
                          </a:solidFill>
                          <a:latin typeface="Arial" charset="0"/>
                          <a:cs typeface="Arial" charset="0"/>
                        </a:rPr>
                        <a:t> المرضى</a:t>
                      </a:r>
                      <a:r>
                        <a:rPr lang="en-CA" sz="2400" dirty="0">
                          <a:solidFill>
                            <a:srgbClr val="FFFFFF"/>
                          </a:solidFill>
                          <a:latin typeface="Arial" charset="0"/>
                          <a:cs typeface="Arial" charset="0"/>
                        </a:rPr>
                        <a:t> </a:t>
                      </a:r>
                      <a:endParaRPr lang="en-US" sz="1800" b="1" dirty="0">
                        <a:solidFill>
                          <a:srgbClr val="FFFFFF"/>
                        </a:solidFill>
                        <a:latin typeface="Arial" charset="0"/>
                        <a:cs typeface="Arial" charset="0"/>
                      </a:endParaRPr>
                    </a:p>
                  </a:txBody>
                  <a:tcPr marT="34290" marB="34290">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27602828"/>
                  </a:ext>
                </a:extLst>
              </a:tr>
            </a:tbl>
          </a:graphicData>
        </a:graphic>
      </p:graphicFrame>
    </p:spTree>
    <p:extLst>
      <p:ext uri="{BB962C8B-B14F-4D97-AF65-F5344CB8AC3E}">
        <p14:creationId xmlns:p14="http://schemas.microsoft.com/office/powerpoint/2010/main" val="3148723320"/>
      </p:ext>
    </p:extLst>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09538" name="Group 2"/>
          <p:cNvGraphicFramePr>
            <a:graphicFrameLocks noGrp="1"/>
          </p:cNvGraphicFramePr>
          <p:nvPr>
            <p:extLst>
              <p:ext uri="{D42A27DB-BD31-4B8C-83A1-F6EECF244321}">
                <p14:modId xmlns:p14="http://schemas.microsoft.com/office/powerpoint/2010/main" val="3996892829"/>
              </p:ext>
            </p:extLst>
          </p:nvPr>
        </p:nvGraphicFramePr>
        <p:xfrm>
          <a:off x="1813559" y="0"/>
          <a:ext cx="5511800" cy="434340"/>
        </p:xfrm>
        <a:graphic>
          <a:graphicData uri="http://schemas.openxmlformats.org/drawingml/2006/table">
            <a:tbl>
              <a:tblPr/>
              <a:tblGrid>
                <a:gridCol w="5511800">
                  <a:extLst>
                    <a:ext uri="{9D8B030D-6E8A-4147-A177-3AD203B41FA5}">
                      <a16:colId xmlns:a16="http://schemas.microsoft.com/office/drawing/2014/main" val="20000"/>
                    </a:ext>
                  </a:extLst>
                </a:gridCol>
              </a:tblGrid>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1800" b="0" i="0" u="none" strike="noStrike" cap="none" normalizeH="0" baseline="0" dirty="0" err="1">
                          <a:ln>
                            <a:noFill/>
                          </a:ln>
                          <a:solidFill>
                            <a:srgbClr val="FFFFFF"/>
                          </a:solidFill>
                          <a:effectLst/>
                          <a:latin typeface="Arial" charset="0"/>
                          <a:cs typeface="Arial" charset="0"/>
                        </a:rPr>
                        <a:t>Oraison</a:t>
                      </a:r>
                      <a:r>
                        <a:rPr kumimoji="0" lang="en-CA" sz="1800" b="0" i="0" u="none" strike="noStrike" cap="none" normalizeH="0" baseline="0" dirty="0">
                          <a:ln>
                            <a:noFill/>
                          </a:ln>
                          <a:solidFill>
                            <a:srgbClr val="FFFFFF"/>
                          </a:solidFill>
                          <a:effectLst/>
                          <a:latin typeface="Arial" charset="0"/>
                          <a:cs typeface="Arial" charset="0"/>
                        </a:rPr>
                        <a:t> </a:t>
                      </a:r>
                      <a:r>
                        <a:rPr kumimoji="0" lang="fr-FR" sz="1800" b="0" i="0" u="none" strike="noStrike" cap="none" normalizeH="0" baseline="0" dirty="0">
                          <a:ln>
                            <a:noFill/>
                          </a:ln>
                          <a:solidFill>
                            <a:srgbClr val="FFFFFF"/>
                          </a:solidFill>
                          <a:effectLst/>
                          <a:latin typeface="Arial" charset="0"/>
                          <a:cs typeface="Arial" charset="0"/>
                        </a:rPr>
                        <a:t>pour les malades </a:t>
                      </a:r>
                      <a:r>
                        <a:rPr kumimoji="0" lang="en-US" sz="1800" b="0" i="0" u="none" strike="noStrike" cap="none" normalizeH="0" baseline="0" dirty="0">
                          <a:ln>
                            <a:noFill/>
                          </a:ln>
                          <a:solidFill>
                            <a:srgbClr val="FFFFFF"/>
                          </a:solidFill>
                          <a:effectLst/>
                          <a:latin typeface="Arial" charset="0"/>
                          <a:cs typeface="Arial" charset="0"/>
                        </a:rPr>
                        <a:t>- </a:t>
                      </a:r>
                      <a:r>
                        <a:rPr kumimoji="0" lang="ar-EG" sz="2400" b="0" i="0" u="none" strike="noStrike" cap="none" normalizeH="0" baseline="0" dirty="0" err="1">
                          <a:ln>
                            <a:noFill/>
                          </a:ln>
                          <a:solidFill>
                            <a:srgbClr val="FFFFFF"/>
                          </a:solidFill>
                          <a:effectLst/>
                          <a:latin typeface="Arial" charset="0"/>
                          <a:cs typeface="Arial" charset="0"/>
                        </a:rPr>
                        <a:t>أوشية</a:t>
                      </a:r>
                      <a:r>
                        <a:rPr kumimoji="0" lang="ar-EG" sz="2400" b="0" i="0" u="none" strike="noStrike" cap="none" normalizeH="0" baseline="0" dirty="0">
                          <a:ln>
                            <a:noFill/>
                          </a:ln>
                          <a:solidFill>
                            <a:srgbClr val="FFFFFF"/>
                          </a:solidFill>
                          <a:effectLst/>
                          <a:latin typeface="Arial" charset="0"/>
                          <a:cs typeface="Arial" charset="0"/>
                        </a:rPr>
                        <a:t> المرضى</a:t>
                      </a:r>
                      <a:endParaRPr kumimoji="0" lang="en-CA" sz="2400" b="0" i="0" u="none" strike="noStrike" cap="none" normalizeH="0" baseline="0" dirty="0">
                        <a:ln>
                          <a:noFill/>
                        </a:ln>
                        <a:solidFill>
                          <a:srgbClr val="FFFFFF"/>
                        </a:solidFill>
                        <a:effectLst/>
                        <a:latin typeface="Arial"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2609548" name="Group 12"/>
          <p:cNvGraphicFramePr>
            <a:graphicFrameLocks noGrp="1"/>
          </p:cNvGraphicFramePr>
          <p:nvPr>
            <p:ph/>
            <p:extLst>
              <p:ext uri="{D42A27DB-BD31-4B8C-83A1-F6EECF244321}">
                <p14:modId xmlns:p14="http://schemas.microsoft.com/office/powerpoint/2010/main" val="2309547965"/>
              </p:ext>
            </p:extLst>
          </p:nvPr>
        </p:nvGraphicFramePr>
        <p:xfrm>
          <a:off x="-2541" y="434340"/>
          <a:ext cx="9143999" cy="4579620"/>
        </p:xfrm>
        <a:graphic>
          <a:graphicData uri="http://schemas.openxmlformats.org/drawingml/2006/table">
            <a:tbl>
              <a:tblPr/>
              <a:tblGrid>
                <a:gridCol w="3221991">
                  <a:extLst>
                    <a:ext uri="{9D8B030D-6E8A-4147-A177-3AD203B41FA5}">
                      <a16:colId xmlns:a16="http://schemas.microsoft.com/office/drawing/2014/main" val="20000"/>
                    </a:ext>
                  </a:extLst>
                </a:gridCol>
                <a:gridCol w="3225800">
                  <a:extLst>
                    <a:ext uri="{9D8B030D-6E8A-4147-A177-3AD203B41FA5}">
                      <a16:colId xmlns:a16="http://schemas.microsoft.com/office/drawing/2014/main" val="20001"/>
                    </a:ext>
                  </a:extLst>
                </a:gridCol>
                <a:gridCol w="2696208">
                  <a:extLst>
                    <a:ext uri="{9D8B030D-6E8A-4147-A177-3AD203B41FA5}">
                      <a16:colId xmlns:a16="http://schemas.microsoft.com/office/drawing/2014/main" val="20002"/>
                    </a:ext>
                  </a:extLst>
                </a:gridCol>
              </a:tblGrid>
              <a:tr h="4114800">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en-US" sz="2000" b="0" i="0" u="sng" strike="noStrike" kern="1200" cap="none" spc="0" normalizeH="0" baseline="0" noProof="0" dirty="0" err="1">
                          <a:ln>
                            <a:noFill/>
                          </a:ln>
                          <a:solidFill>
                            <a:srgbClr val="FF9900"/>
                          </a:solidFill>
                          <a:effectLst/>
                          <a:uLnTx/>
                          <a:uFillTx/>
                          <a:latin typeface="Coptic1" pitchFamily="2" charset="0"/>
                          <a:ea typeface="+mn-ea"/>
                          <a:cs typeface="Arial" pitchFamily="34" charset="0"/>
                        </a:rPr>
                        <a:t>Piou</a:t>
                      </a:r>
                      <a:r>
                        <a:rPr kumimoji="0" lang="en-US" sz="2000" b="0" i="0" u="sng" strike="noStrike" kern="1200" cap="none" spc="0" normalizeH="0" baseline="0" noProof="0" dirty="0">
                          <a:ln>
                            <a:noFill/>
                          </a:ln>
                          <a:solidFill>
                            <a:srgbClr val="FF9900"/>
                          </a:solidFill>
                          <a:effectLst/>
                          <a:uLnTx/>
                          <a:uFillTx/>
                          <a:latin typeface="Coptic1" pitchFamily="2" charset="0"/>
                          <a:ea typeface="+mn-ea"/>
                          <a:cs typeface="Arial" pitchFamily="34" charset="0"/>
                        </a:rPr>
                        <a:t>/b :</a:t>
                      </a:r>
                      <a:endParaRPr kumimoji="0" lang="en-CA" sz="2000" b="0" i="0" u="none" strike="noStrike" cap="none" normalizeH="0" baseline="0" dirty="0">
                        <a:ln>
                          <a:noFill/>
                        </a:ln>
                        <a:solidFill>
                          <a:srgbClr val="FFFFFF"/>
                        </a:solidFill>
                        <a:effectLst/>
                        <a:latin typeface="Arial" charset="0"/>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2300" b="0" i="0" u="none" strike="noStrike" cap="none" normalizeH="0" baseline="0" dirty="0">
                          <a:ln>
                            <a:noFill/>
                          </a:ln>
                          <a:solidFill>
                            <a:schemeClr val="bg1"/>
                          </a:solidFill>
                          <a:effectLst/>
                          <a:latin typeface="Coptic1" pitchFamily="2" charset="0"/>
                          <a:cs typeface="Arial" charset="0"/>
                        </a:rPr>
                        <a:t>Palin on </a:t>
                      </a:r>
                      <a:r>
                        <a:rPr kumimoji="0" lang="en-US" sz="2300" b="0" i="0" u="none" strike="noStrike" cap="none" normalizeH="0" baseline="0" dirty="0" err="1">
                          <a:ln>
                            <a:noFill/>
                          </a:ln>
                          <a:solidFill>
                            <a:schemeClr val="bg1"/>
                          </a:solidFill>
                          <a:effectLst/>
                          <a:latin typeface="Coptic1" pitchFamily="2" charset="0"/>
                          <a:cs typeface="Arial" charset="0"/>
                        </a:rPr>
                        <a:t>maren</a:t>
                      </a:r>
                      <a:r>
                        <a:rPr kumimoji="0" lang="en-US" sz="2300" b="0" i="0" u="none" strike="noStrike" cap="none" normalizeH="0" baseline="0" dirty="0">
                          <a:ln>
                            <a:noFill/>
                          </a:ln>
                          <a:solidFill>
                            <a:schemeClr val="bg1"/>
                          </a:solidFill>
                          <a:effectLst/>
                          <a:latin typeface="Coptic1" pitchFamily="2" charset="0"/>
                          <a:cs typeface="Arial" charset="0"/>
                        </a:rPr>
                        <a:t>]ho e~ V~} </a:t>
                      </a:r>
                      <a:r>
                        <a:rPr kumimoji="0" lang="en-US" sz="2300" b="0" i="0" u="none" strike="noStrike" cap="none" normalizeH="0" baseline="0" dirty="0" err="1">
                          <a:ln>
                            <a:noFill/>
                          </a:ln>
                          <a:solidFill>
                            <a:schemeClr val="bg1"/>
                          </a:solidFill>
                          <a:effectLst/>
                          <a:latin typeface="Coptic1" pitchFamily="2" charset="0"/>
                          <a:cs typeface="Arial" charset="0"/>
                        </a:rPr>
                        <a:t>PiPantokratwr</a:t>
                      </a:r>
                      <a:r>
                        <a:rPr kumimoji="0" lang="en-US" sz="2300" b="0" i="0" u="none" strike="noStrike" cap="none" normalizeH="0" baseline="0" dirty="0">
                          <a:ln>
                            <a:noFill/>
                          </a:ln>
                          <a:solidFill>
                            <a:schemeClr val="bg1"/>
                          </a:solidFill>
                          <a:effectLst/>
                          <a:latin typeface="Coptic1" pitchFamily="2" charset="0"/>
                          <a:cs typeface="Arial" charset="0"/>
                        </a:rPr>
                        <a:t> :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2300" b="0" i="0" u="none" strike="noStrike" cap="none" normalizeH="0" baseline="0" dirty="0" err="1">
                          <a:ln>
                            <a:noFill/>
                          </a:ln>
                          <a:solidFill>
                            <a:schemeClr val="bg1"/>
                          </a:solidFill>
                          <a:effectLst/>
                          <a:latin typeface="Coptic1" pitchFamily="2" charset="0"/>
                          <a:cs typeface="Arial" charset="0"/>
                        </a:rPr>
                        <a:t>V~Iwt</a:t>
                      </a:r>
                      <a:r>
                        <a:rPr kumimoji="0" lang="en-US" sz="2300" b="0" i="0" u="none" strike="noStrike" cap="none" normalizeH="0" baseline="0" dirty="0">
                          <a:ln>
                            <a:noFill/>
                          </a:ln>
                          <a:solidFill>
                            <a:schemeClr val="bg1"/>
                          </a:solidFill>
                          <a:effectLst/>
                          <a:latin typeface="Coptic1" pitchFamily="2" charset="0"/>
                          <a:cs typeface="Arial" charset="0"/>
                        </a:rPr>
                        <a:t> </a:t>
                      </a:r>
                      <a:r>
                        <a:rPr kumimoji="0" lang="en-US" sz="2300" b="0" i="0" u="none" strike="noStrike" cap="none" normalizeH="0" baseline="0" dirty="0" err="1">
                          <a:ln>
                            <a:noFill/>
                          </a:ln>
                          <a:solidFill>
                            <a:schemeClr val="bg1"/>
                          </a:solidFill>
                          <a:effectLst/>
                          <a:latin typeface="Coptic1" pitchFamily="2" charset="0"/>
                          <a:cs typeface="Arial" charset="0"/>
                        </a:rPr>
                        <a:t>m~Pen</a:t>
                      </a:r>
                      <a:r>
                        <a:rPr kumimoji="0" lang="en-US" sz="2300" b="0" i="0" u="none" strike="noStrike" cap="none" normalizeH="0" baseline="0" dirty="0">
                          <a:ln>
                            <a:noFill/>
                          </a:ln>
                          <a:solidFill>
                            <a:schemeClr val="bg1"/>
                          </a:solidFill>
                          <a:effectLst/>
                          <a:latin typeface="Coptic1" pitchFamily="2" charset="0"/>
                          <a:cs typeface="Arial" charset="0"/>
                        </a:rPr>
                        <a:t>{</a:t>
                      </a:r>
                      <a:r>
                        <a:rPr kumimoji="0" lang="en-US" sz="2300" b="0" i="0" u="none" strike="noStrike" cap="none" normalizeH="0" baseline="0" dirty="0" err="1">
                          <a:ln>
                            <a:noFill/>
                          </a:ln>
                          <a:solidFill>
                            <a:schemeClr val="bg1"/>
                          </a:solidFill>
                          <a:effectLst/>
                          <a:latin typeface="Coptic1" pitchFamily="2" charset="0"/>
                          <a:cs typeface="Arial" charset="0"/>
                        </a:rPr>
                        <a:t>oic</a:t>
                      </a:r>
                      <a:r>
                        <a:rPr kumimoji="0" lang="en-US" sz="2300" b="0" i="0" u="none" strike="noStrike" cap="none" normalizeH="0" baseline="0" dirty="0">
                          <a:ln>
                            <a:noFill/>
                          </a:ln>
                          <a:solidFill>
                            <a:schemeClr val="bg1"/>
                          </a:solidFill>
                          <a:effectLst/>
                          <a:latin typeface="Coptic1" pitchFamily="2" charset="0"/>
                          <a:cs typeface="Arial" charset="0"/>
                        </a:rPr>
                        <a:t> </a:t>
                      </a:r>
                      <a:r>
                        <a:rPr kumimoji="0" lang="en-US" sz="2300" b="0" i="0" u="none" strike="noStrike" cap="none" normalizeH="0" baseline="0" dirty="0" err="1">
                          <a:ln>
                            <a:noFill/>
                          </a:ln>
                          <a:solidFill>
                            <a:schemeClr val="bg1"/>
                          </a:solidFill>
                          <a:effectLst/>
                          <a:latin typeface="Coptic1" pitchFamily="2" charset="0"/>
                          <a:cs typeface="Arial" charset="0"/>
                        </a:rPr>
                        <a:t>ouoh</a:t>
                      </a:r>
                      <a:r>
                        <a:rPr kumimoji="0" lang="en-US" sz="2300" b="0" i="0" u="none" strike="noStrike" cap="none" normalizeH="0" baseline="0" dirty="0">
                          <a:ln>
                            <a:noFill/>
                          </a:ln>
                          <a:solidFill>
                            <a:schemeClr val="bg1"/>
                          </a:solidFill>
                          <a:effectLst/>
                          <a:latin typeface="Coptic1" pitchFamily="2" charset="0"/>
                          <a:cs typeface="Arial" charset="0"/>
                        </a:rPr>
                        <a:t> </a:t>
                      </a:r>
                      <a:r>
                        <a:rPr kumimoji="0" lang="en-US" sz="2300" b="0" i="0" u="none" strike="noStrike" cap="none" normalizeH="0" baseline="0" dirty="0" err="1">
                          <a:ln>
                            <a:noFill/>
                          </a:ln>
                          <a:solidFill>
                            <a:schemeClr val="bg1"/>
                          </a:solidFill>
                          <a:effectLst/>
                          <a:latin typeface="Coptic1" pitchFamily="2" charset="0"/>
                          <a:cs typeface="Arial" charset="0"/>
                        </a:rPr>
                        <a:t>PenNou</a:t>
                      </a:r>
                      <a:r>
                        <a:rPr kumimoji="0" lang="en-US" sz="2300" b="0" i="0" u="none" strike="noStrike" cap="none" normalizeH="0" baseline="0" dirty="0">
                          <a:ln>
                            <a:noFill/>
                          </a:ln>
                          <a:solidFill>
                            <a:schemeClr val="bg1"/>
                          </a:solidFill>
                          <a:effectLst/>
                          <a:latin typeface="Coptic1" pitchFamily="2" charset="0"/>
                          <a:cs typeface="Arial" charset="0"/>
                        </a:rPr>
                        <a:t>] </a:t>
                      </a:r>
                      <a:r>
                        <a:rPr kumimoji="0" lang="en-US" sz="2300" b="0" i="0" u="none" strike="noStrike" cap="none" normalizeH="0" baseline="0" dirty="0" err="1">
                          <a:ln>
                            <a:noFill/>
                          </a:ln>
                          <a:solidFill>
                            <a:schemeClr val="bg1"/>
                          </a:solidFill>
                          <a:effectLst/>
                          <a:latin typeface="Coptic1" pitchFamily="2" charset="0"/>
                          <a:cs typeface="Arial" charset="0"/>
                        </a:rPr>
                        <a:t>ouoh</a:t>
                      </a:r>
                      <a:r>
                        <a:rPr kumimoji="0" lang="en-US" sz="2300" b="0" i="0" u="none" strike="noStrike" cap="none" normalizeH="0" baseline="0" dirty="0">
                          <a:ln>
                            <a:noFill/>
                          </a:ln>
                          <a:solidFill>
                            <a:schemeClr val="bg1"/>
                          </a:solidFill>
                          <a:effectLst/>
                          <a:latin typeface="Coptic1" pitchFamily="2" charset="0"/>
                          <a:cs typeface="Arial" charset="0"/>
                        </a:rPr>
                        <a:t> </a:t>
                      </a:r>
                      <a:r>
                        <a:rPr kumimoji="0" lang="en-US" sz="2300" b="0" i="0" u="none" strike="noStrike" cap="none" normalizeH="0" baseline="0" dirty="0" err="1">
                          <a:ln>
                            <a:noFill/>
                          </a:ln>
                          <a:solidFill>
                            <a:schemeClr val="bg1"/>
                          </a:solidFill>
                          <a:effectLst/>
                          <a:latin typeface="Coptic1" pitchFamily="2" charset="0"/>
                          <a:cs typeface="Arial" charset="0"/>
                        </a:rPr>
                        <a:t>PenCwt</a:t>
                      </a:r>
                      <a:r>
                        <a:rPr kumimoji="0" lang="en-US" sz="2300" b="0" i="0" u="none" strike="noStrike" cap="none" normalizeH="0" baseline="0" dirty="0">
                          <a:ln>
                            <a:noFill/>
                          </a:ln>
                          <a:solidFill>
                            <a:schemeClr val="bg1"/>
                          </a:solidFill>
                          <a:effectLst/>
                          <a:latin typeface="Coptic1" pitchFamily="2" charset="0"/>
                          <a:cs typeface="Arial" charset="0"/>
                        </a:rPr>
                        <a:t>/r I/</a:t>
                      </a:r>
                      <a:r>
                        <a:rPr kumimoji="0" lang="en-US" sz="2300" b="0" i="0" u="none" strike="noStrike" cap="none" normalizeH="0" baseline="0" dirty="0" err="1">
                          <a:ln>
                            <a:noFill/>
                          </a:ln>
                          <a:solidFill>
                            <a:schemeClr val="bg1"/>
                          </a:solidFill>
                          <a:effectLst/>
                          <a:latin typeface="Coptic1" pitchFamily="2" charset="0"/>
                          <a:cs typeface="Arial" charset="0"/>
                        </a:rPr>
                        <a:t>couc</a:t>
                      </a:r>
                      <a:r>
                        <a:rPr kumimoji="0" lang="en-US" sz="2300" b="0" i="0" u="none" strike="noStrike" cap="none" normalizeH="0" baseline="0" dirty="0">
                          <a:ln>
                            <a:noFill/>
                          </a:ln>
                          <a:solidFill>
                            <a:schemeClr val="bg1"/>
                          </a:solidFill>
                          <a:effectLst/>
                          <a:latin typeface="Coptic1" pitchFamily="2" charset="0"/>
                          <a:cs typeface="Arial" charset="0"/>
                        </a:rPr>
                        <a:t> Pi&lt;~</a:t>
                      </a:r>
                      <a:r>
                        <a:rPr kumimoji="0" lang="en-US" sz="2300" b="0" i="0" u="none" strike="noStrike" cap="none" normalizeH="0" baseline="0" dirty="0" err="1">
                          <a:ln>
                            <a:noFill/>
                          </a:ln>
                          <a:solidFill>
                            <a:schemeClr val="bg1"/>
                          </a:solidFill>
                          <a:effectLst/>
                          <a:latin typeface="Coptic1" pitchFamily="2" charset="0"/>
                          <a:cs typeface="Arial" charset="0"/>
                        </a:rPr>
                        <a:t>rictoc</a:t>
                      </a:r>
                      <a:r>
                        <a:rPr kumimoji="0" lang="en-US" sz="2300" b="0" i="0" u="none" strike="noStrike" cap="none" normalizeH="0" baseline="0" dirty="0">
                          <a:ln>
                            <a:noFill/>
                          </a:ln>
                          <a:solidFill>
                            <a:schemeClr val="bg1"/>
                          </a:solidFill>
                          <a:effectLst/>
                          <a:latin typeface="Coptic1" pitchFamily="2" charset="0"/>
                          <a:cs typeface="Arial" charset="0"/>
                        </a:rPr>
                        <a:t>. Ten]ho </a:t>
                      </a:r>
                      <a:r>
                        <a:rPr kumimoji="0" lang="en-US" sz="2300" b="0" i="0" u="none" strike="noStrike" cap="none" normalizeH="0" baseline="0" dirty="0" err="1">
                          <a:ln>
                            <a:noFill/>
                          </a:ln>
                          <a:solidFill>
                            <a:schemeClr val="bg1"/>
                          </a:solidFill>
                          <a:effectLst/>
                          <a:latin typeface="Coptic1" pitchFamily="2" charset="0"/>
                          <a:cs typeface="Arial" charset="0"/>
                        </a:rPr>
                        <a:t>ouoh</a:t>
                      </a:r>
                      <a:r>
                        <a:rPr kumimoji="0" lang="en-US" sz="2300" b="0" i="0" u="none" strike="noStrike" cap="none" normalizeH="0" baseline="0" dirty="0">
                          <a:ln>
                            <a:noFill/>
                          </a:ln>
                          <a:solidFill>
                            <a:schemeClr val="bg1"/>
                          </a:solidFill>
                          <a:effectLst/>
                          <a:latin typeface="Coptic1" pitchFamily="2" charset="0"/>
                          <a:cs typeface="Arial" charset="0"/>
                        </a:rPr>
                        <a:t> </a:t>
                      </a:r>
                      <a:r>
                        <a:rPr kumimoji="0" lang="en-US" sz="2300" b="0" i="0" u="none" strike="noStrike" cap="none" normalizeH="0" baseline="0" dirty="0" err="1">
                          <a:ln>
                            <a:noFill/>
                          </a:ln>
                          <a:solidFill>
                            <a:schemeClr val="bg1"/>
                          </a:solidFill>
                          <a:effectLst/>
                          <a:latin typeface="Coptic1" pitchFamily="2" charset="0"/>
                          <a:cs typeface="Arial" charset="0"/>
                        </a:rPr>
                        <a:t>tentwbh</a:t>
                      </a:r>
                      <a:r>
                        <a:rPr kumimoji="0" lang="en-US" sz="2300" b="0" i="0" u="none" strike="noStrike" cap="none" normalizeH="0" baseline="0" dirty="0">
                          <a:ln>
                            <a:noFill/>
                          </a:ln>
                          <a:solidFill>
                            <a:schemeClr val="bg1"/>
                          </a:solidFill>
                          <a:effectLst/>
                          <a:latin typeface="Coptic1" pitchFamily="2" charset="0"/>
                          <a:cs typeface="Arial" charset="0"/>
                        </a:rPr>
                        <a:t> </a:t>
                      </a:r>
                      <a:r>
                        <a:rPr kumimoji="0" lang="en-US" sz="2300" b="0" i="0" u="none" strike="noStrike" cap="none" normalizeH="0" baseline="0" dirty="0" err="1">
                          <a:ln>
                            <a:noFill/>
                          </a:ln>
                          <a:solidFill>
                            <a:schemeClr val="bg1"/>
                          </a:solidFill>
                          <a:effectLst/>
                          <a:latin typeface="Coptic1" pitchFamily="2" charset="0"/>
                          <a:cs typeface="Arial" charset="0"/>
                        </a:rPr>
                        <a:t>n~tekmeta~gayoc</a:t>
                      </a:r>
                      <a:r>
                        <a:rPr kumimoji="0" lang="en-US" sz="2300" b="0" i="0" u="none" strike="noStrike" cap="none" normalizeH="0" baseline="0" dirty="0">
                          <a:ln>
                            <a:noFill/>
                          </a:ln>
                          <a:solidFill>
                            <a:schemeClr val="bg1"/>
                          </a:solidFill>
                          <a:effectLst/>
                          <a:latin typeface="Coptic1" pitchFamily="2" charset="0"/>
                          <a:cs typeface="Arial" charset="0"/>
                        </a:rPr>
                        <a:t> </a:t>
                      </a:r>
                      <a:r>
                        <a:rPr kumimoji="0" lang="en-US" sz="2300" b="0" i="0" u="none" strike="noStrike" cap="none" normalizeH="0" baseline="0" dirty="0" err="1">
                          <a:ln>
                            <a:noFill/>
                          </a:ln>
                          <a:solidFill>
                            <a:schemeClr val="bg1"/>
                          </a:solidFill>
                          <a:effectLst/>
                          <a:latin typeface="Coptic1" pitchFamily="2" charset="0"/>
                          <a:cs typeface="Arial" charset="0"/>
                        </a:rPr>
                        <a:t>pimairwmi</a:t>
                      </a:r>
                      <a:r>
                        <a:rPr kumimoji="0" lang="en-US" sz="2300" b="0" i="0" u="none" strike="noStrike" cap="none" normalizeH="0" baseline="0" dirty="0">
                          <a:ln>
                            <a:noFill/>
                          </a:ln>
                          <a:solidFill>
                            <a:schemeClr val="bg1"/>
                          </a:solidFill>
                          <a:effectLst/>
                          <a:latin typeface="Coptic1" pitchFamily="2" charset="0"/>
                          <a:cs typeface="Arial" charset="0"/>
                        </a:rPr>
                        <a:t>. </a:t>
                      </a:r>
                      <a:r>
                        <a:rPr kumimoji="0" lang="en-US" sz="2300" b="0" i="0" u="none" strike="noStrike" cap="none" normalizeH="0" baseline="0" dirty="0" err="1">
                          <a:ln>
                            <a:noFill/>
                          </a:ln>
                          <a:solidFill>
                            <a:schemeClr val="bg1"/>
                          </a:solidFill>
                          <a:effectLst/>
                          <a:latin typeface="Coptic1" pitchFamily="2" charset="0"/>
                          <a:cs typeface="Arial" charset="0"/>
                        </a:rPr>
                        <a:t>A~riv~meui</a:t>
                      </a:r>
                      <a:r>
                        <a:rPr kumimoji="0" lang="en-US" sz="2300" b="0" i="0" u="none" strike="noStrike" cap="none" normalizeH="0" baseline="0" dirty="0">
                          <a:ln>
                            <a:noFill/>
                          </a:ln>
                          <a:solidFill>
                            <a:schemeClr val="bg1"/>
                          </a:solidFill>
                          <a:effectLst/>
                          <a:latin typeface="Coptic1" pitchFamily="2" charset="0"/>
                          <a:cs typeface="Arial" charset="0"/>
                        </a:rPr>
                        <a:t>~ P~{</a:t>
                      </a:r>
                      <a:r>
                        <a:rPr kumimoji="0" lang="en-US" sz="2300" b="0" i="0" u="none" strike="noStrike" cap="none" normalizeH="0" baseline="0" dirty="0" err="1">
                          <a:ln>
                            <a:noFill/>
                          </a:ln>
                          <a:solidFill>
                            <a:schemeClr val="bg1"/>
                          </a:solidFill>
                          <a:effectLst/>
                          <a:latin typeface="Coptic1" pitchFamily="2" charset="0"/>
                          <a:cs typeface="Arial" charset="0"/>
                        </a:rPr>
                        <a:t>oic</a:t>
                      </a:r>
                      <a:r>
                        <a:rPr kumimoji="0" lang="en-US" sz="2300" b="0" i="0" u="none" strike="noStrike" cap="none" normalizeH="0" baseline="0" dirty="0">
                          <a:ln>
                            <a:noFill/>
                          </a:ln>
                          <a:solidFill>
                            <a:schemeClr val="bg1"/>
                          </a:solidFill>
                          <a:effectLst/>
                          <a:latin typeface="Coptic1" pitchFamily="2" charset="0"/>
                          <a:cs typeface="Arial" charset="0"/>
                        </a:rPr>
                        <a:t> </a:t>
                      </a:r>
                      <a:r>
                        <a:rPr kumimoji="0" lang="en-US" sz="2300" b="0" i="0" u="none" strike="noStrike" cap="none" normalizeH="0" baseline="0" dirty="0" err="1">
                          <a:ln>
                            <a:noFill/>
                          </a:ln>
                          <a:solidFill>
                            <a:schemeClr val="bg1"/>
                          </a:solidFill>
                          <a:effectLst/>
                          <a:latin typeface="Coptic1" pitchFamily="2" charset="0"/>
                          <a:cs typeface="Arial" charset="0"/>
                        </a:rPr>
                        <a:t>n~n</a:t>
                      </a:r>
                      <a:r>
                        <a:rPr kumimoji="0" lang="en-US" sz="2300" b="0" i="0" u="none" strike="noStrike" cap="none" normalizeH="0" baseline="0" dirty="0">
                          <a:ln>
                            <a:noFill/>
                          </a:ln>
                          <a:solidFill>
                            <a:schemeClr val="bg1"/>
                          </a:solidFill>
                          <a:effectLst/>
                          <a:latin typeface="Coptic1" pitchFamily="2" charset="0"/>
                          <a:cs typeface="Arial" charset="0"/>
                        </a:rPr>
                        <a:t>/</a:t>
                      </a:r>
                      <a:r>
                        <a:rPr kumimoji="0" lang="en-US" sz="2300" b="0" i="0" u="none" strike="noStrike" cap="none" normalizeH="0" baseline="0" dirty="0" err="1">
                          <a:ln>
                            <a:noFill/>
                          </a:ln>
                          <a:solidFill>
                            <a:schemeClr val="bg1"/>
                          </a:solidFill>
                          <a:effectLst/>
                          <a:latin typeface="Coptic1" pitchFamily="2" charset="0"/>
                          <a:cs typeface="Arial" charset="0"/>
                        </a:rPr>
                        <a:t>etswni</a:t>
                      </a:r>
                      <a:r>
                        <a:rPr kumimoji="0" lang="en-US" sz="2300" b="0" i="0" u="none" strike="noStrike" cap="none" normalizeH="0" baseline="0" dirty="0">
                          <a:ln>
                            <a:noFill/>
                          </a:ln>
                          <a:solidFill>
                            <a:schemeClr val="bg1"/>
                          </a:solidFill>
                          <a:effectLst/>
                          <a:latin typeface="Coptic1" pitchFamily="2" charset="0"/>
                          <a:cs typeface="Arial" charset="0"/>
                        </a:rPr>
                        <a:t> </a:t>
                      </a:r>
                      <a:r>
                        <a:rPr kumimoji="0" lang="en-US" sz="2300" b="0" i="0" u="none" strike="noStrike" cap="none" normalizeH="0" baseline="0" dirty="0" err="1">
                          <a:ln>
                            <a:noFill/>
                          </a:ln>
                          <a:solidFill>
                            <a:schemeClr val="bg1"/>
                          </a:solidFill>
                          <a:effectLst/>
                          <a:latin typeface="Coptic1" pitchFamily="2" charset="0"/>
                          <a:cs typeface="Arial" charset="0"/>
                        </a:rPr>
                        <a:t>n~te</a:t>
                      </a:r>
                      <a:r>
                        <a:rPr kumimoji="0" lang="en-US" sz="2300" b="0" i="0" u="none" strike="noStrike" cap="none" normalizeH="0" baseline="0" dirty="0">
                          <a:ln>
                            <a:noFill/>
                          </a:ln>
                          <a:solidFill>
                            <a:schemeClr val="bg1"/>
                          </a:solidFill>
                          <a:effectLst/>
                          <a:latin typeface="Coptic1" pitchFamily="2" charset="0"/>
                          <a:cs typeface="Arial" charset="0"/>
                        </a:rPr>
                        <a:t> </a:t>
                      </a:r>
                      <a:r>
                        <a:rPr kumimoji="0" lang="en-US" sz="2300" b="0" i="0" u="none" strike="noStrike" cap="none" normalizeH="0" baseline="0" dirty="0" err="1">
                          <a:ln>
                            <a:noFill/>
                          </a:ln>
                          <a:solidFill>
                            <a:schemeClr val="bg1"/>
                          </a:solidFill>
                          <a:effectLst/>
                          <a:latin typeface="Coptic1" pitchFamily="2" charset="0"/>
                          <a:cs typeface="Arial" charset="0"/>
                        </a:rPr>
                        <a:t>peklaoc</a:t>
                      </a:r>
                      <a:r>
                        <a:rPr kumimoji="0" lang="en-US" sz="2300" b="0" i="0" u="none" strike="noStrike" cap="none" normalizeH="0" baseline="0" dirty="0">
                          <a:ln>
                            <a:noFill/>
                          </a:ln>
                          <a:solidFill>
                            <a:schemeClr val="bg1"/>
                          </a:solidFill>
                          <a:effectLst/>
                          <a:latin typeface="Coptic1" pitchFamily="2" charset="0"/>
                          <a:cs typeface="Arial" charset="0"/>
                        </a:rPr>
                        <a:t>.</a:t>
                      </a:r>
                      <a:r>
                        <a:rPr kumimoji="0" lang="en-US" sz="2300" b="0" i="0" u="none" strike="noStrike" cap="none" normalizeH="0" baseline="0" dirty="0">
                          <a:ln>
                            <a:noFill/>
                          </a:ln>
                          <a:solidFill>
                            <a:schemeClr val="bg1"/>
                          </a:solidFill>
                          <a:effectLst/>
                          <a:latin typeface="Arial" charset="0"/>
                          <a:cs typeface="Arial" charset="0"/>
                        </a:rPr>
                        <a:t> </a:t>
                      </a: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Arial" charset="0"/>
                          <a:cs typeface="Arial" charset="0"/>
                        </a:rPr>
                        <a:t>Le prêtre :</a:t>
                      </a:r>
                      <a:endParaRPr kumimoji="0" lang="en-US" sz="1200" b="0" i="0" u="none" strike="noStrike" cap="none" normalizeH="0" baseline="0" dirty="0">
                        <a:ln>
                          <a:noFill/>
                        </a:ln>
                        <a:solidFill>
                          <a:srgbClr val="FFFFFF"/>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lang="fr-FR" sz="2200" kern="1200" dirty="0">
                          <a:solidFill>
                            <a:schemeClr val="bg1"/>
                          </a:solidFill>
                          <a:effectLst/>
                          <a:latin typeface="Arial" panose="020B0604020202020204" pitchFamily="34" charset="0"/>
                          <a:ea typeface="+mn-ea"/>
                          <a:cs typeface="+mn-cs"/>
                        </a:rPr>
                        <a:t>Implorons encore Dieu Tout-Puissant, Père de notre Seigneur, Dieu et Sauveur Jésus-Christ. Nous invoquons et nous supplions Ta bonté ô Ami du genre humain, Souviens-Toi Seigneur, des malades de Ton peuple.</a:t>
                      </a:r>
                      <a:endParaRPr kumimoji="0" lang="fr-CA" sz="2200" b="0" i="0" u="none" strike="noStrike" cap="none" normalizeH="0" baseline="0" dirty="0">
                        <a:ln>
                          <a:noFill/>
                        </a:ln>
                        <a:solidFill>
                          <a:schemeClr val="bg1"/>
                        </a:solidFill>
                        <a:effectLst/>
                        <a:latin typeface="Arial"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000" b="0" i="0" u="sng" strike="noStrike" cap="none" normalizeH="0" baseline="0" dirty="0">
                          <a:ln>
                            <a:noFill/>
                          </a:ln>
                          <a:solidFill>
                            <a:srgbClr val="FF9900"/>
                          </a:solidFill>
                          <a:effectLst/>
                          <a:latin typeface="Arial" charset="0"/>
                          <a:cs typeface="Arial" charset="0"/>
                        </a:rPr>
                        <a:t>الكاهن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chemeClr val="bg1"/>
                          </a:solidFill>
                          <a:effectLst/>
                          <a:latin typeface="Arial" charset="0"/>
                          <a:cs typeface="Arial" charset="0"/>
                        </a:rPr>
                        <a:t>وأيضاً فلنسأل الله ضابط الكل أبا ربنا وإلهنا ومخلصنا يسوع المسيح نسأل ونطلب من صلاحِكَ يا مُحب البشر، اذكر يا ربُ مرضى شعبك.</a:t>
                      </a:r>
                      <a:endParaRPr kumimoji="0" lang="en-CA" sz="2800" b="0" i="0" u="none" strike="noStrike" cap="none" normalizeH="0" baseline="0" dirty="0">
                        <a:ln>
                          <a:noFill/>
                        </a:ln>
                        <a:solidFill>
                          <a:schemeClr val="bg1"/>
                        </a:solidFill>
                        <a:effectLst/>
                        <a:latin typeface="Arial" charset="0"/>
                        <a:cs typeface="Arial"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4185307"/>
      </p:ext>
    </p:extLst>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41251" name="Group 67"/>
          <p:cNvGraphicFramePr>
            <a:graphicFrameLocks noGrp="1"/>
          </p:cNvGraphicFramePr>
          <p:nvPr>
            <p:ph/>
            <p:extLst>
              <p:ext uri="{D42A27DB-BD31-4B8C-83A1-F6EECF244321}">
                <p14:modId xmlns:p14="http://schemas.microsoft.com/office/powerpoint/2010/main" val="4173105352"/>
              </p:ext>
            </p:extLst>
          </p:nvPr>
        </p:nvGraphicFramePr>
        <p:xfrm>
          <a:off x="0" y="11430"/>
          <a:ext cx="9144000" cy="4945380"/>
        </p:xfrm>
        <a:graphic>
          <a:graphicData uri="http://schemas.openxmlformats.org/drawingml/2006/table">
            <a:tbl>
              <a:tblPr/>
              <a:tblGrid>
                <a:gridCol w="3308350">
                  <a:extLst>
                    <a:ext uri="{9D8B030D-6E8A-4147-A177-3AD203B41FA5}">
                      <a16:colId xmlns:a16="http://schemas.microsoft.com/office/drawing/2014/main" val="20000"/>
                    </a:ext>
                  </a:extLst>
                </a:gridCol>
                <a:gridCol w="3162300">
                  <a:extLst>
                    <a:ext uri="{9D8B030D-6E8A-4147-A177-3AD203B41FA5}">
                      <a16:colId xmlns:a16="http://schemas.microsoft.com/office/drawing/2014/main" val="20001"/>
                    </a:ext>
                  </a:extLst>
                </a:gridCol>
                <a:gridCol w="2673350">
                  <a:extLst>
                    <a:ext uri="{9D8B030D-6E8A-4147-A177-3AD203B41FA5}">
                      <a16:colId xmlns:a16="http://schemas.microsoft.com/office/drawing/2014/main" val="20002"/>
                    </a:ext>
                  </a:extLst>
                </a:gridCol>
              </a:tblGrid>
              <a:tr h="4354100">
                <a:tc>
                  <a:txBody>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CA" sz="2000" b="0" i="0" u="sng" strike="noStrike" kern="1200" cap="none" spc="0" normalizeH="0" baseline="0" noProof="0" dirty="0" err="1">
                          <a:ln>
                            <a:noFill/>
                          </a:ln>
                          <a:solidFill>
                            <a:srgbClr val="FF9900"/>
                          </a:solidFill>
                          <a:effectLst/>
                          <a:uLnTx/>
                          <a:uFillTx/>
                          <a:latin typeface="Coptic1" pitchFamily="2" charset="0"/>
                          <a:ea typeface="+mn-ea"/>
                          <a:cs typeface="+mn-cs"/>
                        </a:rPr>
                        <a:t>Pidia~kwn</a:t>
                      </a:r>
                      <a:r>
                        <a:rPr kumimoji="0" lang="en-CA" sz="2000" b="0" i="0" u="sng" strike="noStrike" kern="1200" cap="none" spc="0" normalizeH="0" baseline="0" noProof="0" dirty="0">
                          <a:ln>
                            <a:noFill/>
                          </a:ln>
                          <a:solidFill>
                            <a:srgbClr val="FF9900"/>
                          </a:solidFill>
                          <a:effectLst/>
                          <a:uLnTx/>
                          <a:uFillTx/>
                          <a:latin typeface="Coptic1" pitchFamily="2" charset="0"/>
                          <a:ea typeface="+mn-ea"/>
                          <a:cs typeface="+mn-cs"/>
                        </a:rPr>
                        <a:t> :</a:t>
                      </a:r>
                      <a:endParaRPr kumimoji="0" lang="en-CA" sz="2400" b="0" i="0" u="none" strike="noStrike" cap="none" normalizeH="0" baseline="0" dirty="0">
                        <a:ln>
                          <a:noFill/>
                        </a:ln>
                        <a:solidFill>
                          <a:srgbClr val="FFFFFF"/>
                        </a:solidFill>
                        <a:effectLst/>
                        <a:latin typeface="Arial" charset="0"/>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err="1">
                          <a:ln>
                            <a:noFill/>
                          </a:ln>
                          <a:solidFill>
                            <a:schemeClr val="bg1"/>
                          </a:solidFill>
                          <a:effectLst/>
                          <a:latin typeface="Coptic1" pitchFamily="2" charset="0"/>
                          <a:cs typeface="Arial" charset="0"/>
                        </a:rPr>
                        <a:t>Twbh</a:t>
                      </a:r>
                      <a:r>
                        <a:rPr kumimoji="0" lang="en-US" sz="2400" b="0" i="0" u="none" strike="noStrike" cap="none" normalizeH="0" baseline="0" dirty="0">
                          <a:ln>
                            <a:noFill/>
                          </a:ln>
                          <a:solidFill>
                            <a:schemeClr val="bg1"/>
                          </a:solidFill>
                          <a:effectLst/>
                          <a:latin typeface="Coptic1" pitchFamily="2" charset="0"/>
                          <a:cs typeface="Arial" charset="0"/>
                        </a:rPr>
                        <a:t> </a:t>
                      </a:r>
                      <a:r>
                        <a:rPr kumimoji="0" lang="en-US" sz="2400" b="0" i="0" u="none" strike="noStrike" cap="none" normalizeH="0" baseline="0" dirty="0" err="1">
                          <a:ln>
                            <a:noFill/>
                          </a:ln>
                          <a:solidFill>
                            <a:schemeClr val="bg1"/>
                          </a:solidFill>
                          <a:effectLst/>
                          <a:latin typeface="Coptic1" pitchFamily="2" charset="0"/>
                          <a:cs typeface="Arial" charset="0"/>
                        </a:rPr>
                        <a:t>e~jen</a:t>
                      </a:r>
                      <a:r>
                        <a:rPr kumimoji="0" lang="en-US" sz="2400" b="0" i="0" u="none" strike="noStrike" cap="none" normalizeH="0" baseline="0" dirty="0">
                          <a:ln>
                            <a:noFill/>
                          </a:ln>
                          <a:solidFill>
                            <a:schemeClr val="bg1"/>
                          </a:solidFill>
                          <a:effectLst/>
                          <a:latin typeface="Coptic1" pitchFamily="2" charset="0"/>
                          <a:cs typeface="Arial" charset="0"/>
                        </a:rPr>
                        <a:t> </a:t>
                      </a:r>
                      <a:r>
                        <a:rPr kumimoji="0" lang="en-US" sz="2400" b="0" i="0" u="none" strike="noStrike" cap="none" normalizeH="0" baseline="0" dirty="0" err="1">
                          <a:ln>
                            <a:noFill/>
                          </a:ln>
                          <a:solidFill>
                            <a:schemeClr val="bg1"/>
                          </a:solidFill>
                          <a:effectLst/>
                          <a:latin typeface="Coptic1" pitchFamily="2" charset="0"/>
                          <a:cs typeface="Arial" charset="0"/>
                        </a:rPr>
                        <a:t>nenio</a:t>
                      </a:r>
                      <a:r>
                        <a:rPr kumimoji="0" lang="en-US" sz="2400" b="0" i="0" u="none" strike="noStrike" cap="none" normalizeH="0" baseline="0" dirty="0">
                          <a:ln>
                            <a:noFill/>
                          </a:ln>
                          <a:solidFill>
                            <a:schemeClr val="bg1"/>
                          </a:solidFill>
                          <a:effectLst/>
                          <a:latin typeface="Coptic1" pitchFamily="2" charset="0"/>
                          <a:cs typeface="Arial" charset="0"/>
                        </a:rPr>
                        <a:t>] </a:t>
                      </a:r>
                      <a:r>
                        <a:rPr kumimoji="0" lang="en-US" sz="2400" b="0" i="0" u="none" strike="noStrike" cap="none" normalizeH="0" baseline="0" dirty="0" err="1">
                          <a:ln>
                            <a:noFill/>
                          </a:ln>
                          <a:solidFill>
                            <a:schemeClr val="bg1"/>
                          </a:solidFill>
                          <a:effectLst/>
                          <a:latin typeface="Coptic1" pitchFamily="2" charset="0"/>
                          <a:cs typeface="Arial" charset="0"/>
                        </a:rPr>
                        <a:t>nem</a:t>
                      </a:r>
                      <a:r>
                        <a:rPr kumimoji="0" lang="en-US" sz="2400" b="0" i="0" u="none" strike="noStrike" cap="none" normalizeH="0" baseline="0" dirty="0">
                          <a:ln>
                            <a:noFill/>
                          </a:ln>
                          <a:solidFill>
                            <a:schemeClr val="bg1"/>
                          </a:solidFill>
                          <a:effectLst/>
                          <a:latin typeface="Coptic1" pitchFamily="2" charset="0"/>
                          <a:cs typeface="Arial" charset="0"/>
                        </a:rPr>
                        <a:t> </a:t>
                      </a:r>
                      <a:r>
                        <a:rPr kumimoji="0" lang="en-US" sz="2400" b="0" i="0" u="none" strike="noStrike" cap="none" normalizeH="0" baseline="0" dirty="0" err="1">
                          <a:ln>
                            <a:noFill/>
                          </a:ln>
                          <a:solidFill>
                            <a:schemeClr val="bg1"/>
                          </a:solidFill>
                          <a:effectLst/>
                          <a:latin typeface="Coptic1" pitchFamily="2" charset="0"/>
                          <a:cs typeface="Arial" charset="0"/>
                        </a:rPr>
                        <a:t>nenc~n</a:t>
                      </a:r>
                      <a:r>
                        <a:rPr kumimoji="0" lang="en-US" sz="2400" b="0" i="0" u="none" strike="noStrike" cap="none" normalizeH="0" baseline="0" dirty="0">
                          <a:ln>
                            <a:noFill/>
                          </a:ln>
                          <a:solidFill>
                            <a:schemeClr val="bg1"/>
                          </a:solidFill>
                          <a:effectLst/>
                          <a:latin typeface="Coptic1" pitchFamily="2" charset="0"/>
                          <a:cs typeface="Arial" charset="0"/>
                        </a:rPr>
                        <a:t>/</a:t>
                      </a:r>
                      <a:r>
                        <a:rPr kumimoji="0" lang="en-US" sz="2400" b="0" i="0" u="none" strike="noStrike" cap="none" normalizeH="0" baseline="0" dirty="0" err="1">
                          <a:ln>
                            <a:noFill/>
                          </a:ln>
                          <a:solidFill>
                            <a:schemeClr val="bg1"/>
                          </a:solidFill>
                          <a:effectLst/>
                          <a:latin typeface="Coptic1" pitchFamily="2" charset="0"/>
                          <a:cs typeface="Arial" charset="0"/>
                        </a:rPr>
                        <a:t>ou</a:t>
                      </a:r>
                      <a:r>
                        <a:rPr kumimoji="0" lang="en-US" sz="2400" b="0" i="0" u="none" strike="noStrike" cap="none" normalizeH="0" baseline="0" dirty="0">
                          <a:ln>
                            <a:noFill/>
                          </a:ln>
                          <a:solidFill>
                            <a:schemeClr val="bg1"/>
                          </a:solidFill>
                          <a:effectLst/>
                          <a:latin typeface="Coptic1" pitchFamily="2" charset="0"/>
                          <a:cs typeface="Arial" charset="0"/>
                        </a:rPr>
                        <a:t> </a:t>
                      </a:r>
                      <a:r>
                        <a:rPr kumimoji="0" lang="en-US" sz="2400" b="0" i="0" u="none" strike="noStrike" cap="none" normalizeH="0" baseline="0" dirty="0" err="1">
                          <a:ln>
                            <a:noFill/>
                          </a:ln>
                          <a:solidFill>
                            <a:schemeClr val="bg1"/>
                          </a:solidFill>
                          <a:effectLst/>
                          <a:latin typeface="Coptic1" pitchFamily="2" charset="0"/>
                          <a:cs typeface="Arial" charset="0"/>
                        </a:rPr>
                        <a:t>etswni</a:t>
                      </a:r>
                      <a:r>
                        <a:rPr kumimoji="0" lang="en-US" sz="2400" b="0" i="0" u="none" strike="noStrike" cap="none" normalizeH="0" baseline="0" dirty="0">
                          <a:ln>
                            <a:noFill/>
                          </a:ln>
                          <a:solidFill>
                            <a:schemeClr val="bg1"/>
                          </a:solidFill>
                          <a:effectLst/>
                          <a:latin typeface="Coptic1" pitchFamily="2" charset="0"/>
                          <a:cs typeface="Arial" charset="0"/>
                        </a:rPr>
                        <a:t> </a:t>
                      </a:r>
                      <a:r>
                        <a:rPr kumimoji="0" lang="en-US" sz="2400" b="0" i="0" u="none" strike="noStrike" cap="none" normalizeH="0" baseline="0" dirty="0" err="1">
                          <a:ln>
                            <a:noFill/>
                          </a:ln>
                          <a:solidFill>
                            <a:schemeClr val="bg1"/>
                          </a:solidFill>
                          <a:effectLst/>
                          <a:latin typeface="Coptic1" pitchFamily="2" charset="0"/>
                          <a:cs typeface="Arial" charset="0"/>
                        </a:rPr>
                        <a:t>qen</a:t>
                      </a:r>
                      <a:r>
                        <a:rPr kumimoji="0" lang="en-US" sz="2400" b="0" i="0" u="none" strike="noStrike" cap="none" normalizeH="0" baseline="0" dirty="0">
                          <a:ln>
                            <a:noFill/>
                          </a:ln>
                          <a:solidFill>
                            <a:schemeClr val="bg1"/>
                          </a:solidFill>
                          <a:effectLst/>
                          <a:latin typeface="Coptic1" pitchFamily="2" charset="0"/>
                          <a:cs typeface="Arial" charset="0"/>
                        </a:rPr>
                        <a:t> </a:t>
                      </a:r>
                      <a:r>
                        <a:rPr kumimoji="0" lang="en-US" sz="2400" b="0" i="0" u="none" strike="noStrike" cap="none" normalizeH="0" baseline="0" dirty="0" err="1">
                          <a:ln>
                            <a:noFill/>
                          </a:ln>
                          <a:solidFill>
                            <a:schemeClr val="bg1"/>
                          </a:solidFill>
                          <a:effectLst/>
                          <a:latin typeface="Coptic1" pitchFamily="2" charset="0"/>
                          <a:cs typeface="Arial" charset="0"/>
                        </a:rPr>
                        <a:t>jinswni</a:t>
                      </a:r>
                      <a:r>
                        <a:rPr kumimoji="0" lang="en-US" sz="2400" b="0" i="0" u="none" strike="noStrike" cap="none" normalizeH="0" baseline="0" dirty="0">
                          <a:ln>
                            <a:noFill/>
                          </a:ln>
                          <a:solidFill>
                            <a:schemeClr val="bg1"/>
                          </a:solidFill>
                          <a:effectLst/>
                          <a:latin typeface="Coptic1" pitchFamily="2" charset="0"/>
                          <a:cs typeface="Arial" charset="0"/>
                        </a:rPr>
                        <a:t> </a:t>
                      </a:r>
                      <a:r>
                        <a:rPr kumimoji="0" lang="en-US" sz="2400" b="0" i="0" u="none" strike="noStrike" cap="none" normalizeH="0" baseline="0" dirty="0" err="1">
                          <a:ln>
                            <a:noFill/>
                          </a:ln>
                          <a:solidFill>
                            <a:schemeClr val="bg1"/>
                          </a:solidFill>
                          <a:effectLst/>
                          <a:latin typeface="Coptic1" pitchFamily="2" charset="0"/>
                          <a:cs typeface="Arial" charset="0"/>
                        </a:rPr>
                        <a:t>niben</a:t>
                      </a:r>
                      <a:r>
                        <a:rPr kumimoji="0" lang="en-US" sz="2400" b="0" i="0" u="none" strike="noStrike" cap="none" normalizeH="0" baseline="0" dirty="0">
                          <a:ln>
                            <a:noFill/>
                          </a:ln>
                          <a:solidFill>
                            <a:schemeClr val="bg1"/>
                          </a:solidFill>
                          <a:effectLst/>
                          <a:latin typeface="Coptic1" pitchFamily="2" charset="0"/>
                          <a:cs typeface="Arial" charset="0"/>
                        </a:rPr>
                        <a:t> : </a:t>
                      </a:r>
                      <a:r>
                        <a:rPr kumimoji="0" lang="en-US" sz="2400" b="0" i="0" u="none" strike="noStrike" cap="none" normalizeH="0" baseline="0" dirty="0" err="1">
                          <a:ln>
                            <a:noFill/>
                          </a:ln>
                          <a:solidFill>
                            <a:schemeClr val="bg1"/>
                          </a:solidFill>
                          <a:effectLst/>
                          <a:latin typeface="Coptic1" pitchFamily="2" charset="0"/>
                          <a:cs typeface="Arial" charset="0"/>
                        </a:rPr>
                        <a:t>i~te</a:t>
                      </a:r>
                      <a:r>
                        <a:rPr kumimoji="0" lang="en-US" sz="2400" b="0" i="0" u="none" strike="noStrike" cap="none" normalizeH="0" baseline="0" dirty="0">
                          <a:ln>
                            <a:noFill/>
                          </a:ln>
                          <a:solidFill>
                            <a:schemeClr val="bg1"/>
                          </a:solidFill>
                          <a:effectLst/>
                          <a:latin typeface="Coptic1" pitchFamily="2" charset="0"/>
                          <a:cs typeface="Arial" charset="0"/>
                        </a:rPr>
                        <a:t> </a:t>
                      </a:r>
                      <a:r>
                        <a:rPr kumimoji="0" lang="en-US" sz="2400" b="0" i="0" u="none" strike="noStrike" cap="none" normalizeH="0" baseline="0" dirty="0" err="1">
                          <a:ln>
                            <a:noFill/>
                          </a:ln>
                          <a:solidFill>
                            <a:schemeClr val="bg1"/>
                          </a:solidFill>
                          <a:effectLst/>
                          <a:latin typeface="Coptic1" pitchFamily="2" charset="0"/>
                          <a:cs typeface="Arial" charset="0"/>
                        </a:rPr>
                        <a:t>qen</a:t>
                      </a:r>
                      <a:r>
                        <a:rPr kumimoji="0" lang="en-US" sz="2400" b="0" i="0" u="none" strike="noStrike" cap="none" normalizeH="0" baseline="0" dirty="0">
                          <a:ln>
                            <a:noFill/>
                          </a:ln>
                          <a:solidFill>
                            <a:schemeClr val="bg1"/>
                          </a:solidFill>
                          <a:effectLst/>
                          <a:latin typeface="Coptic1" pitchFamily="2" charset="0"/>
                          <a:cs typeface="Arial" charset="0"/>
                        </a:rPr>
                        <a:t> </a:t>
                      </a:r>
                      <a:r>
                        <a:rPr kumimoji="0" lang="en-US" sz="2400" b="0" i="0" u="none" strike="noStrike" cap="none" normalizeH="0" baseline="0" dirty="0" err="1">
                          <a:ln>
                            <a:noFill/>
                          </a:ln>
                          <a:solidFill>
                            <a:schemeClr val="bg1"/>
                          </a:solidFill>
                          <a:effectLst/>
                          <a:latin typeface="Coptic1" pitchFamily="2" charset="0"/>
                          <a:cs typeface="Arial" charset="0"/>
                        </a:rPr>
                        <a:t>paitopoc</a:t>
                      </a:r>
                      <a:r>
                        <a:rPr kumimoji="0" lang="en-US" sz="2400" b="0" i="0" u="none" strike="noStrike" cap="none" normalizeH="0" baseline="0" dirty="0">
                          <a:ln>
                            <a:noFill/>
                          </a:ln>
                          <a:solidFill>
                            <a:schemeClr val="bg1"/>
                          </a:solidFill>
                          <a:effectLst/>
                          <a:latin typeface="Coptic1" pitchFamily="2" charset="0"/>
                          <a:cs typeface="Arial" charset="0"/>
                        </a:rPr>
                        <a:t> </a:t>
                      </a:r>
                      <a:r>
                        <a:rPr kumimoji="0" lang="en-US" sz="2400" b="0" i="0" u="none" strike="noStrike" cap="none" normalizeH="0" baseline="0" dirty="0" err="1">
                          <a:ln>
                            <a:noFill/>
                          </a:ln>
                          <a:solidFill>
                            <a:schemeClr val="bg1"/>
                          </a:solidFill>
                          <a:effectLst/>
                          <a:latin typeface="Coptic1" pitchFamily="2" charset="0"/>
                          <a:cs typeface="Arial" charset="0"/>
                        </a:rPr>
                        <a:t>i~te</a:t>
                      </a:r>
                      <a:r>
                        <a:rPr kumimoji="0" lang="en-US" sz="2400" b="0" i="0" u="none" strike="noStrike" cap="none" normalizeH="0" baseline="0" dirty="0">
                          <a:ln>
                            <a:noFill/>
                          </a:ln>
                          <a:solidFill>
                            <a:schemeClr val="bg1"/>
                          </a:solidFill>
                          <a:effectLst/>
                          <a:latin typeface="Coptic1" pitchFamily="2" charset="0"/>
                          <a:cs typeface="Arial" charset="0"/>
                        </a:rPr>
                        <a:t> </a:t>
                      </a:r>
                      <a:r>
                        <a:rPr kumimoji="0" lang="en-US" sz="2400" b="0" i="0" u="none" strike="noStrike" cap="none" normalizeH="0" baseline="0" dirty="0" err="1">
                          <a:ln>
                            <a:noFill/>
                          </a:ln>
                          <a:solidFill>
                            <a:schemeClr val="bg1"/>
                          </a:solidFill>
                          <a:effectLst/>
                          <a:latin typeface="Coptic1" pitchFamily="2" charset="0"/>
                          <a:cs typeface="Arial" charset="0"/>
                        </a:rPr>
                        <a:t>qen</a:t>
                      </a:r>
                      <a:r>
                        <a:rPr kumimoji="0" lang="en-US" sz="2400" b="0" i="0" u="none" strike="noStrike" cap="none" normalizeH="0" baseline="0" dirty="0">
                          <a:ln>
                            <a:noFill/>
                          </a:ln>
                          <a:solidFill>
                            <a:schemeClr val="bg1"/>
                          </a:solidFill>
                          <a:effectLst/>
                          <a:latin typeface="Coptic1" pitchFamily="2" charset="0"/>
                          <a:cs typeface="Arial" charset="0"/>
                        </a:rPr>
                        <a:t> </a:t>
                      </a:r>
                      <a:r>
                        <a:rPr kumimoji="0" lang="en-US" sz="2400" b="0" i="0" u="none" strike="noStrike" cap="none" normalizeH="0" baseline="0" dirty="0" err="1">
                          <a:ln>
                            <a:noFill/>
                          </a:ln>
                          <a:solidFill>
                            <a:schemeClr val="bg1"/>
                          </a:solidFill>
                          <a:effectLst/>
                          <a:latin typeface="Coptic1" pitchFamily="2" charset="0"/>
                          <a:cs typeface="Arial" charset="0"/>
                        </a:rPr>
                        <a:t>mai</a:t>
                      </a:r>
                      <a:r>
                        <a:rPr kumimoji="0" lang="en-US" sz="2400" b="0" i="0" u="none" strike="noStrike" cap="none" normalizeH="0" baseline="0" dirty="0">
                          <a:ln>
                            <a:noFill/>
                          </a:ln>
                          <a:solidFill>
                            <a:schemeClr val="bg1"/>
                          </a:solidFill>
                          <a:effectLst/>
                          <a:latin typeface="Coptic1" pitchFamily="2" charset="0"/>
                          <a:cs typeface="Arial" charset="0"/>
                        </a:rPr>
                        <a:t> </a:t>
                      </a:r>
                      <a:r>
                        <a:rPr kumimoji="0" lang="en-US" sz="2400" b="0" i="0" u="none" strike="noStrike" cap="none" normalizeH="0" baseline="0" dirty="0" err="1">
                          <a:ln>
                            <a:noFill/>
                          </a:ln>
                          <a:solidFill>
                            <a:schemeClr val="bg1"/>
                          </a:solidFill>
                          <a:effectLst/>
                          <a:latin typeface="Coptic1" pitchFamily="2" charset="0"/>
                          <a:cs typeface="Arial" charset="0"/>
                        </a:rPr>
                        <a:t>niben</a:t>
                      </a:r>
                      <a:r>
                        <a:rPr kumimoji="0" lang="en-US" sz="2400" b="0" i="0" u="none" strike="noStrike" cap="none" normalizeH="0" baseline="0" dirty="0">
                          <a:ln>
                            <a:noFill/>
                          </a:ln>
                          <a:solidFill>
                            <a:schemeClr val="bg1"/>
                          </a:solidFill>
                          <a:effectLst/>
                          <a:latin typeface="Coptic1" pitchFamily="2" charset="0"/>
                          <a:cs typeface="Arial" charset="0"/>
                        </a:rPr>
                        <a:t> </a:t>
                      </a:r>
                      <a:r>
                        <a:rPr kumimoji="0" lang="en-US" sz="2400" b="0" i="0" u="none" strike="noStrike" cap="none" normalizeH="0" baseline="0" dirty="0" err="1">
                          <a:ln>
                            <a:noFill/>
                          </a:ln>
                          <a:solidFill>
                            <a:schemeClr val="bg1"/>
                          </a:solidFill>
                          <a:effectLst/>
                          <a:latin typeface="Coptic1" pitchFamily="2" charset="0"/>
                          <a:cs typeface="Arial" charset="0"/>
                        </a:rPr>
                        <a:t>hina</a:t>
                      </a:r>
                      <a:r>
                        <a:rPr kumimoji="0" lang="en-US" sz="2400" b="0" i="0" u="none" strike="noStrike" cap="none" normalizeH="0" baseline="0" dirty="0">
                          <a:ln>
                            <a:noFill/>
                          </a:ln>
                          <a:solidFill>
                            <a:schemeClr val="bg1"/>
                          </a:solidFill>
                          <a:effectLst/>
                          <a:latin typeface="Coptic1" pitchFamily="2" charset="0"/>
                          <a:cs typeface="Arial" charset="0"/>
                        </a:rPr>
                        <a:t> </a:t>
                      </a:r>
                      <a:r>
                        <a:rPr kumimoji="0" lang="en-US" sz="2400" b="0" i="0" u="none" strike="noStrike" cap="none" normalizeH="0" baseline="0" dirty="0" err="1">
                          <a:ln>
                            <a:noFill/>
                          </a:ln>
                          <a:solidFill>
                            <a:schemeClr val="bg1"/>
                          </a:solidFill>
                          <a:effectLst/>
                          <a:latin typeface="Coptic1" pitchFamily="2" charset="0"/>
                          <a:cs typeface="Arial" charset="0"/>
                        </a:rPr>
                        <a:t>n~te</a:t>
                      </a:r>
                      <a:r>
                        <a:rPr kumimoji="0" lang="en-US" sz="2400" b="0" i="0" u="none" strike="noStrike" cap="none" normalizeH="0" baseline="0" dirty="0">
                          <a:ln>
                            <a:noFill/>
                          </a:ln>
                          <a:solidFill>
                            <a:schemeClr val="bg1"/>
                          </a:solidFill>
                          <a:effectLst/>
                          <a:latin typeface="Coptic1" pitchFamily="2" charset="0"/>
                          <a:cs typeface="Arial" charset="0"/>
                        </a:rPr>
                        <a:t> Pi&lt;~</a:t>
                      </a:r>
                      <a:r>
                        <a:rPr kumimoji="0" lang="en-US" sz="2400" b="0" i="0" u="none" strike="noStrike" cap="none" normalizeH="0" baseline="0" dirty="0" err="1">
                          <a:ln>
                            <a:noFill/>
                          </a:ln>
                          <a:solidFill>
                            <a:schemeClr val="bg1"/>
                          </a:solidFill>
                          <a:effectLst/>
                          <a:latin typeface="Coptic1" pitchFamily="2" charset="0"/>
                          <a:cs typeface="Arial" charset="0"/>
                        </a:rPr>
                        <a:t>rictoc</a:t>
                      </a:r>
                      <a:r>
                        <a:rPr kumimoji="0" lang="en-US" sz="2400" b="0" i="0" u="none" strike="noStrike" cap="none" normalizeH="0" baseline="0" dirty="0">
                          <a:ln>
                            <a:noFill/>
                          </a:ln>
                          <a:solidFill>
                            <a:schemeClr val="bg1"/>
                          </a:solidFill>
                          <a:effectLst/>
                          <a:latin typeface="Coptic1" pitchFamily="2" charset="0"/>
                          <a:cs typeface="Arial" charset="0"/>
                        </a:rPr>
                        <a:t> </a:t>
                      </a:r>
                      <a:r>
                        <a:rPr kumimoji="0" lang="en-US" sz="2400" b="0" i="0" u="none" strike="noStrike" cap="none" normalizeH="0" baseline="0" dirty="0" err="1">
                          <a:ln>
                            <a:noFill/>
                          </a:ln>
                          <a:solidFill>
                            <a:schemeClr val="bg1"/>
                          </a:solidFill>
                          <a:effectLst/>
                          <a:latin typeface="Coptic1" pitchFamily="2" charset="0"/>
                          <a:cs typeface="Arial" charset="0"/>
                        </a:rPr>
                        <a:t>PenNou</a:t>
                      </a:r>
                      <a:r>
                        <a:rPr kumimoji="0" lang="en-US" sz="2400" b="0" i="0" u="none" strike="noStrike" cap="none" normalizeH="0" baseline="0" dirty="0">
                          <a:ln>
                            <a:noFill/>
                          </a:ln>
                          <a:solidFill>
                            <a:schemeClr val="bg1"/>
                          </a:solidFill>
                          <a:effectLst/>
                          <a:latin typeface="Coptic1" pitchFamily="2" charset="0"/>
                          <a:cs typeface="Arial" charset="0"/>
                        </a:rPr>
                        <a:t>] </a:t>
                      </a:r>
                      <a:r>
                        <a:rPr kumimoji="0" lang="en-US" sz="2400" b="0" i="0" u="none" strike="noStrike" cap="none" normalizeH="0" baseline="0" dirty="0" err="1">
                          <a:ln>
                            <a:noFill/>
                          </a:ln>
                          <a:solidFill>
                            <a:schemeClr val="bg1"/>
                          </a:solidFill>
                          <a:effectLst/>
                          <a:latin typeface="Coptic1" pitchFamily="2" charset="0"/>
                          <a:cs typeface="Arial" charset="0"/>
                        </a:rPr>
                        <a:t>erh~mot</a:t>
                      </a:r>
                      <a:r>
                        <a:rPr kumimoji="0" lang="en-US" sz="2400" b="0" i="0" u="none" strike="noStrike" cap="none" normalizeH="0" baseline="0" dirty="0">
                          <a:ln>
                            <a:noFill/>
                          </a:ln>
                          <a:solidFill>
                            <a:schemeClr val="bg1"/>
                          </a:solidFill>
                          <a:effectLst/>
                          <a:latin typeface="Coptic1" pitchFamily="2" charset="0"/>
                          <a:cs typeface="Arial" charset="0"/>
                        </a:rPr>
                        <a:t> nan </a:t>
                      </a:r>
                      <a:r>
                        <a:rPr kumimoji="0" lang="en-US" sz="2400" b="0" i="0" u="none" strike="noStrike" cap="none" normalizeH="0" baseline="0" dirty="0" err="1">
                          <a:ln>
                            <a:noFill/>
                          </a:ln>
                          <a:solidFill>
                            <a:schemeClr val="bg1"/>
                          </a:solidFill>
                          <a:effectLst/>
                          <a:latin typeface="Coptic1" pitchFamily="2" charset="0"/>
                          <a:cs typeface="Arial" charset="0"/>
                        </a:rPr>
                        <a:t>nemwou</a:t>
                      </a:r>
                      <a:r>
                        <a:rPr kumimoji="0" lang="en-US" sz="2400" b="0" i="0" u="none" strike="noStrike" cap="none" normalizeH="0" baseline="0" dirty="0">
                          <a:ln>
                            <a:noFill/>
                          </a:ln>
                          <a:solidFill>
                            <a:schemeClr val="bg1"/>
                          </a:solidFill>
                          <a:effectLst/>
                          <a:latin typeface="Coptic1" pitchFamily="2" charset="0"/>
                          <a:cs typeface="Arial" charset="0"/>
                        </a:rPr>
                        <a:t> </a:t>
                      </a:r>
                      <a:r>
                        <a:rPr kumimoji="0" lang="en-US" sz="2400" b="0" i="0" u="none" strike="noStrike" cap="none" normalizeH="0" baseline="0" dirty="0" err="1">
                          <a:ln>
                            <a:noFill/>
                          </a:ln>
                          <a:solidFill>
                            <a:schemeClr val="bg1"/>
                          </a:solidFill>
                          <a:effectLst/>
                          <a:latin typeface="Coptic1" pitchFamily="2" charset="0"/>
                          <a:cs typeface="Arial" charset="0"/>
                        </a:rPr>
                        <a:t>m~pioujai</a:t>
                      </a:r>
                      <a:r>
                        <a:rPr kumimoji="0" lang="en-US" sz="2400" b="0" i="0" u="none" strike="noStrike" cap="none" normalizeH="0" baseline="0" dirty="0">
                          <a:ln>
                            <a:noFill/>
                          </a:ln>
                          <a:solidFill>
                            <a:schemeClr val="bg1"/>
                          </a:solidFill>
                          <a:effectLst/>
                          <a:latin typeface="Coptic1" pitchFamily="2" charset="0"/>
                          <a:cs typeface="Arial" charset="0"/>
                        </a:rPr>
                        <a:t> </a:t>
                      </a:r>
                      <a:r>
                        <a:rPr kumimoji="0" lang="en-US" sz="2400" b="0" i="0" u="none" strike="noStrike" cap="none" normalizeH="0" baseline="0" dirty="0" err="1">
                          <a:ln>
                            <a:noFill/>
                          </a:ln>
                          <a:solidFill>
                            <a:schemeClr val="bg1"/>
                          </a:solidFill>
                          <a:effectLst/>
                          <a:latin typeface="Coptic1" pitchFamily="2" charset="0"/>
                          <a:cs typeface="Arial" charset="0"/>
                        </a:rPr>
                        <a:t>nem</a:t>
                      </a:r>
                      <a:r>
                        <a:rPr kumimoji="0" lang="en-US" sz="2400" b="0" i="0" u="none" strike="noStrike" cap="none" normalizeH="0" baseline="0" dirty="0">
                          <a:ln>
                            <a:noFill/>
                          </a:ln>
                          <a:solidFill>
                            <a:schemeClr val="bg1"/>
                          </a:solidFill>
                          <a:effectLst/>
                          <a:latin typeface="Coptic1" pitchFamily="2" charset="0"/>
                          <a:cs typeface="Arial" charset="0"/>
                        </a:rPr>
                        <a:t> </a:t>
                      </a:r>
                      <a:r>
                        <a:rPr kumimoji="0" lang="en-US" sz="2400" b="0" i="0" u="none" strike="noStrike" cap="none" normalizeH="0" baseline="0" dirty="0" err="1">
                          <a:ln>
                            <a:noFill/>
                          </a:ln>
                          <a:solidFill>
                            <a:schemeClr val="bg1"/>
                          </a:solidFill>
                          <a:effectLst/>
                          <a:latin typeface="Coptic1" pitchFamily="2" charset="0"/>
                          <a:cs typeface="Arial" charset="0"/>
                        </a:rPr>
                        <a:t>pital</a:t>
                      </a:r>
                      <a:r>
                        <a:rPr kumimoji="0" lang="en-US" sz="2400" b="0" i="0" u="none" strike="noStrike" cap="none" normalizeH="0" baseline="0" dirty="0">
                          <a:ln>
                            <a:noFill/>
                          </a:ln>
                          <a:solidFill>
                            <a:schemeClr val="bg1"/>
                          </a:solidFill>
                          <a:effectLst/>
                          <a:latin typeface="Coptic1" pitchFamily="2" charset="0"/>
                          <a:cs typeface="Arial" charset="0"/>
                        </a:rPr>
                        <a:t>[o : </a:t>
                      </a:r>
                      <a:r>
                        <a:rPr kumimoji="0" lang="en-US" sz="2400" b="0" i="0" u="none" strike="noStrike" cap="none" normalizeH="0" baseline="0" dirty="0" err="1">
                          <a:ln>
                            <a:noFill/>
                          </a:ln>
                          <a:solidFill>
                            <a:schemeClr val="bg1"/>
                          </a:solidFill>
                          <a:effectLst/>
                          <a:latin typeface="Coptic1" pitchFamily="2" charset="0"/>
                          <a:cs typeface="Arial" charset="0"/>
                        </a:rPr>
                        <a:t>n~tef,a</a:t>
                      </a:r>
                      <a:r>
                        <a:rPr kumimoji="0" lang="en-US" sz="2400" b="0" i="0" u="none" strike="noStrike" cap="none" normalizeH="0" baseline="0" dirty="0">
                          <a:ln>
                            <a:noFill/>
                          </a:ln>
                          <a:solidFill>
                            <a:schemeClr val="bg1"/>
                          </a:solidFill>
                          <a:effectLst/>
                          <a:latin typeface="Coptic1" pitchFamily="2" charset="0"/>
                          <a:cs typeface="Arial" charset="0"/>
                        </a:rPr>
                        <a:t> </a:t>
                      </a:r>
                      <a:r>
                        <a:rPr kumimoji="0" lang="en-US" sz="2400" b="0" i="0" u="none" strike="noStrike" cap="none" normalizeH="0" baseline="0" dirty="0" err="1">
                          <a:ln>
                            <a:noFill/>
                          </a:ln>
                          <a:solidFill>
                            <a:schemeClr val="bg1"/>
                          </a:solidFill>
                          <a:effectLst/>
                          <a:latin typeface="Coptic1" pitchFamily="2" charset="0"/>
                          <a:cs typeface="Arial" charset="0"/>
                        </a:rPr>
                        <a:t>nennobi</a:t>
                      </a:r>
                      <a:r>
                        <a:rPr kumimoji="0" lang="en-US" sz="2400" b="0" i="0" u="none" strike="noStrike" cap="none" normalizeH="0" baseline="0" dirty="0">
                          <a:ln>
                            <a:noFill/>
                          </a:ln>
                          <a:solidFill>
                            <a:schemeClr val="bg1"/>
                          </a:solidFill>
                          <a:effectLst/>
                          <a:latin typeface="Coptic1" pitchFamily="2" charset="0"/>
                          <a:cs typeface="Arial" charset="0"/>
                        </a:rPr>
                        <a:t> nan </a:t>
                      </a:r>
                      <a:r>
                        <a:rPr kumimoji="0" lang="en-US" sz="2400" b="0" i="0" u="none" strike="noStrike" cap="none" normalizeH="0" baseline="0" dirty="0" err="1">
                          <a:ln>
                            <a:noFill/>
                          </a:ln>
                          <a:solidFill>
                            <a:schemeClr val="bg1"/>
                          </a:solidFill>
                          <a:effectLst/>
                          <a:latin typeface="Coptic1" pitchFamily="2" charset="0"/>
                          <a:cs typeface="Arial" charset="0"/>
                        </a:rPr>
                        <a:t>e~bol</a:t>
                      </a:r>
                      <a:r>
                        <a:rPr kumimoji="0" lang="en-US" sz="3200" b="0" i="0" u="none" strike="noStrike" cap="none" normalizeH="0" baseline="0" dirty="0">
                          <a:ln>
                            <a:noFill/>
                          </a:ln>
                          <a:solidFill>
                            <a:schemeClr val="bg1"/>
                          </a:solidFill>
                          <a:effectLst/>
                          <a:latin typeface="Arial" charset="0"/>
                          <a:cs typeface="Arial" charset="0"/>
                        </a:rPr>
                        <a:t>.</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CA" sz="2000" b="0" i="0" u="sng" strike="noStrike" kern="1200" cap="none" spc="0" normalizeH="0" baseline="0" noProof="0" dirty="0" err="1">
                          <a:ln>
                            <a:noFill/>
                          </a:ln>
                          <a:solidFill>
                            <a:srgbClr val="FF9900"/>
                          </a:solidFill>
                          <a:effectLst/>
                          <a:uLnTx/>
                          <a:uFillTx/>
                          <a:latin typeface="Coptic1" pitchFamily="2" charset="0"/>
                          <a:ea typeface="+mn-ea"/>
                          <a:cs typeface="Arial" charset="0"/>
                        </a:rPr>
                        <a:t>Pilaoc</a:t>
                      </a:r>
                      <a:r>
                        <a:rPr kumimoji="0" lang="en-CA" sz="2000" b="0" i="0" u="sng" strike="noStrike" kern="1200" cap="none" spc="0" normalizeH="0" baseline="0" noProof="0" dirty="0">
                          <a:ln>
                            <a:noFill/>
                          </a:ln>
                          <a:solidFill>
                            <a:srgbClr val="FF9900"/>
                          </a:solidFill>
                          <a:effectLst/>
                          <a:uLnTx/>
                          <a:uFillTx/>
                          <a:latin typeface="Coptic1" pitchFamily="2" charset="0"/>
                          <a:ea typeface="+mn-ea"/>
                          <a:cs typeface="Arial" charset="0"/>
                        </a:rPr>
                        <a:t> :</a:t>
                      </a:r>
                      <a:endParaRPr kumimoji="0" lang="en-US" sz="1200" b="0" i="0" u="none" strike="noStrike" cap="none" normalizeH="0" baseline="0" dirty="0">
                        <a:ln>
                          <a:noFill/>
                        </a:ln>
                        <a:solidFill>
                          <a:srgbClr val="FFFFFF"/>
                        </a:solidFill>
                        <a:effectLst/>
                        <a:latin typeface="Coptic1" pitchFamily="2" charset="0"/>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2000" b="0" i="0" u="none" strike="noStrike" cap="none" normalizeH="0" baseline="0" dirty="0" err="1">
                          <a:ln>
                            <a:noFill/>
                          </a:ln>
                          <a:solidFill>
                            <a:schemeClr val="bg1"/>
                          </a:solidFill>
                          <a:effectLst/>
                          <a:latin typeface="Coptic1" pitchFamily="2" charset="0"/>
                          <a:cs typeface="Arial" charset="0"/>
                        </a:rPr>
                        <a:t>Kurie</a:t>
                      </a:r>
                      <a:r>
                        <a:rPr kumimoji="0" lang="en-US" sz="2000" b="0" i="0" u="none" strike="noStrike" cap="none" normalizeH="0" baseline="0" dirty="0">
                          <a:ln>
                            <a:noFill/>
                          </a:ln>
                          <a:solidFill>
                            <a:schemeClr val="bg1"/>
                          </a:solidFill>
                          <a:effectLst/>
                          <a:latin typeface="Coptic1" pitchFamily="2" charset="0"/>
                          <a:cs typeface="Arial" charset="0"/>
                        </a:rPr>
                        <a:t>~ </a:t>
                      </a:r>
                      <a:r>
                        <a:rPr kumimoji="0" lang="en-US" sz="2000" b="0" i="0" u="none" strike="noStrike" cap="none" normalizeH="0" baseline="0" dirty="0" err="1">
                          <a:ln>
                            <a:noFill/>
                          </a:ln>
                          <a:solidFill>
                            <a:schemeClr val="bg1"/>
                          </a:solidFill>
                          <a:effectLst/>
                          <a:latin typeface="Coptic1" pitchFamily="2" charset="0"/>
                          <a:cs typeface="Arial" charset="0"/>
                        </a:rPr>
                        <a:t>e~le</a:t>
                      </a:r>
                      <a:r>
                        <a:rPr kumimoji="0" lang="en-US" sz="2000" b="0" i="0" u="none" strike="noStrike" cap="none" normalizeH="0" baseline="0" dirty="0">
                          <a:ln>
                            <a:noFill/>
                          </a:ln>
                          <a:solidFill>
                            <a:schemeClr val="bg1"/>
                          </a:solidFill>
                          <a:effectLst/>
                          <a:latin typeface="Coptic1" pitchFamily="2" charset="0"/>
                          <a:cs typeface="Arial" charset="0"/>
                        </a:rPr>
                        <a:t>/~con</a:t>
                      </a:r>
                      <a:r>
                        <a:rPr kumimoji="0" lang="en-US" sz="3200" b="0" i="0" u="none" strike="noStrike" cap="none" normalizeH="0" baseline="0" dirty="0">
                          <a:ln>
                            <a:noFill/>
                          </a:ln>
                          <a:solidFill>
                            <a:schemeClr val="bg1"/>
                          </a:solidFill>
                          <a:effectLst/>
                          <a:latin typeface="Arial" charset="0"/>
                          <a:cs typeface="Arial" charset="0"/>
                        </a:rPr>
                        <a:t>.</a:t>
                      </a: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Arial" charset="0"/>
                          <a:cs typeface="Arial" charset="0"/>
                        </a:rPr>
                        <a:t>Le diacre :</a:t>
                      </a:r>
                      <a:endParaRPr kumimoji="0" lang="en-US" sz="2000" b="0" i="0" u="none" strike="noStrike" cap="none" normalizeH="0" baseline="0" dirty="0">
                        <a:ln>
                          <a:noFill/>
                        </a:ln>
                        <a:solidFill>
                          <a:srgbClr val="FFFFFF"/>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300" b="0" i="0" u="none" strike="noStrike" cap="none" normalizeH="0" baseline="0" dirty="0">
                          <a:ln>
                            <a:noFill/>
                          </a:ln>
                          <a:solidFill>
                            <a:schemeClr val="bg1"/>
                          </a:solidFill>
                          <a:effectLst/>
                          <a:latin typeface="Arial" charset="0"/>
                          <a:cs typeface="Arial" charset="0"/>
                        </a:rPr>
                        <a:t>Implorez pour nos pères, et nos frères les malades de toute maladie, ici ou ailleurs pour que Le Christ notre Dieu leur accorde ainsi qu’à nous la santé et la guérison, et nous pardonne nos péchés.</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1000" b="0" i="0" u="none" strike="noStrike" cap="none" normalizeH="0" baseline="0" dirty="0">
                        <a:ln>
                          <a:noFill/>
                        </a:ln>
                        <a:solidFill>
                          <a:srgbClr val="FFFFFF"/>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Arial" charset="0"/>
                          <a:cs typeface="Arial" charset="0"/>
                        </a:rPr>
                        <a:t>Le peuple :</a:t>
                      </a:r>
                      <a:endParaRPr kumimoji="0" lang="fr-CA" sz="2000" b="0" i="0" u="none" strike="noStrike" cap="none" normalizeH="0" baseline="0" dirty="0">
                        <a:ln>
                          <a:noFill/>
                        </a:ln>
                        <a:solidFill>
                          <a:srgbClr val="FFFFFF"/>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bg1"/>
                          </a:solidFill>
                          <a:effectLst/>
                          <a:latin typeface="Arial" charset="0"/>
                          <a:cs typeface="Arial" charset="0"/>
                        </a:rPr>
                        <a:t>Pitié</a:t>
                      </a:r>
                      <a:r>
                        <a:rPr kumimoji="0" lang="en-US" sz="2000" b="0" i="0" u="none" strike="noStrike" cap="none" normalizeH="0" baseline="0" dirty="0">
                          <a:ln>
                            <a:noFill/>
                          </a:ln>
                          <a:solidFill>
                            <a:schemeClr val="bg1"/>
                          </a:solidFill>
                          <a:effectLst/>
                          <a:latin typeface="Arial" charset="0"/>
                          <a:cs typeface="Arial" charset="0"/>
                        </a:rPr>
                        <a:t> Seigneur. </a:t>
                      </a:r>
                      <a:endParaRPr kumimoji="0" lang="fr-CA" sz="2000" b="0" i="0" u="none" strike="noStrike" cap="none" normalizeH="0" baseline="0" dirty="0">
                        <a:ln>
                          <a:noFill/>
                        </a:ln>
                        <a:solidFill>
                          <a:schemeClr val="bg1"/>
                        </a:solidFill>
                        <a:effectLst/>
                        <a:latin typeface="Arial"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000" b="0" i="0" u="sng" strike="noStrike" cap="none" normalizeH="0" baseline="0" dirty="0">
                          <a:ln>
                            <a:noFill/>
                          </a:ln>
                          <a:solidFill>
                            <a:srgbClr val="FF9900"/>
                          </a:solidFill>
                          <a:effectLst/>
                          <a:latin typeface="Arial" charset="0"/>
                          <a:cs typeface="Arial" charset="0"/>
                        </a:rPr>
                        <a:t>الشماس :</a:t>
                      </a:r>
                      <a:endParaRPr kumimoji="0" lang="ar-EG" sz="20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chemeClr val="bg1"/>
                          </a:solidFill>
                          <a:effectLst/>
                          <a:latin typeface="Arial" charset="0"/>
                          <a:cs typeface="Arial" charset="0"/>
                        </a:rPr>
                        <a:t>اطلبوا عن آبائنا وإخوتنا المرضى بكل مرضٍ إن كان في هذا المسكن </a:t>
                      </a:r>
                      <a:r>
                        <a:rPr kumimoji="0" lang="ar-SA" sz="2800" b="0" i="0" u="none" strike="noStrike" cap="none" normalizeH="0" baseline="0" dirty="0" err="1">
                          <a:ln>
                            <a:noFill/>
                          </a:ln>
                          <a:solidFill>
                            <a:schemeClr val="bg1"/>
                          </a:solidFill>
                          <a:effectLst/>
                          <a:latin typeface="Arial" charset="0"/>
                          <a:cs typeface="Arial" charset="0"/>
                        </a:rPr>
                        <a:t>أوبكل</a:t>
                      </a:r>
                      <a:r>
                        <a:rPr kumimoji="0" lang="ar-SA" sz="2800" b="0" i="0" u="none" strike="noStrike" cap="none" normalizeH="0" baseline="0" dirty="0">
                          <a:ln>
                            <a:noFill/>
                          </a:ln>
                          <a:solidFill>
                            <a:schemeClr val="bg1"/>
                          </a:solidFill>
                          <a:effectLst/>
                          <a:latin typeface="Arial" charset="0"/>
                          <a:cs typeface="Arial" charset="0"/>
                        </a:rPr>
                        <a:t> مَوضع لكي المسيح إلهُنا يُنعم علينا وعليهم بالعافية والشفاء ويغفر لنا خطايانا.</a:t>
                      </a:r>
                      <a:endParaRPr kumimoji="0" lang="fr-FR" sz="2800" b="0" i="0" u="none" strike="noStrike" cap="none" normalizeH="0" baseline="0" dirty="0">
                        <a:ln>
                          <a:noFill/>
                        </a:ln>
                        <a:solidFill>
                          <a:schemeClr val="bg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10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0" i="0" u="sng" strike="noStrike" cap="none" normalizeH="0" baseline="0" dirty="0">
                          <a:ln>
                            <a:noFill/>
                          </a:ln>
                          <a:solidFill>
                            <a:srgbClr val="FF9900"/>
                          </a:solidFill>
                          <a:effectLst/>
                          <a:latin typeface="Arial" charset="0"/>
                          <a:cs typeface="Arial" charset="0"/>
                        </a:rPr>
                        <a:t>الشعب :</a:t>
                      </a:r>
                      <a:endParaRPr kumimoji="0" lang="ar-EG" sz="24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dirty="0">
                          <a:ln>
                            <a:noFill/>
                          </a:ln>
                          <a:solidFill>
                            <a:schemeClr val="bg1"/>
                          </a:solidFill>
                          <a:effectLst/>
                          <a:latin typeface="Arial" charset="0"/>
                          <a:cs typeface="Arial" charset="0"/>
                        </a:rPr>
                        <a:t>يا ربُ ارحم.</a:t>
                      </a:r>
                      <a:endParaRPr kumimoji="0" lang="en-CA" sz="2000" b="0" i="0" u="none" strike="noStrike" cap="none" normalizeH="0" baseline="0" dirty="0">
                        <a:ln>
                          <a:noFill/>
                        </a:ln>
                        <a:solidFill>
                          <a:schemeClr val="bg1"/>
                        </a:solidFill>
                        <a:effectLst/>
                        <a:latin typeface="Arial" charset="0"/>
                        <a:cs typeface="Arial"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980565931"/>
      </p:ext>
    </p:extLst>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07810" name="Group 2"/>
          <p:cNvGraphicFramePr>
            <a:graphicFrameLocks noGrp="1"/>
          </p:cNvGraphicFramePr>
          <p:nvPr>
            <p:ph/>
            <p:extLst>
              <p:ext uri="{D42A27DB-BD31-4B8C-83A1-F6EECF244321}">
                <p14:modId xmlns:p14="http://schemas.microsoft.com/office/powerpoint/2010/main" val="4065170937"/>
              </p:ext>
            </p:extLst>
          </p:nvPr>
        </p:nvGraphicFramePr>
        <p:xfrm>
          <a:off x="0" y="0"/>
          <a:ext cx="9144000" cy="5152644"/>
        </p:xfrm>
        <a:graphic>
          <a:graphicData uri="http://schemas.openxmlformats.org/drawingml/2006/table">
            <a:tbl>
              <a:tblPr/>
              <a:tblGrid>
                <a:gridCol w="3473450">
                  <a:extLst>
                    <a:ext uri="{9D8B030D-6E8A-4147-A177-3AD203B41FA5}">
                      <a16:colId xmlns:a16="http://schemas.microsoft.com/office/drawing/2014/main" val="20000"/>
                    </a:ext>
                  </a:extLst>
                </a:gridCol>
                <a:gridCol w="3143250">
                  <a:extLst>
                    <a:ext uri="{9D8B030D-6E8A-4147-A177-3AD203B41FA5}">
                      <a16:colId xmlns:a16="http://schemas.microsoft.com/office/drawing/2014/main" val="20001"/>
                    </a:ext>
                  </a:extLst>
                </a:gridCol>
                <a:gridCol w="2527300">
                  <a:extLst>
                    <a:ext uri="{9D8B030D-6E8A-4147-A177-3AD203B41FA5}">
                      <a16:colId xmlns:a16="http://schemas.microsoft.com/office/drawing/2014/main" val="20002"/>
                    </a:ext>
                  </a:extLst>
                </a:gridCol>
              </a:tblGrid>
              <a:tr h="4914900">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000" b="0" i="0" u="sng" strike="noStrike" kern="1200" cap="none" spc="0" normalizeH="0" baseline="0" noProof="0" dirty="0" err="1">
                          <a:ln>
                            <a:noFill/>
                          </a:ln>
                          <a:solidFill>
                            <a:srgbClr val="FF9900"/>
                          </a:solidFill>
                          <a:effectLst/>
                          <a:uLnTx/>
                          <a:uFillTx/>
                          <a:latin typeface="Coptic1" pitchFamily="2" charset="0"/>
                          <a:ea typeface="+mn-ea"/>
                          <a:cs typeface="Arial" pitchFamily="34" charset="0"/>
                        </a:rPr>
                        <a:t>Piou</a:t>
                      </a:r>
                      <a:r>
                        <a:rPr kumimoji="0" lang="en-US" sz="2000" b="0" i="0" u="sng" strike="noStrike" kern="1200" cap="none" spc="0" normalizeH="0" baseline="0" noProof="0" dirty="0">
                          <a:ln>
                            <a:noFill/>
                          </a:ln>
                          <a:solidFill>
                            <a:srgbClr val="FF9900"/>
                          </a:solidFill>
                          <a:effectLst/>
                          <a:uLnTx/>
                          <a:uFillTx/>
                          <a:latin typeface="Coptic1" pitchFamily="2" charset="0"/>
                          <a:ea typeface="+mn-ea"/>
                          <a:cs typeface="Arial" pitchFamily="34" charset="0"/>
                        </a:rPr>
                        <a:t>/b :</a:t>
                      </a:r>
                      <a:endParaRPr kumimoji="0" lang="en-US" sz="1100" b="0" i="0" u="none" strike="noStrike" cap="none" normalizeH="0" baseline="0" dirty="0">
                        <a:ln>
                          <a:noFill/>
                        </a:ln>
                        <a:solidFill>
                          <a:srgbClr val="FFFFFF"/>
                        </a:solidFill>
                        <a:effectLst/>
                        <a:latin typeface="Coptic1" pitchFamily="2"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err="1">
                          <a:ln>
                            <a:noFill/>
                          </a:ln>
                          <a:solidFill>
                            <a:schemeClr val="bg1"/>
                          </a:solidFill>
                          <a:effectLst/>
                          <a:latin typeface="Coptic1" pitchFamily="2" charset="0"/>
                          <a:cs typeface="Arial" charset="0"/>
                        </a:rPr>
                        <a:t>Eakjempousini</a:t>
                      </a:r>
                      <a:r>
                        <a:rPr kumimoji="0" lang="en-US" sz="2200" b="0" i="0" u="none" strike="noStrike" cap="none" normalizeH="0" baseline="0" dirty="0">
                          <a:ln>
                            <a:noFill/>
                          </a:ln>
                          <a:solidFill>
                            <a:schemeClr val="bg1"/>
                          </a:solidFill>
                          <a:effectLst/>
                          <a:latin typeface="Coptic1" pitchFamily="2" charset="0"/>
                          <a:cs typeface="Arial" charset="0"/>
                        </a:rPr>
                        <a:t> </a:t>
                      </a:r>
                      <a:r>
                        <a:rPr kumimoji="0" lang="en-US" sz="2200" b="0" i="0" u="none" strike="noStrike" cap="none" normalizeH="0" baseline="0" dirty="0" err="1">
                          <a:ln>
                            <a:noFill/>
                          </a:ln>
                          <a:solidFill>
                            <a:schemeClr val="bg1"/>
                          </a:solidFill>
                          <a:effectLst/>
                          <a:latin typeface="Coptic1" pitchFamily="2" charset="0"/>
                          <a:cs typeface="Arial" charset="0"/>
                        </a:rPr>
                        <a:t>qen</a:t>
                      </a:r>
                      <a:r>
                        <a:rPr kumimoji="0" lang="en-US" sz="2200" b="0" i="0" u="none" strike="noStrike" cap="none" normalizeH="0" baseline="0" dirty="0">
                          <a:ln>
                            <a:noFill/>
                          </a:ln>
                          <a:solidFill>
                            <a:schemeClr val="bg1"/>
                          </a:solidFill>
                          <a:effectLst/>
                          <a:latin typeface="Coptic1" pitchFamily="2" charset="0"/>
                          <a:cs typeface="Arial" charset="0"/>
                        </a:rPr>
                        <a:t> </a:t>
                      </a:r>
                      <a:r>
                        <a:rPr kumimoji="0" lang="en-US" sz="2200" b="0" i="0" u="none" strike="noStrike" cap="none" normalizeH="0" baseline="0" dirty="0" err="1">
                          <a:ln>
                            <a:noFill/>
                          </a:ln>
                          <a:solidFill>
                            <a:schemeClr val="bg1"/>
                          </a:solidFill>
                          <a:effectLst/>
                          <a:latin typeface="Coptic1" pitchFamily="2" charset="0"/>
                          <a:cs typeface="Arial" charset="0"/>
                        </a:rPr>
                        <a:t>hannai</a:t>
                      </a:r>
                      <a:r>
                        <a:rPr kumimoji="0" lang="en-US" sz="2200" b="0" i="0" u="none" strike="noStrike" cap="none" normalizeH="0" baseline="0" dirty="0">
                          <a:ln>
                            <a:noFill/>
                          </a:ln>
                          <a:solidFill>
                            <a:schemeClr val="bg1"/>
                          </a:solidFill>
                          <a:effectLst/>
                          <a:latin typeface="Coptic1" pitchFamily="2" charset="0"/>
                          <a:cs typeface="Arial" charset="0"/>
                        </a:rPr>
                        <a:t> </a:t>
                      </a:r>
                      <a:r>
                        <a:rPr kumimoji="0" lang="en-US" sz="2200" b="0" i="0" u="none" strike="noStrike" cap="none" normalizeH="0" baseline="0" dirty="0" err="1">
                          <a:ln>
                            <a:noFill/>
                          </a:ln>
                          <a:solidFill>
                            <a:schemeClr val="bg1"/>
                          </a:solidFill>
                          <a:effectLst/>
                          <a:latin typeface="Coptic1" pitchFamily="2" charset="0"/>
                          <a:cs typeface="Arial" charset="0"/>
                        </a:rPr>
                        <a:t>nem</a:t>
                      </a:r>
                      <a:r>
                        <a:rPr kumimoji="0" lang="en-US" sz="2200" b="0" i="0" u="none" strike="noStrike" cap="none" normalizeH="0" baseline="0" dirty="0">
                          <a:ln>
                            <a:noFill/>
                          </a:ln>
                          <a:solidFill>
                            <a:schemeClr val="bg1"/>
                          </a:solidFill>
                          <a:effectLst/>
                          <a:latin typeface="Coptic1" pitchFamily="2" charset="0"/>
                          <a:cs typeface="Arial" charset="0"/>
                        </a:rPr>
                        <a:t> </a:t>
                      </a:r>
                      <a:r>
                        <a:rPr kumimoji="0" lang="en-US" sz="2200" b="0" i="0" u="none" strike="noStrike" cap="none" normalizeH="0" baseline="0" dirty="0" err="1">
                          <a:ln>
                            <a:noFill/>
                          </a:ln>
                          <a:solidFill>
                            <a:schemeClr val="bg1"/>
                          </a:solidFill>
                          <a:effectLst/>
                          <a:latin typeface="Coptic1" pitchFamily="2" charset="0"/>
                          <a:cs typeface="Arial" charset="0"/>
                        </a:rPr>
                        <a:t>hanmetsenh</a:t>
                      </a:r>
                      <a:r>
                        <a:rPr kumimoji="0" lang="en-US" sz="2200" b="0" i="0" u="none" strike="noStrike" cap="none" normalizeH="0" baseline="0" dirty="0">
                          <a:ln>
                            <a:noFill/>
                          </a:ln>
                          <a:solidFill>
                            <a:schemeClr val="bg1"/>
                          </a:solidFill>
                          <a:effectLst/>
                          <a:latin typeface="Coptic1" pitchFamily="2" charset="0"/>
                          <a:cs typeface="Arial" charset="0"/>
                        </a:rPr>
                        <a:t>/t </a:t>
                      </a:r>
                      <a:r>
                        <a:rPr kumimoji="0" lang="en-US" sz="2200" b="0" i="0" u="none" strike="noStrike" cap="none" normalizeH="0" baseline="0" dirty="0" err="1">
                          <a:ln>
                            <a:noFill/>
                          </a:ln>
                          <a:solidFill>
                            <a:schemeClr val="bg1"/>
                          </a:solidFill>
                          <a:effectLst/>
                          <a:latin typeface="Coptic1" pitchFamily="2" charset="0"/>
                          <a:cs typeface="Arial" charset="0"/>
                        </a:rPr>
                        <a:t>mata</a:t>
                      </a:r>
                      <a:r>
                        <a:rPr kumimoji="0" lang="en-US" sz="2200" b="0" i="0" u="none" strike="noStrike" cap="none" normalizeH="0" baseline="0" dirty="0">
                          <a:ln>
                            <a:noFill/>
                          </a:ln>
                          <a:solidFill>
                            <a:schemeClr val="bg1"/>
                          </a:solidFill>
                          <a:effectLst/>
                          <a:latin typeface="Coptic1" pitchFamily="2" charset="0"/>
                          <a:cs typeface="Arial" charset="0"/>
                        </a:rPr>
                        <a:t>-l[</a:t>
                      </a:r>
                      <a:r>
                        <a:rPr kumimoji="0" lang="en-US" sz="2200" b="0" i="0" u="none" strike="noStrike" cap="none" normalizeH="0" baseline="0" dirty="0" err="1">
                          <a:ln>
                            <a:noFill/>
                          </a:ln>
                          <a:solidFill>
                            <a:schemeClr val="bg1"/>
                          </a:solidFill>
                          <a:effectLst/>
                          <a:latin typeface="Coptic1" pitchFamily="2" charset="0"/>
                          <a:cs typeface="Arial" charset="0"/>
                        </a:rPr>
                        <a:t>wou</a:t>
                      </a:r>
                      <a:r>
                        <a:rPr kumimoji="0" lang="en-US" sz="2200" b="0" i="0" u="none" strike="noStrike" cap="none" normalizeH="0" baseline="0" dirty="0">
                          <a:ln>
                            <a:noFill/>
                          </a:ln>
                          <a:solidFill>
                            <a:schemeClr val="bg1"/>
                          </a:solidFill>
                          <a:effectLst/>
                          <a:latin typeface="Coptic1" pitchFamily="2" charset="0"/>
                          <a:cs typeface="Arial" charset="0"/>
                        </a:rPr>
                        <a:t>. </a:t>
                      </a:r>
                      <a:r>
                        <a:rPr kumimoji="0" lang="en-US" sz="2200" b="0" i="0" u="none" strike="noStrike" cap="none" normalizeH="0" baseline="0" dirty="0" err="1">
                          <a:ln>
                            <a:noFill/>
                          </a:ln>
                          <a:solidFill>
                            <a:schemeClr val="bg1"/>
                          </a:solidFill>
                          <a:effectLst/>
                          <a:latin typeface="Coptic1" pitchFamily="2" charset="0"/>
                          <a:cs typeface="Arial" charset="0"/>
                        </a:rPr>
                        <a:t>Alioui</a:t>
                      </a:r>
                      <a:r>
                        <a:rPr kumimoji="0" lang="en-US" sz="2200" b="0" i="0" u="none" strike="noStrike" cap="none" normalizeH="0" baseline="0" dirty="0">
                          <a:ln>
                            <a:noFill/>
                          </a:ln>
                          <a:solidFill>
                            <a:schemeClr val="bg1"/>
                          </a:solidFill>
                          <a:effectLst/>
                          <a:latin typeface="Coptic1" pitchFamily="2" charset="0"/>
                          <a:cs typeface="Arial" charset="0"/>
                        </a:rPr>
                        <a:t>~ </a:t>
                      </a:r>
                      <a:r>
                        <a:rPr kumimoji="0" lang="en-US" sz="2200" b="0" i="0" u="none" strike="noStrike" cap="none" normalizeH="0" baseline="0" dirty="0" err="1">
                          <a:ln>
                            <a:noFill/>
                          </a:ln>
                          <a:solidFill>
                            <a:schemeClr val="bg1"/>
                          </a:solidFill>
                          <a:effectLst/>
                          <a:latin typeface="Coptic1" pitchFamily="2" charset="0"/>
                          <a:cs typeface="Arial" charset="0"/>
                        </a:rPr>
                        <a:t>e~bol</a:t>
                      </a:r>
                      <a:r>
                        <a:rPr kumimoji="0" lang="en-US" sz="2200" b="0" i="0" u="none" strike="noStrike" cap="none" normalizeH="0" baseline="0" dirty="0">
                          <a:ln>
                            <a:noFill/>
                          </a:ln>
                          <a:solidFill>
                            <a:schemeClr val="bg1"/>
                          </a:solidFill>
                          <a:effectLst/>
                          <a:latin typeface="Coptic1" pitchFamily="2" charset="0"/>
                          <a:cs typeface="Arial" charset="0"/>
                        </a:rPr>
                        <a:t> </a:t>
                      </a:r>
                      <a:r>
                        <a:rPr kumimoji="0" lang="en-US" sz="2200" b="0" i="0" u="none" strike="noStrike" cap="none" normalizeH="0" baseline="0" dirty="0" err="1">
                          <a:ln>
                            <a:noFill/>
                          </a:ln>
                          <a:solidFill>
                            <a:schemeClr val="bg1"/>
                          </a:solidFill>
                          <a:effectLst/>
                          <a:latin typeface="Coptic1" pitchFamily="2" charset="0"/>
                          <a:cs typeface="Arial" charset="0"/>
                        </a:rPr>
                        <a:t>harwou</a:t>
                      </a:r>
                      <a:r>
                        <a:rPr kumimoji="0" lang="en-US" sz="2200" b="0" i="0" u="none" strike="noStrike" cap="none" normalizeH="0" baseline="0" dirty="0">
                          <a:ln>
                            <a:noFill/>
                          </a:ln>
                          <a:solidFill>
                            <a:schemeClr val="bg1"/>
                          </a:solidFill>
                          <a:effectLst/>
                          <a:latin typeface="Coptic1" pitchFamily="2" charset="0"/>
                          <a:cs typeface="Arial" charset="0"/>
                        </a:rPr>
                        <a:t> </a:t>
                      </a:r>
                      <a:r>
                        <a:rPr kumimoji="0" lang="en-US" sz="2200" b="0" i="0" u="none" strike="noStrike" cap="none" normalizeH="0" baseline="0" dirty="0" err="1">
                          <a:ln>
                            <a:noFill/>
                          </a:ln>
                          <a:solidFill>
                            <a:schemeClr val="bg1"/>
                          </a:solidFill>
                          <a:effectLst/>
                          <a:latin typeface="Coptic1" pitchFamily="2" charset="0"/>
                          <a:cs typeface="Arial" charset="0"/>
                        </a:rPr>
                        <a:t>nem</a:t>
                      </a:r>
                      <a:r>
                        <a:rPr kumimoji="0" lang="en-US" sz="2200" b="0" i="0" u="none" strike="noStrike" cap="none" normalizeH="0" baseline="0" dirty="0">
                          <a:ln>
                            <a:noFill/>
                          </a:ln>
                          <a:solidFill>
                            <a:schemeClr val="bg1"/>
                          </a:solidFill>
                          <a:effectLst/>
                          <a:latin typeface="Coptic1" pitchFamily="2" charset="0"/>
                          <a:cs typeface="Arial" charset="0"/>
                        </a:rPr>
                        <a:t> </a:t>
                      </a:r>
                      <a:r>
                        <a:rPr kumimoji="0" lang="en-US" sz="2200" b="0" i="0" u="none" strike="noStrike" cap="none" normalizeH="0" baseline="0" dirty="0" err="1">
                          <a:ln>
                            <a:noFill/>
                          </a:ln>
                          <a:solidFill>
                            <a:schemeClr val="bg1"/>
                          </a:solidFill>
                          <a:effectLst/>
                          <a:latin typeface="Coptic1" pitchFamily="2" charset="0"/>
                          <a:cs typeface="Arial" charset="0"/>
                        </a:rPr>
                        <a:t>e~bol</a:t>
                      </a:r>
                      <a:r>
                        <a:rPr kumimoji="0" lang="en-US" sz="2200" b="0" i="0" u="none" strike="noStrike" cap="none" normalizeH="0" baseline="0" dirty="0">
                          <a:ln>
                            <a:noFill/>
                          </a:ln>
                          <a:solidFill>
                            <a:schemeClr val="bg1"/>
                          </a:solidFill>
                          <a:effectLst/>
                          <a:latin typeface="Coptic1" pitchFamily="2" charset="0"/>
                          <a:cs typeface="Arial" charset="0"/>
                        </a:rPr>
                        <a:t> </a:t>
                      </a:r>
                      <a:r>
                        <a:rPr kumimoji="0" lang="en-US" sz="2200" b="0" i="0" u="none" strike="noStrike" cap="none" normalizeH="0" baseline="0" dirty="0" err="1">
                          <a:ln>
                            <a:noFill/>
                          </a:ln>
                          <a:solidFill>
                            <a:schemeClr val="bg1"/>
                          </a:solidFill>
                          <a:effectLst/>
                          <a:latin typeface="Coptic1" pitchFamily="2" charset="0"/>
                          <a:cs typeface="Arial" charset="0"/>
                        </a:rPr>
                        <a:t>haron</a:t>
                      </a:r>
                      <a:r>
                        <a:rPr kumimoji="0" lang="en-US" sz="2200" b="0" i="0" u="none" strike="noStrike" cap="none" normalizeH="0" baseline="0" dirty="0">
                          <a:ln>
                            <a:noFill/>
                          </a:ln>
                          <a:solidFill>
                            <a:schemeClr val="bg1"/>
                          </a:solidFill>
                          <a:effectLst/>
                          <a:latin typeface="Coptic1" pitchFamily="2" charset="0"/>
                          <a:cs typeface="Arial" charset="0"/>
                        </a:rPr>
                        <a:t> </a:t>
                      </a:r>
                      <a:r>
                        <a:rPr kumimoji="0" lang="en-US" sz="2200" b="0" i="0" u="none" strike="noStrike" cap="none" normalizeH="0" baseline="0" dirty="0" err="1">
                          <a:ln>
                            <a:noFill/>
                          </a:ln>
                          <a:solidFill>
                            <a:schemeClr val="bg1"/>
                          </a:solidFill>
                          <a:effectLst/>
                          <a:latin typeface="Coptic1" pitchFamily="2" charset="0"/>
                          <a:cs typeface="Arial" charset="0"/>
                        </a:rPr>
                        <a:t>n~niswni</a:t>
                      </a:r>
                      <a:r>
                        <a:rPr kumimoji="0" lang="en-US" sz="2200" b="0" i="0" u="none" strike="noStrike" cap="none" normalizeH="0" baseline="0" dirty="0">
                          <a:ln>
                            <a:noFill/>
                          </a:ln>
                          <a:solidFill>
                            <a:schemeClr val="bg1"/>
                          </a:solidFill>
                          <a:effectLst/>
                          <a:latin typeface="Coptic1" pitchFamily="2" charset="0"/>
                          <a:cs typeface="Arial" charset="0"/>
                        </a:rPr>
                        <a:t> </a:t>
                      </a:r>
                      <a:r>
                        <a:rPr kumimoji="0" lang="en-US" sz="2200" b="0" i="0" u="none" strike="noStrike" cap="none" normalizeH="0" baseline="0" dirty="0" err="1">
                          <a:ln>
                            <a:noFill/>
                          </a:ln>
                          <a:solidFill>
                            <a:schemeClr val="bg1"/>
                          </a:solidFill>
                          <a:effectLst/>
                          <a:latin typeface="Coptic1" pitchFamily="2" charset="0"/>
                          <a:cs typeface="Arial" charset="0"/>
                        </a:rPr>
                        <a:t>niben</a:t>
                      </a:r>
                      <a:r>
                        <a:rPr kumimoji="0" lang="en-US" sz="2200" b="0" i="0" u="none" strike="noStrike" cap="none" normalizeH="0" baseline="0" dirty="0">
                          <a:ln>
                            <a:noFill/>
                          </a:ln>
                          <a:solidFill>
                            <a:schemeClr val="bg1"/>
                          </a:solidFill>
                          <a:effectLst/>
                          <a:latin typeface="Coptic1" pitchFamily="2" charset="0"/>
                          <a:cs typeface="Arial" charset="0"/>
                        </a:rPr>
                        <a:t> </a:t>
                      </a:r>
                      <a:r>
                        <a:rPr kumimoji="0" lang="en-US" sz="2200" b="0" i="0" u="none" strike="noStrike" cap="none" normalizeH="0" baseline="0" dirty="0" err="1">
                          <a:ln>
                            <a:noFill/>
                          </a:ln>
                          <a:solidFill>
                            <a:schemeClr val="bg1"/>
                          </a:solidFill>
                          <a:effectLst/>
                          <a:latin typeface="Coptic1" pitchFamily="2" charset="0"/>
                          <a:cs typeface="Arial" charset="0"/>
                        </a:rPr>
                        <a:t>nem</a:t>
                      </a:r>
                      <a:r>
                        <a:rPr kumimoji="0" lang="en-US" sz="2200" b="0" i="0" u="none" strike="noStrike" cap="none" normalizeH="0" baseline="0" dirty="0">
                          <a:ln>
                            <a:noFill/>
                          </a:ln>
                          <a:solidFill>
                            <a:schemeClr val="bg1"/>
                          </a:solidFill>
                          <a:effectLst/>
                          <a:latin typeface="Coptic1" pitchFamily="2" charset="0"/>
                          <a:cs typeface="Arial" charset="0"/>
                        </a:rPr>
                        <a:t> </a:t>
                      </a:r>
                      <a:r>
                        <a:rPr kumimoji="0" lang="en-US" sz="2200" b="0" i="0" u="none" strike="noStrike" cap="none" normalizeH="0" baseline="0" dirty="0" err="1">
                          <a:ln>
                            <a:noFill/>
                          </a:ln>
                          <a:solidFill>
                            <a:schemeClr val="bg1"/>
                          </a:solidFill>
                          <a:effectLst/>
                          <a:latin typeface="Coptic1" pitchFamily="2" charset="0"/>
                          <a:cs typeface="Arial" charset="0"/>
                        </a:rPr>
                        <a:t>iabi</a:t>
                      </a:r>
                      <a:r>
                        <a:rPr kumimoji="0" lang="en-US" sz="2200" b="0" i="0" u="none" strike="noStrike" cap="none" normalizeH="0" baseline="0" dirty="0">
                          <a:ln>
                            <a:noFill/>
                          </a:ln>
                          <a:solidFill>
                            <a:schemeClr val="bg1"/>
                          </a:solidFill>
                          <a:effectLst/>
                          <a:latin typeface="Coptic1" pitchFamily="2" charset="0"/>
                          <a:cs typeface="Arial" charset="0"/>
                        </a:rPr>
                        <a:t> </a:t>
                      </a:r>
                      <a:r>
                        <a:rPr kumimoji="0" lang="en-US" sz="2200" b="0" i="0" u="none" strike="noStrike" cap="none" normalizeH="0" baseline="0" dirty="0" err="1">
                          <a:ln>
                            <a:noFill/>
                          </a:ln>
                          <a:solidFill>
                            <a:schemeClr val="bg1"/>
                          </a:solidFill>
                          <a:effectLst/>
                          <a:latin typeface="Coptic1" pitchFamily="2" charset="0"/>
                          <a:cs typeface="Arial" charset="0"/>
                        </a:rPr>
                        <a:t>niben</a:t>
                      </a:r>
                      <a:r>
                        <a:rPr kumimoji="0" lang="en-US" sz="2200" b="0" i="0" u="none" strike="noStrike" cap="none" normalizeH="0" baseline="0" dirty="0">
                          <a:ln>
                            <a:noFill/>
                          </a:ln>
                          <a:solidFill>
                            <a:schemeClr val="bg1"/>
                          </a:solidFill>
                          <a:effectLst/>
                          <a:latin typeface="Coptic1" pitchFamily="2" charset="0"/>
                          <a:cs typeface="Arial" charset="0"/>
                        </a:rPr>
                        <a:t> : </a:t>
                      </a:r>
                      <a:r>
                        <a:rPr kumimoji="0" lang="en-US" sz="2200" b="0" i="0" u="none" strike="noStrike" cap="none" normalizeH="0" baseline="0" dirty="0" err="1">
                          <a:ln>
                            <a:noFill/>
                          </a:ln>
                          <a:solidFill>
                            <a:schemeClr val="bg1"/>
                          </a:solidFill>
                          <a:effectLst/>
                          <a:latin typeface="Coptic1" pitchFamily="2" charset="0"/>
                          <a:cs typeface="Arial" charset="0"/>
                        </a:rPr>
                        <a:t>PiP~neuma</a:t>
                      </a:r>
                      <a:r>
                        <a:rPr kumimoji="0" lang="en-US" sz="2200" b="0" i="0" u="none" strike="noStrike" cap="none" normalizeH="0" baseline="0" dirty="0">
                          <a:ln>
                            <a:noFill/>
                          </a:ln>
                          <a:solidFill>
                            <a:schemeClr val="bg1"/>
                          </a:solidFill>
                          <a:effectLst/>
                          <a:latin typeface="Coptic1" pitchFamily="2" charset="0"/>
                          <a:cs typeface="Arial" charset="0"/>
                        </a:rPr>
                        <a:t> </a:t>
                      </a:r>
                      <a:r>
                        <a:rPr kumimoji="0" lang="en-US" sz="2200" b="0" i="0" u="none" strike="noStrike" cap="none" normalizeH="0" baseline="0" dirty="0" err="1">
                          <a:ln>
                            <a:noFill/>
                          </a:ln>
                          <a:solidFill>
                            <a:schemeClr val="bg1"/>
                          </a:solidFill>
                          <a:effectLst/>
                          <a:latin typeface="Coptic1" pitchFamily="2" charset="0"/>
                          <a:cs typeface="Arial" charset="0"/>
                        </a:rPr>
                        <a:t>n~te</a:t>
                      </a:r>
                      <a:r>
                        <a:rPr kumimoji="0" lang="en-US" sz="2200" b="0" i="0" u="none" strike="noStrike" cap="none" normalizeH="0" baseline="0" dirty="0">
                          <a:ln>
                            <a:noFill/>
                          </a:ln>
                          <a:solidFill>
                            <a:schemeClr val="bg1"/>
                          </a:solidFill>
                          <a:effectLst/>
                          <a:latin typeface="Coptic1" pitchFamily="2" charset="0"/>
                          <a:cs typeface="Arial" charset="0"/>
                        </a:rPr>
                        <a:t> </a:t>
                      </a:r>
                      <a:r>
                        <a:rPr kumimoji="0" lang="en-US" sz="2200" b="0" i="0" u="none" strike="noStrike" cap="none" normalizeH="0" baseline="0" dirty="0" err="1">
                          <a:ln>
                            <a:noFill/>
                          </a:ln>
                          <a:solidFill>
                            <a:schemeClr val="bg1"/>
                          </a:solidFill>
                          <a:effectLst/>
                          <a:latin typeface="Coptic1" pitchFamily="2" charset="0"/>
                          <a:cs typeface="Arial" charset="0"/>
                        </a:rPr>
                        <a:t>niswni</a:t>
                      </a:r>
                      <a:r>
                        <a:rPr kumimoji="0" lang="en-US" sz="2200" b="0" i="0" u="none" strike="noStrike" cap="none" normalizeH="0" baseline="0" dirty="0">
                          <a:ln>
                            <a:noFill/>
                          </a:ln>
                          <a:solidFill>
                            <a:schemeClr val="bg1"/>
                          </a:solidFill>
                          <a:effectLst/>
                          <a:latin typeface="Coptic1" pitchFamily="2" charset="0"/>
                          <a:cs typeface="Arial" charset="0"/>
                        </a:rPr>
                        <a:t> [</a:t>
                      </a:r>
                      <a:r>
                        <a:rPr kumimoji="0" lang="en-US" sz="2200" b="0" i="0" u="none" strike="noStrike" cap="none" normalizeH="0" baseline="0" dirty="0" err="1">
                          <a:ln>
                            <a:noFill/>
                          </a:ln>
                          <a:solidFill>
                            <a:schemeClr val="bg1"/>
                          </a:solidFill>
                          <a:effectLst/>
                          <a:latin typeface="Coptic1" pitchFamily="2" charset="0"/>
                          <a:cs typeface="Arial" charset="0"/>
                        </a:rPr>
                        <a:t>oji</a:t>
                      </a:r>
                      <a:r>
                        <a:rPr kumimoji="0" lang="en-US" sz="2200" b="0" i="0" u="none" strike="noStrike" cap="none" normalizeH="0" baseline="0" dirty="0">
                          <a:ln>
                            <a:noFill/>
                          </a:ln>
                          <a:solidFill>
                            <a:schemeClr val="bg1"/>
                          </a:solidFill>
                          <a:effectLst/>
                          <a:latin typeface="Coptic1" pitchFamily="2" charset="0"/>
                          <a:cs typeface="Arial" charset="0"/>
                        </a:rPr>
                        <a:t> </a:t>
                      </a:r>
                      <a:r>
                        <a:rPr kumimoji="0" lang="en-US" sz="2200" b="0" i="0" u="none" strike="noStrike" cap="none" normalizeH="0" baseline="0" dirty="0" err="1">
                          <a:ln>
                            <a:noFill/>
                          </a:ln>
                          <a:solidFill>
                            <a:schemeClr val="bg1"/>
                          </a:solidFill>
                          <a:effectLst/>
                          <a:latin typeface="Coptic1" pitchFamily="2" charset="0"/>
                          <a:cs typeface="Arial" charset="0"/>
                        </a:rPr>
                        <a:t>n~cwf</a:t>
                      </a:r>
                      <a:r>
                        <a:rPr kumimoji="0" lang="en-US" sz="2200" b="0" i="0" u="none" strike="noStrike" cap="none" normalizeH="0" baseline="0" dirty="0">
                          <a:ln>
                            <a:noFill/>
                          </a:ln>
                          <a:solidFill>
                            <a:schemeClr val="bg1"/>
                          </a:solidFill>
                          <a:effectLst/>
                          <a:latin typeface="Coptic1" pitchFamily="2" charset="0"/>
                          <a:cs typeface="Arial" charset="0"/>
                        </a:rPr>
                        <a:t>. N/</a:t>
                      </a:r>
                      <a:r>
                        <a:rPr kumimoji="0" lang="en-US" sz="2200" b="0" i="0" u="none" strike="noStrike" cap="none" normalizeH="0" baseline="0" dirty="0" err="1">
                          <a:ln>
                            <a:noFill/>
                          </a:ln>
                          <a:solidFill>
                            <a:schemeClr val="bg1"/>
                          </a:solidFill>
                          <a:effectLst/>
                          <a:latin typeface="Coptic1" pitchFamily="2" charset="0"/>
                          <a:cs typeface="Arial" charset="0"/>
                        </a:rPr>
                        <a:t>e~tauwck</a:t>
                      </a:r>
                      <a:r>
                        <a:rPr kumimoji="0" lang="en-US" sz="2200" b="0" i="0" u="none" strike="noStrike" cap="none" normalizeH="0" baseline="0" dirty="0">
                          <a:ln>
                            <a:noFill/>
                          </a:ln>
                          <a:solidFill>
                            <a:schemeClr val="bg1"/>
                          </a:solidFill>
                          <a:effectLst/>
                          <a:latin typeface="Coptic1" pitchFamily="2" charset="0"/>
                          <a:cs typeface="Arial" charset="0"/>
                        </a:rPr>
                        <a:t> </a:t>
                      </a:r>
                      <a:r>
                        <a:rPr kumimoji="0" lang="en-US" sz="2200" b="0" i="0" u="none" strike="noStrike" cap="none" normalizeH="0" baseline="0" dirty="0" err="1">
                          <a:ln>
                            <a:noFill/>
                          </a:ln>
                          <a:solidFill>
                            <a:schemeClr val="bg1"/>
                          </a:solidFill>
                          <a:effectLst/>
                          <a:latin typeface="Coptic1" pitchFamily="2" charset="0"/>
                          <a:cs typeface="Arial" charset="0"/>
                        </a:rPr>
                        <a:t>eus~t</a:t>
                      </a:r>
                      <a:r>
                        <a:rPr kumimoji="0" lang="en-US" sz="2200" b="0" i="0" u="none" strike="noStrike" cap="none" normalizeH="0" baseline="0" dirty="0">
                          <a:ln>
                            <a:noFill/>
                          </a:ln>
                          <a:solidFill>
                            <a:schemeClr val="bg1"/>
                          </a:solidFill>
                          <a:effectLst/>
                          <a:latin typeface="Coptic1" pitchFamily="2" charset="0"/>
                          <a:cs typeface="Arial" charset="0"/>
                        </a:rPr>
                        <a:t>/out </a:t>
                      </a:r>
                      <a:r>
                        <a:rPr kumimoji="0" lang="en-US" sz="2200" b="0" i="0" u="none" strike="noStrike" cap="none" normalizeH="0" baseline="0" dirty="0" err="1">
                          <a:ln>
                            <a:noFill/>
                          </a:ln>
                          <a:solidFill>
                            <a:schemeClr val="bg1"/>
                          </a:solidFill>
                          <a:effectLst/>
                          <a:latin typeface="Coptic1" pitchFamily="2" charset="0"/>
                          <a:cs typeface="Arial" charset="0"/>
                        </a:rPr>
                        <a:t>qen</a:t>
                      </a:r>
                      <a:r>
                        <a:rPr kumimoji="0" lang="en-US" sz="2200" b="0" i="0" u="none" strike="noStrike" cap="none" normalizeH="0" baseline="0" dirty="0">
                          <a:ln>
                            <a:noFill/>
                          </a:ln>
                          <a:solidFill>
                            <a:schemeClr val="bg1"/>
                          </a:solidFill>
                          <a:effectLst/>
                          <a:latin typeface="Coptic1" pitchFamily="2" charset="0"/>
                          <a:cs typeface="Arial" charset="0"/>
                        </a:rPr>
                        <a:t> </a:t>
                      </a:r>
                      <a:r>
                        <a:rPr kumimoji="0" lang="en-US" sz="2200" b="0" i="0" u="none" strike="noStrike" cap="none" normalizeH="0" baseline="0" dirty="0" err="1">
                          <a:ln>
                            <a:noFill/>
                          </a:ln>
                          <a:solidFill>
                            <a:schemeClr val="bg1"/>
                          </a:solidFill>
                          <a:effectLst/>
                          <a:latin typeface="Coptic1" pitchFamily="2" charset="0"/>
                          <a:cs typeface="Arial" charset="0"/>
                        </a:rPr>
                        <a:t>niiabi</a:t>
                      </a:r>
                      <a:r>
                        <a:rPr kumimoji="0" lang="en-US" sz="2200" b="0" i="0" u="none" strike="noStrike" cap="none" normalizeH="0" baseline="0" dirty="0">
                          <a:ln>
                            <a:noFill/>
                          </a:ln>
                          <a:solidFill>
                            <a:schemeClr val="bg1"/>
                          </a:solidFill>
                          <a:effectLst/>
                          <a:latin typeface="Coptic1" pitchFamily="2" charset="0"/>
                          <a:cs typeface="Arial" charset="0"/>
                        </a:rPr>
                        <a:t> </a:t>
                      </a:r>
                      <a:r>
                        <a:rPr kumimoji="0" lang="en-US" sz="2200" b="0" i="0" u="none" strike="noStrike" cap="none" normalizeH="0" baseline="0" dirty="0" err="1">
                          <a:ln>
                            <a:noFill/>
                          </a:ln>
                          <a:solidFill>
                            <a:schemeClr val="bg1"/>
                          </a:solidFill>
                          <a:effectLst/>
                          <a:latin typeface="Coptic1" pitchFamily="2" charset="0"/>
                          <a:cs typeface="Arial" charset="0"/>
                        </a:rPr>
                        <a:t>matounocou</a:t>
                      </a:r>
                      <a:r>
                        <a:rPr kumimoji="0" lang="en-US" sz="2200" b="0" i="0" u="none" strike="noStrike" cap="none" normalizeH="0" baseline="0" dirty="0">
                          <a:ln>
                            <a:noFill/>
                          </a:ln>
                          <a:solidFill>
                            <a:schemeClr val="bg1"/>
                          </a:solidFill>
                          <a:effectLst/>
                          <a:latin typeface="Coptic1" pitchFamily="2" charset="0"/>
                          <a:cs typeface="Arial" charset="0"/>
                        </a:rPr>
                        <a:t> </a:t>
                      </a:r>
                      <a:r>
                        <a:rPr kumimoji="0" lang="en-US" sz="2200" b="0" i="0" u="none" strike="noStrike" cap="none" normalizeH="0" baseline="0" dirty="0" err="1">
                          <a:ln>
                            <a:noFill/>
                          </a:ln>
                          <a:solidFill>
                            <a:schemeClr val="bg1"/>
                          </a:solidFill>
                          <a:effectLst/>
                          <a:latin typeface="Coptic1" pitchFamily="2" charset="0"/>
                          <a:cs typeface="Arial" charset="0"/>
                        </a:rPr>
                        <a:t>ouoh</a:t>
                      </a:r>
                      <a:r>
                        <a:rPr kumimoji="0" lang="en-US" sz="2200" b="0" i="0" u="none" strike="noStrike" cap="none" normalizeH="0" baseline="0" dirty="0">
                          <a:ln>
                            <a:noFill/>
                          </a:ln>
                          <a:solidFill>
                            <a:schemeClr val="bg1"/>
                          </a:solidFill>
                          <a:effectLst/>
                          <a:latin typeface="Coptic1" pitchFamily="2" charset="0"/>
                          <a:cs typeface="Arial" charset="0"/>
                        </a:rPr>
                        <a:t> </a:t>
                      </a:r>
                      <a:r>
                        <a:rPr kumimoji="0" lang="en-US" sz="2200" b="0" i="0" u="none" strike="noStrike" cap="none" normalizeH="0" baseline="0" dirty="0" err="1">
                          <a:ln>
                            <a:noFill/>
                          </a:ln>
                          <a:solidFill>
                            <a:schemeClr val="bg1"/>
                          </a:solidFill>
                          <a:effectLst/>
                          <a:latin typeface="Coptic1" pitchFamily="2" charset="0"/>
                          <a:cs typeface="Arial" charset="0"/>
                        </a:rPr>
                        <a:t>manom</a:t>
                      </a:r>
                      <a:r>
                        <a:rPr kumimoji="0" lang="en-US" sz="2200" b="0" i="0" u="none" strike="noStrike" cap="none" normalizeH="0" baseline="0" dirty="0">
                          <a:ln>
                            <a:noFill/>
                          </a:ln>
                          <a:solidFill>
                            <a:schemeClr val="bg1"/>
                          </a:solidFill>
                          <a:effectLst/>
                          <a:latin typeface="Coptic1" pitchFamily="2" charset="0"/>
                          <a:cs typeface="Arial" charset="0"/>
                        </a:rPr>
                        <a:t>] </a:t>
                      </a:r>
                      <a:r>
                        <a:rPr kumimoji="0" lang="en-US" sz="2200" b="0" i="0" u="none" strike="noStrike" cap="none" normalizeH="0" baseline="0" dirty="0" err="1">
                          <a:ln>
                            <a:noFill/>
                          </a:ln>
                          <a:solidFill>
                            <a:schemeClr val="bg1"/>
                          </a:solidFill>
                          <a:effectLst/>
                          <a:latin typeface="Coptic1" pitchFamily="2" charset="0"/>
                          <a:cs typeface="Arial" charset="0"/>
                        </a:rPr>
                        <a:t>nwou</a:t>
                      </a:r>
                      <a:r>
                        <a:rPr kumimoji="0" lang="en-US" sz="2200" b="0" i="0" u="none" strike="noStrike" cap="none" normalizeH="0" baseline="0" dirty="0">
                          <a:ln>
                            <a:noFill/>
                          </a:ln>
                          <a:solidFill>
                            <a:schemeClr val="bg1"/>
                          </a:solidFill>
                          <a:effectLst/>
                          <a:latin typeface="Coptic1" pitchFamily="2" charset="0"/>
                          <a:cs typeface="Arial" charset="0"/>
                        </a:rPr>
                        <a:t>. N/</a:t>
                      </a:r>
                      <a:r>
                        <a:rPr kumimoji="0" lang="en-US" sz="2200" b="0" i="0" u="none" strike="noStrike" cap="none" normalizeH="0" baseline="0" dirty="0" err="1">
                          <a:ln>
                            <a:noFill/>
                          </a:ln>
                          <a:solidFill>
                            <a:schemeClr val="bg1"/>
                          </a:solidFill>
                          <a:effectLst/>
                          <a:latin typeface="Coptic1" pitchFamily="2" charset="0"/>
                          <a:cs typeface="Arial" charset="0"/>
                        </a:rPr>
                        <a:t>ett~hemk</a:t>
                      </a:r>
                      <a:r>
                        <a:rPr kumimoji="0" lang="en-US" sz="2200" b="0" i="0" u="none" strike="noStrike" cap="none" normalizeH="0" baseline="0" dirty="0">
                          <a:ln>
                            <a:noFill/>
                          </a:ln>
                          <a:solidFill>
                            <a:schemeClr val="bg1"/>
                          </a:solidFill>
                          <a:effectLst/>
                          <a:latin typeface="Coptic1" pitchFamily="2" charset="0"/>
                          <a:cs typeface="Arial" charset="0"/>
                        </a:rPr>
                        <a:t>/out </a:t>
                      </a:r>
                      <a:r>
                        <a:rPr kumimoji="0" lang="en-US" sz="2200" b="0" i="0" u="none" strike="noStrike" cap="none" normalizeH="0" baseline="0" dirty="0" err="1">
                          <a:ln>
                            <a:noFill/>
                          </a:ln>
                          <a:solidFill>
                            <a:schemeClr val="bg1"/>
                          </a:solidFill>
                          <a:effectLst/>
                          <a:latin typeface="Coptic1" pitchFamily="2" charset="0"/>
                          <a:cs typeface="Arial" charset="0"/>
                        </a:rPr>
                        <a:t>n~totou</a:t>
                      </a:r>
                      <a:r>
                        <a:rPr kumimoji="0" lang="en-US" sz="2200" b="0" i="0" u="none" strike="noStrike" cap="none" normalizeH="0" baseline="0" dirty="0">
                          <a:ln>
                            <a:noFill/>
                          </a:ln>
                          <a:solidFill>
                            <a:schemeClr val="bg1"/>
                          </a:solidFill>
                          <a:effectLst/>
                          <a:latin typeface="Coptic1" pitchFamily="2" charset="0"/>
                          <a:cs typeface="Arial" charset="0"/>
                        </a:rPr>
                        <a:t> </a:t>
                      </a:r>
                      <a:r>
                        <a:rPr kumimoji="0" lang="en-US" sz="2200" b="0" i="0" u="none" strike="noStrike" cap="none" normalizeH="0" baseline="0" dirty="0" err="1">
                          <a:ln>
                            <a:noFill/>
                          </a:ln>
                          <a:solidFill>
                            <a:schemeClr val="bg1"/>
                          </a:solidFill>
                          <a:effectLst/>
                          <a:latin typeface="Coptic1" pitchFamily="2" charset="0"/>
                          <a:cs typeface="Arial" charset="0"/>
                        </a:rPr>
                        <a:t>n~nip~neuma</a:t>
                      </a:r>
                      <a:r>
                        <a:rPr kumimoji="0" lang="en-US" sz="2200" b="0" i="0" u="none" strike="noStrike" cap="none" normalizeH="0" baseline="0" dirty="0">
                          <a:ln>
                            <a:noFill/>
                          </a:ln>
                          <a:solidFill>
                            <a:schemeClr val="bg1"/>
                          </a:solidFill>
                          <a:effectLst/>
                          <a:latin typeface="Coptic1" pitchFamily="2" charset="0"/>
                          <a:cs typeface="Arial" charset="0"/>
                        </a:rPr>
                        <a:t> </a:t>
                      </a:r>
                      <a:r>
                        <a:rPr kumimoji="0" lang="en-US" sz="2200" b="0" i="0" u="none" strike="noStrike" cap="none" normalizeH="0" baseline="0" dirty="0" err="1">
                          <a:ln>
                            <a:noFill/>
                          </a:ln>
                          <a:solidFill>
                            <a:schemeClr val="bg1"/>
                          </a:solidFill>
                          <a:effectLst/>
                          <a:latin typeface="Coptic1" pitchFamily="2" charset="0"/>
                          <a:cs typeface="Arial" charset="0"/>
                        </a:rPr>
                        <a:t>n~a~kayarton</a:t>
                      </a:r>
                      <a:r>
                        <a:rPr kumimoji="0" lang="en-US" sz="2200" b="0" i="0" u="none" strike="noStrike" cap="none" normalizeH="0" baseline="0" dirty="0">
                          <a:ln>
                            <a:noFill/>
                          </a:ln>
                          <a:solidFill>
                            <a:schemeClr val="bg1"/>
                          </a:solidFill>
                          <a:effectLst/>
                          <a:latin typeface="Coptic1" pitchFamily="2" charset="0"/>
                          <a:cs typeface="Arial" charset="0"/>
                        </a:rPr>
                        <a:t> </a:t>
                      </a:r>
                      <a:r>
                        <a:rPr kumimoji="0" lang="en-US" sz="2200" b="0" i="0" u="none" strike="noStrike" cap="none" normalizeH="0" baseline="0" dirty="0" err="1">
                          <a:ln>
                            <a:noFill/>
                          </a:ln>
                          <a:solidFill>
                            <a:schemeClr val="bg1"/>
                          </a:solidFill>
                          <a:effectLst/>
                          <a:latin typeface="Coptic1" pitchFamily="2" charset="0"/>
                          <a:cs typeface="Arial" charset="0"/>
                        </a:rPr>
                        <a:t>a~ritou</a:t>
                      </a:r>
                      <a:r>
                        <a:rPr kumimoji="0" lang="en-US" sz="2200" b="0" i="0" u="none" strike="noStrike" cap="none" normalizeH="0" baseline="0" dirty="0">
                          <a:ln>
                            <a:noFill/>
                          </a:ln>
                          <a:solidFill>
                            <a:schemeClr val="bg1"/>
                          </a:solidFill>
                          <a:effectLst/>
                          <a:latin typeface="Coptic1" pitchFamily="2" charset="0"/>
                          <a:cs typeface="Arial" charset="0"/>
                        </a:rPr>
                        <a:t> t/</a:t>
                      </a:r>
                      <a:r>
                        <a:rPr kumimoji="0" lang="en-US" sz="2200" b="0" i="0" u="none" strike="noStrike" cap="none" normalizeH="0" baseline="0" dirty="0" err="1">
                          <a:ln>
                            <a:noFill/>
                          </a:ln>
                          <a:solidFill>
                            <a:schemeClr val="bg1"/>
                          </a:solidFill>
                          <a:effectLst/>
                          <a:latin typeface="Coptic1" pitchFamily="2" charset="0"/>
                          <a:cs typeface="Arial" charset="0"/>
                        </a:rPr>
                        <a:t>rou</a:t>
                      </a:r>
                      <a:r>
                        <a:rPr kumimoji="0" lang="en-US" sz="2200" b="0" i="0" u="none" strike="noStrike" cap="none" normalizeH="0" baseline="0" dirty="0">
                          <a:ln>
                            <a:noFill/>
                          </a:ln>
                          <a:solidFill>
                            <a:schemeClr val="bg1"/>
                          </a:solidFill>
                          <a:effectLst/>
                          <a:latin typeface="Coptic1" pitchFamily="2" charset="0"/>
                          <a:cs typeface="Arial" charset="0"/>
                        </a:rPr>
                        <a:t> </a:t>
                      </a:r>
                      <a:r>
                        <a:rPr kumimoji="0" lang="en-US" sz="2200" b="0" i="0" u="none" strike="noStrike" cap="none" normalizeH="0" baseline="0" dirty="0" err="1">
                          <a:ln>
                            <a:noFill/>
                          </a:ln>
                          <a:solidFill>
                            <a:schemeClr val="bg1"/>
                          </a:solidFill>
                          <a:effectLst/>
                          <a:latin typeface="Coptic1" pitchFamily="2" charset="0"/>
                          <a:cs typeface="Arial" charset="0"/>
                        </a:rPr>
                        <a:t>n~remhe</a:t>
                      </a:r>
                      <a:r>
                        <a:rPr kumimoji="0" lang="en-US" sz="2200" b="0" i="0" u="none" strike="noStrike" cap="none" normalizeH="0" baseline="0" dirty="0">
                          <a:ln>
                            <a:noFill/>
                          </a:ln>
                          <a:solidFill>
                            <a:schemeClr val="bg1"/>
                          </a:solidFill>
                          <a:effectLst/>
                          <a:latin typeface="Coptic1" pitchFamily="2" charset="0"/>
                          <a:cs typeface="Arial" charset="0"/>
                        </a:rPr>
                        <a:t>. </a:t>
                      </a:r>
                      <a:endParaRPr kumimoji="0" lang="en-US" sz="2200" b="0" i="0" u="none" strike="noStrike" cap="none" normalizeH="0" baseline="0" dirty="0">
                        <a:ln>
                          <a:noFill/>
                        </a:ln>
                        <a:solidFill>
                          <a:schemeClr val="bg1"/>
                        </a:solidFill>
                        <a:effectLst/>
                        <a:latin typeface="Arial"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Arial" charset="0"/>
                          <a:cs typeface="Arial" charset="0"/>
                        </a:rPr>
                        <a:t>Le prêtre :</a:t>
                      </a:r>
                      <a:endParaRPr kumimoji="0" lang="en-US" sz="2000" b="0" i="0" u="none" strike="noStrike" cap="none" normalizeH="0" baseline="0" dirty="0">
                        <a:ln>
                          <a:noFill/>
                        </a:ln>
                        <a:solidFill>
                          <a:srgbClr val="FFFFFF"/>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200" b="0" i="0" u="none" strike="noStrike" cap="none" normalizeH="0" baseline="0" dirty="0">
                          <a:ln>
                            <a:noFill/>
                          </a:ln>
                          <a:solidFill>
                            <a:schemeClr val="bg1"/>
                          </a:solidFill>
                          <a:effectLst/>
                          <a:latin typeface="Arial" charset="0"/>
                          <a:cs typeface="Arial" charset="0"/>
                        </a:rPr>
                        <a:t>Comble-les de Ta miséricorde et de Ta compassion et guéris-les. Éloigne d’eux et de nous toute maladie et toute affliction. Chasse l’esprit du mal. Ceux qui demeurent longtemps frappés par la maladie, relève-les et console-les. Ceux que tourmentent les esprits impurs, délivre-les</a:t>
                      </a:r>
                      <a:r>
                        <a:rPr kumimoji="0" lang="fr-FR" sz="2200" b="0" i="0" u="none" strike="noStrike" cap="none" normalizeH="0" baseline="0" dirty="0">
                          <a:ln>
                            <a:noFill/>
                          </a:ln>
                          <a:solidFill>
                            <a:srgbClr val="FFFFFF"/>
                          </a:solidFill>
                          <a:effectLst/>
                          <a:latin typeface="Arial" charset="0"/>
                          <a:cs typeface="Arial" charset="0"/>
                        </a:rPr>
                        <a:t>.</a:t>
                      </a:r>
                      <a:endParaRPr kumimoji="0" lang="fr-CA" sz="22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000" b="0" i="0" u="sng" strike="noStrike" cap="none" normalizeH="0" baseline="0" dirty="0">
                          <a:ln>
                            <a:noFill/>
                          </a:ln>
                          <a:solidFill>
                            <a:srgbClr val="FF9900"/>
                          </a:solidFill>
                          <a:effectLst/>
                          <a:latin typeface="Arial" charset="0"/>
                          <a:cs typeface="Arial" charset="0"/>
                        </a:rPr>
                        <a:t>الكاهن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chemeClr val="bg1"/>
                          </a:solidFill>
                          <a:effectLst/>
                          <a:latin typeface="Arial" charset="0"/>
                          <a:cs typeface="Arial" charset="0"/>
                        </a:rPr>
                        <a:t>تعهّدهم بالمراحم </a:t>
                      </a:r>
                      <a:r>
                        <a:rPr kumimoji="0" lang="ar-SA" sz="2800" b="0" i="0" u="none" strike="noStrike" cap="none" normalizeH="0" baseline="0" dirty="0" err="1">
                          <a:ln>
                            <a:noFill/>
                          </a:ln>
                          <a:solidFill>
                            <a:schemeClr val="bg1"/>
                          </a:solidFill>
                          <a:effectLst/>
                          <a:latin typeface="Arial" charset="0"/>
                          <a:cs typeface="Arial" charset="0"/>
                        </a:rPr>
                        <a:t>والرأفات</a:t>
                      </a:r>
                      <a:r>
                        <a:rPr kumimoji="0" lang="ar-SA" sz="2800" b="0" i="0" u="none" strike="noStrike" cap="none" normalizeH="0" baseline="0" dirty="0">
                          <a:ln>
                            <a:noFill/>
                          </a:ln>
                          <a:solidFill>
                            <a:schemeClr val="bg1"/>
                          </a:solidFill>
                          <a:effectLst/>
                          <a:latin typeface="Arial" charset="0"/>
                          <a:cs typeface="Arial" charset="0"/>
                        </a:rPr>
                        <a:t>. اشفهم، انزع عنهم وعنا كل مرضٍ وكل سقم وروح الأمراض اطرده. والذين أبطأوا مطروحين في الأمراض أقمهم وعزّهم والمُعذبون من الأرواح النجسة اعتقهم جميعاً</a:t>
                      </a:r>
                      <a:r>
                        <a:rPr kumimoji="0" lang="ar-SA" sz="2800" b="0" i="0" u="none" strike="noStrike" cap="none" normalizeH="0" baseline="0" dirty="0">
                          <a:ln>
                            <a:noFill/>
                          </a:ln>
                          <a:solidFill>
                            <a:srgbClr val="FFFFFF"/>
                          </a:solidFill>
                          <a:effectLst/>
                          <a:latin typeface="Arial" charset="0"/>
                          <a:cs typeface="Arial" charset="0"/>
                        </a:rPr>
                        <a:t>. </a:t>
                      </a:r>
                      <a:endParaRPr kumimoji="0" lang="en-CA" sz="28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35795300"/>
      </p:ext>
    </p:extLst>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09858" name="Group 2"/>
          <p:cNvGraphicFramePr>
            <a:graphicFrameLocks noGrp="1"/>
          </p:cNvGraphicFramePr>
          <p:nvPr>
            <p:ph/>
            <p:extLst>
              <p:ext uri="{D42A27DB-BD31-4B8C-83A1-F6EECF244321}">
                <p14:modId xmlns:p14="http://schemas.microsoft.com/office/powerpoint/2010/main" val="4037297534"/>
              </p:ext>
            </p:extLst>
          </p:nvPr>
        </p:nvGraphicFramePr>
        <p:xfrm>
          <a:off x="0" y="133350"/>
          <a:ext cx="9143999" cy="4762500"/>
        </p:xfrm>
        <a:graphic>
          <a:graphicData uri="http://schemas.openxmlformats.org/drawingml/2006/table">
            <a:tbl>
              <a:tblPr/>
              <a:tblGrid>
                <a:gridCol w="3282950">
                  <a:extLst>
                    <a:ext uri="{9D8B030D-6E8A-4147-A177-3AD203B41FA5}">
                      <a16:colId xmlns:a16="http://schemas.microsoft.com/office/drawing/2014/main" val="20000"/>
                    </a:ext>
                  </a:extLst>
                </a:gridCol>
                <a:gridCol w="3333750">
                  <a:extLst>
                    <a:ext uri="{9D8B030D-6E8A-4147-A177-3AD203B41FA5}">
                      <a16:colId xmlns:a16="http://schemas.microsoft.com/office/drawing/2014/main" val="20001"/>
                    </a:ext>
                  </a:extLst>
                </a:gridCol>
                <a:gridCol w="2527299">
                  <a:extLst>
                    <a:ext uri="{9D8B030D-6E8A-4147-A177-3AD203B41FA5}">
                      <a16:colId xmlns:a16="http://schemas.microsoft.com/office/drawing/2014/main" val="20002"/>
                    </a:ext>
                  </a:extLst>
                </a:gridCol>
              </a:tblGrid>
              <a:tr h="42418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FFFFFF"/>
                          </a:solidFill>
                          <a:effectLst/>
                          <a:latin typeface="Coptic1" pitchFamily="2" charset="0"/>
                          <a:cs typeface="Arial" charset="0"/>
                        </a:rPr>
                        <a:t>N/et </a:t>
                      </a:r>
                      <a:r>
                        <a:rPr kumimoji="0" lang="en-US" sz="2400" b="0" i="0" u="none" strike="noStrike" cap="none" normalizeH="0" baseline="0" dirty="0" err="1">
                          <a:ln>
                            <a:noFill/>
                          </a:ln>
                          <a:solidFill>
                            <a:srgbClr val="FFFFFF"/>
                          </a:solidFill>
                          <a:effectLst/>
                          <a:latin typeface="Coptic1" pitchFamily="2" charset="0"/>
                          <a:cs typeface="Arial" charset="0"/>
                        </a:rPr>
                        <a:t>qen</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nis~tekwou</a:t>
                      </a:r>
                      <a:r>
                        <a:rPr kumimoji="0" lang="en-US" sz="2800" b="0" i="0" u="none" strike="noStrike" cap="none" normalizeH="0" baseline="0" dirty="0">
                          <a:ln>
                            <a:noFill/>
                          </a:ln>
                          <a:solidFill>
                            <a:srgbClr val="FFFFFF"/>
                          </a:solidFill>
                          <a:effectLst/>
                          <a:latin typeface="Arial"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ie</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nimeta~lwc</a:t>
                      </a:r>
                      <a:r>
                        <a:rPr kumimoji="0" lang="en-US" sz="2400" b="0" i="0" u="none" strike="noStrike" cap="none" normalizeH="0" baseline="0" dirty="0">
                          <a:ln>
                            <a:noFill/>
                          </a:ln>
                          <a:solidFill>
                            <a:srgbClr val="FFFFFF"/>
                          </a:solidFill>
                          <a:effectLst/>
                          <a:latin typeface="Coptic1" pitchFamily="2" charset="0"/>
                          <a:cs typeface="Arial" charset="0"/>
                        </a:rPr>
                        <a:t> : </a:t>
                      </a:r>
                      <a:r>
                        <a:rPr kumimoji="0" lang="en-US" sz="2400" b="0" i="0" u="none" strike="noStrike" cap="none" normalizeH="0" baseline="0" dirty="0" err="1">
                          <a:ln>
                            <a:noFill/>
                          </a:ln>
                          <a:solidFill>
                            <a:srgbClr val="FFFFFF"/>
                          </a:solidFill>
                          <a:effectLst/>
                          <a:latin typeface="Coptic1" pitchFamily="2" charset="0"/>
                          <a:cs typeface="Arial" charset="0"/>
                        </a:rPr>
                        <a:t>ie</a:t>
                      </a:r>
                      <a:r>
                        <a:rPr kumimoji="0" lang="en-US" sz="2400" b="0" i="0" u="none" strike="noStrike" cap="none" normalizeH="0" baseline="0" dirty="0">
                          <a:ln>
                            <a:noFill/>
                          </a:ln>
                          <a:solidFill>
                            <a:srgbClr val="FFFFFF"/>
                          </a:solidFill>
                          <a:effectLst/>
                          <a:latin typeface="Coptic1" pitchFamily="2" charset="0"/>
                          <a:cs typeface="Arial" charset="0"/>
                        </a:rPr>
                        <a:t> n/et,/ </a:t>
                      </a:r>
                      <a:r>
                        <a:rPr kumimoji="0" lang="en-US" sz="2400" b="0" i="0" u="none" strike="noStrike" cap="none" normalizeH="0" baseline="0" dirty="0" err="1">
                          <a:ln>
                            <a:noFill/>
                          </a:ln>
                          <a:solidFill>
                            <a:srgbClr val="FFFFFF"/>
                          </a:solidFill>
                          <a:effectLst/>
                          <a:latin typeface="Coptic1" pitchFamily="2" charset="0"/>
                          <a:cs typeface="Arial" charset="0"/>
                        </a:rPr>
                        <a:t>qen</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niexorictia</a:t>
                      </a:r>
                      <a:r>
                        <a:rPr kumimoji="0" lang="en-US" sz="2400" b="0" i="0" u="none" strike="noStrike" cap="none" normalizeH="0" baseline="0" dirty="0">
                          <a:ln>
                            <a:noFill/>
                          </a:ln>
                          <a:solidFill>
                            <a:srgbClr val="FFFFFF"/>
                          </a:solidFill>
                          <a:effectLst/>
                          <a:latin typeface="Coptic1" pitchFamily="2" charset="0"/>
                          <a:cs typeface="Arial" charset="0"/>
                        </a:rPr>
                        <a:t>~ : </a:t>
                      </a:r>
                      <a:r>
                        <a:rPr kumimoji="0" lang="en-US" sz="2400" b="0" i="0" u="none" strike="noStrike" cap="none" normalizeH="0" baseline="0" dirty="0" err="1">
                          <a:ln>
                            <a:noFill/>
                          </a:ln>
                          <a:solidFill>
                            <a:srgbClr val="FFFFFF"/>
                          </a:solidFill>
                          <a:effectLst/>
                          <a:latin typeface="Coptic1" pitchFamily="2" charset="0"/>
                          <a:cs typeface="Arial" charset="0"/>
                        </a:rPr>
                        <a:t>ie</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nie,malwcia</a:t>
                      </a:r>
                      <a:r>
                        <a:rPr kumimoji="0" lang="en-US" sz="2400" b="0" i="0" u="none" strike="noStrike" cap="none" normalizeH="0" baseline="0" dirty="0">
                          <a:ln>
                            <a:noFill/>
                          </a:ln>
                          <a:solidFill>
                            <a:srgbClr val="FFFFFF"/>
                          </a:solidFill>
                          <a:effectLst/>
                          <a:latin typeface="Coptic1" pitchFamily="2" charset="0"/>
                          <a:cs typeface="Arial" charset="0"/>
                        </a:rPr>
                        <a:t>~ : </a:t>
                      </a:r>
                      <a:r>
                        <a:rPr kumimoji="0" lang="en-US" sz="2400" b="0" i="0" u="none" strike="noStrike" cap="none" normalizeH="0" baseline="0" dirty="0" err="1">
                          <a:ln>
                            <a:noFill/>
                          </a:ln>
                          <a:solidFill>
                            <a:srgbClr val="FFFFFF"/>
                          </a:solidFill>
                          <a:effectLst/>
                          <a:latin typeface="Coptic1" pitchFamily="2" charset="0"/>
                          <a:cs typeface="Arial" charset="0"/>
                        </a:rPr>
                        <a:t>ie</a:t>
                      </a:r>
                      <a:r>
                        <a:rPr kumimoji="0" lang="en-US" sz="2400" b="0" i="0" u="none" strike="noStrike" cap="none" normalizeH="0" baseline="0" dirty="0">
                          <a:ln>
                            <a:noFill/>
                          </a:ln>
                          <a:solidFill>
                            <a:srgbClr val="FFFFFF"/>
                          </a:solidFill>
                          <a:effectLst/>
                          <a:latin typeface="Coptic1" pitchFamily="2" charset="0"/>
                          <a:cs typeface="Arial" charset="0"/>
                        </a:rPr>
                        <a:t> n/</a:t>
                      </a:r>
                      <a:r>
                        <a:rPr kumimoji="0" lang="en-US" sz="2400" b="0" i="0" u="none" strike="noStrike" cap="none" normalizeH="0" baseline="0" dirty="0" err="1">
                          <a:ln>
                            <a:noFill/>
                          </a:ln>
                          <a:solidFill>
                            <a:srgbClr val="FFFFFF"/>
                          </a:solidFill>
                          <a:effectLst/>
                          <a:latin typeface="Coptic1" pitchFamily="2" charset="0"/>
                          <a:cs typeface="Arial" charset="0"/>
                        </a:rPr>
                        <a:t>e~toua~moni</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m~mwou</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err="1">
                          <a:ln>
                            <a:noFill/>
                          </a:ln>
                          <a:solidFill>
                            <a:srgbClr val="FFFFFF"/>
                          </a:solidFill>
                          <a:effectLst/>
                          <a:latin typeface="Coptic1" pitchFamily="2" charset="0"/>
                          <a:cs typeface="Arial" charset="0"/>
                        </a:rPr>
                        <a:t>qen</a:t>
                      </a:r>
                      <a:r>
                        <a:rPr kumimoji="0" lang="en-US" sz="2400" b="0" i="0" u="none" strike="noStrike" cap="none" normalizeH="0" baseline="0">
                          <a:ln>
                            <a:noFill/>
                          </a:ln>
                          <a:solidFill>
                            <a:srgbClr val="FFFFFF"/>
                          </a:solidFill>
                          <a:effectLst/>
                          <a:latin typeface="Coptic1" pitchFamily="2" charset="0"/>
                          <a:cs typeface="Arial" charset="0"/>
                        </a:rPr>
                        <a:t> oumetbwk </a:t>
                      </a:r>
                      <a:r>
                        <a:rPr kumimoji="0" lang="en-US" sz="2400" b="0" i="0" u="none" strike="noStrike" cap="none" normalizeH="0" baseline="0" dirty="0" err="1">
                          <a:ln>
                            <a:noFill/>
                          </a:ln>
                          <a:solidFill>
                            <a:srgbClr val="FFFFFF"/>
                          </a:solidFill>
                          <a:effectLst/>
                          <a:latin typeface="Coptic1" pitchFamily="2" charset="0"/>
                          <a:cs typeface="Arial" charset="0"/>
                        </a:rPr>
                        <a:t>ecensasi</a:t>
                      </a:r>
                      <a:r>
                        <a:rPr kumimoji="0" lang="en-US" sz="2400" b="0" i="0" u="none" strike="noStrike" cap="none" normalizeH="0" baseline="0" dirty="0">
                          <a:ln>
                            <a:noFill/>
                          </a:ln>
                          <a:solidFill>
                            <a:srgbClr val="FFFFFF"/>
                          </a:solidFill>
                          <a:effectLst/>
                          <a:latin typeface="Coptic1" pitchFamily="2" charset="0"/>
                          <a:cs typeface="Arial" charset="0"/>
                        </a:rPr>
                        <a:t> : P~{</a:t>
                      </a:r>
                      <a:r>
                        <a:rPr kumimoji="0" lang="en-US" sz="2400" b="0" i="0" u="none" strike="noStrike" cap="none" normalizeH="0" baseline="0" dirty="0" err="1">
                          <a:ln>
                            <a:noFill/>
                          </a:ln>
                          <a:solidFill>
                            <a:srgbClr val="FFFFFF"/>
                          </a:solidFill>
                          <a:effectLst/>
                          <a:latin typeface="Coptic1" pitchFamily="2" charset="0"/>
                          <a:cs typeface="Arial" charset="0"/>
                        </a:rPr>
                        <a:t>oic</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a~ritou</a:t>
                      </a:r>
                      <a:r>
                        <a:rPr kumimoji="0" lang="en-US" sz="2400" b="0" i="0" u="none" strike="noStrike" cap="none" normalizeH="0" baseline="0" dirty="0">
                          <a:ln>
                            <a:noFill/>
                          </a:ln>
                          <a:solidFill>
                            <a:srgbClr val="FFFFFF"/>
                          </a:solidFill>
                          <a:effectLst/>
                          <a:latin typeface="Coptic1" pitchFamily="2" charset="0"/>
                          <a:cs typeface="Arial" charset="0"/>
                        </a:rPr>
                        <a:t> t/</a:t>
                      </a:r>
                      <a:r>
                        <a:rPr kumimoji="0" lang="en-US" sz="2400" b="0" i="0" u="none" strike="noStrike" cap="none" normalizeH="0" baseline="0" dirty="0" err="1">
                          <a:ln>
                            <a:noFill/>
                          </a:ln>
                          <a:solidFill>
                            <a:srgbClr val="FFFFFF"/>
                          </a:solidFill>
                          <a:effectLst/>
                          <a:latin typeface="Coptic1" pitchFamily="2" charset="0"/>
                          <a:cs typeface="Arial" charset="0"/>
                        </a:rPr>
                        <a:t>rou</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n~</a:t>
                      </a:r>
                      <a:r>
                        <a:rPr kumimoji="0" lang="en-US" sz="2400" b="0" i="0" u="none" strike="noStrike" cap="none" normalizeH="0" baseline="0" err="1">
                          <a:ln>
                            <a:noFill/>
                          </a:ln>
                          <a:solidFill>
                            <a:srgbClr val="FFFFFF"/>
                          </a:solidFill>
                          <a:effectLst/>
                          <a:latin typeface="Coptic1" pitchFamily="2" charset="0"/>
                          <a:cs typeface="Arial" charset="0"/>
                        </a:rPr>
                        <a:t>remhe</a:t>
                      </a:r>
                      <a:r>
                        <a:rPr kumimoji="0" lang="en-US" sz="2400" b="0" i="0" u="none" strike="noStrike" cap="none" normalizeH="0" baseline="0">
                          <a:ln>
                            <a:noFill/>
                          </a:ln>
                          <a:solidFill>
                            <a:srgbClr val="FFFFFF"/>
                          </a:solidFill>
                          <a:effectLst/>
                          <a:latin typeface="Coptic1" pitchFamily="2" charset="0"/>
                          <a:cs typeface="Arial" charset="0"/>
                        </a:rPr>
                        <a:t> ouoh </a:t>
                      </a:r>
                      <a:r>
                        <a:rPr kumimoji="0" lang="en-US" sz="2400" b="0" i="0" u="none" strike="noStrike" cap="none" normalizeH="0" baseline="0" dirty="0" err="1">
                          <a:ln>
                            <a:noFill/>
                          </a:ln>
                          <a:solidFill>
                            <a:srgbClr val="FFFFFF"/>
                          </a:solidFill>
                          <a:effectLst/>
                          <a:latin typeface="Coptic1" pitchFamily="2" charset="0"/>
                          <a:cs typeface="Arial" charset="0"/>
                        </a:rPr>
                        <a:t>nai</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nwou</a:t>
                      </a:r>
                      <a:r>
                        <a:rPr kumimoji="0" lang="en-US" sz="2400" b="0" i="0" u="none" strike="noStrike" cap="none" normalizeH="0" baseline="0" dirty="0">
                          <a:ln>
                            <a:noFill/>
                          </a:ln>
                          <a:solidFill>
                            <a:srgbClr val="FFFFFF"/>
                          </a:solidFill>
                          <a:effectLst/>
                          <a:latin typeface="Coptic1" pitchFamily="2" charset="0"/>
                          <a:cs typeface="Arial" charset="0"/>
                        </a:rPr>
                        <a:t>. </a:t>
                      </a:r>
                      <a:endParaRPr kumimoji="0" lang="en-CA" sz="28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a:ln>
                            <a:noFill/>
                          </a:ln>
                          <a:solidFill>
                            <a:srgbClr val="FFFFFF"/>
                          </a:solidFill>
                          <a:effectLst/>
                          <a:latin typeface="Arial" charset="0"/>
                          <a:cs typeface="Arial" charset="0"/>
                        </a:rPr>
                        <a:t>Les détenus dans les prisons et les cachots souterrains, les exilés, les bannis et ceux qui sont maintenus dans une amère servitude, délivre-les, Seigneur, et aie pitié d’eux.</a:t>
                      </a:r>
                      <a:endParaRPr kumimoji="0" lang="fr-CA" sz="28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rgbClr val="FFFFFF"/>
                          </a:solidFill>
                          <a:effectLst/>
                          <a:latin typeface="Arial" charset="0"/>
                          <a:cs typeface="Arial" charset="0"/>
                        </a:rPr>
                        <a:t>الذينَ في السجون </a:t>
                      </a:r>
                      <a:r>
                        <a:rPr kumimoji="0" lang="ar-SA" sz="3200" b="0" i="0" u="none" strike="noStrike" cap="none" normalizeH="0" baseline="0" dirty="0" err="1">
                          <a:ln>
                            <a:noFill/>
                          </a:ln>
                          <a:solidFill>
                            <a:srgbClr val="FFFFFF"/>
                          </a:solidFill>
                          <a:effectLst/>
                          <a:latin typeface="Arial" charset="0"/>
                          <a:cs typeface="Arial" charset="0"/>
                        </a:rPr>
                        <a:t>أوالمطابق</a:t>
                      </a:r>
                      <a:r>
                        <a:rPr kumimoji="0" lang="ar-SA" sz="3200" b="0" i="0" u="none" strike="noStrike" cap="none" normalizeH="0" baseline="0" dirty="0">
                          <a:ln>
                            <a:noFill/>
                          </a:ln>
                          <a:solidFill>
                            <a:srgbClr val="FFFFFF"/>
                          </a:solidFill>
                          <a:effectLst/>
                          <a:latin typeface="Arial" charset="0"/>
                          <a:cs typeface="Arial" charset="0"/>
                        </a:rPr>
                        <a:t> </a:t>
                      </a:r>
                      <a:r>
                        <a:rPr kumimoji="0" lang="ar-SA" sz="3200" b="0" i="0" u="none" strike="noStrike" cap="none" normalizeH="0" baseline="0" dirty="0" err="1">
                          <a:ln>
                            <a:noFill/>
                          </a:ln>
                          <a:solidFill>
                            <a:srgbClr val="FFFFFF"/>
                          </a:solidFill>
                          <a:effectLst/>
                          <a:latin typeface="Arial" charset="0"/>
                          <a:cs typeface="Arial" charset="0"/>
                        </a:rPr>
                        <a:t>أوالذين</a:t>
                      </a:r>
                      <a:r>
                        <a:rPr kumimoji="0" lang="ar-SA" sz="3200" b="0" i="0" u="none" strike="noStrike" cap="none" normalizeH="0" baseline="0" dirty="0">
                          <a:ln>
                            <a:noFill/>
                          </a:ln>
                          <a:solidFill>
                            <a:srgbClr val="FFFFFF"/>
                          </a:solidFill>
                          <a:effectLst/>
                          <a:latin typeface="Arial" charset="0"/>
                          <a:cs typeface="Arial" charset="0"/>
                        </a:rPr>
                        <a:t> في </a:t>
                      </a:r>
                      <a:r>
                        <a:rPr kumimoji="0" lang="ar-SA" sz="3200" b="0" i="0" u="none" strike="noStrike" cap="none" normalizeH="0" baseline="0" dirty="0" err="1">
                          <a:ln>
                            <a:noFill/>
                          </a:ln>
                          <a:solidFill>
                            <a:srgbClr val="FFFFFF"/>
                          </a:solidFill>
                          <a:effectLst/>
                          <a:latin typeface="Arial" charset="0"/>
                          <a:cs typeface="Arial" charset="0"/>
                        </a:rPr>
                        <a:t>النفى</a:t>
                      </a:r>
                      <a:r>
                        <a:rPr kumimoji="0" lang="ar-SA" sz="3200" b="0" i="0" u="none" strike="noStrike" cap="none" normalizeH="0" baseline="0" dirty="0">
                          <a:ln>
                            <a:noFill/>
                          </a:ln>
                          <a:solidFill>
                            <a:srgbClr val="FFFFFF"/>
                          </a:solidFill>
                          <a:effectLst/>
                          <a:latin typeface="Arial" charset="0"/>
                          <a:cs typeface="Arial" charset="0"/>
                        </a:rPr>
                        <a:t> </a:t>
                      </a:r>
                      <a:r>
                        <a:rPr kumimoji="0" lang="ar-SA" sz="3200" b="0" i="0" u="none" strike="noStrike" cap="none" normalizeH="0" baseline="0" dirty="0" err="1">
                          <a:ln>
                            <a:noFill/>
                          </a:ln>
                          <a:solidFill>
                            <a:srgbClr val="FFFFFF"/>
                          </a:solidFill>
                          <a:effectLst/>
                          <a:latin typeface="Arial" charset="0"/>
                          <a:cs typeface="Arial" charset="0"/>
                        </a:rPr>
                        <a:t>أوالسبى</a:t>
                      </a:r>
                      <a:r>
                        <a:rPr kumimoji="0" lang="ar-SA" sz="3200" b="0" i="0" u="none" strike="noStrike" cap="none" normalizeH="0" baseline="0" dirty="0">
                          <a:ln>
                            <a:noFill/>
                          </a:ln>
                          <a:solidFill>
                            <a:srgbClr val="FFFFFF"/>
                          </a:solidFill>
                          <a:effectLst/>
                          <a:latin typeface="Arial" charset="0"/>
                          <a:cs typeface="Arial" charset="0"/>
                        </a:rPr>
                        <a:t> </a:t>
                      </a:r>
                      <a:r>
                        <a:rPr kumimoji="0" lang="ar-SA" sz="3200" b="0" i="0" u="none" strike="noStrike" cap="none" normalizeH="0" baseline="0" dirty="0" err="1">
                          <a:ln>
                            <a:noFill/>
                          </a:ln>
                          <a:solidFill>
                            <a:srgbClr val="FFFFFF"/>
                          </a:solidFill>
                          <a:effectLst/>
                          <a:latin typeface="Arial" charset="0"/>
                          <a:cs typeface="Arial" charset="0"/>
                        </a:rPr>
                        <a:t>أوالمقبوض</a:t>
                      </a:r>
                      <a:r>
                        <a:rPr kumimoji="0" lang="ar-SA" sz="3200" b="0" i="0" u="none" strike="noStrike" cap="none" normalizeH="0" baseline="0" dirty="0">
                          <a:ln>
                            <a:noFill/>
                          </a:ln>
                          <a:solidFill>
                            <a:srgbClr val="FFFFFF"/>
                          </a:solidFill>
                          <a:effectLst/>
                          <a:latin typeface="Arial" charset="0"/>
                          <a:cs typeface="Arial" charset="0"/>
                        </a:rPr>
                        <a:t> عليهم في عبودية مرّة، يا رب اعتقهم</a:t>
                      </a:r>
                      <a:r>
                        <a:rPr kumimoji="0" lang="fr-FR" sz="3200" b="0" i="0" u="none" strike="noStrike" cap="none" normalizeH="0" baseline="0" dirty="0">
                          <a:ln>
                            <a:noFill/>
                          </a:ln>
                          <a:solidFill>
                            <a:srgbClr val="FFFFFF"/>
                          </a:solidFill>
                          <a:effectLst/>
                          <a:latin typeface="Arial" charset="0"/>
                          <a:cs typeface="Arial" charset="0"/>
                        </a:rPr>
                        <a:t> </a:t>
                      </a:r>
                      <a:r>
                        <a:rPr kumimoji="0" lang="ar-SA" sz="3200" b="0" i="0" u="none" strike="noStrike" cap="none" normalizeH="0" baseline="0" dirty="0">
                          <a:ln>
                            <a:noFill/>
                          </a:ln>
                          <a:solidFill>
                            <a:srgbClr val="FFFFFF"/>
                          </a:solidFill>
                          <a:effectLst/>
                          <a:latin typeface="Arial" charset="0"/>
                          <a:cs typeface="Arial" charset="0"/>
                        </a:rPr>
                        <a:t>جميعهم</a:t>
                      </a:r>
                      <a:r>
                        <a:rPr kumimoji="0" lang="fr-FR" sz="3200" b="0" i="0" u="none" strike="noStrike" cap="none" normalizeH="0" baseline="0" dirty="0">
                          <a:ln>
                            <a:noFill/>
                          </a:ln>
                          <a:solidFill>
                            <a:srgbClr val="FFFFFF"/>
                          </a:solidFill>
                          <a:effectLst/>
                          <a:latin typeface="Arial" charset="0"/>
                          <a:cs typeface="Arial" charset="0"/>
                        </a:rPr>
                        <a:t> </a:t>
                      </a:r>
                      <a:r>
                        <a:rPr kumimoji="0" lang="ar-SA" sz="3200" b="0" i="0" u="none" strike="noStrike" cap="none" normalizeH="0" baseline="0" dirty="0">
                          <a:ln>
                            <a:noFill/>
                          </a:ln>
                          <a:solidFill>
                            <a:srgbClr val="FFFFFF"/>
                          </a:solidFill>
                          <a:effectLst/>
                          <a:latin typeface="Arial" charset="0"/>
                          <a:cs typeface="Arial" charset="0"/>
                        </a:rPr>
                        <a:t>وارحمهم. </a:t>
                      </a:r>
                      <a:endParaRPr kumimoji="0" lang="en-CA" sz="32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578168613"/>
      </p:ext>
    </p:extLst>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11906" name="Group 2"/>
          <p:cNvGraphicFramePr>
            <a:graphicFrameLocks noGrp="1"/>
          </p:cNvGraphicFramePr>
          <p:nvPr>
            <p:ph/>
            <p:extLst>
              <p:ext uri="{D42A27DB-BD31-4B8C-83A1-F6EECF244321}">
                <p14:modId xmlns:p14="http://schemas.microsoft.com/office/powerpoint/2010/main" val="3311341594"/>
              </p:ext>
            </p:extLst>
          </p:nvPr>
        </p:nvGraphicFramePr>
        <p:xfrm>
          <a:off x="0" y="209550"/>
          <a:ext cx="9144000" cy="4427220"/>
        </p:xfrm>
        <a:graphic>
          <a:graphicData uri="http://schemas.openxmlformats.org/drawingml/2006/table">
            <a:tbl>
              <a:tblPr/>
              <a:tblGrid>
                <a:gridCol w="3321050">
                  <a:extLst>
                    <a:ext uri="{9D8B030D-6E8A-4147-A177-3AD203B41FA5}">
                      <a16:colId xmlns:a16="http://schemas.microsoft.com/office/drawing/2014/main" val="20000"/>
                    </a:ext>
                  </a:extLst>
                </a:gridCol>
                <a:gridCol w="3225800">
                  <a:extLst>
                    <a:ext uri="{9D8B030D-6E8A-4147-A177-3AD203B41FA5}">
                      <a16:colId xmlns:a16="http://schemas.microsoft.com/office/drawing/2014/main" val="20001"/>
                    </a:ext>
                  </a:extLst>
                </a:gridCol>
                <a:gridCol w="2597150">
                  <a:extLst>
                    <a:ext uri="{9D8B030D-6E8A-4147-A177-3AD203B41FA5}">
                      <a16:colId xmlns:a16="http://schemas.microsoft.com/office/drawing/2014/main" val="20002"/>
                    </a:ext>
                  </a:extLst>
                </a:gridCol>
              </a:tblGrid>
              <a:tr h="4218384">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a:ln>
                            <a:noFill/>
                          </a:ln>
                          <a:solidFill>
                            <a:srgbClr val="FFFFFF"/>
                          </a:solidFill>
                          <a:effectLst/>
                          <a:latin typeface="Coptic1" pitchFamily="2" charset="0"/>
                          <a:cs typeface="Arial" charset="0"/>
                        </a:rPr>
                        <a:t>Je </a:t>
                      </a:r>
                      <a:r>
                        <a:rPr kumimoji="0" lang="en-US" sz="2300" b="0" i="0" u="none" strike="noStrike" cap="none" normalizeH="0" baseline="0" dirty="0" err="1">
                          <a:ln>
                            <a:noFill/>
                          </a:ln>
                          <a:solidFill>
                            <a:srgbClr val="FFFFFF"/>
                          </a:solidFill>
                          <a:effectLst/>
                          <a:latin typeface="Coptic1" pitchFamily="2" charset="0"/>
                          <a:cs typeface="Arial" charset="0"/>
                        </a:rPr>
                        <a:t>n~yok</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petbwl</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n~n</a:t>
                      </a:r>
                      <a:r>
                        <a:rPr kumimoji="0" lang="en-US" sz="2300" b="0" i="0" u="none" strike="noStrike" cap="none" normalizeH="0" baseline="0" dirty="0">
                          <a:ln>
                            <a:noFill/>
                          </a:ln>
                          <a:solidFill>
                            <a:srgbClr val="FFFFFF"/>
                          </a:solidFill>
                          <a:effectLst/>
                          <a:latin typeface="Coptic1" pitchFamily="2" charset="0"/>
                          <a:cs typeface="Arial" charset="0"/>
                        </a:rPr>
                        <a:t>/</a:t>
                      </a:r>
                      <a:r>
                        <a:rPr kumimoji="0" lang="en-US" sz="2300" b="0" i="0" u="none" strike="noStrike" cap="none" normalizeH="0" baseline="0" dirty="0" err="1">
                          <a:ln>
                            <a:noFill/>
                          </a:ln>
                          <a:solidFill>
                            <a:srgbClr val="FFFFFF"/>
                          </a:solidFill>
                          <a:effectLst/>
                          <a:latin typeface="Coptic1" pitchFamily="2" charset="0"/>
                          <a:cs typeface="Arial" charset="0"/>
                        </a:rPr>
                        <a:t>etcwnh</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e~bol</a:t>
                      </a:r>
                      <a:r>
                        <a:rPr kumimoji="0" lang="en-US" sz="2300" b="0" i="0" u="none" strike="noStrike" cap="none" normalizeH="0" baseline="0" dirty="0">
                          <a:ln>
                            <a:noFill/>
                          </a:ln>
                          <a:solidFill>
                            <a:srgbClr val="FFFFFF"/>
                          </a:solidFill>
                          <a:effectLst/>
                          <a:latin typeface="Coptic1" pitchFamily="2" charset="0"/>
                          <a:cs typeface="Arial" charset="0"/>
                        </a:rPr>
                        <a:t> : </a:t>
                      </a:r>
                      <a:r>
                        <a:rPr kumimoji="0" lang="en-US" sz="2300" b="0" i="0" u="none" strike="noStrike" cap="none" normalizeH="0" baseline="0" dirty="0" err="1">
                          <a:ln>
                            <a:noFill/>
                          </a:ln>
                          <a:solidFill>
                            <a:srgbClr val="FFFFFF"/>
                          </a:solidFill>
                          <a:effectLst/>
                          <a:latin typeface="Coptic1" pitchFamily="2" charset="0"/>
                          <a:cs typeface="Arial" charset="0"/>
                        </a:rPr>
                        <a:t>ouoh</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ettaho</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e~ratou</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n~n</a:t>
                      </a:r>
                      <a:r>
                        <a:rPr kumimoji="0" lang="en-US" sz="2300" b="0" i="0" u="none" strike="noStrike" cap="none" normalizeH="0" baseline="0" dirty="0">
                          <a:ln>
                            <a:noFill/>
                          </a:ln>
                          <a:solidFill>
                            <a:srgbClr val="FFFFFF"/>
                          </a:solidFill>
                          <a:effectLst/>
                          <a:latin typeface="Coptic1" pitchFamily="2" charset="0"/>
                          <a:cs typeface="Arial" charset="0"/>
                        </a:rPr>
                        <a:t>/</a:t>
                      </a:r>
                      <a:r>
                        <a:rPr kumimoji="0" lang="en-US" sz="2300" b="0" i="0" u="none" strike="noStrike" cap="none" normalizeH="0" baseline="0" dirty="0" err="1">
                          <a:ln>
                            <a:noFill/>
                          </a:ln>
                          <a:solidFill>
                            <a:srgbClr val="FFFFFF"/>
                          </a:solidFill>
                          <a:effectLst/>
                          <a:latin typeface="Coptic1" pitchFamily="2" charset="0"/>
                          <a:cs typeface="Arial" charset="0"/>
                        </a:rPr>
                        <a:t>e~tauraqtou</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e~q~r</a:t>
                      </a:r>
                      <a:r>
                        <a:rPr kumimoji="0" lang="en-US" sz="2300" b="0" i="0" u="none" strike="noStrike" cap="none" normalizeH="0" baseline="0" dirty="0">
                          <a:ln>
                            <a:noFill/>
                          </a:ln>
                          <a:solidFill>
                            <a:srgbClr val="FFFFFF"/>
                          </a:solidFill>
                          <a:effectLst/>
                          <a:latin typeface="Coptic1" pitchFamily="2" charset="0"/>
                          <a:cs typeface="Arial" charset="0"/>
                        </a:rPr>
                        <a:t>/</a:t>
                      </a:r>
                      <a:r>
                        <a:rPr kumimoji="0" lang="en-US" sz="2300" b="0" i="0" u="none" strike="noStrike" cap="none" normalizeH="0" baseline="0" dirty="0" err="1">
                          <a:ln>
                            <a:noFill/>
                          </a:ln>
                          <a:solidFill>
                            <a:srgbClr val="FFFFFF"/>
                          </a:solidFill>
                          <a:effectLst/>
                          <a:latin typeface="Coptic1" pitchFamily="2" charset="0"/>
                          <a:cs typeface="Arial" charset="0"/>
                        </a:rPr>
                        <a:t>i</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helpic</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n~te</a:t>
                      </a:r>
                      <a:r>
                        <a:rPr kumimoji="0" lang="en-US" sz="2300" b="0" i="0" u="none" strike="noStrike" cap="none" normalizeH="0" baseline="0" dirty="0">
                          <a:ln>
                            <a:noFill/>
                          </a:ln>
                          <a:solidFill>
                            <a:srgbClr val="FFFFFF"/>
                          </a:solidFill>
                          <a:effectLst/>
                          <a:latin typeface="Coptic1" pitchFamily="2" charset="0"/>
                          <a:cs typeface="Arial" charset="0"/>
                        </a:rPr>
                        <a:t> n/</a:t>
                      </a:r>
                      <a:r>
                        <a:rPr kumimoji="0" lang="en-US" sz="2300" b="0" i="0" u="none" strike="noStrike" cap="none" normalizeH="0" baseline="0" dirty="0" err="1">
                          <a:ln>
                            <a:noFill/>
                          </a:ln>
                          <a:solidFill>
                            <a:srgbClr val="FFFFFF"/>
                          </a:solidFill>
                          <a:effectLst/>
                          <a:latin typeface="Coptic1" pitchFamily="2" charset="0"/>
                          <a:cs typeface="Arial" charset="0"/>
                        </a:rPr>
                        <a:t>e~te</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m~montou</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helpic</a:t>
                      </a:r>
                      <a:r>
                        <a:rPr kumimoji="0" lang="en-US" sz="2300" b="0" i="0" u="none" strike="noStrike" cap="none" normalizeH="0" baseline="0" dirty="0">
                          <a:ln>
                            <a:noFill/>
                          </a:ln>
                          <a:solidFill>
                            <a:srgbClr val="FFFFFF"/>
                          </a:solidFill>
                          <a:effectLst/>
                          <a:latin typeface="Coptic1" pitchFamily="2" charset="0"/>
                          <a:cs typeface="Arial" charset="0"/>
                        </a:rPr>
                        <a:t> : ]</a:t>
                      </a:r>
                      <a:r>
                        <a:rPr kumimoji="0" lang="en-US" sz="2300" b="0" i="0" u="none" strike="noStrike" cap="none" normalizeH="0" baseline="0" dirty="0" err="1">
                          <a:ln>
                            <a:noFill/>
                          </a:ln>
                          <a:solidFill>
                            <a:srgbClr val="FFFFFF"/>
                          </a:solidFill>
                          <a:effectLst/>
                          <a:latin typeface="Coptic1" pitchFamily="2" charset="0"/>
                          <a:cs typeface="Arial" charset="0"/>
                        </a:rPr>
                        <a:t>bo</a:t>
                      </a:r>
                      <a:r>
                        <a:rPr kumimoji="0" lang="en-US" sz="2300" b="0" i="0" u="none" strike="noStrike" cap="none" normalizeH="0" baseline="0" dirty="0">
                          <a:ln>
                            <a:noFill/>
                          </a:ln>
                          <a:solidFill>
                            <a:srgbClr val="FFFFFF"/>
                          </a:solidFill>
                          <a:effectLst/>
                          <a:latin typeface="Coptic1" pitchFamily="2" charset="0"/>
                          <a:cs typeface="Arial" charset="0"/>
                        </a:rPr>
                        <a:t>/~</a:t>
                      </a:r>
                      <a:r>
                        <a:rPr kumimoji="0" lang="en-US" sz="2300" b="0" i="0" u="none" strike="noStrike" cap="none" normalizeH="0" baseline="0" dirty="0" err="1">
                          <a:ln>
                            <a:noFill/>
                          </a:ln>
                          <a:solidFill>
                            <a:srgbClr val="FFFFFF"/>
                          </a:solidFill>
                          <a:effectLst/>
                          <a:latin typeface="Coptic1" pitchFamily="2" charset="0"/>
                          <a:cs typeface="Arial" charset="0"/>
                        </a:rPr>
                        <a:t>yia</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n~te</a:t>
                      </a:r>
                      <a:r>
                        <a:rPr kumimoji="0" lang="en-US" sz="2300" b="0" i="0" u="none" strike="noStrike" cap="none" normalizeH="0" baseline="0" dirty="0">
                          <a:ln>
                            <a:noFill/>
                          </a:ln>
                          <a:solidFill>
                            <a:srgbClr val="FFFFFF"/>
                          </a:solidFill>
                          <a:effectLst/>
                          <a:latin typeface="Coptic1" pitchFamily="2" charset="0"/>
                          <a:cs typeface="Arial" charset="0"/>
                        </a:rPr>
                        <a:t> n/</a:t>
                      </a:r>
                      <a:r>
                        <a:rPr kumimoji="0" lang="en-US" sz="2300" b="0" i="0" u="none" strike="noStrike" cap="none" normalizeH="0" baseline="0" dirty="0" err="1">
                          <a:ln>
                            <a:noFill/>
                          </a:ln>
                          <a:solidFill>
                            <a:srgbClr val="FFFFFF"/>
                          </a:solidFill>
                          <a:effectLst/>
                          <a:latin typeface="Coptic1" pitchFamily="2" charset="0"/>
                          <a:cs typeface="Arial" charset="0"/>
                        </a:rPr>
                        <a:t>e~te</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m~montou</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bo</a:t>
                      </a:r>
                      <a:r>
                        <a:rPr kumimoji="0" lang="en-US" sz="2300" b="0" i="0" u="none" strike="noStrike" cap="none" normalizeH="0" baseline="0" dirty="0">
                          <a:ln>
                            <a:noFill/>
                          </a:ln>
                          <a:solidFill>
                            <a:srgbClr val="FFFFFF"/>
                          </a:solidFill>
                          <a:effectLst/>
                          <a:latin typeface="Coptic1" pitchFamily="2" charset="0"/>
                          <a:cs typeface="Arial" charset="0"/>
                        </a:rPr>
                        <a:t>/~</a:t>
                      </a:r>
                      <a:r>
                        <a:rPr kumimoji="0" lang="en-US" sz="2300" b="0" i="0" u="none" strike="noStrike" cap="none" normalizeH="0" baseline="0" dirty="0" err="1">
                          <a:ln>
                            <a:noFill/>
                          </a:ln>
                          <a:solidFill>
                            <a:srgbClr val="FFFFFF"/>
                          </a:solidFill>
                          <a:effectLst/>
                          <a:latin typeface="Coptic1" pitchFamily="2" charset="0"/>
                          <a:cs typeface="Arial" charset="0"/>
                        </a:rPr>
                        <a:t>yoc</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Ynom</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n~te</a:t>
                      </a:r>
                      <a:r>
                        <a:rPr kumimoji="0" lang="en-US" sz="2300" b="0" i="0" u="none" strike="noStrike" cap="none" normalizeH="0" baseline="0" dirty="0">
                          <a:ln>
                            <a:noFill/>
                          </a:ln>
                          <a:solidFill>
                            <a:srgbClr val="FFFFFF"/>
                          </a:solidFill>
                          <a:effectLst/>
                          <a:latin typeface="Coptic1" pitchFamily="2" charset="0"/>
                          <a:cs typeface="Arial" charset="0"/>
                        </a:rPr>
                        <a:t> n/</a:t>
                      </a:r>
                      <a:r>
                        <a:rPr kumimoji="0" lang="en-US" sz="2300" b="0" i="0" u="none" strike="noStrike" cap="none" normalizeH="0" baseline="0" dirty="0" err="1">
                          <a:ln>
                            <a:noFill/>
                          </a:ln>
                          <a:solidFill>
                            <a:srgbClr val="FFFFFF"/>
                          </a:solidFill>
                          <a:effectLst/>
                          <a:latin typeface="Coptic1" pitchFamily="2" charset="0"/>
                          <a:cs typeface="Arial" charset="0"/>
                        </a:rPr>
                        <a:t>etoi</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n~kouji</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n~h</a:t>
                      </a:r>
                      <a:r>
                        <a:rPr kumimoji="0" lang="en-US" sz="2300" b="0" i="0" u="none" strike="noStrike" cap="none" normalizeH="0" baseline="0" dirty="0">
                          <a:ln>
                            <a:noFill/>
                          </a:ln>
                          <a:solidFill>
                            <a:srgbClr val="FFFFFF"/>
                          </a:solidFill>
                          <a:effectLst/>
                          <a:latin typeface="Coptic1" pitchFamily="2" charset="0"/>
                          <a:cs typeface="Arial" charset="0"/>
                        </a:rPr>
                        <a:t>/t : pilum/n </a:t>
                      </a:r>
                      <a:r>
                        <a:rPr kumimoji="0" lang="en-US" sz="2300" b="0" i="0" u="none" strike="noStrike" cap="none" normalizeH="0" baseline="0" dirty="0" err="1">
                          <a:ln>
                            <a:noFill/>
                          </a:ln>
                          <a:solidFill>
                            <a:srgbClr val="FFFFFF"/>
                          </a:solidFill>
                          <a:effectLst/>
                          <a:latin typeface="Coptic1" pitchFamily="2" charset="0"/>
                          <a:cs typeface="Arial" charset="0"/>
                        </a:rPr>
                        <a:t>n~te</a:t>
                      </a:r>
                      <a:r>
                        <a:rPr kumimoji="0" lang="en-US" sz="2300" b="0" i="0" u="none" strike="noStrike" cap="none" normalizeH="0" baseline="0" dirty="0">
                          <a:ln>
                            <a:noFill/>
                          </a:ln>
                          <a:solidFill>
                            <a:srgbClr val="FFFFFF"/>
                          </a:solidFill>
                          <a:effectLst/>
                          <a:latin typeface="Coptic1" pitchFamily="2" charset="0"/>
                          <a:cs typeface="Arial" charset="0"/>
                        </a:rPr>
                        <a:t> n/et,/ </a:t>
                      </a:r>
                      <a:r>
                        <a:rPr kumimoji="0" lang="en-US" sz="2300" b="0" i="0" u="none" strike="noStrike" cap="none" normalizeH="0" baseline="0" dirty="0" err="1">
                          <a:ln>
                            <a:noFill/>
                          </a:ln>
                          <a:solidFill>
                            <a:srgbClr val="FFFFFF"/>
                          </a:solidFill>
                          <a:effectLst/>
                          <a:latin typeface="Coptic1" pitchFamily="2" charset="0"/>
                          <a:cs typeface="Arial" charset="0"/>
                        </a:rPr>
                        <a:t>qen</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pi,imwn</a:t>
                      </a:r>
                      <a:r>
                        <a:rPr kumimoji="0" lang="en-US" sz="2300" b="0" i="0" u="none" strike="noStrike" cap="none" normalizeH="0" baseline="0" dirty="0">
                          <a:ln>
                            <a:noFill/>
                          </a:ln>
                          <a:solidFill>
                            <a:srgbClr val="FFFFFF"/>
                          </a:solidFill>
                          <a:effectLst/>
                          <a:latin typeface="Coptic1" pitchFamily="2" charset="0"/>
                          <a:cs typeface="Arial" charset="0"/>
                        </a:rPr>
                        <a:t>. </a:t>
                      </a:r>
                      <a:endParaRPr kumimoji="0" lang="en-CA" sz="23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200" b="0" i="0" u="none" strike="noStrike" cap="none" normalizeH="0" baseline="0" dirty="0">
                          <a:ln>
                            <a:noFill/>
                          </a:ln>
                          <a:solidFill>
                            <a:srgbClr val="FFFFFF"/>
                          </a:solidFill>
                          <a:effectLst/>
                          <a:latin typeface="Arial" charset="0"/>
                          <a:cs typeface="Arial" charset="0"/>
                        </a:rPr>
                        <a:t>Car c’est Toi qui délies ceux qui sont enchaînés, et relèves ceux qui sont tombés. </a:t>
                      </a:r>
                      <a:r>
                        <a:rPr lang="fr-FR" sz="2200" kern="1200" dirty="0">
                          <a:solidFill>
                            <a:srgbClr val="FFFFFF"/>
                          </a:solidFill>
                          <a:effectLst/>
                          <a:latin typeface="Arial" panose="020B0604020202020204" pitchFamily="34" charset="0"/>
                          <a:ea typeface="+mn-ea"/>
                          <a:cs typeface="+mn-cs"/>
                        </a:rPr>
                        <a:t>Tu es l’espoir de ceux qui n’ont plus d’espérance, le secours de ceux qui n’ont plus d’assistance. Tu es la consolation de ceux qui ont le cœur serré, le port de ceux qui sont dans la tempête.</a:t>
                      </a:r>
                      <a:endParaRPr kumimoji="0" lang="fr-CA" sz="22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rgbClr val="FFFFFF"/>
                          </a:solidFill>
                          <a:effectLst/>
                          <a:latin typeface="Arial" charset="0"/>
                          <a:cs typeface="Arial" charset="0"/>
                        </a:rPr>
                        <a:t>لأنكَ أنتَ الذي تحل المربوطين وتقيمُ الساقطين. رجاء من ليس </a:t>
                      </a:r>
                      <a:br>
                        <a:rPr kumimoji="0" lang="ar-SA" sz="3200" b="0" i="0" u="none" strike="noStrike" cap="none" normalizeH="0" baseline="0" dirty="0">
                          <a:ln>
                            <a:noFill/>
                          </a:ln>
                          <a:solidFill>
                            <a:srgbClr val="FFFFFF"/>
                          </a:solidFill>
                          <a:effectLst/>
                          <a:latin typeface="Arial" charset="0"/>
                          <a:cs typeface="Arial" charset="0"/>
                        </a:rPr>
                      </a:br>
                      <a:r>
                        <a:rPr kumimoji="0" lang="ar-SA" sz="3200" b="0" i="0" u="none" strike="noStrike" cap="none" normalizeH="0" baseline="0" dirty="0">
                          <a:ln>
                            <a:noFill/>
                          </a:ln>
                          <a:solidFill>
                            <a:srgbClr val="FFFFFF"/>
                          </a:solidFill>
                          <a:effectLst/>
                          <a:latin typeface="Arial" charset="0"/>
                          <a:cs typeface="Arial" charset="0"/>
                        </a:rPr>
                        <a:t>له رجاء. ومُعين من ليس له مُعين. عزاء </a:t>
                      </a:r>
                      <a:r>
                        <a:rPr kumimoji="0" lang="ar-SA" sz="3200" b="0" i="0" u="none" strike="noStrike" cap="none" normalizeH="0" baseline="0" dirty="0" err="1">
                          <a:ln>
                            <a:noFill/>
                          </a:ln>
                          <a:solidFill>
                            <a:srgbClr val="FFFFFF"/>
                          </a:solidFill>
                          <a:effectLst/>
                          <a:latin typeface="Arial" charset="0"/>
                          <a:cs typeface="Arial" charset="0"/>
                        </a:rPr>
                        <a:t>صغيرى</a:t>
                      </a:r>
                      <a:r>
                        <a:rPr kumimoji="0" lang="ar-SA" sz="3200" b="0" i="0" u="none" strike="noStrike" cap="none" normalizeH="0" baseline="0" dirty="0">
                          <a:ln>
                            <a:noFill/>
                          </a:ln>
                          <a:solidFill>
                            <a:srgbClr val="FFFFFF"/>
                          </a:solidFill>
                          <a:effectLst/>
                          <a:latin typeface="Arial" charset="0"/>
                          <a:cs typeface="Arial" charset="0"/>
                        </a:rPr>
                        <a:t> القلوب. </a:t>
                      </a:r>
                      <a:endParaRPr kumimoji="0" lang="en-US" sz="36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99559733"/>
      </p:ext>
    </p:extLst>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13954" name="Group 2"/>
          <p:cNvGraphicFramePr>
            <a:graphicFrameLocks noGrp="1"/>
          </p:cNvGraphicFramePr>
          <p:nvPr>
            <p:ph/>
            <p:extLst>
              <p:ext uri="{D42A27DB-BD31-4B8C-83A1-F6EECF244321}">
                <p14:modId xmlns:p14="http://schemas.microsoft.com/office/powerpoint/2010/main" val="633506754"/>
              </p:ext>
            </p:extLst>
          </p:nvPr>
        </p:nvGraphicFramePr>
        <p:xfrm>
          <a:off x="0" y="0"/>
          <a:ext cx="9144000" cy="5189220"/>
        </p:xfrm>
        <a:graphic>
          <a:graphicData uri="http://schemas.openxmlformats.org/drawingml/2006/table">
            <a:tbl>
              <a:tblPr/>
              <a:tblGrid>
                <a:gridCol w="3181350">
                  <a:extLst>
                    <a:ext uri="{9D8B030D-6E8A-4147-A177-3AD203B41FA5}">
                      <a16:colId xmlns:a16="http://schemas.microsoft.com/office/drawing/2014/main" val="20000"/>
                    </a:ext>
                  </a:extLst>
                </a:gridCol>
                <a:gridCol w="3273238">
                  <a:extLst>
                    <a:ext uri="{9D8B030D-6E8A-4147-A177-3AD203B41FA5}">
                      <a16:colId xmlns:a16="http://schemas.microsoft.com/office/drawing/2014/main" val="20001"/>
                    </a:ext>
                  </a:extLst>
                </a:gridCol>
                <a:gridCol w="2689412">
                  <a:extLst>
                    <a:ext uri="{9D8B030D-6E8A-4147-A177-3AD203B41FA5}">
                      <a16:colId xmlns:a16="http://schemas.microsoft.com/office/drawing/2014/main" val="20002"/>
                    </a:ext>
                  </a:extLst>
                </a:gridCol>
              </a:tblGrid>
              <a:tr h="36576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FFFFFF"/>
                          </a:solidFill>
                          <a:effectLst/>
                          <a:latin typeface="Coptic1" pitchFamily="2" charset="0"/>
                          <a:cs typeface="Arial" charset="0"/>
                        </a:rPr>
                        <a:t>"u,/ </a:t>
                      </a:r>
                      <a:r>
                        <a:rPr kumimoji="0" lang="en-US" sz="2400" b="0" i="0" u="none" strike="noStrike" cap="none" normalizeH="0" baseline="0" dirty="0" err="1">
                          <a:ln>
                            <a:noFill/>
                          </a:ln>
                          <a:solidFill>
                            <a:srgbClr val="FFFFFF"/>
                          </a:solidFill>
                          <a:effectLst/>
                          <a:latin typeface="Coptic1" pitchFamily="2" charset="0"/>
                          <a:cs typeface="Arial" charset="0"/>
                        </a:rPr>
                        <a:t>niben</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ethejhwj</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ouoh</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etoua~moni</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e~jwou</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fr-FR" sz="2400" b="0" i="0" u="none" strike="noStrike" cap="none" normalizeH="0" baseline="0" dirty="0">
                          <a:ln>
                            <a:noFill/>
                          </a:ln>
                          <a:solidFill>
                            <a:srgbClr val="FFFFFF"/>
                          </a:solidFill>
                          <a:effectLst/>
                          <a:latin typeface="Coptic1" pitchFamily="2" charset="0"/>
                          <a:cs typeface="Arial" charset="0"/>
                        </a:rPr>
                        <a:t>Moi </a:t>
                      </a:r>
                      <a:r>
                        <a:rPr kumimoji="0" lang="fr-FR" sz="2400" b="0" i="0" u="none" strike="noStrike" cap="none" normalizeH="0" baseline="0" dirty="0" err="1">
                          <a:ln>
                            <a:noFill/>
                          </a:ln>
                          <a:solidFill>
                            <a:srgbClr val="FFFFFF"/>
                          </a:solidFill>
                          <a:effectLst/>
                          <a:latin typeface="Coptic1" pitchFamily="2" charset="0"/>
                          <a:cs typeface="Arial" charset="0"/>
                        </a:rPr>
                        <a:t>nwou</a:t>
                      </a:r>
                      <a:r>
                        <a:rPr kumimoji="0" lang="fr-FR" sz="2400" b="0" i="0" u="none" strike="noStrike" cap="none" normalizeH="0" baseline="0" dirty="0">
                          <a:ln>
                            <a:noFill/>
                          </a:ln>
                          <a:solidFill>
                            <a:srgbClr val="FFFFFF"/>
                          </a:solidFill>
                          <a:effectLst/>
                          <a:latin typeface="Coptic1" pitchFamily="2" charset="0"/>
                          <a:cs typeface="Arial" charset="0"/>
                        </a:rPr>
                        <a:t> </a:t>
                      </a:r>
                      <a:r>
                        <a:rPr kumimoji="0" lang="fr-FR" sz="2400" b="0" i="0" u="none" strike="noStrike" cap="none" normalizeH="0" baseline="0" dirty="0" err="1">
                          <a:ln>
                            <a:noFill/>
                          </a:ln>
                          <a:solidFill>
                            <a:srgbClr val="FFFFFF"/>
                          </a:solidFill>
                          <a:effectLst/>
                          <a:latin typeface="Coptic1" pitchFamily="2" charset="0"/>
                          <a:cs typeface="Arial" charset="0"/>
                        </a:rPr>
                        <a:t>P~o#c</a:t>
                      </a:r>
                      <a:r>
                        <a:rPr kumimoji="0" lang="fr-FR" sz="2400" b="0" i="0" u="none" strike="noStrike" cap="none" normalizeH="0" baseline="0" dirty="0">
                          <a:ln>
                            <a:noFill/>
                          </a:ln>
                          <a:solidFill>
                            <a:srgbClr val="FFFFFF"/>
                          </a:solidFill>
                          <a:effectLst/>
                          <a:latin typeface="Coptic1" pitchFamily="2" charset="0"/>
                          <a:cs typeface="Arial" charset="0"/>
                        </a:rPr>
                        <a:t># </a:t>
                      </a:r>
                      <a:r>
                        <a:rPr kumimoji="0" lang="fr-FR" sz="2400" b="0" i="0" u="none" strike="noStrike" cap="none" normalizeH="0" baseline="0" dirty="0" err="1">
                          <a:ln>
                            <a:noFill/>
                          </a:ln>
                          <a:solidFill>
                            <a:srgbClr val="FFFFFF"/>
                          </a:solidFill>
                          <a:effectLst/>
                          <a:latin typeface="Coptic1" pitchFamily="2" charset="0"/>
                          <a:cs typeface="Arial" charset="0"/>
                        </a:rPr>
                        <a:t>n~ounai</a:t>
                      </a:r>
                      <a:r>
                        <a:rPr kumimoji="0" lang="fr-FR" sz="2400" b="0" i="0" u="none" strike="noStrike" cap="none" normalizeH="0" baseline="0" dirty="0">
                          <a:ln>
                            <a:noFill/>
                          </a:ln>
                          <a:solidFill>
                            <a:srgbClr val="FFFFFF"/>
                          </a:solidFill>
                          <a:effectLst/>
                          <a:latin typeface="Coptic1" pitchFamily="2" charset="0"/>
                          <a:cs typeface="Arial" charset="0"/>
                        </a:rPr>
                        <a:t> : moi </a:t>
                      </a:r>
                      <a:r>
                        <a:rPr kumimoji="0" lang="fr-FR" sz="2400" b="0" i="0" u="none" strike="noStrike" cap="none" normalizeH="0" baseline="0" dirty="0" err="1">
                          <a:ln>
                            <a:noFill/>
                          </a:ln>
                          <a:solidFill>
                            <a:srgbClr val="FFFFFF"/>
                          </a:solidFill>
                          <a:effectLst/>
                          <a:latin typeface="Coptic1" pitchFamily="2" charset="0"/>
                          <a:cs typeface="Arial" charset="0"/>
                        </a:rPr>
                        <a:t>nwou</a:t>
                      </a:r>
                      <a:r>
                        <a:rPr kumimoji="0" lang="fr-FR" sz="2400" b="0" i="0" u="none" strike="noStrike" cap="none" normalizeH="0" baseline="0" dirty="0">
                          <a:ln>
                            <a:noFill/>
                          </a:ln>
                          <a:solidFill>
                            <a:srgbClr val="FFFFFF"/>
                          </a:solidFill>
                          <a:effectLst/>
                          <a:latin typeface="Coptic1" pitchFamily="2" charset="0"/>
                          <a:cs typeface="Arial" charset="0"/>
                        </a:rPr>
                        <a:t> </a:t>
                      </a:r>
                      <a:r>
                        <a:rPr kumimoji="0" lang="fr-FR" sz="2400" b="0" i="0" u="none" strike="noStrike" cap="none" normalizeH="0" baseline="0" dirty="0" err="1">
                          <a:ln>
                            <a:noFill/>
                          </a:ln>
                          <a:solidFill>
                            <a:srgbClr val="FFFFFF"/>
                          </a:solidFill>
                          <a:effectLst/>
                          <a:latin typeface="Coptic1" pitchFamily="2" charset="0"/>
                          <a:cs typeface="Arial" charset="0"/>
                        </a:rPr>
                        <a:t>n~oum~ton</a:t>
                      </a:r>
                      <a:r>
                        <a:rPr kumimoji="0" lang="fr-FR" sz="2400" b="0" i="0" u="none" strike="noStrike" cap="none" normalizeH="0" baseline="0" dirty="0">
                          <a:ln>
                            <a:noFill/>
                          </a:ln>
                          <a:solidFill>
                            <a:srgbClr val="FFFFFF"/>
                          </a:solidFill>
                          <a:effectLst/>
                          <a:latin typeface="Coptic1" pitchFamily="2" charset="0"/>
                          <a:cs typeface="Arial" charset="0"/>
                        </a:rPr>
                        <a:t> : moi </a:t>
                      </a:r>
                      <a:r>
                        <a:rPr kumimoji="0" lang="fr-FR" sz="2400" b="0" i="0" u="none" strike="noStrike" cap="none" normalizeH="0" baseline="0" dirty="0" err="1">
                          <a:ln>
                            <a:noFill/>
                          </a:ln>
                          <a:solidFill>
                            <a:srgbClr val="FFFFFF"/>
                          </a:solidFill>
                          <a:effectLst/>
                          <a:latin typeface="Coptic1" pitchFamily="2" charset="0"/>
                          <a:cs typeface="Arial" charset="0"/>
                        </a:rPr>
                        <a:t>nwou</a:t>
                      </a:r>
                      <a:r>
                        <a:rPr kumimoji="0" lang="fr-FR" sz="2400" b="0" i="0" u="none" strike="noStrike" cap="none" normalizeH="0" baseline="0" dirty="0">
                          <a:ln>
                            <a:noFill/>
                          </a:ln>
                          <a:solidFill>
                            <a:srgbClr val="FFFFFF"/>
                          </a:solidFill>
                          <a:effectLst/>
                          <a:latin typeface="Coptic1" pitchFamily="2" charset="0"/>
                          <a:cs typeface="Arial" charset="0"/>
                        </a:rPr>
                        <a:t> </a:t>
                      </a:r>
                      <a:r>
                        <a:rPr kumimoji="0" lang="fr-FR" sz="2400" b="0" i="0" u="none" strike="noStrike" cap="none" normalizeH="0" baseline="0" dirty="0" err="1">
                          <a:ln>
                            <a:noFill/>
                          </a:ln>
                          <a:solidFill>
                            <a:srgbClr val="FFFFFF"/>
                          </a:solidFill>
                          <a:effectLst/>
                          <a:latin typeface="Coptic1" pitchFamily="2" charset="0"/>
                          <a:cs typeface="Arial" charset="0"/>
                        </a:rPr>
                        <a:t>n~ou</a:t>
                      </a:r>
                      <a:r>
                        <a:rPr kumimoji="0" lang="fr-FR" sz="2400" b="0" i="0" u="none" strike="noStrike" cap="none" normalizeH="0" baseline="0" dirty="0">
                          <a:ln>
                            <a:noFill/>
                          </a:ln>
                          <a:solidFill>
                            <a:srgbClr val="FFFFFF"/>
                          </a:solidFill>
                          <a:effectLst/>
                          <a:latin typeface="Coptic1" pitchFamily="2" charset="0"/>
                          <a:cs typeface="Arial" charset="0"/>
                        </a:rPr>
                        <a:t>,~bob : </a:t>
                      </a:r>
                      <a:r>
                        <a:rPr lang="fr-FR" sz="2400" kern="1200" dirty="0">
                          <a:solidFill>
                            <a:srgbClr val="FFFFFF"/>
                          </a:solidFill>
                          <a:effectLst/>
                          <a:latin typeface="Coptic1" pitchFamily="2" charset="0"/>
                          <a:ea typeface="+mn-ea"/>
                          <a:cs typeface="+mn-cs"/>
                        </a:rPr>
                        <a:t>moi </a:t>
                      </a:r>
                      <a:r>
                        <a:rPr lang="fr-FR" sz="2400" kern="1200" dirty="0" err="1">
                          <a:solidFill>
                            <a:srgbClr val="FFFFFF"/>
                          </a:solidFill>
                          <a:effectLst/>
                          <a:latin typeface="Coptic1" pitchFamily="2" charset="0"/>
                          <a:ea typeface="+mn-ea"/>
                          <a:cs typeface="+mn-cs"/>
                        </a:rPr>
                        <a:t>nwou</a:t>
                      </a:r>
                      <a:r>
                        <a:rPr lang="fr-FR" sz="2400" kern="1200" dirty="0">
                          <a:solidFill>
                            <a:srgbClr val="FFFFFF"/>
                          </a:solidFill>
                          <a:effectLst/>
                          <a:latin typeface="Coptic1" pitchFamily="2" charset="0"/>
                          <a:ea typeface="+mn-ea"/>
                          <a:cs typeface="+mn-cs"/>
                        </a:rPr>
                        <a:t> </a:t>
                      </a:r>
                      <a:r>
                        <a:rPr lang="fr-FR" sz="2400" kern="1200" dirty="0" err="1">
                          <a:solidFill>
                            <a:srgbClr val="FFFFFF"/>
                          </a:solidFill>
                          <a:effectLst/>
                          <a:latin typeface="Coptic1" pitchFamily="2" charset="0"/>
                          <a:ea typeface="+mn-ea"/>
                          <a:cs typeface="+mn-cs"/>
                        </a:rPr>
                        <a:t>n~ouh~mot</a:t>
                      </a:r>
                      <a:r>
                        <a:rPr lang="fr-FR" sz="2400" kern="1200" dirty="0">
                          <a:solidFill>
                            <a:srgbClr val="FFFFFF"/>
                          </a:solidFill>
                          <a:effectLst/>
                          <a:latin typeface="Coptic1" pitchFamily="2" charset="0"/>
                          <a:ea typeface="+mn-ea"/>
                          <a:cs typeface="+mn-cs"/>
                        </a:rPr>
                        <a:t> : moi </a:t>
                      </a:r>
                      <a:r>
                        <a:rPr lang="fr-FR" sz="2400" kern="1200" dirty="0" err="1">
                          <a:solidFill>
                            <a:srgbClr val="FFFFFF"/>
                          </a:solidFill>
                          <a:effectLst/>
                          <a:latin typeface="Coptic1" pitchFamily="2" charset="0"/>
                          <a:ea typeface="+mn-ea"/>
                          <a:cs typeface="+mn-cs"/>
                        </a:rPr>
                        <a:t>nwou</a:t>
                      </a:r>
                      <a:r>
                        <a:rPr lang="fr-FR" sz="2400" kern="1200" dirty="0">
                          <a:solidFill>
                            <a:srgbClr val="FFFFFF"/>
                          </a:solidFill>
                          <a:effectLst/>
                          <a:latin typeface="Coptic1" pitchFamily="2" charset="0"/>
                          <a:ea typeface="+mn-ea"/>
                          <a:cs typeface="+mn-cs"/>
                        </a:rPr>
                        <a:t> </a:t>
                      </a:r>
                      <a:r>
                        <a:rPr lang="fr-FR" sz="2400" kern="1200" dirty="0" err="1">
                          <a:solidFill>
                            <a:srgbClr val="FFFFFF"/>
                          </a:solidFill>
                          <a:effectLst/>
                          <a:latin typeface="Coptic1" pitchFamily="2" charset="0"/>
                          <a:ea typeface="+mn-ea"/>
                          <a:cs typeface="+mn-cs"/>
                        </a:rPr>
                        <a:t>n~oubo</a:t>
                      </a:r>
                      <a:r>
                        <a:rPr lang="fr-FR" sz="2400" kern="1200" dirty="0">
                          <a:solidFill>
                            <a:srgbClr val="FFFFFF"/>
                          </a:solidFill>
                          <a:effectLst/>
                          <a:latin typeface="Coptic1" pitchFamily="2" charset="0"/>
                          <a:ea typeface="+mn-ea"/>
                          <a:cs typeface="+mn-cs"/>
                        </a:rPr>
                        <a:t>/~</a:t>
                      </a:r>
                      <a:r>
                        <a:rPr lang="fr-FR" sz="2400" kern="1200" dirty="0" err="1">
                          <a:solidFill>
                            <a:srgbClr val="FFFFFF"/>
                          </a:solidFill>
                          <a:effectLst/>
                          <a:latin typeface="Coptic1" pitchFamily="2" charset="0"/>
                          <a:ea typeface="+mn-ea"/>
                          <a:cs typeface="+mn-cs"/>
                        </a:rPr>
                        <a:t>yia</a:t>
                      </a:r>
                      <a:r>
                        <a:rPr lang="fr-FR" sz="2400" kern="1200" dirty="0">
                          <a:solidFill>
                            <a:srgbClr val="FFFFFF"/>
                          </a:solidFill>
                          <a:effectLst/>
                          <a:latin typeface="Coptic1" pitchFamily="2" charset="0"/>
                          <a:ea typeface="+mn-ea"/>
                          <a:cs typeface="+mn-cs"/>
                        </a:rPr>
                        <a:t>~ : moi </a:t>
                      </a:r>
                      <a:r>
                        <a:rPr lang="fr-FR" sz="2400" kern="1200" dirty="0" err="1">
                          <a:solidFill>
                            <a:srgbClr val="FFFFFF"/>
                          </a:solidFill>
                          <a:effectLst/>
                          <a:latin typeface="Coptic1" pitchFamily="2" charset="0"/>
                          <a:ea typeface="+mn-ea"/>
                          <a:cs typeface="+mn-cs"/>
                        </a:rPr>
                        <a:t>nwou</a:t>
                      </a:r>
                      <a:r>
                        <a:rPr lang="fr-FR" sz="2400" kern="1200" dirty="0">
                          <a:solidFill>
                            <a:srgbClr val="FFFFFF"/>
                          </a:solidFill>
                          <a:effectLst/>
                          <a:latin typeface="Coptic1" pitchFamily="2" charset="0"/>
                          <a:ea typeface="+mn-ea"/>
                          <a:cs typeface="+mn-cs"/>
                        </a:rPr>
                        <a:t> </a:t>
                      </a:r>
                      <a:r>
                        <a:rPr lang="fr-FR" sz="2400" kern="1200" dirty="0" err="1">
                          <a:solidFill>
                            <a:srgbClr val="FFFFFF"/>
                          </a:solidFill>
                          <a:effectLst/>
                          <a:latin typeface="Coptic1" pitchFamily="2" charset="0"/>
                          <a:ea typeface="+mn-ea"/>
                          <a:cs typeface="+mn-cs"/>
                        </a:rPr>
                        <a:t>n~Cwt</a:t>
                      </a:r>
                      <a:r>
                        <a:rPr lang="fr-FR" sz="2400" kern="1200" dirty="0">
                          <a:solidFill>
                            <a:srgbClr val="FFFFFF"/>
                          </a:solidFill>
                          <a:effectLst/>
                          <a:latin typeface="Coptic1" pitchFamily="2" charset="0"/>
                          <a:ea typeface="+mn-ea"/>
                          <a:cs typeface="+mn-cs"/>
                        </a:rPr>
                        <a:t>/ria~ : moi </a:t>
                      </a:r>
                      <a:r>
                        <a:rPr lang="fr-FR" sz="2400" kern="1200" dirty="0" err="1">
                          <a:solidFill>
                            <a:srgbClr val="FFFFFF"/>
                          </a:solidFill>
                          <a:effectLst/>
                          <a:latin typeface="Coptic1" pitchFamily="2" charset="0"/>
                          <a:ea typeface="+mn-ea"/>
                          <a:cs typeface="+mn-cs"/>
                        </a:rPr>
                        <a:t>nwou</a:t>
                      </a:r>
                      <a:r>
                        <a:rPr lang="fr-FR" sz="2400" kern="1200" dirty="0">
                          <a:solidFill>
                            <a:srgbClr val="FFFFFF"/>
                          </a:solidFill>
                          <a:effectLst/>
                          <a:latin typeface="Coptic1" pitchFamily="2" charset="0"/>
                          <a:ea typeface="+mn-ea"/>
                          <a:cs typeface="+mn-cs"/>
                        </a:rPr>
                        <a:t> </a:t>
                      </a:r>
                      <a:r>
                        <a:rPr lang="fr-FR" sz="2400" kern="1200" dirty="0" err="1">
                          <a:solidFill>
                            <a:srgbClr val="FFFFFF"/>
                          </a:solidFill>
                          <a:effectLst/>
                          <a:latin typeface="Coptic1" pitchFamily="2" charset="0"/>
                          <a:ea typeface="+mn-ea"/>
                          <a:cs typeface="+mn-cs"/>
                        </a:rPr>
                        <a:t>n~oumetref,w</a:t>
                      </a:r>
                      <a:r>
                        <a:rPr lang="fr-FR" sz="2400" kern="1200" dirty="0">
                          <a:solidFill>
                            <a:srgbClr val="FFFFFF"/>
                          </a:solidFill>
                          <a:effectLst/>
                          <a:latin typeface="Coptic1" pitchFamily="2" charset="0"/>
                          <a:ea typeface="+mn-ea"/>
                          <a:cs typeface="+mn-cs"/>
                        </a:rPr>
                        <a:t>~ </a:t>
                      </a:r>
                      <a:r>
                        <a:rPr lang="fr-FR" sz="2400" kern="1200" dirty="0" err="1">
                          <a:solidFill>
                            <a:srgbClr val="FFFFFF"/>
                          </a:solidFill>
                          <a:effectLst/>
                          <a:latin typeface="Coptic1" pitchFamily="2" charset="0"/>
                          <a:ea typeface="+mn-ea"/>
                          <a:cs typeface="+mn-cs"/>
                        </a:rPr>
                        <a:t>e~bol</a:t>
                      </a:r>
                      <a:r>
                        <a:rPr lang="fr-FR" sz="2400" kern="1200" dirty="0">
                          <a:solidFill>
                            <a:srgbClr val="FFFFFF"/>
                          </a:solidFill>
                          <a:effectLst/>
                          <a:latin typeface="Coptic1" pitchFamily="2" charset="0"/>
                          <a:ea typeface="+mn-ea"/>
                          <a:cs typeface="+mn-cs"/>
                        </a:rPr>
                        <a:t> </a:t>
                      </a:r>
                      <a:r>
                        <a:rPr lang="fr-FR" sz="2400" kern="1200" dirty="0" err="1">
                          <a:solidFill>
                            <a:srgbClr val="FFFFFF"/>
                          </a:solidFill>
                          <a:effectLst/>
                          <a:latin typeface="Coptic1" pitchFamily="2" charset="0"/>
                          <a:ea typeface="+mn-ea"/>
                          <a:cs typeface="+mn-cs"/>
                        </a:rPr>
                        <a:t>n~te</a:t>
                      </a:r>
                      <a:r>
                        <a:rPr lang="fr-FR" sz="2400" kern="1200" dirty="0">
                          <a:solidFill>
                            <a:srgbClr val="FFFFFF"/>
                          </a:solidFill>
                          <a:effectLst/>
                          <a:latin typeface="Coptic1" pitchFamily="2" charset="0"/>
                          <a:ea typeface="+mn-ea"/>
                          <a:cs typeface="+mn-cs"/>
                        </a:rPr>
                        <a:t> </a:t>
                      </a:r>
                      <a:r>
                        <a:rPr lang="fr-FR" sz="2400" kern="1200" dirty="0" err="1">
                          <a:solidFill>
                            <a:srgbClr val="FFFFFF"/>
                          </a:solidFill>
                          <a:effectLst/>
                          <a:latin typeface="Coptic1" pitchFamily="2" charset="0"/>
                          <a:ea typeface="+mn-ea"/>
                          <a:cs typeface="+mn-cs"/>
                        </a:rPr>
                        <a:t>nounobi</a:t>
                      </a:r>
                      <a:r>
                        <a:rPr lang="fr-FR" sz="2400" kern="1200" dirty="0">
                          <a:solidFill>
                            <a:srgbClr val="FFFFFF"/>
                          </a:solidFill>
                          <a:effectLst/>
                          <a:latin typeface="Coptic1" pitchFamily="2" charset="0"/>
                          <a:ea typeface="+mn-ea"/>
                          <a:cs typeface="+mn-cs"/>
                        </a:rPr>
                        <a:t> nem </a:t>
                      </a:r>
                      <a:r>
                        <a:rPr lang="fr-FR" sz="2400" kern="1200" dirty="0" err="1">
                          <a:solidFill>
                            <a:srgbClr val="FFFFFF"/>
                          </a:solidFill>
                          <a:effectLst/>
                          <a:latin typeface="Coptic1" pitchFamily="2" charset="0"/>
                          <a:ea typeface="+mn-ea"/>
                          <a:cs typeface="+mn-cs"/>
                        </a:rPr>
                        <a:t>noua~nomia</a:t>
                      </a:r>
                      <a:r>
                        <a:rPr lang="fr-FR" sz="2400" kern="1200" dirty="0">
                          <a:solidFill>
                            <a:srgbClr val="FFFFFF"/>
                          </a:solidFill>
                          <a:effectLst/>
                          <a:latin typeface="Coptic1" pitchFamily="2" charset="0"/>
                          <a:ea typeface="+mn-ea"/>
                          <a:cs typeface="+mn-cs"/>
                        </a:rPr>
                        <a:t>~.</a:t>
                      </a:r>
                      <a:endParaRPr kumimoji="0" lang="en-CA" sz="2400" b="0" i="0" u="none" strike="noStrike" cap="none" normalizeH="0" baseline="0" dirty="0">
                        <a:ln>
                          <a:noFill/>
                        </a:ln>
                        <a:solidFill>
                          <a:srgbClr val="FFFFFF"/>
                        </a:solidFill>
                        <a:effectLst/>
                        <a:latin typeface="Coptic1" pitchFamily="2"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lang="fr-FR" sz="2400" kern="1200" dirty="0">
                          <a:solidFill>
                            <a:srgbClr val="FFFFFF"/>
                          </a:solidFill>
                          <a:effectLst/>
                          <a:latin typeface="Arial" panose="020B0604020202020204" pitchFamily="34" charset="0"/>
                          <a:ea typeface="+mn-ea"/>
                          <a:cs typeface="+mn-cs"/>
                        </a:rPr>
                        <a:t>Les âmes tourmentées et captives, Seigneur, aie pitié d’elles. Donne-leur le repos et la fraîcheur. Donne-leur la grâce. Secours-les, donne-leur le salut, accorde-leur le pardon de leurs péchés et de leurs iniquités.</a:t>
                      </a:r>
                      <a:endParaRPr kumimoji="0" lang="fr-CA" sz="40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ميناء الذين في العاصف.</a:t>
                      </a:r>
                      <a:r>
                        <a:rPr kumimoji="0" lang="ar-SA" sz="3200" b="0" i="0" u="none" strike="noStrike" cap="none" normalizeH="0" baseline="0" dirty="0">
                          <a:ln>
                            <a:noFill/>
                          </a:ln>
                          <a:solidFill>
                            <a:srgbClr val="FFFFFF"/>
                          </a:solidFill>
                          <a:effectLst/>
                          <a:latin typeface="Arial" charset="0"/>
                          <a:cs typeface="Arial" charset="0"/>
                        </a:rPr>
                        <a:t> أعطها يا رب رحمة أعطها نياحا أعطها برودة أعطها نعمة أعطها معونة أعطها خلاصاً أعطها غفران خطاياها وآثامها</a:t>
                      </a:r>
                      <a:endParaRPr kumimoji="0" lang="en-CA" sz="28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5018055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48064" y="255445"/>
            <a:ext cx="3873462" cy="2800767"/>
          </a:xfrm>
          <a:prstGeom prst="rect">
            <a:avLst/>
          </a:prstGeom>
        </p:spPr>
        <p:txBody>
          <a:bodyPr wrap="square">
            <a:spAutoFit/>
          </a:bodyPr>
          <a:lstStyle/>
          <a:p>
            <a:pPr algn="just" rtl="1"/>
            <a:r>
              <a:rPr lang="ar-EG" sz="4400" dirty="0">
                <a:solidFill>
                  <a:prstClr val="white"/>
                </a:solidFill>
                <a:latin typeface="Arial" panose="020B0604020202020204" pitchFamily="34" charset="0"/>
              </a:rPr>
              <a:t>هللوا للرب الاله بالحق والرحمة </a:t>
            </a:r>
            <a:r>
              <a:rPr lang="ar-EG" sz="4400" dirty="0" err="1">
                <a:solidFill>
                  <a:prstClr val="white"/>
                </a:solidFill>
                <a:latin typeface="Arial" panose="020B0604020202020204" pitchFamily="34" charset="0"/>
              </a:rPr>
              <a:t>لانه</a:t>
            </a:r>
            <a:r>
              <a:rPr lang="ar-EG" sz="4400" dirty="0">
                <a:solidFill>
                  <a:prstClr val="white"/>
                </a:solidFill>
                <a:latin typeface="Arial" panose="020B0604020202020204" pitchFamily="34" charset="0"/>
              </a:rPr>
              <a:t> صعد الى السماء . الروح ...</a:t>
            </a:r>
            <a:endParaRPr lang="fr-FR" sz="4400" dirty="0">
              <a:solidFill>
                <a:prstClr val="white"/>
              </a:solidFill>
              <a:latin typeface="Arial" panose="020B0604020202020204" pitchFamily="34" charset="0"/>
            </a:endParaRPr>
          </a:p>
        </p:txBody>
      </p:sp>
      <p:sp>
        <p:nvSpPr>
          <p:cNvPr id="6" name="Rectangle 5"/>
          <p:cNvSpPr/>
          <p:nvPr/>
        </p:nvSpPr>
        <p:spPr>
          <a:xfrm>
            <a:off x="323528" y="249493"/>
            <a:ext cx="4680520" cy="2662267"/>
          </a:xfrm>
          <a:prstGeom prst="rect">
            <a:avLst/>
          </a:prstGeom>
        </p:spPr>
        <p:txBody>
          <a:bodyPr wrap="square">
            <a:spAutoFit/>
          </a:bodyPr>
          <a:lstStyle/>
          <a:p>
            <a:pPr algn="just"/>
            <a:r>
              <a:rPr lang="fr-FR" sz="3400" dirty="0">
                <a:solidFill>
                  <a:prstClr val="white"/>
                </a:solidFill>
                <a:latin typeface="CS Avva Shenouda" pitchFamily="34" charset="0"/>
              </a:rPr>
              <a:t>¿:</a:t>
            </a:r>
            <a:r>
              <a:rPr lang="fr-FR" sz="3400" dirty="0" err="1">
                <a:solidFill>
                  <a:prstClr val="white"/>
                </a:solidFill>
                <a:latin typeface="CS Avva Shenouda" pitchFamily="34" charset="0"/>
              </a:rPr>
              <a:t>elyl</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eP</a:t>
            </a:r>
            <a:r>
              <a:rPr lang="fr-FR" sz="3400" dirty="0">
                <a:solidFill>
                  <a:prstClr val="white"/>
                </a:solidFill>
                <a:latin typeface="CS Avva Shenouda" pitchFamily="34" charset="0"/>
              </a:rPr>
              <a:t>=o=c V]@ </a:t>
            </a:r>
            <a:r>
              <a:rPr lang="fr-FR" sz="3400" dirty="0" err="1">
                <a:solidFill>
                  <a:prstClr val="white"/>
                </a:solidFill>
                <a:latin typeface="CS Avva Shenouda" pitchFamily="34" charset="0"/>
              </a:rPr>
              <a:t>qen</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oume;myi</a:t>
            </a:r>
            <a:r>
              <a:rPr lang="fr-FR" sz="3400" dirty="0">
                <a:solidFill>
                  <a:prstClr val="white"/>
                </a:solidFill>
                <a:latin typeface="CS Avva Shenouda" pitchFamily="34" charset="0"/>
              </a:rPr>
              <a:t> nem </a:t>
            </a:r>
            <a:r>
              <a:rPr lang="fr-FR" sz="3400" dirty="0" err="1">
                <a:solidFill>
                  <a:prstClr val="white"/>
                </a:solidFill>
                <a:latin typeface="CS Avva Shenouda" pitchFamily="34" charset="0"/>
              </a:rPr>
              <a:t>ounai</a:t>
            </a:r>
            <a:r>
              <a:rPr lang="fr-FR" sz="3400" dirty="0">
                <a:solidFill>
                  <a:prstClr val="white"/>
                </a:solidFill>
                <a:latin typeface="CS Avva Shenouda" pitchFamily="34" charset="0"/>
              </a:rPr>
              <a:t>@ je </a:t>
            </a:r>
            <a:r>
              <a:rPr lang="fr-FR" sz="3400" dirty="0" err="1">
                <a:solidFill>
                  <a:prstClr val="white"/>
                </a:solidFill>
                <a:latin typeface="CS Avva Shenouda" pitchFamily="34" charset="0"/>
              </a:rPr>
              <a:t>afsenaf</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e`pswi</a:t>
            </a:r>
            <a:endParaRPr lang="fr-FR" sz="3400" dirty="0">
              <a:solidFill>
                <a:prstClr val="white"/>
              </a:solidFill>
              <a:latin typeface="CS Avva Shenouda" pitchFamily="34" charset="0"/>
            </a:endParaRPr>
          </a:p>
          <a:p>
            <a:pPr algn="just"/>
            <a:r>
              <a:rPr lang="fr-FR" sz="3400" dirty="0">
                <a:solidFill>
                  <a:prstClr val="white"/>
                </a:solidFill>
                <a:latin typeface="CS Avva Shenouda" pitchFamily="34" charset="0"/>
              </a:rPr>
              <a:t> `</a:t>
            </a:r>
            <a:r>
              <a:rPr lang="fr-FR" sz="3400" dirty="0" err="1">
                <a:solidFill>
                  <a:prstClr val="white"/>
                </a:solidFill>
                <a:latin typeface="CS Avva Shenouda" pitchFamily="34" charset="0"/>
              </a:rPr>
              <a:t>e`tve</a:t>
            </a:r>
            <a:r>
              <a:rPr lang="fr-FR" sz="3400" dirty="0">
                <a:solidFill>
                  <a:prstClr val="white"/>
                </a:solidFill>
                <a:latin typeface="CS Avva Shenouda" pitchFamily="34" charset="0"/>
              </a:rPr>
              <a:t> @ </a:t>
            </a:r>
            <a:r>
              <a:rPr lang="fr-FR" sz="3100" dirty="0" err="1">
                <a:solidFill>
                  <a:prstClr val="white"/>
                </a:solidFill>
                <a:latin typeface="CS Avva Shenouda" pitchFamily="34" charset="0"/>
              </a:rPr>
              <a:t>pi`Pneuma</a:t>
            </a:r>
            <a:r>
              <a:rPr lang="fr-FR" sz="3100" dirty="0">
                <a:solidFill>
                  <a:prstClr val="white"/>
                </a:solidFill>
                <a:latin typeface="CS Avva Shenouda" pitchFamily="34" charset="0"/>
              </a:rPr>
              <a:t> `</a:t>
            </a:r>
            <a:r>
              <a:rPr lang="fr-FR" sz="3100" dirty="0" err="1">
                <a:solidFill>
                  <a:prstClr val="white"/>
                </a:solidFill>
                <a:latin typeface="CS Avva Shenouda" pitchFamily="34" charset="0"/>
              </a:rPr>
              <a:t>mParaklyton</a:t>
            </a:r>
            <a:r>
              <a:rPr lang="fr-FR" sz="3100" dirty="0">
                <a:solidFill>
                  <a:prstClr val="white"/>
                </a:solidFill>
                <a:latin typeface="CS Avva Shenouda" pitchFamily="34" charset="0"/>
              </a:rPr>
              <a:t>.</a:t>
            </a:r>
          </a:p>
        </p:txBody>
      </p:sp>
      <p:sp>
        <p:nvSpPr>
          <p:cNvPr id="7" name="Rectangle 6"/>
          <p:cNvSpPr/>
          <p:nvPr/>
        </p:nvSpPr>
        <p:spPr>
          <a:xfrm>
            <a:off x="467544" y="2813903"/>
            <a:ext cx="7920880" cy="2062103"/>
          </a:xfrm>
          <a:prstGeom prst="rect">
            <a:avLst/>
          </a:prstGeom>
        </p:spPr>
        <p:txBody>
          <a:bodyPr wrap="square">
            <a:spAutoFit/>
          </a:bodyPr>
          <a:lstStyle/>
          <a:p>
            <a:pPr algn="ctr"/>
            <a:r>
              <a:rPr lang="fr-FR" sz="3200" b="1" dirty="0">
                <a:solidFill>
                  <a:prstClr val="white"/>
                </a:solidFill>
                <a:latin typeface="Book Antiqua" pitchFamily="18" charset="0"/>
              </a:rPr>
              <a:t>Réjouissez-vous pour le Seigneur Dieu, avec vérité et miséricorde, </a:t>
            </a:r>
          </a:p>
          <a:p>
            <a:pPr algn="ctr"/>
            <a:r>
              <a:rPr lang="fr-FR" sz="3200" b="1" dirty="0">
                <a:solidFill>
                  <a:prstClr val="white"/>
                </a:solidFill>
                <a:latin typeface="Book Antiqua" pitchFamily="18" charset="0"/>
              </a:rPr>
              <a:t>car Il est monté aux cieux, </a:t>
            </a:r>
          </a:p>
          <a:p>
            <a:pPr algn="ctr"/>
            <a:r>
              <a:rPr lang="fr-FR" sz="3200" b="1" dirty="0">
                <a:solidFill>
                  <a:prstClr val="white"/>
                </a:solidFill>
                <a:latin typeface="Book Antiqua" pitchFamily="18" charset="0"/>
              </a:rPr>
              <a:t>l’Esprit Consolateur.</a:t>
            </a:r>
          </a:p>
        </p:txBody>
      </p:sp>
    </p:spTree>
    <p:extLst>
      <p:ext uri="{BB962C8B-B14F-4D97-AF65-F5344CB8AC3E}">
        <p14:creationId xmlns:p14="http://schemas.microsoft.com/office/powerpoint/2010/main" val="124383189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16022" name="Group 22"/>
          <p:cNvGraphicFramePr>
            <a:graphicFrameLocks noGrp="1"/>
          </p:cNvGraphicFramePr>
          <p:nvPr>
            <p:ph/>
            <p:extLst>
              <p:ext uri="{D42A27DB-BD31-4B8C-83A1-F6EECF244321}">
                <p14:modId xmlns:p14="http://schemas.microsoft.com/office/powerpoint/2010/main" val="3294027647"/>
              </p:ext>
            </p:extLst>
          </p:nvPr>
        </p:nvGraphicFramePr>
        <p:xfrm>
          <a:off x="0" y="0"/>
          <a:ext cx="9144000" cy="4457700"/>
        </p:xfrm>
        <a:graphic>
          <a:graphicData uri="http://schemas.openxmlformats.org/drawingml/2006/table">
            <a:tbl>
              <a:tblPr/>
              <a:tblGrid>
                <a:gridCol w="3206750">
                  <a:extLst>
                    <a:ext uri="{9D8B030D-6E8A-4147-A177-3AD203B41FA5}">
                      <a16:colId xmlns:a16="http://schemas.microsoft.com/office/drawing/2014/main" val="20000"/>
                    </a:ext>
                  </a:extLst>
                </a:gridCol>
                <a:gridCol w="3308350">
                  <a:extLst>
                    <a:ext uri="{9D8B030D-6E8A-4147-A177-3AD203B41FA5}">
                      <a16:colId xmlns:a16="http://schemas.microsoft.com/office/drawing/2014/main" val="20001"/>
                    </a:ext>
                  </a:extLst>
                </a:gridCol>
                <a:gridCol w="2628900">
                  <a:extLst>
                    <a:ext uri="{9D8B030D-6E8A-4147-A177-3AD203B41FA5}">
                      <a16:colId xmlns:a16="http://schemas.microsoft.com/office/drawing/2014/main" val="20002"/>
                    </a:ext>
                  </a:extLst>
                </a:gridCol>
              </a:tblGrid>
              <a:tr h="424815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bg1"/>
                          </a:solidFill>
                          <a:effectLst/>
                          <a:latin typeface="Coptic1" pitchFamily="2" charset="0"/>
                          <a:cs typeface="Arial" charset="0"/>
                        </a:rPr>
                        <a:t>Anon de </a:t>
                      </a:r>
                      <a:r>
                        <a:rPr kumimoji="0" lang="en-US" sz="2000" b="0" i="0" u="none" strike="noStrike" cap="none" normalizeH="0" baseline="0" dirty="0" err="1">
                          <a:ln>
                            <a:noFill/>
                          </a:ln>
                          <a:solidFill>
                            <a:schemeClr val="bg1"/>
                          </a:solidFill>
                          <a:effectLst/>
                          <a:latin typeface="Coptic1" pitchFamily="2" charset="0"/>
                          <a:cs typeface="Arial" charset="0"/>
                        </a:rPr>
                        <a:t>hwn</a:t>
                      </a:r>
                      <a:r>
                        <a:rPr kumimoji="0" lang="en-US" sz="2000" b="0" i="0" u="none" strike="noStrike" cap="none" normalizeH="0" baseline="0" dirty="0">
                          <a:ln>
                            <a:noFill/>
                          </a:ln>
                          <a:solidFill>
                            <a:schemeClr val="bg1"/>
                          </a:solidFill>
                          <a:effectLst/>
                          <a:latin typeface="Coptic1" pitchFamily="2" charset="0"/>
                          <a:cs typeface="Arial" charset="0"/>
                        </a:rPr>
                        <a:t> P~{</a:t>
                      </a:r>
                      <a:r>
                        <a:rPr kumimoji="0" lang="en-US" sz="2000" b="0" i="0" u="none" strike="noStrike" cap="none" normalizeH="0" baseline="0" dirty="0" err="1">
                          <a:ln>
                            <a:noFill/>
                          </a:ln>
                          <a:solidFill>
                            <a:schemeClr val="bg1"/>
                          </a:solidFill>
                          <a:effectLst/>
                          <a:latin typeface="Coptic1" pitchFamily="2" charset="0"/>
                          <a:cs typeface="Arial" charset="0"/>
                        </a:rPr>
                        <a:t>oic</a:t>
                      </a:r>
                      <a:r>
                        <a:rPr kumimoji="0" lang="en-US" sz="2000" b="0" i="0" u="none" strike="noStrike" cap="none" normalizeH="0" baseline="0" dirty="0">
                          <a:ln>
                            <a:noFill/>
                          </a:ln>
                          <a:solidFill>
                            <a:schemeClr val="bg1"/>
                          </a:solidFill>
                          <a:effectLst/>
                          <a:latin typeface="Coptic1" pitchFamily="2" charset="0"/>
                          <a:cs typeface="Arial" charset="0"/>
                        </a:rPr>
                        <a:t> </a:t>
                      </a:r>
                      <a:r>
                        <a:rPr kumimoji="0" lang="en-US" sz="2000" b="0" i="0" u="none" strike="noStrike" cap="none" normalizeH="0" baseline="0" dirty="0" err="1">
                          <a:ln>
                            <a:noFill/>
                          </a:ln>
                          <a:solidFill>
                            <a:schemeClr val="bg1"/>
                          </a:solidFill>
                          <a:effectLst/>
                          <a:latin typeface="Coptic1" pitchFamily="2" charset="0"/>
                          <a:cs typeface="Arial" charset="0"/>
                        </a:rPr>
                        <a:t>niswni</a:t>
                      </a:r>
                      <a:r>
                        <a:rPr kumimoji="0" lang="en-US" sz="2000" b="0" i="0" u="none" strike="noStrike" cap="none" normalizeH="0" baseline="0" dirty="0">
                          <a:ln>
                            <a:noFill/>
                          </a:ln>
                          <a:solidFill>
                            <a:schemeClr val="bg1"/>
                          </a:solidFill>
                          <a:effectLst/>
                          <a:latin typeface="Coptic1" pitchFamily="2" charset="0"/>
                          <a:cs typeface="Arial" charset="0"/>
                        </a:rPr>
                        <a:t> </a:t>
                      </a:r>
                      <a:r>
                        <a:rPr kumimoji="0" lang="en-US" sz="2000" b="0" i="0" u="none" strike="noStrike" cap="none" normalizeH="0" baseline="0" dirty="0" err="1">
                          <a:ln>
                            <a:noFill/>
                          </a:ln>
                          <a:solidFill>
                            <a:schemeClr val="bg1"/>
                          </a:solidFill>
                          <a:effectLst/>
                          <a:latin typeface="Coptic1" pitchFamily="2" charset="0"/>
                          <a:cs typeface="Arial" charset="0"/>
                        </a:rPr>
                        <a:t>n~te</a:t>
                      </a:r>
                      <a:r>
                        <a:rPr kumimoji="0" lang="en-US" sz="2000" b="0" i="0" u="none" strike="noStrike" cap="none" normalizeH="0" baseline="0" dirty="0">
                          <a:ln>
                            <a:noFill/>
                          </a:ln>
                          <a:solidFill>
                            <a:schemeClr val="bg1"/>
                          </a:solidFill>
                          <a:effectLst/>
                          <a:latin typeface="Coptic1" pitchFamily="2" charset="0"/>
                          <a:cs typeface="Arial" charset="0"/>
                        </a:rPr>
                        <a:t> </a:t>
                      </a:r>
                      <a:r>
                        <a:rPr kumimoji="0" lang="en-US" sz="2000" b="0" i="0" u="none" strike="noStrike" cap="none" normalizeH="0" baseline="0" dirty="0" err="1">
                          <a:ln>
                            <a:noFill/>
                          </a:ln>
                          <a:solidFill>
                            <a:schemeClr val="bg1"/>
                          </a:solidFill>
                          <a:effectLst/>
                          <a:latin typeface="Coptic1" pitchFamily="2" charset="0"/>
                          <a:cs typeface="Arial" charset="0"/>
                        </a:rPr>
                        <a:t>nen</a:t>
                      </a:r>
                      <a:r>
                        <a:rPr kumimoji="0" lang="en-US" sz="2000" b="0" i="0" u="none" strike="noStrike" cap="none" normalizeH="0" baseline="0" dirty="0" err="1">
                          <a:ln>
                            <a:noFill/>
                          </a:ln>
                          <a:solidFill>
                            <a:schemeClr val="bg1"/>
                          </a:solidFill>
                          <a:effectLst/>
                          <a:latin typeface="Coptic1" pitchFamily="2" charset="0"/>
                          <a:cs typeface="Arial" charset="0"/>
                          <a:sym typeface="Symbol" pitchFamily="18" charset="2"/>
                        </a:rPr>
                        <a:t>'</a:t>
                      </a:r>
                      <a:r>
                        <a:rPr kumimoji="0" lang="en-US" sz="2000" b="0" i="0" u="none" strike="noStrike" cap="none" normalizeH="0" baseline="0" dirty="0" err="1">
                          <a:ln>
                            <a:noFill/>
                          </a:ln>
                          <a:solidFill>
                            <a:schemeClr val="bg1"/>
                          </a:solidFill>
                          <a:effectLst/>
                          <a:latin typeface="Coptic1" pitchFamily="2" charset="0"/>
                          <a:cs typeface="Arial" charset="0"/>
                        </a:rPr>
                        <a:t>u</a:t>
                      </a:r>
                      <a:r>
                        <a:rPr kumimoji="0" lang="en-US" sz="2000" b="0" i="0" u="none" strike="noStrike" cap="none" normalizeH="0" baseline="0" dirty="0">
                          <a:ln>
                            <a:noFill/>
                          </a:ln>
                          <a:solidFill>
                            <a:schemeClr val="bg1"/>
                          </a:solidFill>
                          <a:effectLst/>
                          <a:latin typeface="Coptic1" pitchFamily="2" charset="0"/>
                          <a:cs typeface="Arial" charset="0"/>
                        </a:rPr>
                        <a:t>,/ </a:t>
                      </a:r>
                      <a:r>
                        <a:rPr kumimoji="0" lang="en-US" sz="2000" b="0" i="0" u="none" strike="noStrike" cap="none" normalizeH="0" baseline="0" dirty="0" err="1">
                          <a:ln>
                            <a:noFill/>
                          </a:ln>
                          <a:solidFill>
                            <a:schemeClr val="bg1"/>
                          </a:solidFill>
                          <a:effectLst/>
                          <a:latin typeface="Coptic1" pitchFamily="2" charset="0"/>
                          <a:cs typeface="Arial" charset="0"/>
                        </a:rPr>
                        <a:t>matal</a:t>
                      </a:r>
                      <a:r>
                        <a:rPr kumimoji="0" lang="en-US" sz="2000" b="0" i="0" u="none" strike="noStrike" cap="none" normalizeH="0" baseline="0" dirty="0">
                          <a:ln>
                            <a:noFill/>
                          </a:ln>
                          <a:solidFill>
                            <a:schemeClr val="bg1"/>
                          </a:solidFill>
                          <a:effectLst/>
                          <a:latin typeface="Coptic1" pitchFamily="2" charset="0"/>
                          <a:cs typeface="Arial" charset="0"/>
                        </a:rPr>
                        <a:t>[</a:t>
                      </a:r>
                      <a:r>
                        <a:rPr kumimoji="0" lang="en-US" sz="2000" b="0" i="0" u="none" strike="noStrike" cap="none" normalizeH="0" baseline="0" dirty="0" err="1">
                          <a:ln>
                            <a:noFill/>
                          </a:ln>
                          <a:solidFill>
                            <a:schemeClr val="bg1"/>
                          </a:solidFill>
                          <a:effectLst/>
                          <a:latin typeface="Coptic1" pitchFamily="2" charset="0"/>
                          <a:cs typeface="Arial" charset="0"/>
                        </a:rPr>
                        <a:t>wou</a:t>
                      </a:r>
                      <a:r>
                        <a:rPr kumimoji="0" lang="en-US" sz="2000" b="0" i="0" u="none" strike="noStrike" cap="none" normalizeH="0" baseline="0" dirty="0">
                          <a:ln>
                            <a:noFill/>
                          </a:ln>
                          <a:solidFill>
                            <a:schemeClr val="bg1"/>
                          </a:solidFill>
                          <a:effectLst/>
                          <a:latin typeface="Coptic1" pitchFamily="2" charset="0"/>
                          <a:cs typeface="Arial" charset="0"/>
                        </a:rPr>
                        <a:t> : </a:t>
                      </a:r>
                      <a:r>
                        <a:rPr kumimoji="0" lang="en-US" sz="2000" b="0" i="0" u="none" strike="noStrike" cap="none" normalizeH="0" baseline="0" dirty="0" err="1">
                          <a:ln>
                            <a:noFill/>
                          </a:ln>
                          <a:solidFill>
                            <a:schemeClr val="bg1"/>
                          </a:solidFill>
                          <a:effectLst/>
                          <a:latin typeface="Coptic1" pitchFamily="2" charset="0"/>
                          <a:cs typeface="Arial" charset="0"/>
                        </a:rPr>
                        <a:t>ouoh</a:t>
                      </a:r>
                      <a:r>
                        <a:rPr kumimoji="0" lang="en-US" sz="2000" b="0" i="0" u="none" strike="noStrike" cap="none" normalizeH="0" baseline="0" dirty="0">
                          <a:ln>
                            <a:noFill/>
                          </a:ln>
                          <a:solidFill>
                            <a:schemeClr val="bg1"/>
                          </a:solidFill>
                          <a:effectLst/>
                          <a:latin typeface="Coptic1" pitchFamily="2" charset="0"/>
                          <a:cs typeface="Arial" charset="0"/>
                        </a:rPr>
                        <a:t> </a:t>
                      </a:r>
                      <a:r>
                        <a:rPr kumimoji="0" lang="en-US" sz="2000" b="0" i="0" u="none" strike="noStrike" cap="none" normalizeH="0" baseline="0" dirty="0" err="1">
                          <a:ln>
                            <a:noFill/>
                          </a:ln>
                          <a:solidFill>
                            <a:schemeClr val="bg1"/>
                          </a:solidFill>
                          <a:effectLst/>
                          <a:latin typeface="Coptic1" pitchFamily="2" charset="0"/>
                          <a:cs typeface="Arial" charset="0"/>
                        </a:rPr>
                        <a:t>na</a:t>
                      </a:r>
                      <a:r>
                        <a:rPr kumimoji="0" lang="en-US" sz="2000" b="0" i="0" u="none" strike="noStrike" cap="none" normalizeH="0" baseline="0" dirty="0">
                          <a:ln>
                            <a:noFill/>
                          </a:ln>
                          <a:solidFill>
                            <a:schemeClr val="bg1"/>
                          </a:solidFill>
                          <a:effectLst/>
                          <a:latin typeface="Coptic1" pitchFamily="2" charset="0"/>
                          <a:cs typeface="Arial" charset="0"/>
                        </a:rPr>
                        <a:t> </a:t>
                      </a:r>
                      <a:r>
                        <a:rPr kumimoji="0" lang="en-US" sz="2000" b="0" i="0" u="none" strike="noStrike" cap="none" normalizeH="0" baseline="0" dirty="0" err="1">
                          <a:ln>
                            <a:noFill/>
                          </a:ln>
                          <a:solidFill>
                            <a:schemeClr val="bg1"/>
                          </a:solidFill>
                          <a:effectLst/>
                          <a:latin typeface="Coptic1" pitchFamily="2" charset="0"/>
                          <a:cs typeface="Arial" charset="0"/>
                        </a:rPr>
                        <a:t>nenkecwma</a:t>
                      </a:r>
                      <a:r>
                        <a:rPr kumimoji="0" lang="en-US" sz="2000" b="0" i="0" u="none" strike="noStrike" cap="none" normalizeH="0" baseline="0" dirty="0">
                          <a:ln>
                            <a:noFill/>
                          </a:ln>
                          <a:solidFill>
                            <a:schemeClr val="bg1"/>
                          </a:solidFill>
                          <a:effectLst/>
                          <a:latin typeface="Coptic1" pitchFamily="2" charset="0"/>
                          <a:cs typeface="Arial" charset="0"/>
                        </a:rPr>
                        <a:t> </a:t>
                      </a:r>
                      <a:r>
                        <a:rPr kumimoji="0" lang="en-US" sz="2000" b="0" i="0" u="none" strike="noStrike" cap="none" normalizeH="0" baseline="0" dirty="0" err="1">
                          <a:ln>
                            <a:noFill/>
                          </a:ln>
                          <a:solidFill>
                            <a:schemeClr val="bg1"/>
                          </a:solidFill>
                          <a:effectLst/>
                          <a:latin typeface="Coptic1" pitchFamily="2" charset="0"/>
                          <a:cs typeface="Arial" charset="0"/>
                        </a:rPr>
                        <a:t>a~rivaqri</a:t>
                      </a:r>
                      <a:r>
                        <a:rPr kumimoji="0" lang="en-US" sz="2000" b="0" i="0" u="none" strike="noStrike" cap="none" normalizeH="0" baseline="0" dirty="0">
                          <a:ln>
                            <a:noFill/>
                          </a:ln>
                          <a:solidFill>
                            <a:schemeClr val="bg1"/>
                          </a:solidFill>
                          <a:effectLst/>
                          <a:latin typeface="Coptic1" pitchFamily="2" charset="0"/>
                          <a:cs typeface="Arial" charset="0"/>
                        </a:rPr>
                        <a:t> </a:t>
                      </a:r>
                      <a:r>
                        <a:rPr kumimoji="0" lang="en-US" sz="2000" b="0" i="0" u="none" strike="noStrike" cap="none" normalizeH="0" baseline="0" dirty="0" err="1">
                          <a:ln>
                            <a:noFill/>
                          </a:ln>
                          <a:solidFill>
                            <a:schemeClr val="bg1"/>
                          </a:solidFill>
                          <a:effectLst/>
                          <a:latin typeface="Coptic1" pitchFamily="2" charset="0"/>
                          <a:cs typeface="Arial" charset="0"/>
                        </a:rPr>
                        <a:t>erwou</a:t>
                      </a:r>
                      <a:r>
                        <a:rPr kumimoji="0" lang="en-US" sz="2000" b="0" i="0" u="none" strike="noStrike" cap="none" normalizeH="0" baseline="0" dirty="0">
                          <a:ln>
                            <a:noFill/>
                          </a:ln>
                          <a:solidFill>
                            <a:schemeClr val="bg1"/>
                          </a:solidFill>
                          <a:effectLst/>
                          <a:latin typeface="Coptic1" pitchFamily="2" charset="0"/>
                          <a:cs typeface="Arial" charset="0"/>
                        </a:rPr>
                        <a:t>. Pic/</a:t>
                      </a:r>
                      <a:r>
                        <a:rPr kumimoji="0" lang="en-US" sz="2000" b="0" i="0" u="none" strike="noStrike" cap="none" normalizeH="0" baseline="0" dirty="0" err="1">
                          <a:ln>
                            <a:noFill/>
                          </a:ln>
                          <a:solidFill>
                            <a:schemeClr val="bg1"/>
                          </a:solidFill>
                          <a:effectLst/>
                          <a:latin typeface="Coptic1" pitchFamily="2" charset="0"/>
                          <a:cs typeface="Arial" charset="0"/>
                        </a:rPr>
                        <a:t>ini</a:t>
                      </a:r>
                      <a:r>
                        <a:rPr kumimoji="0" lang="en-US" sz="2000" b="0" i="0" u="none" strike="noStrike" cap="none" normalizeH="0" baseline="0" dirty="0">
                          <a:ln>
                            <a:noFill/>
                          </a:ln>
                          <a:solidFill>
                            <a:schemeClr val="bg1"/>
                          </a:solidFill>
                          <a:effectLst/>
                          <a:latin typeface="Coptic1" pitchFamily="2" charset="0"/>
                          <a:cs typeface="Arial" charset="0"/>
                        </a:rPr>
                        <a:t> </a:t>
                      </a:r>
                      <a:r>
                        <a:rPr kumimoji="0" lang="en-US" sz="2000" b="0" i="0" u="none" strike="noStrike" cap="none" normalizeH="0" baseline="0" dirty="0" err="1">
                          <a:ln>
                            <a:noFill/>
                          </a:ln>
                          <a:solidFill>
                            <a:schemeClr val="bg1"/>
                          </a:solidFill>
                          <a:effectLst/>
                          <a:latin typeface="Coptic1" pitchFamily="2" charset="0"/>
                          <a:cs typeface="Arial" charset="0"/>
                        </a:rPr>
                        <a:t>m~m</a:t>
                      </a:r>
                      <a:r>
                        <a:rPr kumimoji="0" lang="en-US" sz="2000" b="0" i="0" u="none" strike="noStrike" cap="none" normalizeH="0" baseline="0" dirty="0">
                          <a:ln>
                            <a:noFill/>
                          </a:ln>
                          <a:solidFill>
                            <a:schemeClr val="bg1"/>
                          </a:solidFill>
                          <a:effectLst/>
                          <a:latin typeface="Coptic1" pitchFamily="2" charset="0"/>
                          <a:cs typeface="Arial" charset="0"/>
                        </a:rPr>
                        <a:t>/</a:t>
                      </a:r>
                      <a:r>
                        <a:rPr kumimoji="0" lang="en-US" sz="2000" b="0" i="0" u="none" strike="noStrike" cap="none" normalizeH="0" baseline="0" dirty="0" err="1">
                          <a:ln>
                            <a:noFill/>
                          </a:ln>
                          <a:solidFill>
                            <a:schemeClr val="bg1"/>
                          </a:solidFill>
                          <a:effectLst/>
                          <a:latin typeface="Coptic1" pitchFamily="2" charset="0"/>
                          <a:cs typeface="Arial" charset="0"/>
                        </a:rPr>
                        <a:t>i</a:t>
                      </a:r>
                      <a:r>
                        <a:rPr kumimoji="0" lang="en-US" sz="2000" b="0" i="0" u="none" strike="noStrike" cap="none" normalizeH="0" baseline="0" dirty="0">
                          <a:ln>
                            <a:noFill/>
                          </a:ln>
                          <a:solidFill>
                            <a:schemeClr val="bg1"/>
                          </a:solidFill>
                          <a:effectLst/>
                          <a:latin typeface="Coptic1" pitchFamily="2" charset="0"/>
                          <a:cs typeface="Arial" charset="0"/>
                        </a:rPr>
                        <a:t> </a:t>
                      </a:r>
                      <a:r>
                        <a:rPr kumimoji="0" lang="en-US" sz="2000" b="0" i="0" u="none" strike="noStrike" cap="none" normalizeH="0" baseline="0" dirty="0" err="1">
                          <a:ln>
                            <a:noFill/>
                          </a:ln>
                          <a:solidFill>
                            <a:schemeClr val="bg1"/>
                          </a:solidFill>
                          <a:effectLst/>
                          <a:latin typeface="Coptic1" pitchFamily="2" charset="0"/>
                          <a:cs typeface="Arial" charset="0"/>
                        </a:rPr>
                        <a:t>n~te</a:t>
                      </a:r>
                      <a:r>
                        <a:rPr kumimoji="0" lang="en-US" sz="2000" b="0" i="0" u="none" strike="noStrike" cap="none" normalizeH="0" baseline="0" dirty="0">
                          <a:ln>
                            <a:noFill/>
                          </a:ln>
                          <a:solidFill>
                            <a:schemeClr val="bg1"/>
                          </a:solidFill>
                          <a:effectLst/>
                          <a:latin typeface="Coptic1" pitchFamily="2" charset="0"/>
                          <a:cs typeface="Arial" charset="0"/>
                        </a:rPr>
                        <a:t> </a:t>
                      </a:r>
                      <a:r>
                        <a:rPr kumimoji="0" lang="en-US" sz="2000" b="0" i="0" u="none" strike="noStrike" cap="none" normalizeH="0" baseline="0" dirty="0" err="1">
                          <a:ln>
                            <a:noFill/>
                          </a:ln>
                          <a:solidFill>
                            <a:schemeClr val="bg1"/>
                          </a:solidFill>
                          <a:effectLst/>
                          <a:latin typeface="Coptic1" pitchFamily="2" charset="0"/>
                          <a:cs typeface="Arial" charset="0"/>
                        </a:rPr>
                        <a:t>nen</a:t>
                      </a:r>
                      <a:r>
                        <a:rPr kumimoji="0" lang="en-US" sz="2000" b="0" i="0" u="none" strike="noStrike" cap="none" normalizeH="0" baseline="0" dirty="0" err="1">
                          <a:ln>
                            <a:noFill/>
                          </a:ln>
                          <a:solidFill>
                            <a:schemeClr val="bg1"/>
                          </a:solidFill>
                          <a:effectLst/>
                          <a:latin typeface="Coptic1" pitchFamily="2" charset="0"/>
                          <a:cs typeface="Arial" charset="0"/>
                          <a:sym typeface="Symbol" pitchFamily="18" charset="2"/>
                        </a:rPr>
                        <a:t>'</a:t>
                      </a:r>
                      <a:r>
                        <a:rPr kumimoji="0" lang="en-US" sz="2000" b="0" i="0" u="none" strike="noStrike" cap="none" normalizeH="0" baseline="0" dirty="0" err="1">
                          <a:ln>
                            <a:noFill/>
                          </a:ln>
                          <a:solidFill>
                            <a:schemeClr val="bg1"/>
                          </a:solidFill>
                          <a:effectLst/>
                          <a:latin typeface="Coptic1" pitchFamily="2" charset="0"/>
                          <a:cs typeface="Arial" charset="0"/>
                        </a:rPr>
                        <a:t>u</a:t>
                      </a:r>
                      <a:r>
                        <a:rPr kumimoji="0" lang="en-US" sz="2000" b="0" i="0" u="none" strike="noStrike" cap="none" normalizeH="0" baseline="0" dirty="0">
                          <a:ln>
                            <a:noFill/>
                          </a:ln>
                          <a:solidFill>
                            <a:schemeClr val="bg1"/>
                          </a:solidFill>
                          <a:effectLst/>
                          <a:latin typeface="Coptic1" pitchFamily="2" charset="0"/>
                          <a:cs typeface="Arial" charset="0"/>
                        </a:rPr>
                        <a:t>,/ </a:t>
                      </a:r>
                      <a:r>
                        <a:rPr kumimoji="0" lang="en-US" sz="2000" b="0" i="0" u="none" strike="noStrike" cap="none" normalizeH="0" baseline="0" dirty="0" err="1">
                          <a:ln>
                            <a:noFill/>
                          </a:ln>
                          <a:solidFill>
                            <a:schemeClr val="bg1"/>
                          </a:solidFill>
                          <a:effectLst/>
                          <a:latin typeface="Coptic1" pitchFamily="2" charset="0"/>
                          <a:cs typeface="Arial" charset="0"/>
                        </a:rPr>
                        <a:t>nem</a:t>
                      </a:r>
                      <a:r>
                        <a:rPr kumimoji="0" lang="en-US" sz="2000" b="0" i="0" u="none" strike="noStrike" cap="none" normalizeH="0" baseline="0" dirty="0">
                          <a:ln>
                            <a:noFill/>
                          </a:ln>
                          <a:solidFill>
                            <a:schemeClr val="bg1"/>
                          </a:solidFill>
                          <a:effectLst/>
                          <a:latin typeface="Coptic1" pitchFamily="2" charset="0"/>
                          <a:cs typeface="Arial" charset="0"/>
                        </a:rPr>
                        <a:t> </a:t>
                      </a:r>
                      <a:r>
                        <a:rPr kumimoji="0" lang="en-US" sz="2000" b="0" i="0" u="none" strike="noStrike" cap="none" normalizeH="0" baseline="0" dirty="0" err="1">
                          <a:ln>
                            <a:noFill/>
                          </a:ln>
                          <a:solidFill>
                            <a:schemeClr val="bg1"/>
                          </a:solidFill>
                          <a:effectLst/>
                          <a:latin typeface="Coptic1" pitchFamily="2" charset="0"/>
                          <a:cs typeface="Arial" charset="0"/>
                        </a:rPr>
                        <a:t>nencwma</a:t>
                      </a:r>
                      <a:r>
                        <a:rPr kumimoji="0" lang="en-US" sz="2000" b="0" i="0" u="none" strike="noStrike" cap="none" normalizeH="0" baseline="0" dirty="0">
                          <a:ln>
                            <a:noFill/>
                          </a:ln>
                          <a:solidFill>
                            <a:schemeClr val="bg1"/>
                          </a:solidFill>
                          <a:effectLst/>
                          <a:latin typeface="Coptic1" pitchFamily="2" charset="0"/>
                          <a:cs typeface="Arial" charset="0"/>
                        </a:rPr>
                        <a:t> : </a:t>
                      </a:r>
                      <a:r>
                        <a:rPr kumimoji="0" lang="en-US" sz="2000" b="0" i="0" u="none" strike="noStrike" cap="none" normalizeH="0" baseline="0" dirty="0" err="1">
                          <a:ln>
                            <a:noFill/>
                          </a:ln>
                          <a:solidFill>
                            <a:schemeClr val="bg1"/>
                          </a:solidFill>
                          <a:effectLst/>
                          <a:latin typeface="Coptic1" pitchFamily="2" charset="0"/>
                          <a:cs typeface="Arial" charset="0"/>
                        </a:rPr>
                        <a:t>pie~pickopoc</a:t>
                      </a:r>
                      <a:r>
                        <a:rPr kumimoji="0" lang="en-US" sz="2000" b="0" i="0" u="none" strike="noStrike" cap="none" normalizeH="0" baseline="0" dirty="0">
                          <a:ln>
                            <a:noFill/>
                          </a:ln>
                          <a:solidFill>
                            <a:schemeClr val="bg1"/>
                          </a:solidFill>
                          <a:effectLst/>
                          <a:latin typeface="Coptic1" pitchFamily="2" charset="0"/>
                          <a:cs typeface="Arial" charset="0"/>
                        </a:rPr>
                        <a:t> </a:t>
                      </a:r>
                      <a:r>
                        <a:rPr kumimoji="0" lang="en-US" sz="2000" b="0" i="0" u="none" strike="noStrike" cap="none" normalizeH="0" baseline="0" dirty="0" err="1">
                          <a:ln>
                            <a:noFill/>
                          </a:ln>
                          <a:solidFill>
                            <a:schemeClr val="bg1"/>
                          </a:solidFill>
                          <a:effectLst/>
                          <a:latin typeface="Coptic1" pitchFamily="2" charset="0"/>
                          <a:cs typeface="Arial" charset="0"/>
                        </a:rPr>
                        <a:t>n~te</a:t>
                      </a:r>
                      <a:r>
                        <a:rPr kumimoji="0" lang="en-US" sz="2000" b="0" i="0" u="none" strike="noStrike" cap="none" normalizeH="0" baseline="0" dirty="0">
                          <a:ln>
                            <a:noFill/>
                          </a:ln>
                          <a:solidFill>
                            <a:schemeClr val="bg1"/>
                          </a:solidFill>
                          <a:effectLst/>
                          <a:latin typeface="Coptic1" pitchFamily="2" charset="0"/>
                          <a:cs typeface="Arial" charset="0"/>
                        </a:rPr>
                        <a:t> </a:t>
                      </a:r>
                      <a:r>
                        <a:rPr kumimoji="0" lang="en-US" sz="2000" b="0" i="0" u="none" strike="noStrike" cap="none" normalizeH="0" baseline="0" dirty="0" err="1">
                          <a:ln>
                            <a:noFill/>
                          </a:ln>
                          <a:solidFill>
                            <a:schemeClr val="bg1"/>
                          </a:solidFill>
                          <a:effectLst/>
                          <a:latin typeface="Coptic1" pitchFamily="2" charset="0"/>
                          <a:cs typeface="Arial" charset="0"/>
                        </a:rPr>
                        <a:t>carx</a:t>
                      </a:r>
                      <a:r>
                        <a:rPr kumimoji="0" lang="en-US" sz="2000" b="0" i="0" u="none" strike="noStrike" cap="none" normalizeH="0" baseline="0" dirty="0">
                          <a:ln>
                            <a:noFill/>
                          </a:ln>
                          <a:solidFill>
                            <a:schemeClr val="bg1"/>
                          </a:solidFill>
                          <a:effectLst/>
                          <a:latin typeface="Coptic1" pitchFamily="2" charset="0"/>
                          <a:cs typeface="Arial" charset="0"/>
                        </a:rPr>
                        <a:t> </a:t>
                      </a:r>
                      <a:r>
                        <a:rPr kumimoji="0" lang="en-US" sz="2000" b="0" i="0" u="none" strike="noStrike" cap="none" normalizeH="0" baseline="0" dirty="0" err="1">
                          <a:ln>
                            <a:noFill/>
                          </a:ln>
                          <a:solidFill>
                            <a:schemeClr val="bg1"/>
                          </a:solidFill>
                          <a:effectLst/>
                          <a:latin typeface="Coptic1" pitchFamily="2" charset="0"/>
                          <a:cs typeface="Arial" charset="0"/>
                        </a:rPr>
                        <a:t>niben</a:t>
                      </a:r>
                      <a:r>
                        <a:rPr kumimoji="0" lang="en-US" sz="2000" b="0" i="0" u="none" strike="noStrike" cap="none" normalizeH="0" baseline="0" dirty="0">
                          <a:ln>
                            <a:noFill/>
                          </a:ln>
                          <a:solidFill>
                            <a:schemeClr val="bg1"/>
                          </a:solidFill>
                          <a:effectLst/>
                          <a:latin typeface="Coptic1" pitchFamily="2" charset="0"/>
                          <a:cs typeface="Arial" charset="0"/>
                        </a:rPr>
                        <a:t> : </a:t>
                      </a:r>
                      <a:br>
                        <a:rPr kumimoji="0" lang="en-US" sz="2000" b="0" i="0" u="none" strike="noStrike" cap="none" normalizeH="0" baseline="0" dirty="0">
                          <a:ln>
                            <a:noFill/>
                          </a:ln>
                          <a:solidFill>
                            <a:schemeClr val="bg1"/>
                          </a:solidFill>
                          <a:effectLst/>
                          <a:latin typeface="Coptic1" pitchFamily="2" charset="0"/>
                          <a:cs typeface="Arial" charset="0"/>
                        </a:rPr>
                      </a:br>
                      <a:r>
                        <a:rPr kumimoji="0" lang="en-US" sz="2000" b="0" i="0" u="none" strike="noStrike" cap="none" normalizeH="0" baseline="0" dirty="0" err="1">
                          <a:ln>
                            <a:noFill/>
                          </a:ln>
                          <a:solidFill>
                            <a:schemeClr val="bg1"/>
                          </a:solidFill>
                          <a:effectLst/>
                          <a:latin typeface="Coptic1" pitchFamily="2" charset="0"/>
                          <a:cs typeface="Arial" charset="0"/>
                        </a:rPr>
                        <a:t>jempensini</a:t>
                      </a:r>
                      <a:r>
                        <a:rPr kumimoji="0" lang="en-US" sz="2000" b="0" i="0" u="none" strike="noStrike" cap="none" normalizeH="0" baseline="0" dirty="0">
                          <a:ln>
                            <a:noFill/>
                          </a:ln>
                          <a:solidFill>
                            <a:schemeClr val="bg1"/>
                          </a:solidFill>
                          <a:effectLst/>
                          <a:latin typeface="Coptic1" pitchFamily="2" charset="0"/>
                          <a:cs typeface="Arial" charset="0"/>
                        </a:rPr>
                        <a:t> </a:t>
                      </a:r>
                      <a:r>
                        <a:rPr kumimoji="0" lang="en-US" sz="2000" b="0" i="0" u="none" strike="noStrike" cap="none" normalizeH="0" baseline="0" dirty="0" err="1">
                          <a:ln>
                            <a:noFill/>
                          </a:ln>
                          <a:solidFill>
                            <a:schemeClr val="bg1"/>
                          </a:solidFill>
                          <a:effectLst/>
                          <a:latin typeface="Coptic1" pitchFamily="2" charset="0"/>
                          <a:cs typeface="Arial" charset="0"/>
                        </a:rPr>
                        <a:t>qen</a:t>
                      </a:r>
                      <a:r>
                        <a:rPr kumimoji="0" lang="en-US" sz="2000" b="0" i="0" u="none" strike="noStrike" cap="none" normalizeH="0" baseline="0" dirty="0">
                          <a:ln>
                            <a:noFill/>
                          </a:ln>
                          <a:solidFill>
                            <a:schemeClr val="bg1"/>
                          </a:solidFill>
                          <a:effectLst/>
                          <a:latin typeface="Coptic1" pitchFamily="2" charset="0"/>
                          <a:cs typeface="Arial" charset="0"/>
                        </a:rPr>
                        <a:t> </a:t>
                      </a:r>
                      <a:r>
                        <a:rPr kumimoji="0" lang="en-US" sz="2000" b="0" i="0" u="none" strike="noStrike" cap="none" normalizeH="0" baseline="0" dirty="0" err="1">
                          <a:ln>
                            <a:noFill/>
                          </a:ln>
                          <a:solidFill>
                            <a:schemeClr val="bg1"/>
                          </a:solidFill>
                          <a:effectLst/>
                          <a:latin typeface="Coptic1" pitchFamily="2" charset="0"/>
                          <a:cs typeface="Arial" charset="0"/>
                        </a:rPr>
                        <a:t>pekoujai</a:t>
                      </a:r>
                      <a:r>
                        <a:rPr kumimoji="0" lang="en-US" sz="2000" b="0" i="0" u="none" strike="noStrike" cap="none" normalizeH="0" baseline="0" dirty="0">
                          <a:ln>
                            <a:noFill/>
                          </a:ln>
                          <a:solidFill>
                            <a:schemeClr val="bg1"/>
                          </a:solidFill>
                          <a:effectLst/>
                          <a:latin typeface="Arial"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050" b="0" i="0" u="none" strike="noStrike" cap="none" normalizeH="0" baseline="0" dirty="0">
                        <a:ln>
                          <a:noFill/>
                        </a:ln>
                        <a:solidFill>
                          <a:schemeClr val="bg1"/>
                        </a:solidFill>
                        <a:effectLst/>
                        <a:latin typeface="Coptic1" pitchFamily="2"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050" b="0" i="0" u="none" strike="noStrike" cap="none" normalizeH="0" baseline="0" dirty="0">
                        <a:ln>
                          <a:noFill/>
                        </a:ln>
                        <a:solidFill>
                          <a:srgbClr val="FFFFFF"/>
                        </a:solidFill>
                        <a:effectLst/>
                        <a:latin typeface="Coptic1" pitchFamily="2"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050" b="0" i="0" u="none" strike="noStrike" cap="none" normalizeH="0" baseline="0" dirty="0">
                        <a:ln>
                          <a:noFill/>
                        </a:ln>
                        <a:solidFill>
                          <a:srgbClr val="FFFFFF"/>
                        </a:solidFill>
                        <a:effectLst/>
                        <a:latin typeface="Coptic1" pitchFamily="2"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1800" b="0" i="0" u="sng" strike="noStrike" kern="1200" cap="none" spc="0" normalizeH="0" baseline="0" noProof="0" dirty="0" err="1">
                          <a:ln>
                            <a:noFill/>
                          </a:ln>
                          <a:solidFill>
                            <a:srgbClr val="FF9900"/>
                          </a:solidFill>
                          <a:effectLst/>
                          <a:uLnTx/>
                          <a:uFillTx/>
                          <a:latin typeface="Coptic1" pitchFamily="2" charset="0"/>
                          <a:ea typeface="+mn-ea"/>
                          <a:cs typeface="Arial" charset="0"/>
                        </a:rPr>
                        <a:t>Pilaoc</a:t>
                      </a:r>
                      <a:r>
                        <a:rPr kumimoji="0" lang="en-CA" sz="1800" b="0" i="0" u="sng" strike="noStrike" kern="1200" cap="none" spc="0" normalizeH="0" baseline="0" noProof="0" dirty="0">
                          <a:ln>
                            <a:noFill/>
                          </a:ln>
                          <a:solidFill>
                            <a:srgbClr val="FF9900"/>
                          </a:solidFill>
                          <a:effectLst/>
                          <a:uLnTx/>
                          <a:uFillTx/>
                          <a:latin typeface="Coptic1" pitchFamily="2" charset="0"/>
                          <a:ea typeface="+mn-ea"/>
                          <a:cs typeface="Arial" charset="0"/>
                        </a:rPr>
                        <a:t> :</a:t>
                      </a:r>
                      <a:endParaRPr kumimoji="0" lang="en-US" sz="2000" b="0" i="0" u="none" strike="noStrike" cap="none" normalizeH="0" baseline="0" dirty="0">
                        <a:ln>
                          <a:noFill/>
                        </a:ln>
                        <a:solidFill>
                          <a:srgbClr val="FFFFFF"/>
                        </a:solidFill>
                        <a:effectLst/>
                        <a:latin typeface="Coptic1" pitchFamily="2"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bg1"/>
                          </a:solidFill>
                          <a:effectLst/>
                          <a:latin typeface="Coptic1" pitchFamily="2" charset="0"/>
                          <a:cs typeface="Arial" charset="0"/>
                        </a:rPr>
                        <a:t>Kurie</a:t>
                      </a:r>
                      <a:r>
                        <a:rPr kumimoji="0" lang="en-US" sz="2000" b="0" i="0" u="none" strike="noStrike" cap="none" normalizeH="0" baseline="0" dirty="0">
                          <a:ln>
                            <a:noFill/>
                          </a:ln>
                          <a:solidFill>
                            <a:schemeClr val="bg1"/>
                          </a:solidFill>
                          <a:effectLst/>
                          <a:latin typeface="Coptic1" pitchFamily="2" charset="0"/>
                          <a:cs typeface="Arial" charset="0"/>
                        </a:rPr>
                        <a:t>~ </a:t>
                      </a:r>
                      <a:r>
                        <a:rPr kumimoji="0" lang="en-US" sz="2000" b="0" i="0" u="none" strike="noStrike" cap="none" normalizeH="0" baseline="0" dirty="0" err="1">
                          <a:ln>
                            <a:noFill/>
                          </a:ln>
                          <a:solidFill>
                            <a:schemeClr val="bg1"/>
                          </a:solidFill>
                          <a:effectLst/>
                          <a:latin typeface="Coptic1" pitchFamily="2" charset="0"/>
                          <a:cs typeface="Arial" charset="0"/>
                        </a:rPr>
                        <a:t>e~le</a:t>
                      </a:r>
                      <a:r>
                        <a:rPr kumimoji="0" lang="en-US" sz="2000" b="0" i="0" u="none" strike="noStrike" cap="none" normalizeH="0" baseline="0" dirty="0">
                          <a:ln>
                            <a:noFill/>
                          </a:ln>
                          <a:solidFill>
                            <a:schemeClr val="bg1"/>
                          </a:solidFill>
                          <a:effectLst/>
                          <a:latin typeface="Coptic1" pitchFamily="2" charset="0"/>
                          <a:cs typeface="Arial" charset="0"/>
                        </a:rPr>
                        <a:t>/~con.</a:t>
                      </a:r>
                      <a:endParaRPr kumimoji="0" lang="en-CA" sz="2000" b="0" i="0" u="none" strike="noStrike" cap="none" normalizeH="0" baseline="0" dirty="0">
                        <a:ln>
                          <a:noFill/>
                        </a:ln>
                        <a:solidFill>
                          <a:schemeClr val="bg1"/>
                        </a:solidFill>
                        <a:effectLst/>
                        <a:latin typeface="Coptic1" pitchFamily="2"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bg1"/>
                          </a:solidFill>
                          <a:effectLst/>
                          <a:latin typeface="Arial" charset="0"/>
                          <a:cs typeface="Arial" charset="0"/>
                        </a:rPr>
                        <a:t>Quant à nous, Seigneur, guéris les maladies de nos âmes et soigne celles de nos corps, Ô Médecin véritable de nos âmes et de nos corps, Maître de toute chair, accorde-nous </a:t>
                      </a:r>
                      <a:r>
                        <a:rPr kumimoji="0" lang="fr-FR" sz="2400" b="0" i="0" u="none" strike="noStrike" cap="none" normalizeH="0" baseline="0" dirty="0">
                          <a:ln>
                            <a:noFill/>
                          </a:ln>
                          <a:solidFill>
                            <a:srgbClr val="FFFFFF"/>
                          </a:solidFill>
                          <a:effectLst/>
                          <a:latin typeface="Arial" charset="0"/>
                          <a:cs typeface="Arial" charset="0"/>
                        </a:rPr>
                        <a:t>Ton Salut.</a:t>
                      </a:r>
                      <a:endParaRPr kumimoji="0" lang="fr-CA" sz="1000" b="0" i="0" u="sng" strike="noStrike" cap="none" normalizeH="0" baseline="0" dirty="0">
                        <a:ln>
                          <a:noFill/>
                        </a:ln>
                        <a:solidFill>
                          <a:srgbClr val="FFFFFF"/>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Arial" charset="0"/>
                          <a:cs typeface="Arial" charset="0"/>
                        </a:rPr>
                        <a:t>Le peuple :</a:t>
                      </a:r>
                      <a:endParaRPr kumimoji="0" lang="fr-CA" sz="2000" b="0" i="0" u="none" strike="noStrike" cap="none" normalizeH="0" baseline="0" dirty="0">
                        <a:ln>
                          <a:noFill/>
                        </a:ln>
                        <a:solidFill>
                          <a:srgbClr val="FFFFFF"/>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bg1"/>
                          </a:solidFill>
                          <a:effectLst/>
                          <a:latin typeface="Arial" charset="0"/>
                          <a:cs typeface="Arial" charset="0"/>
                        </a:rPr>
                        <a:t>Pitié</a:t>
                      </a:r>
                      <a:r>
                        <a:rPr kumimoji="0" lang="en-US" sz="2000" b="0" i="0" u="none" strike="noStrike" cap="none" normalizeH="0" baseline="0" dirty="0">
                          <a:ln>
                            <a:noFill/>
                          </a:ln>
                          <a:solidFill>
                            <a:schemeClr val="bg1"/>
                          </a:solidFill>
                          <a:effectLst/>
                          <a:latin typeface="Arial" charset="0"/>
                          <a:cs typeface="Arial" charset="0"/>
                        </a:rPr>
                        <a:t> Seigneur. </a:t>
                      </a:r>
                      <a:endParaRPr kumimoji="0" lang="fr-CA" sz="2000" b="0" i="0" u="none" strike="noStrike" cap="none" normalizeH="0" baseline="0" dirty="0">
                        <a:ln>
                          <a:noFill/>
                        </a:ln>
                        <a:solidFill>
                          <a:schemeClr val="bg1"/>
                        </a:solidFill>
                        <a:effectLst/>
                        <a:latin typeface="Arial"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chemeClr val="bg1"/>
                          </a:solidFill>
                          <a:effectLst/>
                          <a:latin typeface="Arial" charset="0"/>
                          <a:cs typeface="Arial" charset="0"/>
                        </a:rPr>
                        <a:t>ونحن أيضاً يا رب أمراض نفوسنا اشفها </a:t>
                      </a:r>
                      <a:r>
                        <a:rPr kumimoji="0" lang="ar-SA" sz="2800" b="0" i="0" u="none" strike="noStrike" cap="none" normalizeH="0" baseline="0" dirty="0" err="1">
                          <a:ln>
                            <a:noFill/>
                          </a:ln>
                          <a:solidFill>
                            <a:schemeClr val="bg1"/>
                          </a:solidFill>
                          <a:effectLst/>
                          <a:latin typeface="Arial" charset="0"/>
                          <a:cs typeface="Arial" charset="0"/>
                        </a:rPr>
                        <a:t>والتى</a:t>
                      </a:r>
                      <a:r>
                        <a:rPr kumimoji="0" lang="ar-SA" sz="2800" b="0" i="0" u="none" strike="noStrike" cap="none" normalizeH="0" baseline="0" dirty="0">
                          <a:ln>
                            <a:noFill/>
                          </a:ln>
                          <a:solidFill>
                            <a:schemeClr val="bg1"/>
                          </a:solidFill>
                          <a:effectLst/>
                          <a:latin typeface="Arial" charset="0"/>
                          <a:cs typeface="Arial" charset="0"/>
                        </a:rPr>
                        <a:t> لأجسادنا عافها. أيها الطبيب </a:t>
                      </a:r>
                      <a:r>
                        <a:rPr kumimoji="0" lang="ar-SA" sz="2800" b="0" i="0" u="none" strike="noStrike" cap="none" normalizeH="0" baseline="0" dirty="0" err="1">
                          <a:ln>
                            <a:noFill/>
                          </a:ln>
                          <a:solidFill>
                            <a:schemeClr val="bg1"/>
                          </a:solidFill>
                          <a:effectLst/>
                          <a:latin typeface="Arial" charset="0"/>
                          <a:cs typeface="Arial" charset="0"/>
                        </a:rPr>
                        <a:t>الحقيقى</a:t>
                      </a:r>
                      <a:r>
                        <a:rPr kumimoji="0" lang="ar-SA" sz="2800" b="0" i="0" u="none" strike="noStrike" cap="none" normalizeH="0" baseline="0" dirty="0">
                          <a:ln>
                            <a:noFill/>
                          </a:ln>
                          <a:solidFill>
                            <a:schemeClr val="bg1"/>
                          </a:solidFill>
                          <a:effectLst/>
                          <a:latin typeface="Arial" charset="0"/>
                          <a:cs typeface="Arial" charset="0"/>
                        </a:rPr>
                        <a:t> الذي لأنفسنا وأجسادنا يا مُدبر كل جسد تعهدنا بخلاصك.</a:t>
                      </a:r>
                      <a:r>
                        <a:rPr kumimoji="0" lang="en-US" sz="2800" b="0" i="0" u="none" strike="noStrike" cap="none" normalizeH="0" baseline="0" dirty="0">
                          <a:ln>
                            <a:noFill/>
                          </a:ln>
                          <a:solidFill>
                            <a:schemeClr val="bg1"/>
                          </a:solidFill>
                          <a:effectLst/>
                          <a:latin typeface="Arial" charset="0"/>
                          <a:cs typeface="Arial" charset="0"/>
                        </a:rPr>
                        <a:t> </a:t>
                      </a: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ar-EG" sz="3200" b="0" i="0" u="none" strike="noStrike" cap="none" normalizeH="0" baseline="0" dirty="0">
                        <a:ln>
                          <a:noFill/>
                        </a:ln>
                        <a:solidFill>
                          <a:srgbClr val="FFFFFF"/>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000" b="0" i="0" u="sng" strike="noStrike" cap="none" normalizeH="0" baseline="0" dirty="0">
                          <a:ln>
                            <a:noFill/>
                          </a:ln>
                          <a:solidFill>
                            <a:srgbClr val="FF9900"/>
                          </a:solidFill>
                          <a:effectLst/>
                          <a:latin typeface="Arial" charset="0"/>
                          <a:cs typeface="Arial" charset="0"/>
                        </a:rPr>
                        <a:t>الشعب :</a:t>
                      </a:r>
                      <a:endParaRPr kumimoji="0" lang="ar-EG" sz="20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dirty="0">
                          <a:ln>
                            <a:noFill/>
                          </a:ln>
                          <a:solidFill>
                            <a:schemeClr val="bg1"/>
                          </a:solidFill>
                          <a:effectLst/>
                          <a:latin typeface="Arial" charset="0"/>
                          <a:cs typeface="Arial" charset="0"/>
                        </a:rPr>
                        <a:t>يا ربُ ارحم.</a:t>
                      </a:r>
                      <a:endParaRPr kumimoji="0" lang="en-CA" sz="2800" b="0" i="0" u="none" strike="noStrike" cap="none" normalizeH="0" baseline="0" dirty="0">
                        <a:ln>
                          <a:noFill/>
                        </a:ln>
                        <a:solidFill>
                          <a:schemeClr val="bg1"/>
                        </a:solidFill>
                        <a:effectLst/>
                        <a:latin typeface="Arial" charset="0"/>
                        <a:cs typeface="Arial"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77118182"/>
      </p:ext>
    </p:extLst>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28290" name="Group 2"/>
          <p:cNvGraphicFramePr>
            <a:graphicFrameLocks noGrp="1"/>
          </p:cNvGraphicFramePr>
          <p:nvPr>
            <p:ph sz="half" idx="1"/>
            <p:extLst>
              <p:ext uri="{D42A27DB-BD31-4B8C-83A1-F6EECF244321}">
                <p14:modId xmlns:p14="http://schemas.microsoft.com/office/powerpoint/2010/main" val="4189170665"/>
              </p:ext>
            </p:extLst>
          </p:nvPr>
        </p:nvGraphicFramePr>
        <p:xfrm>
          <a:off x="0" y="535686"/>
          <a:ext cx="9144000" cy="3872484"/>
        </p:xfrm>
        <a:graphic>
          <a:graphicData uri="http://schemas.openxmlformats.org/drawingml/2006/table">
            <a:tbl>
              <a:tblPr/>
              <a:tblGrid>
                <a:gridCol w="3155950">
                  <a:extLst>
                    <a:ext uri="{9D8B030D-6E8A-4147-A177-3AD203B41FA5}">
                      <a16:colId xmlns:a16="http://schemas.microsoft.com/office/drawing/2014/main" val="20000"/>
                    </a:ext>
                  </a:extLst>
                </a:gridCol>
                <a:gridCol w="3340100">
                  <a:extLst>
                    <a:ext uri="{9D8B030D-6E8A-4147-A177-3AD203B41FA5}">
                      <a16:colId xmlns:a16="http://schemas.microsoft.com/office/drawing/2014/main" val="20001"/>
                    </a:ext>
                  </a:extLst>
                </a:gridCol>
                <a:gridCol w="2647950">
                  <a:extLst>
                    <a:ext uri="{9D8B030D-6E8A-4147-A177-3AD203B41FA5}">
                      <a16:colId xmlns:a16="http://schemas.microsoft.com/office/drawing/2014/main" val="20002"/>
                    </a:ext>
                  </a:extLst>
                </a:gridCol>
              </a:tblGrid>
              <a:tr h="3604514">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000" b="0" i="0" u="sng" strike="noStrike" kern="1200" cap="none" spc="0" normalizeH="0" baseline="0" noProof="0" dirty="0" err="1">
                          <a:ln>
                            <a:noFill/>
                          </a:ln>
                          <a:solidFill>
                            <a:srgbClr val="FF9900"/>
                          </a:solidFill>
                          <a:effectLst/>
                          <a:uLnTx/>
                          <a:uFillTx/>
                          <a:latin typeface="Coptic1" pitchFamily="2" charset="0"/>
                          <a:ea typeface="+mn-ea"/>
                          <a:cs typeface="Arial" pitchFamily="34" charset="0"/>
                        </a:rPr>
                        <a:t>Piou</a:t>
                      </a:r>
                      <a:r>
                        <a:rPr kumimoji="0" lang="en-US" sz="2000" b="0" i="0" u="sng" strike="noStrike" kern="1200" cap="none" spc="0" normalizeH="0" baseline="0" noProof="0" dirty="0">
                          <a:ln>
                            <a:noFill/>
                          </a:ln>
                          <a:solidFill>
                            <a:srgbClr val="FF9900"/>
                          </a:solidFill>
                          <a:effectLst/>
                          <a:uLnTx/>
                          <a:uFillTx/>
                          <a:latin typeface="Coptic1" pitchFamily="2" charset="0"/>
                          <a:ea typeface="+mn-ea"/>
                          <a:cs typeface="Arial" pitchFamily="34" charset="0"/>
                        </a:rPr>
                        <a:t>/b :</a:t>
                      </a:r>
                      <a:endParaRPr kumimoji="0" lang="en-US" sz="2800" b="0" i="0" u="none" strike="noStrike" cap="none" normalizeH="0" baseline="0" dirty="0">
                        <a:ln>
                          <a:noFill/>
                        </a:ln>
                        <a:solidFill>
                          <a:srgbClr val="FFFFFF"/>
                        </a:solidFill>
                        <a:effectLst/>
                        <a:latin typeface="Coptic1" pitchFamily="2" charset="0"/>
                        <a:cs typeface="Arial" pitchFamily="34" charset="0"/>
                      </a:endParaRP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2800" b="0" i="0" u="none" strike="noStrike" cap="none" normalizeH="0" baseline="0" dirty="0">
                          <a:ln>
                            <a:noFill/>
                          </a:ln>
                          <a:solidFill>
                            <a:schemeClr val="bg1"/>
                          </a:solidFill>
                          <a:effectLst/>
                          <a:latin typeface="Coptic1" pitchFamily="2" charset="0"/>
                          <a:cs typeface="Arial" pitchFamily="34" charset="0"/>
                        </a:rPr>
                        <a:t>Ten]ho </a:t>
                      </a:r>
                      <a:r>
                        <a:rPr kumimoji="0" lang="en-US" sz="2800" b="0" i="0" u="none" strike="noStrike" cap="none" normalizeH="0" baseline="0" dirty="0" err="1">
                          <a:ln>
                            <a:noFill/>
                          </a:ln>
                          <a:solidFill>
                            <a:schemeClr val="bg1"/>
                          </a:solidFill>
                          <a:effectLst/>
                          <a:latin typeface="Coptic1" pitchFamily="2" charset="0"/>
                          <a:cs typeface="Arial" pitchFamily="34" charset="0"/>
                        </a:rPr>
                        <a:t>ouoh</a:t>
                      </a:r>
                      <a:r>
                        <a:rPr kumimoji="0" lang="en-US" sz="2800" b="0" i="0" u="none" strike="noStrike" cap="none" normalizeH="0" baseline="0" dirty="0">
                          <a:ln>
                            <a:noFill/>
                          </a:ln>
                          <a:solidFill>
                            <a:schemeClr val="bg1"/>
                          </a:solidFill>
                          <a:effectLst/>
                          <a:latin typeface="Coptic1" pitchFamily="2" charset="0"/>
                          <a:cs typeface="Arial" pitchFamily="34" charset="0"/>
                        </a:rPr>
                        <a:t> </a:t>
                      </a:r>
                      <a:r>
                        <a:rPr kumimoji="0" lang="en-US" sz="2800" b="0" i="0" u="none" strike="noStrike" cap="none" normalizeH="0" baseline="0" dirty="0" err="1">
                          <a:ln>
                            <a:noFill/>
                          </a:ln>
                          <a:solidFill>
                            <a:schemeClr val="bg1"/>
                          </a:solidFill>
                          <a:effectLst/>
                          <a:latin typeface="Coptic1" pitchFamily="2" charset="0"/>
                          <a:cs typeface="Arial" pitchFamily="34" charset="0"/>
                        </a:rPr>
                        <a:t>tentwbh</a:t>
                      </a:r>
                      <a:r>
                        <a:rPr kumimoji="0" lang="en-US" sz="2800" b="0" i="0" u="none" strike="noStrike" cap="none" normalizeH="0" baseline="0" dirty="0">
                          <a:ln>
                            <a:noFill/>
                          </a:ln>
                          <a:solidFill>
                            <a:schemeClr val="bg1"/>
                          </a:solidFill>
                          <a:effectLst/>
                          <a:latin typeface="Coptic1" pitchFamily="2" charset="0"/>
                          <a:cs typeface="Arial" pitchFamily="34" charset="0"/>
                        </a:rPr>
                        <a:t> </a:t>
                      </a:r>
                      <a:r>
                        <a:rPr kumimoji="0" lang="en-US" sz="2800" b="0" i="0" u="none" strike="noStrike" cap="none" normalizeH="0" baseline="0" dirty="0" err="1">
                          <a:ln>
                            <a:noFill/>
                          </a:ln>
                          <a:solidFill>
                            <a:schemeClr val="bg1"/>
                          </a:solidFill>
                          <a:effectLst/>
                          <a:latin typeface="Coptic1" pitchFamily="2" charset="0"/>
                          <a:cs typeface="Arial" pitchFamily="34" charset="0"/>
                        </a:rPr>
                        <a:t>n~tekmeta~gayoc</a:t>
                      </a:r>
                      <a:r>
                        <a:rPr kumimoji="0" lang="en-US" sz="2800" b="0" i="0" u="none" strike="noStrike" cap="none" normalizeH="0" baseline="0" dirty="0">
                          <a:ln>
                            <a:noFill/>
                          </a:ln>
                          <a:solidFill>
                            <a:schemeClr val="bg1"/>
                          </a:solidFill>
                          <a:effectLst/>
                          <a:latin typeface="Coptic1" pitchFamily="2" charset="0"/>
                          <a:cs typeface="Arial" pitchFamily="34" charset="0"/>
                        </a:rPr>
                        <a:t> </a:t>
                      </a:r>
                      <a:r>
                        <a:rPr kumimoji="0" lang="en-US" sz="2800" b="0" i="0" u="none" strike="noStrike" cap="none" normalizeH="0" baseline="0" dirty="0" err="1">
                          <a:ln>
                            <a:noFill/>
                          </a:ln>
                          <a:solidFill>
                            <a:schemeClr val="bg1"/>
                          </a:solidFill>
                          <a:effectLst/>
                          <a:latin typeface="Coptic1" pitchFamily="2" charset="0"/>
                          <a:cs typeface="Arial" pitchFamily="34" charset="0"/>
                        </a:rPr>
                        <a:t>pimairwmi</a:t>
                      </a:r>
                      <a:r>
                        <a:rPr kumimoji="0" lang="en-US" sz="2800" b="0" i="0" u="none" strike="noStrike" cap="none" normalizeH="0" baseline="0" dirty="0">
                          <a:ln>
                            <a:noFill/>
                          </a:ln>
                          <a:solidFill>
                            <a:schemeClr val="bg1"/>
                          </a:solidFill>
                          <a:effectLst/>
                          <a:latin typeface="Coptic1" pitchFamily="2" charset="0"/>
                          <a:cs typeface="Arial" pitchFamily="34" charset="0"/>
                        </a:rPr>
                        <a:t>. </a:t>
                      </a:r>
                      <a:r>
                        <a:rPr kumimoji="0" lang="en-US" sz="2800" b="0" i="0" u="none" strike="noStrike" cap="none" normalizeH="0" baseline="0" dirty="0" err="1">
                          <a:ln>
                            <a:noFill/>
                          </a:ln>
                          <a:solidFill>
                            <a:schemeClr val="bg1"/>
                          </a:solidFill>
                          <a:effectLst/>
                          <a:latin typeface="Coptic1" pitchFamily="2" charset="0"/>
                          <a:cs typeface="Arial" pitchFamily="34" charset="0"/>
                        </a:rPr>
                        <a:t>A~riv~meui</a:t>
                      </a:r>
                      <a:r>
                        <a:rPr kumimoji="0" lang="en-US" sz="2800" b="0" i="0" u="none" strike="noStrike" cap="none" normalizeH="0" baseline="0" dirty="0">
                          <a:ln>
                            <a:noFill/>
                          </a:ln>
                          <a:solidFill>
                            <a:schemeClr val="bg1"/>
                          </a:solidFill>
                          <a:effectLst/>
                          <a:latin typeface="Coptic1" pitchFamily="2" charset="0"/>
                          <a:cs typeface="Arial" pitchFamily="34" charset="0"/>
                        </a:rPr>
                        <a:t>~ P~{</a:t>
                      </a:r>
                      <a:r>
                        <a:rPr kumimoji="0" lang="en-US" sz="2800" b="0" i="0" u="none" strike="noStrike" cap="none" normalizeH="0" baseline="0" dirty="0" err="1">
                          <a:ln>
                            <a:noFill/>
                          </a:ln>
                          <a:solidFill>
                            <a:schemeClr val="bg1"/>
                          </a:solidFill>
                          <a:effectLst/>
                          <a:latin typeface="Coptic1" pitchFamily="2" charset="0"/>
                          <a:cs typeface="Arial" pitchFamily="34" charset="0"/>
                        </a:rPr>
                        <a:t>oic</a:t>
                      </a:r>
                      <a:r>
                        <a:rPr kumimoji="0" lang="en-US" sz="2800" b="0" i="0" u="none" strike="noStrike" cap="none" normalizeH="0" baseline="0" dirty="0">
                          <a:ln>
                            <a:noFill/>
                          </a:ln>
                          <a:solidFill>
                            <a:schemeClr val="bg1"/>
                          </a:solidFill>
                          <a:effectLst/>
                          <a:latin typeface="Coptic1" pitchFamily="2" charset="0"/>
                          <a:cs typeface="Arial" pitchFamily="34" charset="0"/>
                        </a:rPr>
                        <a:t> </a:t>
                      </a:r>
                      <a:r>
                        <a:rPr kumimoji="0" lang="en-US" sz="2800" b="0" i="0" u="none" strike="noStrike" cap="none" normalizeH="0" baseline="0" dirty="0" err="1">
                          <a:ln>
                            <a:noFill/>
                          </a:ln>
                          <a:solidFill>
                            <a:schemeClr val="bg1"/>
                          </a:solidFill>
                          <a:effectLst/>
                          <a:latin typeface="Coptic1" pitchFamily="2" charset="0"/>
                          <a:cs typeface="Arial" pitchFamily="34" charset="0"/>
                        </a:rPr>
                        <a:t>n~nenio</a:t>
                      </a:r>
                      <a:r>
                        <a:rPr kumimoji="0" lang="en-US" sz="2800" b="0" i="0" u="none" strike="noStrike" cap="none" normalizeH="0" baseline="0" dirty="0">
                          <a:ln>
                            <a:noFill/>
                          </a:ln>
                          <a:solidFill>
                            <a:schemeClr val="bg1"/>
                          </a:solidFill>
                          <a:effectLst/>
                          <a:latin typeface="Coptic1" pitchFamily="2" charset="0"/>
                          <a:cs typeface="Arial" pitchFamily="34" charset="0"/>
                        </a:rPr>
                        <a:t>] </a:t>
                      </a:r>
                      <a:r>
                        <a:rPr kumimoji="0" lang="en-US" sz="2800" b="0" i="0" u="none" strike="noStrike" cap="none" normalizeH="0" baseline="0" dirty="0" err="1">
                          <a:ln>
                            <a:noFill/>
                          </a:ln>
                          <a:solidFill>
                            <a:schemeClr val="bg1"/>
                          </a:solidFill>
                          <a:effectLst/>
                          <a:latin typeface="Coptic1" pitchFamily="2" charset="0"/>
                          <a:cs typeface="Arial" pitchFamily="34" charset="0"/>
                        </a:rPr>
                        <a:t>nem</a:t>
                      </a:r>
                      <a:r>
                        <a:rPr kumimoji="0" lang="en-US" sz="2800" b="0" i="0" u="none" strike="noStrike" cap="none" normalizeH="0" baseline="0" dirty="0">
                          <a:ln>
                            <a:noFill/>
                          </a:ln>
                          <a:solidFill>
                            <a:schemeClr val="bg1"/>
                          </a:solidFill>
                          <a:effectLst/>
                          <a:latin typeface="Coptic1" pitchFamily="2" charset="0"/>
                          <a:cs typeface="Arial" pitchFamily="34" charset="0"/>
                        </a:rPr>
                        <a:t> </a:t>
                      </a:r>
                      <a:r>
                        <a:rPr kumimoji="0" lang="en-US" sz="2800" b="0" i="0" u="none" strike="noStrike" cap="none" normalizeH="0" baseline="0" dirty="0" err="1">
                          <a:ln>
                            <a:noFill/>
                          </a:ln>
                          <a:solidFill>
                            <a:schemeClr val="bg1"/>
                          </a:solidFill>
                          <a:effectLst/>
                          <a:latin typeface="Coptic1" pitchFamily="2" charset="0"/>
                          <a:cs typeface="Arial" pitchFamily="34" charset="0"/>
                        </a:rPr>
                        <a:t>nenc~n</a:t>
                      </a:r>
                      <a:r>
                        <a:rPr kumimoji="0" lang="en-US" sz="2800" b="0" i="0" u="none" strike="noStrike" cap="none" normalizeH="0" baseline="0" dirty="0">
                          <a:ln>
                            <a:noFill/>
                          </a:ln>
                          <a:solidFill>
                            <a:schemeClr val="bg1"/>
                          </a:solidFill>
                          <a:effectLst/>
                          <a:latin typeface="Coptic1" pitchFamily="2" charset="0"/>
                          <a:cs typeface="Arial" pitchFamily="34" charset="0"/>
                        </a:rPr>
                        <a:t>/</a:t>
                      </a:r>
                      <a:r>
                        <a:rPr kumimoji="0" lang="en-US" sz="2800" b="0" i="0" u="none" strike="noStrike" cap="none" normalizeH="0" baseline="0" dirty="0" err="1">
                          <a:ln>
                            <a:noFill/>
                          </a:ln>
                          <a:solidFill>
                            <a:schemeClr val="bg1"/>
                          </a:solidFill>
                          <a:effectLst/>
                          <a:latin typeface="Coptic1" pitchFamily="2" charset="0"/>
                          <a:cs typeface="Arial" pitchFamily="34" charset="0"/>
                        </a:rPr>
                        <a:t>ou</a:t>
                      </a:r>
                      <a:r>
                        <a:rPr kumimoji="0" lang="en-US" sz="2800" b="0" i="0" u="none" strike="noStrike" cap="none" normalizeH="0" baseline="0" dirty="0">
                          <a:ln>
                            <a:noFill/>
                          </a:ln>
                          <a:solidFill>
                            <a:schemeClr val="bg1"/>
                          </a:solidFill>
                          <a:effectLst/>
                          <a:latin typeface="Coptic1" pitchFamily="2" charset="0"/>
                          <a:cs typeface="Arial" pitchFamily="34" charset="0"/>
                        </a:rPr>
                        <a:t> </a:t>
                      </a:r>
                      <a:r>
                        <a:rPr kumimoji="0" lang="en-US" sz="2800" b="0" i="0" u="none" strike="noStrike" cap="none" normalizeH="0" baseline="0" dirty="0" err="1">
                          <a:ln>
                            <a:noFill/>
                          </a:ln>
                          <a:solidFill>
                            <a:schemeClr val="bg1"/>
                          </a:solidFill>
                          <a:effectLst/>
                          <a:latin typeface="Coptic1" pitchFamily="2" charset="0"/>
                          <a:cs typeface="Arial" pitchFamily="34" charset="0"/>
                        </a:rPr>
                        <a:t>e~tause</a:t>
                      </a:r>
                      <a:r>
                        <a:rPr kumimoji="0" lang="en-US" sz="2800" b="0" i="0" u="none" strike="noStrike" cap="none" normalizeH="0" baseline="0" dirty="0">
                          <a:ln>
                            <a:noFill/>
                          </a:ln>
                          <a:solidFill>
                            <a:schemeClr val="bg1"/>
                          </a:solidFill>
                          <a:effectLst/>
                          <a:latin typeface="Coptic1" pitchFamily="2" charset="0"/>
                          <a:cs typeface="Arial" pitchFamily="34" charset="0"/>
                        </a:rPr>
                        <a:t>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2800" b="0" i="0" u="none" strike="noStrike" cap="none" normalizeH="0" baseline="0" dirty="0" err="1">
                          <a:ln>
                            <a:noFill/>
                          </a:ln>
                          <a:solidFill>
                            <a:schemeClr val="bg1"/>
                          </a:solidFill>
                          <a:effectLst/>
                          <a:latin typeface="Coptic1" pitchFamily="2" charset="0"/>
                          <a:cs typeface="Arial" pitchFamily="34" charset="0"/>
                        </a:rPr>
                        <a:t>e~p~semmo</a:t>
                      </a:r>
                      <a:r>
                        <a:rPr kumimoji="0" lang="en-US" sz="2800" b="0" i="0" u="none" strike="noStrike" cap="none" normalizeH="0" baseline="0" dirty="0">
                          <a:ln>
                            <a:noFill/>
                          </a:ln>
                          <a:solidFill>
                            <a:schemeClr val="bg1"/>
                          </a:solidFill>
                          <a:effectLst/>
                          <a:latin typeface="Coptic1" pitchFamily="2" charset="0"/>
                          <a:cs typeface="Arial" pitchFamily="34" charset="0"/>
                        </a:rPr>
                        <a:t>. </a:t>
                      </a: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Arial" charset="0"/>
                          <a:cs typeface="Arial" charset="0"/>
                        </a:rPr>
                        <a:t>Le prêtre :</a:t>
                      </a:r>
                      <a:r>
                        <a:rPr kumimoji="0" lang="en-US" sz="2000" b="0" i="0" u="none" strike="noStrike" cap="none" normalizeH="0" baseline="0" dirty="0">
                          <a:ln>
                            <a:noFill/>
                          </a:ln>
                          <a:solidFill>
                            <a:srgbClr val="FFFFFF"/>
                          </a:solidFill>
                          <a:effectLst/>
                          <a:latin typeface="Arial" charset="0"/>
                          <a:cs typeface="Arial" pitchFamily="34"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lang="fr-FR" sz="2800" kern="1200" dirty="0">
                          <a:solidFill>
                            <a:schemeClr val="bg1"/>
                          </a:solidFill>
                          <a:effectLst/>
                          <a:latin typeface="Arial" panose="020B0604020202020204" pitchFamily="34" charset="0"/>
                          <a:ea typeface="+mn-ea"/>
                          <a:cs typeface="+mn-cs"/>
                        </a:rPr>
                        <a:t>Nous invoquons et nous supplions Ta bonté ô Ami du genre humain, Souviens-Toi Seigneur de nos pères et nos frères les voyageurs.</a:t>
                      </a:r>
                      <a:endParaRPr kumimoji="0" lang="en-US" sz="3600" b="0" i="0" u="none" strike="noStrike" cap="none" normalizeH="0" baseline="0" dirty="0">
                        <a:ln>
                          <a:noFill/>
                        </a:ln>
                        <a:solidFill>
                          <a:schemeClr val="bg1"/>
                        </a:solidFill>
                        <a:effectLst/>
                        <a:latin typeface="Arial" charset="0"/>
                        <a:cs typeface="Arial" pitchFamily="34"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000" b="0" i="0" u="sng" strike="noStrike" cap="none" normalizeH="0" baseline="0" dirty="0">
                          <a:ln>
                            <a:noFill/>
                          </a:ln>
                          <a:solidFill>
                            <a:srgbClr val="FF9900"/>
                          </a:solidFill>
                          <a:effectLst/>
                          <a:latin typeface="Arial" charset="0"/>
                          <a:cs typeface="Arial" charset="0"/>
                        </a:rPr>
                        <a:t>الكاهن :</a:t>
                      </a:r>
                      <a:r>
                        <a:rPr kumimoji="0" lang="ar-SA" sz="2000" b="0" i="0" u="none" strike="noStrike" cap="none" normalizeH="0" baseline="0" dirty="0">
                          <a:ln>
                            <a:noFill/>
                          </a:ln>
                          <a:solidFill>
                            <a:srgbClr val="FFFFFF"/>
                          </a:solidFill>
                          <a:effectLst/>
                          <a:latin typeface="Arial" charset="0"/>
                          <a:cs typeface="Arial" pitchFamily="34" charset="0"/>
                        </a:rPr>
                        <a:t> </a:t>
                      </a:r>
                      <a:endParaRPr kumimoji="0" lang="fr-FR" sz="2000" b="0" i="0" u="none" strike="noStrike" cap="none" normalizeH="0" baseline="0" dirty="0">
                        <a:ln>
                          <a:noFill/>
                        </a:ln>
                        <a:solidFill>
                          <a:srgbClr val="FFFFFF"/>
                        </a:solidFill>
                        <a:effectLst/>
                        <a:latin typeface="Arial" charset="0"/>
                        <a:cs typeface="Arial" pitchFamily="34"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chemeClr val="bg1"/>
                          </a:solidFill>
                          <a:effectLst/>
                          <a:latin typeface="Arial" charset="0"/>
                          <a:cs typeface="Arial" pitchFamily="34" charset="0"/>
                        </a:rPr>
                        <a:t>نسأل ونطلب من صلاحك يا محب البشر</a:t>
                      </a:r>
                      <a:r>
                        <a:rPr kumimoji="0" lang="fr-FR" sz="2800" b="0" i="0" u="none" strike="noStrike" cap="none" normalizeH="0" baseline="0" dirty="0">
                          <a:ln>
                            <a:noFill/>
                          </a:ln>
                          <a:solidFill>
                            <a:schemeClr val="bg1"/>
                          </a:solidFill>
                          <a:effectLst/>
                          <a:latin typeface="Arial" charset="0"/>
                          <a:cs typeface="Arial" pitchFamily="34" charset="0"/>
                        </a:rPr>
                        <a:t> </a:t>
                      </a:r>
                      <a:r>
                        <a:rPr kumimoji="0" lang="ar-SA" sz="2800" b="0" i="0" u="none" strike="noStrike" cap="none" normalizeH="0" baseline="0" dirty="0">
                          <a:ln>
                            <a:noFill/>
                          </a:ln>
                          <a:solidFill>
                            <a:schemeClr val="bg1"/>
                          </a:solidFill>
                          <a:effectLst/>
                          <a:latin typeface="Arial" charset="0"/>
                          <a:cs typeface="Arial" pitchFamily="34" charset="0"/>
                        </a:rPr>
                        <a:t>أذكر يا رب آباءنا وإخوتنا المسافرين.</a:t>
                      </a:r>
                      <a:endParaRPr kumimoji="0" lang="en-CA" sz="2800" b="0" i="0" u="none" strike="noStrike" cap="none" normalizeH="0" baseline="0" dirty="0">
                        <a:ln>
                          <a:noFill/>
                        </a:ln>
                        <a:solidFill>
                          <a:schemeClr val="bg1"/>
                        </a:solidFill>
                        <a:effectLst/>
                        <a:latin typeface="Arial" charset="0"/>
                        <a:cs typeface="Arial" pitchFamily="34"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2428305" name="Group 17"/>
          <p:cNvGraphicFramePr>
            <a:graphicFrameLocks noGrp="1"/>
          </p:cNvGraphicFramePr>
          <p:nvPr>
            <p:ph sz="half" idx="2"/>
            <p:extLst>
              <p:ext uri="{D42A27DB-BD31-4B8C-83A1-F6EECF244321}">
                <p14:modId xmlns:p14="http://schemas.microsoft.com/office/powerpoint/2010/main" val="4108412036"/>
              </p:ext>
            </p:extLst>
          </p:nvPr>
        </p:nvGraphicFramePr>
        <p:xfrm>
          <a:off x="647700" y="8382"/>
          <a:ext cx="7848600" cy="434340"/>
        </p:xfrm>
        <a:graphic>
          <a:graphicData uri="http://schemas.openxmlformats.org/drawingml/2006/table">
            <a:tbl>
              <a:tblPr/>
              <a:tblGrid>
                <a:gridCol w="7848600">
                  <a:extLst>
                    <a:ext uri="{9D8B030D-6E8A-4147-A177-3AD203B41FA5}">
                      <a16:colId xmlns:a16="http://schemas.microsoft.com/office/drawing/2014/main" val="20000"/>
                    </a:ext>
                  </a:extLst>
                </a:gridCol>
              </a:tblGrid>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1800" b="0" i="0" u="none" strike="noStrike" cap="none" normalizeH="0" baseline="0" dirty="0">
                          <a:ln>
                            <a:noFill/>
                          </a:ln>
                          <a:solidFill>
                            <a:srgbClr val="FFFFFF"/>
                          </a:solidFill>
                          <a:effectLst/>
                          <a:latin typeface="Arial" charset="0"/>
                          <a:cs typeface="Arial" charset="0"/>
                        </a:rPr>
                        <a:t>Oraison pour les voyageurs -</a:t>
                      </a:r>
                      <a:r>
                        <a:rPr kumimoji="0" lang="ar-SA" sz="2400" b="0" i="0" u="none" strike="noStrike" cap="none" normalizeH="0" baseline="0" dirty="0" err="1">
                          <a:ln>
                            <a:noFill/>
                          </a:ln>
                          <a:solidFill>
                            <a:srgbClr val="FFFFFF"/>
                          </a:solidFill>
                          <a:effectLst/>
                          <a:latin typeface="Arial" charset="0"/>
                          <a:cs typeface="Arial" charset="0"/>
                        </a:rPr>
                        <a:t>أوشية</a:t>
                      </a:r>
                      <a:r>
                        <a:rPr kumimoji="0" lang="ar-SA" sz="2400" b="0" i="0" u="none" strike="noStrike" cap="none" normalizeH="0" baseline="0" dirty="0">
                          <a:ln>
                            <a:noFill/>
                          </a:ln>
                          <a:solidFill>
                            <a:srgbClr val="FFFFFF"/>
                          </a:solidFill>
                          <a:effectLst/>
                          <a:latin typeface="Arial" charset="0"/>
                          <a:cs typeface="Arial" charset="0"/>
                        </a:rPr>
                        <a:t> المسافرين </a:t>
                      </a:r>
                      <a:endParaRPr kumimoji="0" lang="en-CA" sz="2400" b="0" i="0" u="none" strike="noStrike" cap="none" normalizeH="0" baseline="0" dirty="0">
                        <a:ln>
                          <a:noFill/>
                        </a:ln>
                        <a:solidFill>
                          <a:srgbClr val="FFFFFF"/>
                        </a:solidFill>
                        <a:effectLst/>
                        <a:latin typeface="Arial"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96238597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18050" name="Group 2"/>
          <p:cNvGraphicFramePr>
            <a:graphicFrameLocks noGrp="1"/>
          </p:cNvGraphicFramePr>
          <p:nvPr>
            <p:ph sz="half" idx="1"/>
            <p:extLst>
              <p:ext uri="{D42A27DB-BD31-4B8C-83A1-F6EECF244321}">
                <p14:modId xmlns:p14="http://schemas.microsoft.com/office/powerpoint/2010/main" val="4155173006"/>
              </p:ext>
            </p:extLst>
          </p:nvPr>
        </p:nvGraphicFramePr>
        <p:xfrm>
          <a:off x="0" y="361950"/>
          <a:ext cx="9150350" cy="3943350"/>
        </p:xfrm>
        <a:graphic>
          <a:graphicData uri="http://schemas.openxmlformats.org/drawingml/2006/table">
            <a:tbl>
              <a:tblPr/>
              <a:tblGrid>
                <a:gridCol w="3219450">
                  <a:extLst>
                    <a:ext uri="{9D8B030D-6E8A-4147-A177-3AD203B41FA5}">
                      <a16:colId xmlns:a16="http://schemas.microsoft.com/office/drawing/2014/main" val="20000"/>
                    </a:ext>
                  </a:extLst>
                </a:gridCol>
                <a:gridCol w="3232150">
                  <a:extLst>
                    <a:ext uri="{9D8B030D-6E8A-4147-A177-3AD203B41FA5}">
                      <a16:colId xmlns:a16="http://schemas.microsoft.com/office/drawing/2014/main" val="20001"/>
                    </a:ext>
                  </a:extLst>
                </a:gridCol>
                <a:gridCol w="2698750">
                  <a:extLst>
                    <a:ext uri="{9D8B030D-6E8A-4147-A177-3AD203B41FA5}">
                      <a16:colId xmlns:a16="http://schemas.microsoft.com/office/drawing/2014/main" val="20002"/>
                    </a:ext>
                  </a:extLst>
                </a:gridCol>
              </a:tblGrid>
              <a:tr h="394335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CA" sz="2000" b="0" i="0" u="sng" strike="noStrike" kern="1200" cap="none" spc="0" normalizeH="0" baseline="0" noProof="0" dirty="0" err="1">
                          <a:ln>
                            <a:noFill/>
                          </a:ln>
                          <a:solidFill>
                            <a:srgbClr val="FF9900"/>
                          </a:solidFill>
                          <a:effectLst/>
                          <a:uLnTx/>
                          <a:uFillTx/>
                          <a:latin typeface="Coptic1" pitchFamily="2" charset="0"/>
                          <a:ea typeface="+mn-ea"/>
                          <a:cs typeface="+mn-cs"/>
                        </a:rPr>
                        <a:t>Pidia~kwn</a:t>
                      </a:r>
                      <a:r>
                        <a:rPr kumimoji="0" lang="en-CA" sz="2000" b="0" i="0" u="sng" strike="noStrike" kern="1200" cap="none" spc="0" normalizeH="0" baseline="0" noProof="0" dirty="0">
                          <a:ln>
                            <a:noFill/>
                          </a:ln>
                          <a:solidFill>
                            <a:srgbClr val="FF9900"/>
                          </a:solidFill>
                          <a:effectLst/>
                          <a:uLnTx/>
                          <a:uFillTx/>
                          <a:latin typeface="Coptic1" pitchFamily="2" charset="0"/>
                          <a:ea typeface="+mn-ea"/>
                          <a:cs typeface="+mn-cs"/>
                        </a:rPr>
                        <a:t> :</a:t>
                      </a:r>
                      <a:endParaRPr kumimoji="0" lang="en-US" sz="2400" b="0" i="0" u="none" strike="noStrike" cap="none" normalizeH="0" baseline="0" dirty="0">
                        <a:ln>
                          <a:noFill/>
                        </a:ln>
                        <a:solidFill>
                          <a:srgbClr val="FFFFFF"/>
                        </a:solidFill>
                        <a:effectLst/>
                        <a:latin typeface="Coptic1" pitchFamily="2"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chemeClr val="bg1"/>
                          </a:solidFill>
                          <a:effectLst/>
                          <a:latin typeface="Coptic1" pitchFamily="2" charset="0"/>
                          <a:cs typeface="Arial" charset="0"/>
                        </a:rPr>
                        <a:t>Twbh</a:t>
                      </a:r>
                      <a:r>
                        <a:rPr kumimoji="0" lang="en-US" sz="2800" b="0" i="0" u="none" strike="noStrike" cap="none" normalizeH="0" baseline="0" dirty="0">
                          <a:ln>
                            <a:noFill/>
                          </a:ln>
                          <a:solidFill>
                            <a:schemeClr val="bg1"/>
                          </a:solidFill>
                          <a:effectLst/>
                          <a:latin typeface="Coptic1" pitchFamily="2" charset="0"/>
                          <a:cs typeface="Arial" charset="0"/>
                        </a:rPr>
                        <a:t> </a:t>
                      </a:r>
                      <a:r>
                        <a:rPr kumimoji="0" lang="en-US" sz="2800" b="0" i="0" u="none" strike="noStrike" cap="none" normalizeH="0" baseline="0" dirty="0" err="1">
                          <a:ln>
                            <a:noFill/>
                          </a:ln>
                          <a:solidFill>
                            <a:schemeClr val="bg1"/>
                          </a:solidFill>
                          <a:effectLst/>
                          <a:latin typeface="Coptic1" pitchFamily="2" charset="0"/>
                          <a:cs typeface="Arial" charset="0"/>
                        </a:rPr>
                        <a:t>e~jen</a:t>
                      </a:r>
                      <a:r>
                        <a:rPr kumimoji="0" lang="en-US" sz="2800" b="0" i="0" u="none" strike="noStrike" cap="none" normalizeH="0" baseline="0" dirty="0">
                          <a:ln>
                            <a:noFill/>
                          </a:ln>
                          <a:solidFill>
                            <a:schemeClr val="bg1"/>
                          </a:solidFill>
                          <a:effectLst/>
                          <a:latin typeface="Coptic1" pitchFamily="2" charset="0"/>
                          <a:cs typeface="Arial" charset="0"/>
                        </a:rPr>
                        <a:t> </a:t>
                      </a:r>
                      <a:r>
                        <a:rPr kumimoji="0" lang="en-US" sz="2800" b="0" i="0" u="none" strike="noStrike" cap="none" normalizeH="0" baseline="0" dirty="0" err="1">
                          <a:ln>
                            <a:noFill/>
                          </a:ln>
                          <a:solidFill>
                            <a:schemeClr val="bg1"/>
                          </a:solidFill>
                          <a:effectLst/>
                          <a:latin typeface="Coptic1" pitchFamily="2" charset="0"/>
                          <a:cs typeface="Arial" charset="0"/>
                        </a:rPr>
                        <a:t>nenio</a:t>
                      </a:r>
                      <a:r>
                        <a:rPr kumimoji="0" lang="en-US" sz="2800" b="0" i="0" u="none" strike="noStrike" cap="none" normalizeH="0" baseline="0" dirty="0">
                          <a:ln>
                            <a:noFill/>
                          </a:ln>
                          <a:solidFill>
                            <a:schemeClr val="bg1"/>
                          </a:solidFill>
                          <a:effectLst/>
                          <a:latin typeface="Coptic1" pitchFamily="2" charset="0"/>
                          <a:cs typeface="Arial" charset="0"/>
                        </a:rPr>
                        <a:t>] </a:t>
                      </a:r>
                      <a:r>
                        <a:rPr kumimoji="0" lang="en-US" sz="2800" b="0" i="0" u="none" strike="noStrike" cap="none" normalizeH="0" baseline="0" dirty="0" err="1">
                          <a:ln>
                            <a:noFill/>
                          </a:ln>
                          <a:solidFill>
                            <a:schemeClr val="bg1"/>
                          </a:solidFill>
                          <a:effectLst/>
                          <a:latin typeface="Coptic1" pitchFamily="2" charset="0"/>
                          <a:cs typeface="Arial" charset="0"/>
                        </a:rPr>
                        <a:t>nem</a:t>
                      </a:r>
                      <a:r>
                        <a:rPr kumimoji="0" lang="en-US" sz="2800" b="0" i="0" u="none" strike="noStrike" cap="none" normalizeH="0" baseline="0" dirty="0">
                          <a:ln>
                            <a:noFill/>
                          </a:ln>
                          <a:solidFill>
                            <a:schemeClr val="bg1"/>
                          </a:solidFill>
                          <a:effectLst/>
                          <a:latin typeface="Coptic1" pitchFamily="2" charset="0"/>
                          <a:cs typeface="Arial" charset="0"/>
                        </a:rPr>
                        <a:t> </a:t>
                      </a:r>
                      <a:r>
                        <a:rPr kumimoji="0" lang="en-US" sz="2800" b="0" i="0" u="none" strike="noStrike" cap="none" normalizeH="0" baseline="0" dirty="0" err="1">
                          <a:ln>
                            <a:noFill/>
                          </a:ln>
                          <a:solidFill>
                            <a:schemeClr val="bg1"/>
                          </a:solidFill>
                          <a:effectLst/>
                          <a:latin typeface="Coptic1" pitchFamily="2" charset="0"/>
                          <a:cs typeface="Arial" charset="0"/>
                        </a:rPr>
                        <a:t>nenc~n</a:t>
                      </a:r>
                      <a:r>
                        <a:rPr kumimoji="0" lang="en-US" sz="2800" b="0" i="0" u="none" strike="noStrike" cap="none" normalizeH="0" baseline="0" dirty="0">
                          <a:ln>
                            <a:noFill/>
                          </a:ln>
                          <a:solidFill>
                            <a:schemeClr val="bg1"/>
                          </a:solidFill>
                          <a:effectLst/>
                          <a:latin typeface="Coptic1" pitchFamily="2" charset="0"/>
                          <a:cs typeface="Arial" charset="0"/>
                        </a:rPr>
                        <a:t>/</a:t>
                      </a:r>
                      <a:r>
                        <a:rPr kumimoji="0" lang="en-US" sz="2800" b="0" i="0" u="none" strike="noStrike" cap="none" normalizeH="0" baseline="0" dirty="0" err="1">
                          <a:ln>
                            <a:noFill/>
                          </a:ln>
                          <a:solidFill>
                            <a:schemeClr val="bg1"/>
                          </a:solidFill>
                          <a:effectLst/>
                          <a:latin typeface="Coptic1" pitchFamily="2" charset="0"/>
                          <a:cs typeface="Arial" charset="0"/>
                        </a:rPr>
                        <a:t>ou</a:t>
                      </a:r>
                      <a:r>
                        <a:rPr kumimoji="0" lang="en-US" sz="2800" b="0" i="0" u="none" strike="noStrike" cap="none" normalizeH="0" baseline="0" dirty="0">
                          <a:ln>
                            <a:noFill/>
                          </a:ln>
                          <a:solidFill>
                            <a:schemeClr val="bg1"/>
                          </a:solidFill>
                          <a:effectLst/>
                          <a:latin typeface="Coptic1" pitchFamily="2" charset="0"/>
                          <a:cs typeface="Arial" charset="0"/>
                        </a:rPr>
                        <a:t> </a:t>
                      </a:r>
                      <a:r>
                        <a:rPr kumimoji="0" lang="en-US" sz="2800" b="0" i="0" u="none" strike="noStrike" cap="none" normalizeH="0" baseline="0" dirty="0" err="1">
                          <a:ln>
                            <a:noFill/>
                          </a:ln>
                          <a:solidFill>
                            <a:schemeClr val="bg1"/>
                          </a:solidFill>
                          <a:effectLst/>
                          <a:latin typeface="Coptic1" pitchFamily="2" charset="0"/>
                          <a:cs typeface="Arial" charset="0"/>
                        </a:rPr>
                        <a:t>e~tause</a:t>
                      </a:r>
                      <a:r>
                        <a:rPr kumimoji="0" lang="en-US" sz="2800" b="0" i="0" u="none" strike="noStrike" cap="none" normalizeH="0" baseline="0" dirty="0">
                          <a:ln>
                            <a:noFill/>
                          </a:ln>
                          <a:solidFill>
                            <a:schemeClr val="bg1"/>
                          </a:solidFill>
                          <a:effectLst/>
                          <a:latin typeface="Coptic1" pitchFamily="2" charset="0"/>
                          <a:cs typeface="Arial" charset="0"/>
                        </a:rPr>
                        <a:t> </a:t>
                      </a:r>
                      <a:r>
                        <a:rPr kumimoji="0" lang="en-US" sz="2800" b="0" i="0" u="none" strike="noStrike" cap="none" normalizeH="0" baseline="0" dirty="0" err="1">
                          <a:ln>
                            <a:noFill/>
                          </a:ln>
                          <a:solidFill>
                            <a:schemeClr val="bg1"/>
                          </a:solidFill>
                          <a:effectLst/>
                          <a:latin typeface="Coptic1" pitchFamily="2" charset="0"/>
                          <a:cs typeface="Arial" charset="0"/>
                        </a:rPr>
                        <a:t>e~p~semmo</a:t>
                      </a:r>
                      <a:r>
                        <a:rPr kumimoji="0" lang="en-US" sz="2800" b="0" i="0" u="none" strike="noStrike" cap="none" normalizeH="0" baseline="0" dirty="0">
                          <a:ln>
                            <a:noFill/>
                          </a:ln>
                          <a:solidFill>
                            <a:schemeClr val="bg1"/>
                          </a:solidFill>
                          <a:effectLst/>
                          <a:latin typeface="Coptic1" pitchFamily="2" charset="0"/>
                          <a:cs typeface="Arial" charset="0"/>
                        </a:rPr>
                        <a:t> : </a:t>
                      </a:r>
                      <a:r>
                        <a:rPr kumimoji="0" lang="en-US" sz="2800" b="0" i="0" u="none" strike="noStrike" cap="none" normalizeH="0" baseline="0" dirty="0" err="1">
                          <a:ln>
                            <a:noFill/>
                          </a:ln>
                          <a:solidFill>
                            <a:schemeClr val="bg1"/>
                          </a:solidFill>
                          <a:effectLst/>
                          <a:latin typeface="Coptic1" pitchFamily="2" charset="0"/>
                          <a:cs typeface="Arial" charset="0"/>
                        </a:rPr>
                        <a:t>ie</a:t>
                      </a:r>
                      <a:r>
                        <a:rPr kumimoji="0" lang="en-US" sz="2800" b="0" i="0" u="none" strike="noStrike" cap="none" normalizeH="0" baseline="0" dirty="0">
                          <a:ln>
                            <a:noFill/>
                          </a:ln>
                          <a:solidFill>
                            <a:schemeClr val="bg1"/>
                          </a:solidFill>
                          <a:effectLst/>
                          <a:latin typeface="Coptic1" pitchFamily="2" charset="0"/>
                          <a:cs typeface="Arial" charset="0"/>
                        </a:rPr>
                        <a:t> n/</a:t>
                      </a:r>
                      <a:r>
                        <a:rPr kumimoji="0" lang="en-US" sz="2800" b="0" i="0" u="none" strike="noStrike" cap="none" normalizeH="0" baseline="0" dirty="0" err="1">
                          <a:ln>
                            <a:noFill/>
                          </a:ln>
                          <a:solidFill>
                            <a:schemeClr val="bg1"/>
                          </a:solidFill>
                          <a:effectLst/>
                          <a:latin typeface="Coptic1" pitchFamily="2" charset="0"/>
                          <a:cs typeface="Arial" charset="0"/>
                        </a:rPr>
                        <a:t>eymeui</a:t>
                      </a:r>
                      <a:r>
                        <a:rPr kumimoji="0" lang="en-US" sz="2800" b="0" i="0" u="none" strike="noStrike" cap="none" normalizeH="0" baseline="0" dirty="0">
                          <a:ln>
                            <a:noFill/>
                          </a:ln>
                          <a:solidFill>
                            <a:schemeClr val="bg1"/>
                          </a:solidFill>
                          <a:effectLst/>
                          <a:latin typeface="Coptic1" pitchFamily="2" charset="0"/>
                          <a:cs typeface="Arial" charset="0"/>
                        </a:rPr>
                        <a:t>~ </a:t>
                      </a:r>
                      <a:r>
                        <a:rPr kumimoji="0" lang="en-US" sz="2800" b="0" i="0" u="none" strike="noStrike" cap="none" normalizeH="0" baseline="0" dirty="0" err="1">
                          <a:ln>
                            <a:noFill/>
                          </a:ln>
                          <a:solidFill>
                            <a:schemeClr val="bg1"/>
                          </a:solidFill>
                          <a:effectLst/>
                          <a:latin typeface="Coptic1" pitchFamily="2" charset="0"/>
                          <a:cs typeface="Arial" charset="0"/>
                        </a:rPr>
                        <a:t>e~se</a:t>
                      </a:r>
                      <a:r>
                        <a:rPr kumimoji="0" lang="en-US" sz="2800" b="0" i="0" u="none" strike="noStrike" cap="none" normalizeH="0" baseline="0" dirty="0">
                          <a:ln>
                            <a:noFill/>
                          </a:ln>
                          <a:solidFill>
                            <a:schemeClr val="bg1"/>
                          </a:solidFill>
                          <a:effectLst/>
                          <a:latin typeface="Coptic1" pitchFamily="2" charset="0"/>
                          <a:cs typeface="Arial" charset="0"/>
                        </a:rPr>
                        <a:t> </a:t>
                      </a:r>
                      <a:r>
                        <a:rPr kumimoji="0" lang="en-US" sz="2800" b="0" i="0" u="none" strike="noStrike" cap="none" normalizeH="0" baseline="0" dirty="0" err="1">
                          <a:ln>
                            <a:noFill/>
                          </a:ln>
                          <a:solidFill>
                            <a:schemeClr val="bg1"/>
                          </a:solidFill>
                          <a:effectLst/>
                          <a:latin typeface="Coptic1" pitchFamily="2" charset="0"/>
                          <a:cs typeface="Arial" charset="0"/>
                        </a:rPr>
                        <a:t>qen</a:t>
                      </a:r>
                      <a:r>
                        <a:rPr kumimoji="0" lang="en-US" sz="2800" b="0" i="0" u="none" strike="noStrike" cap="none" normalizeH="0" baseline="0" dirty="0">
                          <a:ln>
                            <a:noFill/>
                          </a:ln>
                          <a:solidFill>
                            <a:schemeClr val="bg1"/>
                          </a:solidFill>
                          <a:effectLst/>
                          <a:latin typeface="Coptic1" pitchFamily="2" charset="0"/>
                          <a:cs typeface="Arial" charset="0"/>
                        </a:rPr>
                        <a:t> </a:t>
                      </a:r>
                      <a:r>
                        <a:rPr kumimoji="0" lang="en-US" sz="2800" b="0" i="0" u="none" strike="noStrike" cap="none" normalizeH="0" baseline="0" dirty="0" err="1">
                          <a:ln>
                            <a:noFill/>
                          </a:ln>
                          <a:solidFill>
                            <a:schemeClr val="bg1"/>
                          </a:solidFill>
                          <a:effectLst/>
                          <a:latin typeface="Coptic1" pitchFamily="2" charset="0"/>
                          <a:cs typeface="Arial" charset="0"/>
                        </a:rPr>
                        <a:t>mai</a:t>
                      </a:r>
                      <a:r>
                        <a:rPr kumimoji="0" lang="en-US" sz="2800" b="0" i="0" u="none" strike="noStrike" cap="none" normalizeH="0" baseline="0" dirty="0">
                          <a:ln>
                            <a:noFill/>
                          </a:ln>
                          <a:solidFill>
                            <a:schemeClr val="bg1"/>
                          </a:solidFill>
                          <a:effectLst/>
                          <a:latin typeface="Coptic1" pitchFamily="2" charset="0"/>
                          <a:cs typeface="Arial" charset="0"/>
                        </a:rPr>
                        <a:t> </a:t>
                      </a:r>
                      <a:r>
                        <a:rPr kumimoji="0" lang="en-US" sz="2800" b="0" i="0" u="none" strike="noStrike" cap="none" normalizeH="0" baseline="0" dirty="0" err="1">
                          <a:ln>
                            <a:noFill/>
                          </a:ln>
                          <a:solidFill>
                            <a:schemeClr val="bg1"/>
                          </a:solidFill>
                          <a:effectLst/>
                          <a:latin typeface="Coptic1" pitchFamily="2" charset="0"/>
                          <a:cs typeface="Arial" charset="0"/>
                        </a:rPr>
                        <a:t>niben</a:t>
                      </a:r>
                      <a:r>
                        <a:rPr kumimoji="0" lang="en-US" sz="2800" b="0" i="0" u="none" strike="noStrike" cap="none" normalizeH="0" baseline="0" dirty="0">
                          <a:ln>
                            <a:noFill/>
                          </a:ln>
                          <a:solidFill>
                            <a:schemeClr val="bg1"/>
                          </a:solidFill>
                          <a:effectLst/>
                          <a:latin typeface="Coptic1" pitchFamily="2" charset="0"/>
                          <a:cs typeface="Arial" charset="0"/>
                        </a:rPr>
                        <a:t> :</a:t>
                      </a:r>
                      <a:endParaRPr kumimoji="0" lang="en-US" sz="2800" b="0" i="0" u="none" strike="noStrike" cap="none" normalizeH="0" baseline="0" dirty="0">
                        <a:ln>
                          <a:noFill/>
                        </a:ln>
                        <a:solidFill>
                          <a:schemeClr val="bg1"/>
                        </a:solidFill>
                        <a:effectLst/>
                        <a:latin typeface="Arial"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Arial" charset="0"/>
                          <a:cs typeface="Arial" charset="0"/>
                        </a:rPr>
                        <a:t>Le diacre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dirty="0">
                          <a:ln>
                            <a:noFill/>
                          </a:ln>
                          <a:solidFill>
                            <a:schemeClr val="bg1"/>
                          </a:solidFill>
                          <a:effectLst/>
                          <a:latin typeface="Arial" charset="0"/>
                          <a:cs typeface="Arial" charset="0"/>
                        </a:rPr>
                        <a:t>Implorez pour nos pères et nos frères les voyageurs et ceux qui projettent de voyager en tout lieu,</a:t>
                      </a:r>
                      <a:endParaRPr kumimoji="0" lang="en-US" sz="2800" b="0" i="0" u="none" strike="noStrike" cap="none" normalizeH="0" baseline="0" dirty="0">
                        <a:ln>
                          <a:noFill/>
                        </a:ln>
                        <a:solidFill>
                          <a:schemeClr val="bg1"/>
                        </a:solidFill>
                        <a:effectLst/>
                        <a:latin typeface="Arial"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000" b="0" i="0" u="sng" strike="noStrike" cap="none" normalizeH="0" baseline="0" dirty="0">
                          <a:ln>
                            <a:noFill/>
                          </a:ln>
                          <a:solidFill>
                            <a:srgbClr val="FF9900"/>
                          </a:solidFill>
                          <a:effectLst/>
                          <a:latin typeface="Arial" charset="0"/>
                          <a:cs typeface="Arial" charset="0"/>
                        </a:rPr>
                        <a:t>الشماس :</a:t>
                      </a:r>
                      <a:endParaRPr kumimoji="0" lang="fr-FR" sz="20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chemeClr val="bg1"/>
                          </a:solidFill>
                          <a:effectLst/>
                          <a:latin typeface="Arial" charset="0"/>
                          <a:cs typeface="Arial" charset="0"/>
                        </a:rPr>
                        <a:t>اطلبوا عن آبائنا وإخوتنا المُسافرين والذينَ يُضمرون السفر في كل موضع لكي يُسهل طرقهم أجمعين. </a:t>
                      </a:r>
                      <a:endParaRPr kumimoji="0" lang="en-CA" sz="2800" b="0" i="0" u="none" strike="noStrike" cap="none" normalizeH="0" baseline="0" dirty="0">
                        <a:ln>
                          <a:noFill/>
                        </a:ln>
                        <a:solidFill>
                          <a:schemeClr val="bg1"/>
                        </a:solidFill>
                        <a:effectLst/>
                        <a:latin typeface="Arial" charset="0"/>
                        <a:cs typeface="Arial" pitchFamily="34"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0373428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20098" name="Group 2"/>
          <p:cNvGraphicFramePr>
            <a:graphicFrameLocks noGrp="1"/>
          </p:cNvGraphicFramePr>
          <p:nvPr>
            <p:ph sz="half" idx="1"/>
            <p:extLst>
              <p:ext uri="{D42A27DB-BD31-4B8C-83A1-F6EECF244321}">
                <p14:modId xmlns:p14="http://schemas.microsoft.com/office/powerpoint/2010/main" val="3192275763"/>
              </p:ext>
            </p:extLst>
          </p:nvPr>
        </p:nvGraphicFramePr>
        <p:xfrm>
          <a:off x="1" y="2286"/>
          <a:ext cx="9143999" cy="5097780"/>
        </p:xfrm>
        <a:graphic>
          <a:graphicData uri="http://schemas.openxmlformats.org/drawingml/2006/table">
            <a:tbl>
              <a:tblPr/>
              <a:tblGrid>
                <a:gridCol w="3244849">
                  <a:extLst>
                    <a:ext uri="{9D8B030D-6E8A-4147-A177-3AD203B41FA5}">
                      <a16:colId xmlns:a16="http://schemas.microsoft.com/office/drawing/2014/main" val="20000"/>
                    </a:ext>
                  </a:extLst>
                </a:gridCol>
                <a:gridCol w="3289300">
                  <a:extLst>
                    <a:ext uri="{9D8B030D-6E8A-4147-A177-3AD203B41FA5}">
                      <a16:colId xmlns:a16="http://schemas.microsoft.com/office/drawing/2014/main" val="20001"/>
                    </a:ext>
                  </a:extLst>
                </a:gridCol>
                <a:gridCol w="2609850">
                  <a:extLst>
                    <a:ext uri="{9D8B030D-6E8A-4147-A177-3AD203B41FA5}">
                      <a16:colId xmlns:a16="http://schemas.microsoft.com/office/drawing/2014/main" val="20002"/>
                    </a:ext>
                  </a:extLst>
                </a:gridCol>
              </a:tblGrid>
              <a:tr h="475945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bg1"/>
                          </a:solidFill>
                          <a:effectLst/>
                          <a:latin typeface="Coptic1" pitchFamily="2" charset="0"/>
                          <a:cs typeface="Arial" charset="0"/>
                        </a:rPr>
                        <a:t>coutwn</a:t>
                      </a:r>
                      <a:r>
                        <a:rPr kumimoji="0" lang="en-US" sz="2000" b="0" i="0" u="none" strike="noStrike" cap="none" normalizeH="0" baseline="0" dirty="0">
                          <a:ln>
                            <a:noFill/>
                          </a:ln>
                          <a:solidFill>
                            <a:schemeClr val="bg1"/>
                          </a:solidFill>
                          <a:effectLst/>
                          <a:latin typeface="Coptic1" pitchFamily="2" charset="0"/>
                          <a:cs typeface="Arial" charset="0"/>
                        </a:rPr>
                        <a:t> </a:t>
                      </a:r>
                      <a:r>
                        <a:rPr kumimoji="0" lang="en-US" sz="2000" b="0" i="0" u="none" strike="noStrike" cap="none" normalizeH="0" baseline="0" dirty="0" err="1">
                          <a:ln>
                            <a:noFill/>
                          </a:ln>
                          <a:solidFill>
                            <a:schemeClr val="bg1"/>
                          </a:solidFill>
                          <a:effectLst/>
                          <a:latin typeface="Coptic1" pitchFamily="2" charset="0"/>
                          <a:cs typeface="Arial" charset="0"/>
                        </a:rPr>
                        <a:t>noumwit</a:t>
                      </a:r>
                      <a:r>
                        <a:rPr kumimoji="0" lang="en-US" sz="2000" b="0" i="0" u="none" strike="noStrike" cap="none" normalizeH="0" baseline="0" dirty="0">
                          <a:ln>
                            <a:noFill/>
                          </a:ln>
                          <a:solidFill>
                            <a:schemeClr val="bg1"/>
                          </a:solidFill>
                          <a:effectLst/>
                          <a:latin typeface="Coptic1" pitchFamily="2" charset="0"/>
                          <a:cs typeface="Arial" charset="0"/>
                        </a:rPr>
                        <a:t> t/</a:t>
                      </a:r>
                      <a:r>
                        <a:rPr kumimoji="0" lang="en-US" sz="2000" b="0" i="0" u="none" strike="noStrike" cap="none" normalizeH="0" baseline="0" dirty="0" err="1">
                          <a:ln>
                            <a:noFill/>
                          </a:ln>
                          <a:solidFill>
                            <a:schemeClr val="bg1"/>
                          </a:solidFill>
                          <a:effectLst/>
                          <a:latin typeface="Coptic1" pitchFamily="2" charset="0"/>
                          <a:cs typeface="Arial" charset="0"/>
                        </a:rPr>
                        <a:t>rou</a:t>
                      </a:r>
                      <a:r>
                        <a:rPr kumimoji="0" lang="en-US" sz="2000" b="0" i="0" u="none" strike="noStrike" cap="none" normalizeH="0" baseline="0" dirty="0">
                          <a:ln>
                            <a:noFill/>
                          </a:ln>
                          <a:solidFill>
                            <a:schemeClr val="bg1"/>
                          </a:solidFill>
                          <a:effectLst/>
                          <a:latin typeface="Coptic1" pitchFamily="2" charset="0"/>
                          <a:cs typeface="Arial" charset="0"/>
                        </a:rPr>
                        <a:t> : </a:t>
                      </a:r>
                      <a:r>
                        <a:rPr kumimoji="0" lang="en-US" sz="2000" b="0" i="0" u="none" strike="noStrike" cap="none" normalizeH="0" baseline="0" dirty="0" err="1">
                          <a:ln>
                            <a:noFill/>
                          </a:ln>
                          <a:solidFill>
                            <a:schemeClr val="bg1"/>
                          </a:solidFill>
                          <a:effectLst/>
                          <a:latin typeface="Coptic1" pitchFamily="2" charset="0"/>
                          <a:cs typeface="Arial" charset="0"/>
                        </a:rPr>
                        <a:t>i~te</a:t>
                      </a:r>
                      <a:r>
                        <a:rPr kumimoji="0" lang="en-US" sz="2000" b="0" i="0" u="none" strike="noStrike" cap="none" normalizeH="0" baseline="0" dirty="0">
                          <a:ln>
                            <a:noFill/>
                          </a:ln>
                          <a:solidFill>
                            <a:schemeClr val="bg1"/>
                          </a:solidFill>
                          <a:effectLst/>
                          <a:latin typeface="Coptic1" pitchFamily="2" charset="0"/>
                          <a:cs typeface="Arial" charset="0"/>
                        </a:rPr>
                        <a:t> </a:t>
                      </a:r>
                      <a:r>
                        <a:rPr kumimoji="0" lang="en-US" sz="2000" b="0" i="0" u="none" strike="noStrike" cap="none" normalizeH="0" baseline="0" dirty="0" err="1">
                          <a:ln>
                            <a:noFill/>
                          </a:ln>
                          <a:solidFill>
                            <a:schemeClr val="bg1"/>
                          </a:solidFill>
                          <a:effectLst/>
                          <a:latin typeface="Coptic1" pitchFamily="2" charset="0"/>
                          <a:cs typeface="Arial" charset="0"/>
                        </a:rPr>
                        <a:t>e~bol</a:t>
                      </a:r>
                      <a:r>
                        <a:rPr kumimoji="0" lang="en-US" sz="2000" b="0" i="0" u="none" strike="noStrike" cap="none" normalizeH="0" baseline="0" dirty="0">
                          <a:ln>
                            <a:noFill/>
                          </a:ln>
                          <a:solidFill>
                            <a:schemeClr val="bg1"/>
                          </a:solidFill>
                          <a:effectLst/>
                          <a:latin typeface="Coptic1" pitchFamily="2" charset="0"/>
                          <a:cs typeface="Arial" charset="0"/>
                        </a:rPr>
                        <a:t> </a:t>
                      </a:r>
                      <a:r>
                        <a:rPr kumimoji="0" lang="en-US" sz="2000" b="0" i="0" u="none" strike="noStrike" cap="none" normalizeH="0" baseline="0" dirty="0" err="1">
                          <a:ln>
                            <a:noFill/>
                          </a:ln>
                          <a:solidFill>
                            <a:schemeClr val="bg1"/>
                          </a:solidFill>
                          <a:effectLst/>
                          <a:latin typeface="Coptic1" pitchFamily="2" charset="0"/>
                          <a:cs typeface="Arial" charset="0"/>
                        </a:rPr>
                        <a:t>hiten</a:t>
                      </a:r>
                      <a:r>
                        <a:rPr kumimoji="0" lang="en-US" sz="2000" b="0" i="0" u="none" strike="noStrike" cap="none" normalizeH="0" baseline="0" dirty="0">
                          <a:ln>
                            <a:noFill/>
                          </a:ln>
                          <a:solidFill>
                            <a:schemeClr val="bg1"/>
                          </a:solidFill>
                          <a:effectLst/>
                          <a:latin typeface="Coptic1" pitchFamily="2" charset="0"/>
                          <a:cs typeface="Arial" charset="0"/>
                        </a:rPr>
                        <a:t> </a:t>
                      </a:r>
                      <a:r>
                        <a:rPr kumimoji="0" lang="en-US" sz="2000" b="0" i="0" u="none" strike="noStrike" cap="none" normalizeH="0" baseline="0" dirty="0" err="1">
                          <a:ln>
                            <a:noFill/>
                          </a:ln>
                          <a:solidFill>
                            <a:schemeClr val="bg1"/>
                          </a:solidFill>
                          <a:effectLst/>
                          <a:latin typeface="Coptic1" pitchFamily="2" charset="0"/>
                          <a:cs typeface="Arial" charset="0"/>
                        </a:rPr>
                        <a:t>v~iom</a:t>
                      </a:r>
                      <a:r>
                        <a:rPr kumimoji="0" lang="en-US" sz="2000" b="0" i="0" u="none" strike="noStrike" cap="none" normalizeH="0" baseline="0" dirty="0">
                          <a:ln>
                            <a:noFill/>
                          </a:ln>
                          <a:solidFill>
                            <a:schemeClr val="bg1"/>
                          </a:solidFill>
                          <a:effectLst/>
                          <a:latin typeface="Coptic1" pitchFamily="2" charset="0"/>
                          <a:cs typeface="Arial" charset="0"/>
                        </a:rPr>
                        <a:t> </a:t>
                      </a:r>
                      <a:r>
                        <a:rPr kumimoji="0" lang="en-US" sz="2000" b="0" i="0" u="none" strike="noStrike" cap="none" normalizeH="0" baseline="0" dirty="0" err="1">
                          <a:ln>
                            <a:noFill/>
                          </a:ln>
                          <a:solidFill>
                            <a:schemeClr val="bg1"/>
                          </a:solidFill>
                          <a:effectLst/>
                          <a:latin typeface="Coptic1" pitchFamily="2" charset="0"/>
                          <a:cs typeface="Arial" charset="0"/>
                        </a:rPr>
                        <a:t>ie</a:t>
                      </a:r>
                      <a:r>
                        <a:rPr kumimoji="0" lang="en-US" sz="2000" b="0" i="0" u="none" strike="noStrike" cap="none" normalizeH="0" baseline="0" dirty="0">
                          <a:ln>
                            <a:noFill/>
                          </a:ln>
                          <a:solidFill>
                            <a:schemeClr val="bg1"/>
                          </a:solidFill>
                          <a:effectLst/>
                          <a:latin typeface="Coptic1" pitchFamily="2" charset="0"/>
                          <a:cs typeface="Arial" charset="0"/>
                        </a:rPr>
                        <a:t> </a:t>
                      </a:r>
                      <a:r>
                        <a:rPr kumimoji="0" lang="en-US" sz="2000" b="0" i="0" u="none" strike="noStrike" cap="none" normalizeH="0" baseline="0" dirty="0" err="1">
                          <a:ln>
                            <a:noFill/>
                          </a:ln>
                          <a:solidFill>
                            <a:schemeClr val="bg1"/>
                          </a:solidFill>
                          <a:effectLst/>
                          <a:latin typeface="Coptic1" pitchFamily="2" charset="0"/>
                          <a:cs typeface="Arial" charset="0"/>
                        </a:rPr>
                        <a:t>niair</a:t>
                      </a:r>
                      <a:r>
                        <a:rPr kumimoji="0" lang="en-US" sz="2000" b="0" i="0" u="none" strike="noStrike" cap="none" normalizeH="0" baseline="0" dirty="0">
                          <a:ln>
                            <a:noFill/>
                          </a:ln>
                          <a:solidFill>
                            <a:schemeClr val="bg1"/>
                          </a:solidFill>
                          <a:effectLst/>
                          <a:latin typeface="Coptic1" pitchFamily="2" charset="0"/>
                          <a:cs typeface="Arial" charset="0"/>
                        </a:rPr>
                        <a:t> </a:t>
                      </a:r>
                      <a:r>
                        <a:rPr kumimoji="0" lang="en-US" sz="2000" b="0" i="0" u="none" strike="noStrike" cap="none" normalizeH="0" baseline="0" dirty="0" err="1">
                          <a:ln>
                            <a:noFill/>
                          </a:ln>
                          <a:solidFill>
                            <a:schemeClr val="bg1"/>
                          </a:solidFill>
                          <a:effectLst/>
                          <a:latin typeface="Coptic1" pitchFamily="2" charset="0"/>
                          <a:cs typeface="Arial" charset="0"/>
                        </a:rPr>
                        <a:t>ie</a:t>
                      </a:r>
                      <a:r>
                        <a:rPr kumimoji="0" lang="en-US" sz="2000" b="0" i="0" u="none" strike="noStrike" cap="none" normalizeH="0" baseline="0" dirty="0">
                          <a:ln>
                            <a:noFill/>
                          </a:ln>
                          <a:solidFill>
                            <a:schemeClr val="bg1"/>
                          </a:solidFill>
                          <a:effectLst/>
                          <a:latin typeface="Coptic1" pitchFamily="2" charset="0"/>
                          <a:cs typeface="Arial" charset="0"/>
                        </a:rPr>
                        <a:t> </a:t>
                      </a:r>
                      <a:r>
                        <a:rPr kumimoji="0" lang="en-US" sz="2000" b="0" i="0" u="none" strike="noStrike" cap="none" normalizeH="0" baseline="0" dirty="0" err="1">
                          <a:ln>
                            <a:noFill/>
                          </a:ln>
                          <a:solidFill>
                            <a:schemeClr val="bg1"/>
                          </a:solidFill>
                          <a:effectLst/>
                          <a:latin typeface="Coptic1" pitchFamily="2" charset="0"/>
                          <a:cs typeface="Arial" charset="0"/>
                        </a:rPr>
                        <a:t>niiarwou</a:t>
                      </a:r>
                      <a:r>
                        <a:rPr kumimoji="0" lang="en-US" sz="2000" b="0" i="0" u="none" strike="noStrike" cap="none" normalizeH="0" baseline="0" dirty="0">
                          <a:ln>
                            <a:noFill/>
                          </a:ln>
                          <a:solidFill>
                            <a:schemeClr val="bg1"/>
                          </a:solidFill>
                          <a:effectLst/>
                          <a:latin typeface="Coptic1" pitchFamily="2" charset="0"/>
                          <a:cs typeface="Arial" charset="0"/>
                        </a:rPr>
                        <a:t> </a:t>
                      </a:r>
                      <a:r>
                        <a:rPr kumimoji="0" lang="en-US" sz="2000" b="0" i="0" u="none" strike="noStrike" cap="none" normalizeH="0" baseline="0" dirty="0" err="1">
                          <a:ln>
                            <a:noFill/>
                          </a:ln>
                          <a:solidFill>
                            <a:schemeClr val="bg1"/>
                          </a:solidFill>
                          <a:effectLst/>
                          <a:latin typeface="Coptic1" pitchFamily="2" charset="0"/>
                          <a:cs typeface="Arial" charset="0"/>
                        </a:rPr>
                        <a:t>ie</a:t>
                      </a:r>
                      <a:r>
                        <a:rPr kumimoji="0" lang="en-US" sz="2000" b="0" i="0" u="none" strike="noStrike" cap="none" normalizeH="0" baseline="0" dirty="0">
                          <a:ln>
                            <a:noFill/>
                          </a:ln>
                          <a:solidFill>
                            <a:schemeClr val="bg1"/>
                          </a:solidFill>
                          <a:effectLst/>
                          <a:latin typeface="Coptic1" pitchFamily="2" charset="0"/>
                          <a:cs typeface="Arial" charset="0"/>
                        </a:rPr>
                        <a:t> </a:t>
                      </a:r>
                      <a:r>
                        <a:rPr kumimoji="0" lang="en-US" sz="2000" b="0" i="0" u="none" strike="noStrike" cap="none" normalizeH="0" baseline="0" dirty="0" err="1">
                          <a:ln>
                            <a:noFill/>
                          </a:ln>
                          <a:solidFill>
                            <a:schemeClr val="bg1"/>
                          </a:solidFill>
                          <a:effectLst/>
                          <a:latin typeface="Coptic1" pitchFamily="2" charset="0"/>
                          <a:cs typeface="Arial" charset="0"/>
                        </a:rPr>
                        <a:t>nilumn</a:t>
                      </a:r>
                      <a:r>
                        <a:rPr kumimoji="0" lang="en-US" sz="2000" b="0" i="0" u="none" strike="noStrike" cap="none" normalizeH="0" baseline="0" dirty="0">
                          <a:ln>
                            <a:noFill/>
                          </a:ln>
                          <a:solidFill>
                            <a:schemeClr val="bg1"/>
                          </a:solidFill>
                          <a:effectLst/>
                          <a:latin typeface="Coptic1" pitchFamily="2" charset="0"/>
                          <a:cs typeface="Arial" charset="0"/>
                        </a:rPr>
                        <a:t>/ </a:t>
                      </a:r>
                      <a:r>
                        <a:rPr kumimoji="0" lang="en-US" sz="2000" b="0" i="0" u="none" strike="noStrike" cap="none" normalizeH="0" baseline="0" dirty="0" err="1">
                          <a:ln>
                            <a:noFill/>
                          </a:ln>
                          <a:solidFill>
                            <a:schemeClr val="bg1"/>
                          </a:solidFill>
                          <a:effectLst/>
                          <a:latin typeface="Coptic1" pitchFamily="2" charset="0"/>
                          <a:cs typeface="Arial" charset="0"/>
                        </a:rPr>
                        <a:t>ie</a:t>
                      </a:r>
                      <a:r>
                        <a:rPr kumimoji="0" lang="en-US" sz="2000" b="0" i="0" u="none" strike="noStrike" cap="none" normalizeH="0" baseline="0" dirty="0">
                          <a:ln>
                            <a:noFill/>
                          </a:ln>
                          <a:solidFill>
                            <a:schemeClr val="bg1"/>
                          </a:solidFill>
                          <a:effectLst/>
                          <a:latin typeface="Coptic1" pitchFamily="2" charset="0"/>
                          <a:cs typeface="Arial" charset="0"/>
                        </a:rPr>
                        <a:t> </a:t>
                      </a:r>
                      <a:r>
                        <a:rPr kumimoji="0" lang="en-US" sz="2000" b="0" i="0" u="none" strike="noStrike" cap="none" normalizeH="0" baseline="0" dirty="0" err="1">
                          <a:ln>
                            <a:noFill/>
                          </a:ln>
                          <a:solidFill>
                            <a:schemeClr val="bg1"/>
                          </a:solidFill>
                          <a:effectLst/>
                          <a:latin typeface="Coptic1" pitchFamily="2" charset="0"/>
                          <a:cs typeface="Arial" charset="0"/>
                        </a:rPr>
                        <a:t>nimwit</a:t>
                      </a:r>
                      <a:r>
                        <a:rPr kumimoji="0" lang="en-US" sz="2000" b="0" i="0" u="none" strike="noStrike" cap="none" normalizeH="0" baseline="0" dirty="0">
                          <a:ln>
                            <a:noFill/>
                          </a:ln>
                          <a:solidFill>
                            <a:schemeClr val="bg1"/>
                          </a:solidFill>
                          <a:effectLst/>
                          <a:latin typeface="Coptic1" pitchFamily="2" charset="0"/>
                          <a:cs typeface="Arial" charset="0"/>
                        </a:rPr>
                        <a:t> </a:t>
                      </a:r>
                      <a:r>
                        <a:rPr kumimoji="0" lang="en-US" sz="2000" b="0" i="0" u="none" strike="noStrike" cap="none" normalizeH="0" baseline="0" dirty="0" err="1">
                          <a:ln>
                            <a:noFill/>
                          </a:ln>
                          <a:solidFill>
                            <a:schemeClr val="bg1"/>
                          </a:solidFill>
                          <a:effectLst/>
                          <a:latin typeface="Coptic1" pitchFamily="2" charset="0"/>
                          <a:cs typeface="Arial" charset="0"/>
                        </a:rPr>
                        <a:t>m~mosi</a:t>
                      </a:r>
                      <a:r>
                        <a:rPr kumimoji="0" lang="en-US" sz="2000" b="0" i="0" u="none" strike="noStrike" cap="none" normalizeH="0" baseline="0" dirty="0">
                          <a:ln>
                            <a:noFill/>
                          </a:ln>
                          <a:solidFill>
                            <a:schemeClr val="bg1"/>
                          </a:solidFill>
                          <a:effectLst/>
                          <a:latin typeface="Coptic1" pitchFamily="2" charset="0"/>
                          <a:cs typeface="Arial" charset="0"/>
                        </a:rPr>
                        <a:t> : </a:t>
                      </a:r>
                      <a:r>
                        <a:rPr kumimoji="0" lang="en-US" sz="2000" b="0" i="0" u="none" strike="noStrike" cap="none" normalizeH="0" baseline="0" dirty="0" err="1">
                          <a:ln>
                            <a:noFill/>
                          </a:ln>
                          <a:solidFill>
                            <a:schemeClr val="bg1"/>
                          </a:solidFill>
                          <a:effectLst/>
                          <a:latin typeface="Coptic1" pitchFamily="2" charset="0"/>
                          <a:cs typeface="Arial" charset="0"/>
                        </a:rPr>
                        <a:t>ie</a:t>
                      </a:r>
                      <a:r>
                        <a:rPr kumimoji="0" lang="en-US" sz="2000" b="0" i="0" u="none" strike="noStrike" cap="none" normalizeH="0" baseline="0" dirty="0">
                          <a:ln>
                            <a:noFill/>
                          </a:ln>
                          <a:solidFill>
                            <a:schemeClr val="bg1"/>
                          </a:solidFill>
                          <a:effectLst/>
                          <a:latin typeface="Coptic1" pitchFamily="2" charset="0"/>
                          <a:cs typeface="Arial" charset="0"/>
                        </a:rPr>
                        <a:t> </a:t>
                      </a:r>
                      <a:r>
                        <a:rPr kumimoji="0" lang="en-US" sz="2000" b="0" i="0" u="none" strike="noStrike" cap="none" normalizeH="0" baseline="0" dirty="0" err="1">
                          <a:ln>
                            <a:noFill/>
                          </a:ln>
                          <a:solidFill>
                            <a:schemeClr val="bg1"/>
                          </a:solidFill>
                          <a:effectLst/>
                          <a:latin typeface="Coptic1" pitchFamily="2" charset="0"/>
                          <a:cs typeface="Arial" charset="0"/>
                        </a:rPr>
                        <a:t>eui~ri</a:t>
                      </a:r>
                      <a:r>
                        <a:rPr kumimoji="0" lang="en-US" sz="2000" b="0" i="0" u="none" strike="noStrike" cap="none" normalizeH="0" baseline="0" dirty="0">
                          <a:ln>
                            <a:noFill/>
                          </a:ln>
                          <a:solidFill>
                            <a:schemeClr val="bg1"/>
                          </a:solidFill>
                          <a:effectLst/>
                          <a:latin typeface="Coptic1" pitchFamily="2" charset="0"/>
                          <a:cs typeface="Arial" charset="0"/>
                        </a:rPr>
                        <a:t> </a:t>
                      </a:r>
                      <a:r>
                        <a:rPr kumimoji="0" lang="en-US" sz="2000" b="0" i="0" u="none" strike="noStrike" cap="none" normalizeH="0" baseline="0" dirty="0" err="1">
                          <a:ln>
                            <a:noFill/>
                          </a:ln>
                          <a:solidFill>
                            <a:schemeClr val="bg1"/>
                          </a:solidFill>
                          <a:effectLst/>
                          <a:latin typeface="Coptic1" pitchFamily="2" charset="0"/>
                          <a:cs typeface="Arial" charset="0"/>
                        </a:rPr>
                        <a:t>m~poujinmosi</a:t>
                      </a:r>
                      <a:r>
                        <a:rPr kumimoji="0" lang="en-US" sz="2000" b="0" i="0" u="none" strike="noStrike" cap="none" normalizeH="0" baseline="0" dirty="0">
                          <a:ln>
                            <a:noFill/>
                          </a:ln>
                          <a:solidFill>
                            <a:schemeClr val="bg1"/>
                          </a:solidFill>
                          <a:effectLst/>
                          <a:latin typeface="Coptic1" pitchFamily="2" charset="0"/>
                          <a:cs typeface="Arial" charset="0"/>
                        </a:rPr>
                        <a:t> </a:t>
                      </a:r>
                      <a:r>
                        <a:rPr kumimoji="0" lang="en-US" sz="2000" b="0" i="0" u="none" strike="noStrike" cap="none" normalizeH="0" baseline="0" dirty="0" err="1">
                          <a:ln>
                            <a:noFill/>
                          </a:ln>
                          <a:solidFill>
                            <a:schemeClr val="bg1"/>
                          </a:solidFill>
                          <a:effectLst/>
                          <a:latin typeface="Coptic1" pitchFamily="2" charset="0"/>
                          <a:cs typeface="Arial" charset="0"/>
                        </a:rPr>
                        <a:t>n~r</a:t>
                      </a:r>
                      <a:r>
                        <a:rPr kumimoji="0" lang="en-US" sz="2000" b="0" i="0" u="none" strike="noStrike" cap="none" normalizeH="0" baseline="0" dirty="0">
                          <a:ln>
                            <a:noFill/>
                          </a:ln>
                          <a:solidFill>
                            <a:schemeClr val="bg1"/>
                          </a:solidFill>
                          <a:effectLst/>
                          <a:latin typeface="Coptic1" pitchFamily="2" charset="0"/>
                          <a:cs typeface="Arial" charset="0"/>
                        </a:rPr>
                        <a:t>/] </a:t>
                      </a:r>
                      <a:r>
                        <a:rPr kumimoji="0" lang="en-US" sz="2000" b="0" i="0" u="none" strike="noStrike" cap="none" normalizeH="0" baseline="0" dirty="0" err="1">
                          <a:ln>
                            <a:noFill/>
                          </a:ln>
                          <a:solidFill>
                            <a:schemeClr val="bg1"/>
                          </a:solidFill>
                          <a:effectLst/>
                          <a:latin typeface="Coptic1" pitchFamily="2" charset="0"/>
                          <a:cs typeface="Arial" charset="0"/>
                        </a:rPr>
                        <a:t>niben</a:t>
                      </a:r>
                      <a:r>
                        <a:rPr kumimoji="0" lang="en-US" sz="2000" b="0" i="0" u="none" strike="noStrike" cap="none" normalizeH="0" baseline="0" dirty="0">
                          <a:ln>
                            <a:noFill/>
                          </a:ln>
                          <a:solidFill>
                            <a:schemeClr val="bg1"/>
                          </a:solidFill>
                          <a:effectLst/>
                          <a:latin typeface="Coptic1" pitchFamily="2" charset="0"/>
                          <a:cs typeface="Arial" charset="0"/>
                        </a:rPr>
                        <a:t> : </a:t>
                      </a:r>
                      <a:r>
                        <a:rPr kumimoji="0" lang="en-US" sz="2000" b="0" i="0" u="none" strike="noStrike" cap="none" normalizeH="0" baseline="0" dirty="0" err="1">
                          <a:ln>
                            <a:noFill/>
                          </a:ln>
                          <a:solidFill>
                            <a:schemeClr val="bg1"/>
                          </a:solidFill>
                          <a:effectLst/>
                          <a:latin typeface="Coptic1" pitchFamily="2" charset="0"/>
                          <a:cs typeface="Arial" charset="0"/>
                        </a:rPr>
                        <a:t>ie</a:t>
                      </a:r>
                      <a:r>
                        <a:rPr kumimoji="0" lang="en-US" sz="2000" b="0" i="0" u="none" strike="noStrike" cap="none" normalizeH="0" baseline="0" dirty="0">
                          <a:ln>
                            <a:noFill/>
                          </a:ln>
                          <a:solidFill>
                            <a:schemeClr val="bg1"/>
                          </a:solidFill>
                          <a:effectLst/>
                          <a:latin typeface="Coptic1" pitchFamily="2" charset="0"/>
                          <a:cs typeface="Arial" charset="0"/>
                        </a:rPr>
                        <a:t> </a:t>
                      </a:r>
                      <a:r>
                        <a:rPr kumimoji="0" lang="en-US" sz="2000" b="0" i="0" u="none" strike="noStrike" cap="none" normalizeH="0" baseline="0" dirty="0" err="1">
                          <a:ln>
                            <a:noFill/>
                          </a:ln>
                          <a:solidFill>
                            <a:schemeClr val="bg1"/>
                          </a:solidFill>
                          <a:effectLst/>
                          <a:latin typeface="Coptic1" pitchFamily="2" charset="0"/>
                          <a:cs typeface="Arial" charset="0"/>
                        </a:rPr>
                        <a:t>eui~ri</a:t>
                      </a:r>
                      <a:r>
                        <a:rPr kumimoji="0" lang="en-US" sz="2000" b="0" i="0" u="none" strike="noStrike" cap="none" normalizeH="0" baseline="0" dirty="0">
                          <a:ln>
                            <a:noFill/>
                          </a:ln>
                          <a:solidFill>
                            <a:schemeClr val="bg1"/>
                          </a:solidFill>
                          <a:effectLst/>
                          <a:latin typeface="Coptic1" pitchFamily="2" charset="0"/>
                          <a:cs typeface="Arial" charset="0"/>
                        </a:rPr>
                        <a:t> </a:t>
                      </a:r>
                      <a:r>
                        <a:rPr kumimoji="0" lang="en-US" sz="2000" b="0" i="0" u="none" strike="noStrike" cap="none" normalizeH="0" baseline="0" dirty="0" err="1">
                          <a:ln>
                            <a:noFill/>
                          </a:ln>
                          <a:solidFill>
                            <a:schemeClr val="bg1"/>
                          </a:solidFill>
                          <a:effectLst/>
                          <a:latin typeface="Coptic1" pitchFamily="2" charset="0"/>
                          <a:cs typeface="Arial" charset="0"/>
                        </a:rPr>
                        <a:t>m~poujinmosi</a:t>
                      </a:r>
                      <a:r>
                        <a:rPr kumimoji="0" lang="en-US" sz="2000" b="0" i="0" u="none" strike="noStrike" cap="none" normalizeH="0" baseline="0" dirty="0">
                          <a:ln>
                            <a:noFill/>
                          </a:ln>
                          <a:solidFill>
                            <a:schemeClr val="bg1"/>
                          </a:solidFill>
                          <a:effectLst/>
                          <a:latin typeface="Coptic1" pitchFamily="2" charset="0"/>
                          <a:cs typeface="Arial" charset="0"/>
                        </a:rPr>
                        <a:t> </a:t>
                      </a:r>
                      <a:r>
                        <a:rPr kumimoji="0" lang="en-US" sz="2000" b="0" i="0" u="none" strike="noStrike" cap="none" normalizeH="0" baseline="0" dirty="0" err="1">
                          <a:ln>
                            <a:noFill/>
                          </a:ln>
                          <a:solidFill>
                            <a:schemeClr val="bg1"/>
                          </a:solidFill>
                          <a:effectLst/>
                          <a:latin typeface="Coptic1" pitchFamily="2" charset="0"/>
                          <a:cs typeface="Arial" charset="0"/>
                        </a:rPr>
                        <a:t>n~r</a:t>
                      </a:r>
                      <a:r>
                        <a:rPr kumimoji="0" lang="en-US" sz="2000" b="0" i="0" u="none" strike="noStrike" cap="none" normalizeH="0" baseline="0" dirty="0">
                          <a:ln>
                            <a:noFill/>
                          </a:ln>
                          <a:solidFill>
                            <a:schemeClr val="bg1"/>
                          </a:solidFill>
                          <a:effectLst/>
                          <a:latin typeface="Coptic1" pitchFamily="2" charset="0"/>
                          <a:cs typeface="Arial" charset="0"/>
                        </a:rPr>
                        <a:t>/] </a:t>
                      </a:r>
                      <a:r>
                        <a:rPr kumimoji="0" lang="en-US" sz="2000" b="0" i="0" u="none" strike="noStrike" cap="none" normalizeH="0" baseline="0" dirty="0" err="1">
                          <a:ln>
                            <a:noFill/>
                          </a:ln>
                          <a:solidFill>
                            <a:schemeClr val="bg1"/>
                          </a:solidFill>
                          <a:effectLst/>
                          <a:latin typeface="Coptic1" pitchFamily="2" charset="0"/>
                          <a:cs typeface="Arial" charset="0"/>
                        </a:rPr>
                        <a:t>niben</a:t>
                      </a:r>
                      <a:r>
                        <a:rPr kumimoji="0" lang="en-US" sz="2000" b="0" i="0" u="none" strike="noStrike" cap="none" normalizeH="0" baseline="0" dirty="0">
                          <a:ln>
                            <a:noFill/>
                          </a:ln>
                          <a:solidFill>
                            <a:schemeClr val="bg1"/>
                          </a:solidFill>
                          <a:effectLst/>
                          <a:latin typeface="Coptic1" pitchFamily="2" charset="0"/>
                          <a:cs typeface="Arial" charset="0"/>
                        </a:rPr>
                        <a:t> : </a:t>
                      </a:r>
                      <a:r>
                        <a:rPr kumimoji="0" lang="en-US" sz="2000" b="0" i="0" u="none" strike="noStrike" cap="none" normalizeH="0" baseline="0" dirty="0" err="1">
                          <a:ln>
                            <a:noFill/>
                          </a:ln>
                          <a:solidFill>
                            <a:schemeClr val="bg1"/>
                          </a:solidFill>
                          <a:effectLst/>
                          <a:latin typeface="Coptic1" pitchFamily="2" charset="0"/>
                          <a:cs typeface="Arial" charset="0"/>
                        </a:rPr>
                        <a:t>hina</a:t>
                      </a:r>
                      <a:r>
                        <a:rPr kumimoji="0" lang="en-US" sz="2000" b="0" i="0" u="none" strike="noStrike" cap="none" normalizeH="0" baseline="0" dirty="0">
                          <a:ln>
                            <a:noFill/>
                          </a:ln>
                          <a:solidFill>
                            <a:schemeClr val="bg1"/>
                          </a:solidFill>
                          <a:effectLst/>
                          <a:latin typeface="Coptic1" pitchFamily="2" charset="0"/>
                          <a:cs typeface="Arial" charset="0"/>
                        </a:rPr>
                        <a:t> </a:t>
                      </a:r>
                      <a:r>
                        <a:rPr kumimoji="0" lang="en-US" sz="2000" b="0" i="0" u="none" strike="noStrike" cap="none" normalizeH="0" baseline="0" dirty="0" err="1">
                          <a:ln>
                            <a:noFill/>
                          </a:ln>
                          <a:solidFill>
                            <a:schemeClr val="bg1"/>
                          </a:solidFill>
                          <a:effectLst/>
                          <a:latin typeface="Coptic1" pitchFamily="2" charset="0"/>
                          <a:cs typeface="Arial" charset="0"/>
                        </a:rPr>
                        <a:t>n~te</a:t>
                      </a:r>
                      <a:r>
                        <a:rPr kumimoji="0" lang="en-US" sz="2000" b="0" i="0" u="none" strike="noStrike" cap="none" normalizeH="0" baseline="0" dirty="0">
                          <a:ln>
                            <a:noFill/>
                          </a:ln>
                          <a:solidFill>
                            <a:schemeClr val="bg1"/>
                          </a:solidFill>
                          <a:effectLst/>
                          <a:latin typeface="Coptic1" pitchFamily="2" charset="0"/>
                          <a:cs typeface="Arial" charset="0"/>
                        </a:rPr>
                        <a:t> Pi&lt;~</a:t>
                      </a:r>
                      <a:r>
                        <a:rPr kumimoji="0" lang="en-US" sz="2000" b="0" i="0" u="none" strike="noStrike" cap="none" normalizeH="0" baseline="0" dirty="0" err="1">
                          <a:ln>
                            <a:noFill/>
                          </a:ln>
                          <a:solidFill>
                            <a:schemeClr val="bg1"/>
                          </a:solidFill>
                          <a:effectLst/>
                          <a:latin typeface="Coptic1" pitchFamily="2" charset="0"/>
                          <a:cs typeface="Arial" charset="0"/>
                        </a:rPr>
                        <a:t>rictoc</a:t>
                      </a:r>
                      <a:r>
                        <a:rPr kumimoji="0" lang="en-US" sz="2000" b="0" i="0" u="none" strike="noStrike" cap="none" normalizeH="0" baseline="0" dirty="0">
                          <a:ln>
                            <a:noFill/>
                          </a:ln>
                          <a:solidFill>
                            <a:schemeClr val="bg1"/>
                          </a:solidFill>
                          <a:effectLst/>
                          <a:latin typeface="Coptic1" pitchFamily="2" charset="0"/>
                          <a:cs typeface="Arial" charset="0"/>
                        </a:rPr>
                        <a:t> </a:t>
                      </a:r>
                      <a:r>
                        <a:rPr kumimoji="0" lang="en-US" sz="2000" b="0" i="0" u="none" strike="noStrike" cap="none" normalizeH="0" baseline="0" dirty="0" err="1">
                          <a:ln>
                            <a:noFill/>
                          </a:ln>
                          <a:solidFill>
                            <a:schemeClr val="bg1"/>
                          </a:solidFill>
                          <a:effectLst/>
                          <a:latin typeface="Coptic1" pitchFamily="2" charset="0"/>
                          <a:cs typeface="Arial" charset="0"/>
                        </a:rPr>
                        <a:t>PenNou</a:t>
                      </a:r>
                      <a:r>
                        <a:rPr kumimoji="0" lang="en-US" sz="2000" b="0" i="0" u="none" strike="noStrike" cap="none" normalizeH="0" baseline="0" dirty="0">
                          <a:ln>
                            <a:noFill/>
                          </a:ln>
                          <a:solidFill>
                            <a:schemeClr val="bg1"/>
                          </a:solidFill>
                          <a:effectLst/>
                          <a:latin typeface="Coptic1" pitchFamily="2" charset="0"/>
                          <a:cs typeface="Arial" charset="0"/>
                        </a:rPr>
                        <a:t>] </a:t>
                      </a:r>
                      <a:r>
                        <a:rPr kumimoji="0" lang="en-US" sz="2000" b="0" i="0" u="none" strike="noStrike" cap="none" normalizeH="0" baseline="0" dirty="0" err="1">
                          <a:ln>
                            <a:noFill/>
                          </a:ln>
                          <a:solidFill>
                            <a:schemeClr val="bg1"/>
                          </a:solidFill>
                          <a:effectLst/>
                          <a:latin typeface="Coptic1" pitchFamily="2" charset="0"/>
                          <a:cs typeface="Arial" charset="0"/>
                        </a:rPr>
                        <a:t>tacywou</a:t>
                      </a:r>
                      <a:r>
                        <a:rPr kumimoji="0" lang="en-US" sz="2000" b="0" i="0" u="none" strike="noStrike" cap="none" normalizeH="0" baseline="0" dirty="0">
                          <a:ln>
                            <a:noFill/>
                          </a:ln>
                          <a:solidFill>
                            <a:schemeClr val="bg1"/>
                          </a:solidFill>
                          <a:effectLst/>
                          <a:latin typeface="Coptic1" pitchFamily="2" charset="0"/>
                          <a:cs typeface="Arial" charset="0"/>
                        </a:rPr>
                        <a:t> </a:t>
                      </a:r>
                      <a:r>
                        <a:rPr kumimoji="0" lang="en-US" sz="2000" b="0" i="0" u="none" strike="noStrike" cap="none" normalizeH="0" baseline="0" dirty="0" err="1">
                          <a:ln>
                            <a:noFill/>
                          </a:ln>
                          <a:solidFill>
                            <a:schemeClr val="bg1"/>
                          </a:solidFill>
                          <a:effectLst/>
                          <a:latin typeface="Coptic1" pitchFamily="2" charset="0"/>
                          <a:cs typeface="Arial" charset="0"/>
                        </a:rPr>
                        <a:t>e~n</a:t>
                      </a:r>
                      <a:r>
                        <a:rPr kumimoji="0" lang="en-US" sz="2000" b="0" i="0" u="none" strike="noStrike" cap="none" normalizeH="0" baseline="0" dirty="0">
                          <a:ln>
                            <a:noFill/>
                          </a:ln>
                          <a:solidFill>
                            <a:schemeClr val="bg1"/>
                          </a:solidFill>
                          <a:effectLst/>
                          <a:latin typeface="Coptic1" pitchFamily="2" charset="0"/>
                          <a:cs typeface="Arial" charset="0"/>
                        </a:rPr>
                        <a:t>/</a:t>
                      </a:r>
                      <a:r>
                        <a:rPr kumimoji="0" lang="en-US" sz="2000" b="0" i="0" u="none" strike="noStrike" cap="none" normalizeH="0" baseline="0" dirty="0" err="1">
                          <a:ln>
                            <a:noFill/>
                          </a:ln>
                          <a:solidFill>
                            <a:schemeClr val="bg1"/>
                          </a:solidFill>
                          <a:effectLst/>
                          <a:latin typeface="Coptic1" pitchFamily="2" charset="0"/>
                          <a:cs typeface="Arial" charset="0"/>
                        </a:rPr>
                        <a:t>e~te</a:t>
                      </a:r>
                      <a:r>
                        <a:rPr kumimoji="0" lang="en-US" sz="2000" b="0" i="0" u="none" strike="noStrike" cap="none" normalizeH="0" baseline="0" dirty="0">
                          <a:ln>
                            <a:noFill/>
                          </a:ln>
                          <a:solidFill>
                            <a:schemeClr val="bg1"/>
                          </a:solidFill>
                          <a:effectLst/>
                          <a:latin typeface="Coptic1" pitchFamily="2" charset="0"/>
                          <a:cs typeface="Arial" charset="0"/>
                        </a:rPr>
                        <a:t> </a:t>
                      </a:r>
                      <a:r>
                        <a:rPr kumimoji="0" lang="en-US" sz="2000" b="0" i="0" u="none" strike="noStrike" cap="none" normalizeH="0" baseline="0" dirty="0" err="1">
                          <a:ln>
                            <a:noFill/>
                          </a:ln>
                          <a:solidFill>
                            <a:schemeClr val="bg1"/>
                          </a:solidFill>
                          <a:effectLst/>
                          <a:latin typeface="Coptic1" pitchFamily="2" charset="0"/>
                          <a:cs typeface="Arial" charset="0"/>
                        </a:rPr>
                        <a:t>nouou</a:t>
                      </a:r>
                      <a:r>
                        <a:rPr kumimoji="0" lang="en-US" sz="2000" b="0" i="0" u="none" strike="noStrike" cap="none" normalizeH="0" baseline="0" dirty="0">
                          <a:ln>
                            <a:noFill/>
                          </a:ln>
                          <a:solidFill>
                            <a:schemeClr val="bg1"/>
                          </a:solidFill>
                          <a:effectLst/>
                          <a:latin typeface="Coptic1" pitchFamily="2" charset="0"/>
                          <a:cs typeface="Arial" charset="0"/>
                        </a:rPr>
                        <a:t> </a:t>
                      </a:r>
                      <a:r>
                        <a:rPr kumimoji="0" lang="en-US" sz="2000" b="0" i="0" u="none" strike="noStrike" cap="none" normalizeH="0" baseline="0" dirty="0" err="1">
                          <a:ln>
                            <a:noFill/>
                          </a:ln>
                          <a:solidFill>
                            <a:schemeClr val="bg1"/>
                          </a:solidFill>
                          <a:effectLst/>
                          <a:latin typeface="Coptic1" pitchFamily="2" charset="0"/>
                          <a:cs typeface="Arial" charset="0"/>
                        </a:rPr>
                        <a:t>m~man~swpi</a:t>
                      </a:r>
                      <a:r>
                        <a:rPr kumimoji="0" lang="en-US" sz="2000" b="0" i="0" u="none" strike="noStrike" cap="none" normalizeH="0" baseline="0" dirty="0">
                          <a:ln>
                            <a:noFill/>
                          </a:ln>
                          <a:solidFill>
                            <a:schemeClr val="bg1"/>
                          </a:solidFill>
                          <a:effectLst/>
                          <a:latin typeface="Coptic1" pitchFamily="2" charset="0"/>
                          <a:cs typeface="Arial" charset="0"/>
                        </a:rPr>
                        <a:t> </a:t>
                      </a:r>
                      <a:r>
                        <a:rPr kumimoji="0" lang="en-US" sz="2000" b="0" i="0" u="none" strike="noStrike" cap="none" normalizeH="0" baseline="0" dirty="0" err="1">
                          <a:ln>
                            <a:noFill/>
                          </a:ln>
                          <a:solidFill>
                            <a:schemeClr val="bg1"/>
                          </a:solidFill>
                          <a:effectLst/>
                          <a:latin typeface="Coptic1" pitchFamily="2" charset="0"/>
                          <a:cs typeface="Arial" charset="0"/>
                        </a:rPr>
                        <a:t>qen</a:t>
                      </a:r>
                      <a:r>
                        <a:rPr kumimoji="0" lang="en-US" sz="2000" b="0" i="0" u="none" strike="noStrike" cap="none" normalizeH="0" baseline="0" dirty="0">
                          <a:ln>
                            <a:noFill/>
                          </a:ln>
                          <a:solidFill>
                            <a:schemeClr val="bg1"/>
                          </a:solidFill>
                          <a:effectLst/>
                          <a:latin typeface="Coptic1" pitchFamily="2" charset="0"/>
                          <a:cs typeface="Arial" charset="0"/>
                        </a:rPr>
                        <a:t> </a:t>
                      </a:r>
                      <a:r>
                        <a:rPr kumimoji="0" lang="en-US" sz="2000" b="0" i="0" u="none" strike="noStrike" cap="none" normalizeH="0" baseline="0" dirty="0" err="1">
                          <a:ln>
                            <a:noFill/>
                          </a:ln>
                          <a:solidFill>
                            <a:schemeClr val="bg1"/>
                          </a:solidFill>
                          <a:effectLst/>
                          <a:latin typeface="Coptic1" pitchFamily="2" charset="0"/>
                          <a:cs typeface="Arial" charset="0"/>
                        </a:rPr>
                        <a:t>ouhir</a:t>
                      </a:r>
                      <a:r>
                        <a:rPr kumimoji="0" lang="en-US" sz="2000" b="0" i="0" u="none" strike="noStrike" cap="none" normalizeH="0" baseline="0" dirty="0">
                          <a:ln>
                            <a:noFill/>
                          </a:ln>
                          <a:solidFill>
                            <a:schemeClr val="bg1"/>
                          </a:solidFill>
                          <a:effectLst/>
                          <a:latin typeface="Coptic1" pitchFamily="2" charset="0"/>
                          <a:cs typeface="Arial" charset="0"/>
                        </a:rPr>
                        <a:t>/n/ : </a:t>
                      </a:r>
                      <a:r>
                        <a:rPr kumimoji="0" lang="en-US" sz="2000" b="0" i="0" u="none" strike="noStrike" cap="none" normalizeH="0" baseline="0" dirty="0" err="1">
                          <a:ln>
                            <a:noFill/>
                          </a:ln>
                          <a:solidFill>
                            <a:schemeClr val="bg1"/>
                          </a:solidFill>
                          <a:effectLst/>
                          <a:latin typeface="Coptic1" pitchFamily="2" charset="0"/>
                          <a:cs typeface="Arial" charset="0"/>
                        </a:rPr>
                        <a:t>n~tef,a</a:t>
                      </a:r>
                      <a:r>
                        <a:rPr kumimoji="0" lang="en-US" sz="2000" b="0" i="0" u="none" strike="noStrike" cap="none" normalizeH="0" baseline="0" dirty="0">
                          <a:ln>
                            <a:noFill/>
                          </a:ln>
                          <a:solidFill>
                            <a:schemeClr val="bg1"/>
                          </a:solidFill>
                          <a:effectLst/>
                          <a:latin typeface="Coptic1" pitchFamily="2" charset="0"/>
                          <a:cs typeface="Arial" charset="0"/>
                        </a:rPr>
                        <a:t> </a:t>
                      </a:r>
                      <a:r>
                        <a:rPr kumimoji="0" lang="en-US" sz="2000" b="0" i="0" u="none" strike="noStrike" cap="none" normalizeH="0" baseline="0" dirty="0" err="1">
                          <a:ln>
                            <a:noFill/>
                          </a:ln>
                          <a:solidFill>
                            <a:schemeClr val="bg1"/>
                          </a:solidFill>
                          <a:effectLst/>
                          <a:latin typeface="Coptic1" pitchFamily="2" charset="0"/>
                          <a:cs typeface="Arial" charset="0"/>
                        </a:rPr>
                        <a:t>nennobi</a:t>
                      </a:r>
                      <a:r>
                        <a:rPr kumimoji="0" lang="en-US" sz="2000" b="0" i="0" u="none" strike="noStrike" cap="none" normalizeH="0" baseline="0" dirty="0">
                          <a:ln>
                            <a:noFill/>
                          </a:ln>
                          <a:solidFill>
                            <a:schemeClr val="bg1"/>
                          </a:solidFill>
                          <a:effectLst/>
                          <a:latin typeface="Coptic1" pitchFamily="2" charset="0"/>
                          <a:cs typeface="Arial" charset="0"/>
                        </a:rPr>
                        <a:t> nan </a:t>
                      </a:r>
                      <a:r>
                        <a:rPr kumimoji="0" lang="en-US" sz="2000" b="0" i="0" u="none" strike="noStrike" cap="none" normalizeH="0" baseline="0" dirty="0" err="1">
                          <a:ln>
                            <a:noFill/>
                          </a:ln>
                          <a:solidFill>
                            <a:schemeClr val="bg1"/>
                          </a:solidFill>
                          <a:effectLst/>
                          <a:latin typeface="Coptic1" pitchFamily="2" charset="0"/>
                          <a:cs typeface="Arial" charset="0"/>
                        </a:rPr>
                        <a:t>e~bol</a:t>
                      </a:r>
                      <a:r>
                        <a:rPr kumimoji="0" lang="en-US" sz="2000" b="0" i="0" u="none" strike="noStrike" cap="none" normalizeH="0" baseline="0" dirty="0">
                          <a:ln>
                            <a:noFill/>
                          </a:ln>
                          <a:solidFill>
                            <a:schemeClr val="bg1"/>
                          </a:solidFill>
                          <a:effectLst/>
                          <a:latin typeface="Coptic1" pitchFamily="2" charset="0"/>
                          <a:cs typeface="Arial" charset="0"/>
                        </a:rPr>
                        <a:t>.</a:t>
                      </a:r>
                      <a:r>
                        <a:rPr kumimoji="0" lang="en-US" sz="2000" b="0" i="0" u="none" strike="noStrike" cap="none" normalizeH="0" baseline="0" dirty="0">
                          <a:ln>
                            <a:noFill/>
                          </a:ln>
                          <a:solidFill>
                            <a:schemeClr val="bg1"/>
                          </a:solidFill>
                          <a:effectLst/>
                          <a:latin typeface="Arial"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rgbClr val="FFFFFF"/>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2000" b="0" i="0" u="sng" strike="noStrike" kern="1200" cap="none" spc="0" normalizeH="0" baseline="0" noProof="0" dirty="0" err="1">
                          <a:ln>
                            <a:noFill/>
                          </a:ln>
                          <a:solidFill>
                            <a:srgbClr val="FF9900"/>
                          </a:solidFill>
                          <a:effectLst/>
                          <a:uLnTx/>
                          <a:uFillTx/>
                          <a:latin typeface="Coptic1" pitchFamily="2" charset="0"/>
                          <a:ea typeface="+mn-ea"/>
                          <a:cs typeface="Arial" charset="0"/>
                        </a:rPr>
                        <a:t>Pilaoc</a:t>
                      </a:r>
                      <a:r>
                        <a:rPr kumimoji="0" lang="en-CA" sz="2000" b="0" i="0" u="sng" strike="noStrike" kern="1200" cap="none" spc="0" normalizeH="0" baseline="0" noProof="0" dirty="0">
                          <a:ln>
                            <a:noFill/>
                          </a:ln>
                          <a:solidFill>
                            <a:srgbClr val="FF9900"/>
                          </a:solidFill>
                          <a:effectLst/>
                          <a:uLnTx/>
                          <a:uFillTx/>
                          <a:latin typeface="Coptic1" pitchFamily="2" charset="0"/>
                          <a:ea typeface="+mn-ea"/>
                          <a:cs typeface="Arial" charset="0"/>
                        </a:rPr>
                        <a:t> :</a:t>
                      </a:r>
                      <a:endParaRPr kumimoji="0" lang="ar-EG" sz="2000" b="0" i="0" u="none" strike="noStrike" cap="none" normalizeH="0" baseline="0" dirty="0">
                        <a:ln>
                          <a:noFill/>
                        </a:ln>
                        <a:solidFill>
                          <a:srgbClr val="FFFFFF"/>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300" b="0" i="0" u="none" strike="noStrike" cap="none" normalizeH="0" baseline="0" dirty="0">
                        <a:ln>
                          <a:noFill/>
                        </a:ln>
                        <a:solidFill>
                          <a:srgbClr val="FFFFFF"/>
                        </a:solidFill>
                        <a:effectLst/>
                        <a:latin typeface="Coptic1" pitchFamily="2"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err="1">
                          <a:ln>
                            <a:noFill/>
                          </a:ln>
                          <a:solidFill>
                            <a:schemeClr val="bg1"/>
                          </a:solidFill>
                          <a:effectLst/>
                          <a:latin typeface="Coptic1" pitchFamily="2" charset="0"/>
                          <a:cs typeface="Arial" charset="0"/>
                        </a:rPr>
                        <a:t>Kurie</a:t>
                      </a:r>
                      <a:r>
                        <a:rPr kumimoji="0" lang="en-US" sz="2200" b="0" i="0" u="none" strike="noStrike" cap="none" normalizeH="0" baseline="0" dirty="0">
                          <a:ln>
                            <a:noFill/>
                          </a:ln>
                          <a:solidFill>
                            <a:schemeClr val="bg1"/>
                          </a:solidFill>
                          <a:effectLst/>
                          <a:latin typeface="Coptic1" pitchFamily="2" charset="0"/>
                          <a:cs typeface="Arial" charset="0"/>
                        </a:rPr>
                        <a:t>~ </a:t>
                      </a:r>
                      <a:r>
                        <a:rPr kumimoji="0" lang="en-US" sz="2200" b="0" i="0" u="none" strike="noStrike" cap="none" normalizeH="0" baseline="0" dirty="0" err="1">
                          <a:ln>
                            <a:noFill/>
                          </a:ln>
                          <a:solidFill>
                            <a:schemeClr val="bg1"/>
                          </a:solidFill>
                          <a:effectLst/>
                          <a:latin typeface="Coptic1" pitchFamily="2" charset="0"/>
                          <a:cs typeface="Arial" charset="0"/>
                        </a:rPr>
                        <a:t>e~le</a:t>
                      </a:r>
                      <a:r>
                        <a:rPr kumimoji="0" lang="en-US" sz="2200" b="0" i="0" u="none" strike="noStrike" cap="none" normalizeH="0" baseline="0" dirty="0">
                          <a:ln>
                            <a:noFill/>
                          </a:ln>
                          <a:solidFill>
                            <a:schemeClr val="bg1"/>
                          </a:solidFill>
                          <a:effectLst/>
                          <a:latin typeface="Coptic1" pitchFamily="2" charset="0"/>
                          <a:cs typeface="Arial" charset="0"/>
                        </a:rPr>
                        <a:t>/~con</a:t>
                      </a:r>
                      <a:r>
                        <a:rPr kumimoji="0" lang="en-US" sz="2200" b="0" i="0" u="none" strike="noStrike" cap="none" normalizeH="0" baseline="0" dirty="0">
                          <a:ln>
                            <a:noFill/>
                          </a:ln>
                          <a:solidFill>
                            <a:schemeClr val="bg1"/>
                          </a:solidFill>
                          <a:effectLst/>
                          <a:latin typeface="Arial" charset="0"/>
                          <a:cs typeface="Arial" charset="0"/>
                        </a:rPr>
                        <a:t>.</a:t>
                      </a: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0" i="0" u="none" strike="noStrike" cap="none" normalizeH="0" baseline="0" dirty="0">
                          <a:ln>
                            <a:noFill/>
                          </a:ln>
                          <a:solidFill>
                            <a:schemeClr val="bg1"/>
                          </a:solidFill>
                          <a:effectLst/>
                          <a:latin typeface="Arial" charset="0"/>
                          <a:cs typeface="Arial" charset="0"/>
                        </a:rPr>
                        <a:t>Aplanis, Seigneur, leurs chemins, que ce soit sur mer, sur les fleuves, sur les lacs, dans les airs, sur terre ou par tout autre moyen. Que le Christ, notre Dieu les ramène sains et sauf à leur foyer et qu’il nous pardonne nos péchés.</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110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Arial" charset="0"/>
                          <a:cs typeface="Arial" charset="0"/>
                        </a:rPr>
                        <a:t>Le peuple :</a:t>
                      </a:r>
                      <a:endParaRPr kumimoji="0" lang="fr-CA" sz="2000" b="0" i="0" u="none" strike="noStrike" cap="none" normalizeH="0" baseline="0" dirty="0">
                        <a:ln>
                          <a:noFill/>
                        </a:ln>
                        <a:solidFill>
                          <a:srgbClr val="FFFFFF"/>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chemeClr val="bg1"/>
                          </a:solidFill>
                          <a:effectLst/>
                          <a:latin typeface="Arial" charset="0"/>
                          <a:cs typeface="Arial" charset="0"/>
                        </a:rPr>
                        <a:t>Pitié</a:t>
                      </a:r>
                      <a:r>
                        <a:rPr kumimoji="0" lang="en-US" sz="2400" b="0" i="0" u="none" strike="noStrike" cap="none" normalizeH="0" baseline="0" dirty="0">
                          <a:ln>
                            <a:noFill/>
                          </a:ln>
                          <a:solidFill>
                            <a:schemeClr val="bg1"/>
                          </a:solidFill>
                          <a:effectLst/>
                          <a:latin typeface="Arial" charset="0"/>
                          <a:cs typeface="Arial" charset="0"/>
                        </a:rPr>
                        <a:t> Seigneur.</a:t>
                      </a: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chemeClr val="bg1"/>
                          </a:solidFill>
                          <a:effectLst/>
                          <a:latin typeface="Arial" charset="0"/>
                          <a:cs typeface="Arial" charset="0"/>
                        </a:rPr>
                        <a:t>إن كان في الهواء </a:t>
                      </a:r>
                      <a:r>
                        <a:rPr kumimoji="0" lang="ar-SA" sz="2800" b="0" i="0" u="none" strike="noStrike" cap="none" normalizeH="0" baseline="0" dirty="0" err="1">
                          <a:ln>
                            <a:noFill/>
                          </a:ln>
                          <a:solidFill>
                            <a:schemeClr val="bg1"/>
                          </a:solidFill>
                          <a:effectLst/>
                          <a:latin typeface="Arial" charset="0"/>
                          <a:cs typeface="Arial" charset="0"/>
                        </a:rPr>
                        <a:t>أوالبحر</a:t>
                      </a:r>
                      <a:r>
                        <a:rPr kumimoji="0" lang="ar-EG" sz="2800" b="0" i="0" u="none" strike="noStrike" cap="none" normalizeH="0" baseline="0" dirty="0">
                          <a:ln>
                            <a:noFill/>
                          </a:ln>
                          <a:solidFill>
                            <a:schemeClr val="bg1"/>
                          </a:solidFill>
                          <a:effectLst/>
                          <a:latin typeface="Arial" charset="0"/>
                          <a:cs typeface="Arial" charset="0"/>
                        </a:rPr>
                        <a:t> </a:t>
                      </a:r>
                      <a:r>
                        <a:rPr kumimoji="0" lang="ar-SA" sz="2800" b="0" i="0" u="none" strike="noStrike" cap="none" normalizeH="0" baseline="0" dirty="0" err="1">
                          <a:ln>
                            <a:noFill/>
                          </a:ln>
                          <a:solidFill>
                            <a:schemeClr val="bg1"/>
                          </a:solidFill>
                          <a:effectLst/>
                          <a:latin typeface="Arial" charset="0"/>
                          <a:cs typeface="Arial" charset="0"/>
                        </a:rPr>
                        <a:t>أوالبحيرات</a:t>
                      </a:r>
                      <a:r>
                        <a:rPr kumimoji="0" lang="ar-SA" sz="2800" b="0" i="0" u="none" strike="noStrike" cap="none" normalizeH="0" baseline="0" dirty="0">
                          <a:ln>
                            <a:noFill/>
                          </a:ln>
                          <a:solidFill>
                            <a:schemeClr val="bg1"/>
                          </a:solidFill>
                          <a:effectLst/>
                          <a:latin typeface="Arial" charset="0"/>
                          <a:cs typeface="Arial" charset="0"/>
                        </a:rPr>
                        <a:t> </a:t>
                      </a:r>
                      <a:r>
                        <a:rPr kumimoji="0" lang="ar-SA" sz="2800" b="0" i="0" u="none" strike="noStrike" cap="none" normalizeH="0" baseline="0" dirty="0" err="1">
                          <a:ln>
                            <a:noFill/>
                          </a:ln>
                          <a:solidFill>
                            <a:schemeClr val="bg1"/>
                          </a:solidFill>
                          <a:effectLst/>
                          <a:latin typeface="Arial" charset="0"/>
                          <a:cs typeface="Arial" charset="0"/>
                        </a:rPr>
                        <a:t>أوالطرق</a:t>
                      </a:r>
                      <a:r>
                        <a:rPr kumimoji="0" lang="ar-SA" sz="2800" b="0" i="0" u="none" strike="noStrike" cap="none" normalizeH="0" baseline="0" dirty="0">
                          <a:ln>
                            <a:noFill/>
                          </a:ln>
                          <a:solidFill>
                            <a:schemeClr val="bg1"/>
                          </a:solidFill>
                          <a:effectLst/>
                          <a:latin typeface="Arial" charset="0"/>
                          <a:cs typeface="Arial" charset="0"/>
                        </a:rPr>
                        <a:t> المسلوكة </a:t>
                      </a:r>
                      <a:r>
                        <a:rPr kumimoji="0" lang="ar-SA" sz="2800" b="0" i="0" u="none" strike="noStrike" cap="none" normalizeH="0" baseline="0" dirty="0" err="1">
                          <a:ln>
                            <a:noFill/>
                          </a:ln>
                          <a:solidFill>
                            <a:schemeClr val="bg1"/>
                          </a:solidFill>
                          <a:effectLst/>
                          <a:latin typeface="Arial" charset="0"/>
                          <a:cs typeface="Arial" charset="0"/>
                        </a:rPr>
                        <a:t>أوالمسافرين</a:t>
                      </a:r>
                      <a:r>
                        <a:rPr kumimoji="0" lang="ar-SA" sz="2800" b="0" i="0" u="none" strike="noStrike" cap="none" normalizeH="0" baseline="0" dirty="0">
                          <a:ln>
                            <a:noFill/>
                          </a:ln>
                          <a:solidFill>
                            <a:schemeClr val="bg1"/>
                          </a:solidFill>
                          <a:effectLst/>
                          <a:latin typeface="Arial" charset="0"/>
                          <a:cs typeface="Arial" charset="0"/>
                        </a:rPr>
                        <a:t> بكل نوع لكي المسيح إلهنا يردّهم إلى مساكنهم سالمين ويغفر لنا خطايانا</a:t>
                      </a:r>
                      <a:r>
                        <a:rPr kumimoji="0" lang="ar-SA" sz="2800" b="0" i="0" u="none" strike="noStrike" cap="none" normalizeH="0" baseline="0" dirty="0">
                          <a:ln>
                            <a:noFill/>
                          </a:ln>
                          <a:solidFill>
                            <a:schemeClr val="bg1"/>
                          </a:solidFill>
                          <a:effectLst/>
                          <a:latin typeface="Arial" charset="0"/>
                          <a:cs typeface="Arial" pitchFamily="34" charset="0"/>
                        </a:rPr>
                        <a:t>.</a:t>
                      </a:r>
                      <a:endParaRPr kumimoji="0" lang="fr-FR" sz="1000" b="0" i="0" u="sng" strike="noStrike" cap="none" normalizeH="0" baseline="0" dirty="0">
                        <a:ln>
                          <a:noFill/>
                        </a:ln>
                        <a:solidFill>
                          <a:schemeClr val="bg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1000" b="0" i="0" u="sng" strike="noStrike" cap="none" normalizeH="0" baseline="0" dirty="0">
                        <a:ln>
                          <a:noFill/>
                        </a:ln>
                        <a:solidFill>
                          <a:schemeClr val="bg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1000" b="0" i="0" u="sng" strike="noStrike" cap="none" normalizeH="0" baseline="0" dirty="0">
                        <a:ln>
                          <a:noFill/>
                        </a:ln>
                        <a:solidFill>
                          <a:schemeClr val="bg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10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10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10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000" b="0" i="0" u="sng" strike="noStrike" cap="none" normalizeH="0" baseline="0" dirty="0">
                          <a:ln>
                            <a:noFill/>
                          </a:ln>
                          <a:solidFill>
                            <a:srgbClr val="FF9900"/>
                          </a:solidFill>
                          <a:effectLst/>
                          <a:latin typeface="Arial" charset="0"/>
                          <a:cs typeface="Arial" charset="0"/>
                        </a:rPr>
                        <a:t>الشعب :</a:t>
                      </a:r>
                      <a:endParaRPr kumimoji="0" lang="ar-EG" sz="20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a:ln>
                            <a:noFill/>
                          </a:ln>
                          <a:solidFill>
                            <a:schemeClr val="bg1"/>
                          </a:solidFill>
                          <a:effectLst/>
                          <a:latin typeface="Arial" charset="0"/>
                          <a:cs typeface="Arial" charset="0"/>
                        </a:rPr>
                        <a:t>يا ربُ ارحم.</a:t>
                      </a:r>
                      <a:endParaRPr kumimoji="0" lang="en-CA" sz="1800" b="0" i="0" u="none" strike="noStrike" cap="none" normalizeH="0" baseline="0" dirty="0">
                        <a:ln>
                          <a:noFill/>
                        </a:ln>
                        <a:solidFill>
                          <a:schemeClr val="bg1"/>
                        </a:solidFill>
                        <a:effectLst/>
                        <a:latin typeface="Arial" charset="0"/>
                        <a:cs typeface="Arial"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3680304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22146" name="Group 2"/>
          <p:cNvGraphicFramePr>
            <a:graphicFrameLocks noGrp="1"/>
          </p:cNvGraphicFramePr>
          <p:nvPr>
            <p:ph sz="half" idx="1"/>
            <p:extLst>
              <p:ext uri="{D42A27DB-BD31-4B8C-83A1-F6EECF244321}">
                <p14:modId xmlns:p14="http://schemas.microsoft.com/office/powerpoint/2010/main" val="3000283841"/>
              </p:ext>
            </p:extLst>
          </p:nvPr>
        </p:nvGraphicFramePr>
        <p:xfrm>
          <a:off x="0" y="0"/>
          <a:ext cx="9144000" cy="4858512"/>
        </p:xfrm>
        <a:graphic>
          <a:graphicData uri="http://schemas.openxmlformats.org/drawingml/2006/table">
            <a:tbl>
              <a:tblPr/>
              <a:tblGrid>
                <a:gridCol w="3276600">
                  <a:extLst>
                    <a:ext uri="{9D8B030D-6E8A-4147-A177-3AD203B41FA5}">
                      <a16:colId xmlns:a16="http://schemas.microsoft.com/office/drawing/2014/main" val="20000"/>
                    </a:ext>
                  </a:extLst>
                </a:gridCol>
                <a:gridCol w="3168206">
                  <a:extLst>
                    <a:ext uri="{9D8B030D-6E8A-4147-A177-3AD203B41FA5}">
                      <a16:colId xmlns:a16="http://schemas.microsoft.com/office/drawing/2014/main" val="20001"/>
                    </a:ext>
                  </a:extLst>
                </a:gridCol>
                <a:gridCol w="2699194">
                  <a:extLst>
                    <a:ext uri="{9D8B030D-6E8A-4147-A177-3AD203B41FA5}">
                      <a16:colId xmlns:a16="http://schemas.microsoft.com/office/drawing/2014/main" val="20002"/>
                    </a:ext>
                  </a:extLst>
                </a:gridCol>
              </a:tblGrid>
              <a:tr h="4382262">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000" b="0" i="0" u="sng" strike="noStrike" kern="1200" cap="none" spc="0" normalizeH="0" baseline="0" noProof="0" dirty="0" err="1">
                          <a:ln>
                            <a:noFill/>
                          </a:ln>
                          <a:solidFill>
                            <a:srgbClr val="FF9900"/>
                          </a:solidFill>
                          <a:effectLst/>
                          <a:uLnTx/>
                          <a:uFillTx/>
                          <a:latin typeface="Coptic1" pitchFamily="2" charset="0"/>
                          <a:ea typeface="+mn-ea"/>
                          <a:cs typeface="Arial" pitchFamily="34" charset="0"/>
                        </a:rPr>
                        <a:t>Piou</a:t>
                      </a:r>
                      <a:r>
                        <a:rPr kumimoji="0" lang="en-US" sz="2000" b="0" i="0" u="sng" strike="noStrike" kern="1200" cap="none" spc="0" normalizeH="0" baseline="0" noProof="0" dirty="0">
                          <a:ln>
                            <a:noFill/>
                          </a:ln>
                          <a:solidFill>
                            <a:srgbClr val="FF9900"/>
                          </a:solidFill>
                          <a:effectLst/>
                          <a:uLnTx/>
                          <a:uFillTx/>
                          <a:latin typeface="Coptic1" pitchFamily="2" charset="0"/>
                          <a:ea typeface="+mn-ea"/>
                          <a:cs typeface="Arial" pitchFamily="34" charset="0"/>
                        </a:rPr>
                        <a:t>/b :</a:t>
                      </a:r>
                      <a:endParaRPr kumimoji="0" lang="en-US" sz="1600" b="0" i="0" u="none" strike="noStrike" cap="none" normalizeH="0" baseline="0" dirty="0">
                        <a:ln>
                          <a:noFill/>
                        </a:ln>
                        <a:solidFill>
                          <a:srgbClr val="FFFFFF"/>
                        </a:solidFill>
                        <a:effectLst/>
                        <a:latin typeface="Coptic1" pitchFamily="2" charset="0"/>
                        <a:cs typeface="Arial" pitchFamily="34"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err="1">
                          <a:ln>
                            <a:noFill/>
                          </a:ln>
                          <a:solidFill>
                            <a:schemeClr val="bg1"/>
                          </a:solidFill>
                          <a:effectLst/>
                          <a:latin typeface="Coptic1" pitchFamily="2" charset="0"/>
                          <a:cs typeface="Arial" charset="0"/>
                        </a:rPr>
                        <a:t>Ie</a:t>
                      </a:r>
                      <a:r>
                        <a:rPr kumimoji="0" lang="en-US" sz="2200" b="0" i="0" u="none" strike="noStrike" cap="none" normalizeH="0" baseline="0" dirty="0">
                          <a:ln>
                            <a:noFill/>
                          </a:ln>
                          <a:solidFill>
                            <a:schemeClr val="bg1"/>
                          </a:solidFill>
                          <a:effectLst/>
                          <a:latin typeface="Coptic1" pitchFamily="2" charset="0"/>
                          <a:cs typeface="Arial" charset="0"/>
                        </a:rPr>
                        <a:t> n/</a:t>
                      </a:r>
                      <a:r>
                        <a:rPr kumimoji="0" lang="en-US" sz="2200" b="0" i="0" u="none" strike="noStrike" cap="none" normalizeH="0" baseline="0" dirty="0" err="1">
                          <a:ln>
                            <a:noFill/>
                          </a:ln>
                          <a:solidFill>
                            <a:schemeClr val="bg1"/>
                          </a:solidFill>
                          <a:effectLst/>
                          <a:latin typeface="Coptic1" pitchFamily="2" charset="0"/>
                          <a:cs typeface="Arial" charset="0"/>
                        </a:rPr>
                        <a:t>eymeui</a:t>
                      </a:r>
                      <a:r>
                        <a:rPr kumimoji="0" lang="en-US" sz="2200" b="0" i="0" u="none" strike="noStrike" cap="none" normalizeH="0" baseline="0" dirty="0">
                          <a:ln>
                            <a:noFill/>
                          </a:ln>
                          <a:solidFill>
                            <a:schemeClr val="bg1"/>
                          </a:solidFill>
                          <a:effectLst/>
                          <a:latin typeface="Coptic1" pitchFamily="2" charset="0"/>
                          <a:cs typeface="Arial" charset="0"/>
                        </a:rPr>
                        <a:t>~ </a:t>
                      </a:r>
                      <a:r>
                        <a:rPr kumimoji="0" lang="en-US" sz="2200" b="0" i="0" u="none" strike="noStrike" cap="none" normalizeH="0" baseline="0" dirty="0" err="1">
                          <a:ln>
                            <a:noFill/>
                          </a:ln>
                          <a:solidFill>
                            <a:schemeClr val="bg1"/>
                          </a:solidFill>
                          <a:effectLst/>
                          <a:latin typeface="Coptic1" pitchFamily="2" charset="0"/>
                          <a:cs typeface="Arial" charset="0"/>
                        </a:rPr>
                        <a:t>e~se</a:t>
                      </a:r>
                      <a:r>
                        <a:rPr kumimoji="0" lang="en-US" sz="2200" b="0" i="0" u="none" strike="noStrike" cap="none" normalizeH="0" baseline="0" dirty="0">
                          <a:ln>
                            <a:noFill/>
                          </a:ln>
                          <a:solidFill>
                            <a:schemeClr val="bg1"/>
                          </a:solidFill>
                          <a:effectLst/>
                          <a:latin typeface="Coptic1" pitchFamily="2" charset="0"/>
                          <a:cs typeface="Arial" charset="0"/>
                        </a:rPr>
                        <a:t> </a:t>
                      </a:r>
                      <a:r>
                        <a:rPr kumimoji="0" lang="en-US" sz="2200" b="0" i="0" u="none" strike="noStrike" cap="none" normalizeH="0" baseline="0" dirty="0" err="1">
                          <a:ln>
                            <a:noFill/>
                          </a:ln>
                          <a:solidFill>
                            <a:schemeClr val="bg1"/>
                          </a:solidFill>
                          <a:effectLst/>
                          <a:latin typeface="Coptic1" pitchFamily="2" charset="0"/>
                          <a:cs typeface="Arial" charset="0"/>
                        </a:rPr>
                        <a:t>qen</a:t>
                      </a:r>
                      <a:r>
                        <a:rPr kumimoji="0" lang="en-US" sz="2200" b="0" i="0" u="none" strike="noStrike" cap="none" normalizeH="0" baseline="0" dirty="0">
                          <a:ln>
                            <a:noFill/>
                          </a:ln>
                          <a:solidFill>
                            <a:schemeClr val="bg1"/>
                          </a:solidFill>
                          <a:effectLst/>
                          <a:latin typeface="Coptic1" pitchFamily="2" charset="0"/>
                          <a:cs typeface="Arial" charset="0"/>
                        </a:rPr>
                        <a:t> </a:t>
                      </a:r>
                      <a:r>
                        <a:rPr kumimoji="0" lang="en-US" sz="2200" b="0" i="0" u="none" strike="noStrike" cap="none" normalizeH="0" baseline="0" dirty="0" err="1">
                          <a:ln>
                            <a:noFill/>
                          </a:ln>
                          <a:solidFill>
                            <a:schemeClr val="bg1"/>
                          </a:solidFill>
                          <a:effectLst/>
                          <a:latin typeface="Coptic1" pitchFamily="2" charset="0"/>
                          <a:cs typeface="Arial" charset="0"/>
                        </a:rPr>
                        <a:t>mai</a:t>
                      </a:r>
                      <a:r>
                        <a:rPr kumimoji="0" lang="en-US" sz="2200" b="0" i="0" u="none" strike="noStrike" cap="none" normalizeH="0" baseline="0" dirty="0">
                          <a:ln>
                            <a:noFill/>
                          </a:ln>
                          <a:solidFill>
                            <a:schemeClr val="bg1"/>
                          </a:solidFill>
                          <a:effectLst/>
                          <a:latin typeface="Coptic1" pitchFamily="2" charset="0"/>
                          <a:cs typeface="Arial" charset="0"/>
                        </a:rPr>
                        <a:t> </a:t>
                      </a:r>
                      <a:r>
                        <a:rPr kumimoji="0" lang="en-US" sz="2200" b="0" i="0" u="none" strike="noStrike" cap="none" normalizeH="0" baseline="0" dirty="0" err="1">
                          <a:ln>
                            <a:noFill/>
                          </a:ln>
                          <a:solidFill>
                            <a:schemeClr val="bg1"/>
                          </a:solidFill>
                          <a:effectLst/>
                          <a:latin typeface="Coptic1" pitchFamily="2" charset="0"/>
                          <a:cs typeface="Arial" charset="0"/>
                        </a:rPr>
                        <a:t>niben</a:t>
                      </a:r>
                      <a:r>
                        <a:rPr kumimoji="0" lang="en-US" sz="2200" b="0" i="0" u="none" strike="noStrike" cap="none" normalizeH="0" baseline="0" dirty="0">
                          <a:ln>
                            <a:noFill/>
                          </a:ln>
                          <a:solidFill>
                            <a:schemeClr val="bg1"/>
                          </a:solidFill>
                          <a:effectLst/>
                          <a:latin typeface="Coptic1" pitchFamily="2" charset="0"/>
                          <a:cs typeface="Arial" charset="0"/>
                        </a:rPr>
                        <a:t> : </a:t>
                      </a:r>
                      <a:r>
                        <a:rPr kumimoji="0" lang="en-US" sz="2200" b="0" i="0" u="none" strike="noStrike" cap="none" normalizeH="0" baseline="0" dirty="0" err="1">
                          <a:ln>
                            <a:noFill/>
                          </a:ln>
                          <a:solidFill>
                            <a:schemeClr val="bg1"/>
                          </a:solidFill>
                          <a:effectLst/>
                          <a:latin typeface="Coptic1" pitchFamily="2" charset="0"/>
                          <a:cs typeface="Arial" charset="0"/>
                        </a:rPr>
                        <a:t>coutwn</a:t>
                      </a:r>
                      <a:r>
                        <a:rPr kumimoji="0" lang="en-US" sz="2200" b="0" i="0" u="none" strike="noStrike" cap="none" normalizeH="0" baseline="0" dirty="0">
                          <a:ln>
                            <a:noFill/>
                          </a:ln>
                          <a:solidFill>
                            <a:schemeClr val="bg1"/>
                          </a:solidFill>
                          <a:effectLst/>
                          <a:latin typeface="Coptic1" pitchFamily="2" charset="0"/>
                          <a:cs typeface="Arial" charset="0"/>
                        </a:rPr>
                        <a:t> </a:t>
                      </a:r>
                      <a:r>
                        <a:rPr kumimoji="0" lang="en-US" sz="2200" b="0" i="0" u="none" strike="noStrike" cap="none" normalizeH="0" baseline="0" dirty="0" err="1">
                          <a:ln>
                            <a:noFill/>
                          </a:ln>
                          <a:solidFill>
                            <a:schemeClr val="bg1"/>
                          </a:solidFill>
                          <a:effectLst/>
                          <a:latin typeface="Coptic1" pitchFamily="2" charset="0"/>
                          <a:cs typeface="Arial" charset="0"/>
                        </a:rPr>
                        <a:t>noumwit</a:t>
                      </a:r>
                      <a:r>
                        <a:rPr kumimoji="0" lang="en-US" sz="2200" b="0" i="0" u="none" strike="noStrike" cap="none" normalizeH="0" baseline="0" dirty="0">
                          <a:ln>
                            <a:noFill/>
                          </a:ln>
                          <a:solidFill>
                            <a:schemeClr val="bg1"/>
                          </a:solidFill>
                          <a:effectLst/>
                          <a:latin typeface="Coptic1" pitchFamily="2" charset="0"/>
                          <a:cs typeface="Arial" charset="0"/>
                        </a:rPr>
                        <a:t> t/</a:t>
                      </a:r>
                      <a:r>
                        <a:rPr kumimoji="0" lang="en-US" sz="2200" b="0" i="0" u="none" strike="noStrike" cap="none" normalizeH="0" baseline="0" dirty="0" err="1">
                          <a:ln>
                            <a:noFill/>
                          </a:ln>
                          <a:solidFill>
                            <a:schemeClr val="bg1"/>
                          </a:solidFill>
                          <a:effectLst/>
                          <a:latin typeface="Coptic1" pitchFamily="2" charset="0"/>
                          <a:cs typeface="Arial" charset="0"/>
                        </a:rPr>
                        <a:t>rou</a:t>
                      </a:r>
                      <a:r>
                        <a:rPr kumimoji="0" lang="en-US" sz="2200" b="0" i="0" u="none" strike="noStrike" cap="none" normalizeH="0" baseline="0" dirty="0">
                          <a:ln>
                            <a:noFill/>
                          </a:ln>
                          <a:solidFill>
                            <a:schemeClr val="bg1"/>
                          </a:solidFill>
                          <a:effectLst/>
                          <a:latin typeface="Coptic1" pitchFamily="2" charset="0"/>
                          <a:cs typeface="Arial" charset="0"/>
                        </a:rPr>
                        <a:t> : </a:t>
                      </a:r>
                      <a:r>
                        <a:rPr kumimoji="0" lang="en-US" sz="2200" b="0" i="0" u="none" strike="noStrike" cap="none" normalizeH="0" baseline="0" dirty="0" err="1">
                          <a:ln>
                            <a:noFill/>
                          </a:ln>
                          <a:solidFill>
                            <a:schemeClr val="bg1"/>
                          </a:solidFill>
                          <a:effectLst/>
                          <a:latin typeface="Coptic1" pitchFamily="2" charset="0"/>
                          <a:cs typeface="Arial" charset="0"/>
                        </a:rPr>
                        <a:t>i~te</a:t>
                      </a:r>
                      <a:r>
                        <a:rPr kumimoji="0" lang="en-US" sz="2200" b="0" i="0" u="none" strike="noStrike" cap="none" normalizeH="0" baseline="0" dirty="0">
                          <a:ln>
                            <a:noFill/>
                          </a:ln>
                          <a:solidFill>
                            <a:schemeClr val="bg1"/>
                          </a:solidFill>
                          <a:effectLst/>
                          <a:latin typeface="Coptic1" pitchFamily="2" charset="0"/>
                          <a:cs typeface="Arial" charset="0"/>
                        </a:rPr>
                        <a:t> </a:t>
                      </a:r>
                      <a:r>
                        <a:rPr kumimoji="0" lang="en-US" sz="2200" b="0" i="0" u="none" strike="noStrike" cap="none" normalizeH="0" baseline="0" dirty="0" err="1">
                          <a:ln>
                            <a:noFill/>
                          </a:ln>
                          <a:solidFill>
                            <a:schemeClr val="bg1"/>
                          </a:solidFill>
                          <a:effectLst/>
                          <a:latin typeface="Coptic1" pitchFamily="2" charset="0"/>
                          <a:cs typeface="Arial" charset="0"/>
                        </a:rPr>
                        <a:t>e~bolhiten</a:t>
                      </a:r>
                      <a:r>
                        <a:rPr kumimoji="0" lang="en-US" sz="2200" b="0" i="0" u="none" strike="noStrike" cap="none" normalizeH="0" baseline="0" dirty="0">
                          <a:ln>
                            <a:noFill/>
                          </a:ln>
                          <a:solidFill>
                            <a:schemeClr val="bg1"/>
                          </a:solidFill>
                          <a:effectLst/>
                          <a:latin typeface="Coptic1" pitchFamily="2" charset="0"/>
                          <a:cs typeface="Arial" charset="0"/>
                        </a:rPr>
                        <a:t> </a:t>
                      </a:r>
                      <a:r>
                        <a:rPr kumimoji="0" lang="en-US" sz="2200" b="0" i="0" u="none" strike="noStrike" cap="none" normalizeH="0" baseline="0" dirty="0" err="1">
                          <a:ln>
                            <a:noFill/>
                          </a:ln>
                          <a:solidFill>
                            <a:schemeClr val="bg1"/>
                          </a:solidFill>
                          <a:effectLst/>
                          <a:latin typeface="Coptic1" pitchFamily="2" charset="0"/>
                          <a:cs typeface="Arial" charset="0"/>
                        </a:rPr>
                        <a:t>v~iom</a:t>
                      </a:r>
                      <a:r>
                        <a:rPr kumimoji="0" lang="en-US" sz="2200" b="0" i="0" u="none" strike="noStrike" cap="none" normalizeH="0" baseline="0" dirty="0">
                          <a:ln>
                            <a:noFill/>
                          </a:ln>
                          <a:solidFill>
                            <a:schemeClr val="bg1"/>
                          </a:solidFill>
                          <a:effectLst/>
                          <a:latin typeface="Coptic1" pitchFamily="2" charset="0"/>
                          <a:cs typeface="Arial" charset="0"/>
                        </a:rPr>
                        <a:t> </a:t>
                      </a:r>
                      <a:r>
                        <a:rPr kumimoji="0" lang="en-US" sz="2200" b="0" i="0" u="none" strike="noStrike" cap="none" normalizeH="0" baseline="0" dirty="0" err="1">
                          <a:ln>
                            <a:noFill/>
                          </a:ln>
                          <a:solidFill>
                            <a:schemeClr val="bg1"/>
                          </a:solidFill>
                          <a:effectLst/>
                          <a:latin typeface="Coptic1" pitchFamily="2" charset="0"/>
                          <a:cs typeface="Arial" charset="0"/>
                        </a:rPr>
                        <a:t>ie</a:t>
                      </a:r>
                      <a:r>
                        <a:rPr kumimoji="0" lang="en-US" sz="2200" b="0" i="0" u="none" strike="noStrike" cap="none" normalizeH="0" baseline="0" dirty="0">
                          <a:ln>
                            <a:noFill/>
                          </a:ln>
                          <a:solidFill>
                            <a:schemeClr val="bg1"/>
                          </a:solidFill>
                          <a:effectLst/>
                          <a:latin typeface="Coptic1" pitchFamily="2" charset="0"/>
                          <a:cs typeface="Arial" charset="0"/>
                        </a:rPr>
                        <a:t> </a:t>
                      </a:r>
                      <a:r>
                        <a:rPr kumimoji="0" lang="en-US" sz="2200" b="0" i="0" u="none" strike="noStrike" cap="none" normalizeH="0" baseline="0" dirty="0" err="1">
                          <a:ln>
                            <a:noFill/>
                          </a:ln>
                          <a:solidFill>
                            <a:schemeClr val="bg1"/>
                          </a:solidFill>
                          <a:effectLst/>
                          <a:latin typeface="Coptic1" pitchFamily="2" charset="0"/>
                          <a:cs typeface="Arial" charset="0"/>
                        </a:rPr>
                        <a:t>niair</a:t>
                      </a:r>
                      <a:r>
                        <a:rPr kumimoji="0" lang="en-US" sz="2200" b="0" i="0" u="none" strike="noStrike" cap="none" normalizeH="0" baseline="0" dirty="0">
                          <a:ln>
                            <a:noFill/>
                          </a:ln>
                          <a:solidFill>
                            <a:schemeClr val="bg1"/>
                          </a:solidFill>
                          <a:effectLst/>
                          <a:latin typeface="Coptic1" pitchFamily="2" charset="0"/>
                          <a:cs typeface="Arial" charset="0"/>
                        </a:rPr>
                        <a:t> </a:t>
                      </a:r>
                      <a:r>
                        <a:rPr kumimoji="0" lang="en-US" sz="2200" b="0" i="0" u="none" strike="noStrike" cap="none" normalizeH="0" baseline="0" dirty="0" err="1">
                          <a:ln>
                            <a:noFill/>
                          </a:ln>
                          <a:solidFill>
                            <a:schemeClr val="bg1"/>
                          </a:solidFill>
                          <a:effectLst/>
                          <a:latin typeface="Coptic1" pitchFamily="2" charset="0"/>
                          <a:cs typeface="Arial" charset="0"/>
                        </a:rPr>
                        <a:t>ie</a:t>
                      </a:r>
                      <a:r>
                        <a:rPr kumimoji="0" lang="en-US" sz="2200" b="0" i="0" u="none" strike="noStrike" cap="none" normalizeH="0" baseline="0" dirty="0">
                          <a:ln>
                            <a:noFill/>
                          </a:ln>
                          <a:solidFill>
                            <a:schemeClr val="bg1"/>
                          </a:solidFill>
                          <a:effectLst/>
                          <a:latin typeface="Coptic1" pitchFamily="2" charset="0"/>
                          <a:cs typeface="Arial" charset="0"/>
                        </a:rPr>
                        <a:t> </a:t>
                      </a:r>
                      <a:r>
                        <a:rPr kumimoji="0" lang="en-US" sz="2200" b="0" i="0" u="none" strike="noStrike" cap="none" normalizeH="0" baseline="0" dirty="0" err="1">
                          <a:ln>
                            <a:noFill/>
                          </a:ln>
                          <a:solidFill>
                            <a:schemeClr val="bg1"/>
                          </a:solidFill>
                          <a:effectLst/>
                          <a:latin typeface="Coptic1" pitchFamily="2" charset="0"/>
                          <a:cs typeface="Arial" charset="0"/>
                        </a:rPr>
                        <a:t>niiarwou</a:t>
                      </a:r>
                      <a:r>
                        <a:rPr kumimoji="0" lang="en-US" sz="2200" b="0" i="0" u="none" strike="noStrike" cap="none" normalizeH="0" baseline="0" dirty="0">
                          <a:ln>
                            <a:noFill/>
                          </a:ln>
                          <a:solidFill>
                            <a:schemeClr val="bg1"/>
                          </a:solidFill>
                          <a:effectLst/>
                          <a:latin typeface="Coptic1" pitchFamily="2" charset="0"/>
                          <a:cs typeface="Arial" charset="0"/>
                        </a:rPr>
                        <a:t> : </a:t>
                      </a:r>
                      <a:r>
                        <a:rPr kumimoji="0" lang="en-US" sz="2200" b="0" i="0" u="none" strike="noStrike" cap="none" normalizeH="0" baseline="0" dirty="0" err="1">
                          <a:ln>
                            <a:noFill/>
                          </a:ln>
                          <a:solidFill>
                            <a:schemeClr val="bg1"/>
                          </a:solidFill>
                          <a:effectLst/>
                          <a:latin typeface="Coptic1" pitchFamily="2" charset="0"/>
                          <a:cs typeface="Arial" charset="0"/>
                        </a:rPr>
                        <a:t>ie</a:t>
                      </a:r>
                      <a:r>
                        <a:rPr kumimoji="0" lang="en-US" sz="2200" b="0" i="0" u="none" strike="noStrike" cap="none" normalizeH="0" baseline="0" dirty="0">
                          <a:ln>
                            <a:noFill/>
                          </a:ln>
                          <a:solidFill>
                            <a:schemeClr val="bg1"/>
                          </a:solidFill>
                          <a:effectLst/>
                          <a:latin typeface="Coptic1" pitchFamily="2" charset="0"/>
                          <a:cs typeface="Arial" charset="0"/>
                        </a:rPr>
                        <a:t> </a:t>
                      </a:r>
                      <a:r>
                        <a:rPr kumimoji="0" lang="en-US" sz="2200" b="0" i="0" u="none" strike="noStrike" cap="none" normalizeH="0" baseline="0" dirty="0" err="1">
                          <a:ln>
                            <a:noFill/>
                          </a:ln>
                          <a:solidFill>
                            <a:schemeClr val="bg1"/>
                          </a:solidFill>
                          <a:effectLst/>
                          <a:latin typeface="Coptic1" pitchFamily="2" charset="0"/>
                          <a:cs typeface="Arial" charset="0"/>
                        </a:rPr>
                        <a:t>nilumn</a:t>
                      </a:r>
                      <a:r>
                        <a:rPr kumimoji="0" lang="en-US" sz="2200" b="0" i="0" u="none" strike="noStrike" cap="none" normalizeH="0" baseline="0" dirty="0">
                          <a:ln>
                            <a:noFill/>
                          </a:ln>
                          <a:solidFill>
                            <a:schemeClr val="bg1"/>
                          </a:solidFill>
                          <a:effectLst/>
                          <a:latin typeface="Coptic1" pitchFamily="2" charset="0"/>
                          <a:cs typeface="Arial" charset="0"/>
                        </a:rPr>
                        <a:t>/ : </a:t>
                      </a:r>
                      <a:r>
                        <a:rPr kumimoji="0" lang="en-US" sz="2200" b="0" i="0" u="none" strike="noStrike" cap="none" normalizeH="0" baseline="0" dirty="0" err="1">
                          <a:ln>
                            <a:noFill/>
                          </a:ln>
                          <a:solidFill>
                            <a:schemeClr val="bg1"/>
                          </a:solidFill>
                          <a:effectLst/>
                          <a:latin typeface="Coptic1" pitchFamily="2" charset="0"/>
                          <a:cs typeface="Arial" charset="0"/>
                        </a:rPr>
                        <a:t>ie</a:t>
                      </a:r>
                      <a:r>
                        <a:rPr kumimoji="0" lang="en-US" sz="2200" b="0" i="0" u="none" strike="noStrike" cap="none" normalizeH="0" baseline="0" dirty="0">
                          <a:ln>
                            <a:noFill/>
                          </a:ln>
                          <a:solidFill>
                            <a:schemeClr val="bg1"/>
                          </a:solidFill>
                          <a:effectLst/>
                          <a:latin typeface="Coptic1" pitchFamily="2" charset="0"/>
                          <a:cs typeface="Arial" charset="0"/>
                        </a:rPr>
                        <a:t> </a:t>
                      </a:r>
                      <a:r>
                        <a:rPr kumimoji="0" lang="en-US" sz="2200" b="0" i="0" u="none" strike="noStrike" cap="none" normalizeH="0" baseline="0" dirty="0" err="1">
                          <a:ln>
                            <a:noFill/>
                          </a:ln>
                          <a:solidFill>
                            <a:schemeClr val="bg1"/>
                          </a:solidFill>
                          <a:effectLst/>
                          <a:latin typeface="Coptic1" pitchFamily="2" charset="0"/>
                          <a:cs typeface="Arial" charset="0"/>
                        </a:rPr>
                        <a:t>nimwit</a:t>
                      </a:r>
                      <a:r>
                        <a:rPr kumimoji="0" lang="en-US" sz="2200" b="0" i="0" u="none" strike="noStrike" cap="none" normalizeH="0" baseline="0" dirty="0">
                          <a:ln>
                            <a:noFill/>
                          </a:ln>
                          <a:solidFill>
                            <a:schemeClr val="bg1"/>
                          </a:solidFill>
                          <a:effectLst/>
                          <a:latin typeface="Coptic1" pitchFamily="2" charset="0"/>
                          <a:cs typeface="Arial" charset="0"/>
                        </a:rPr>
                        <a:t> </a:t>
                      </a:r>
                      <a:r>
                        <a:rPr kumimoji="0" lang="en-US" sz="2200" b="0" i="0" u="none" strike="noStrike" cap="none" normalizeH="0" baseline="0" dirty="0" err="1">
                          <a:ln>
                            <a:noFill/>
                          </a:ln>
                          <a:solidFill>
                            <a:schemeClr val="bg1"/>
                          </a:solidFill>
                          <a:effectLst/>
                          <a:latin typeface="Coptic1" pitchFamily="2" charset="0"/>
                          <a:cs typeface="Arial" charset="0"/>
                        </a:rPr>
                        <a:t>m~mosi</a:t>
                      </a:r>
                      <a:r>
                        <a:rPr kumimoji="0" lang="en-US" sz="2200" b="0" i="0" u="none" strike="noStrike" cap="none" normalizeH="0" baseline="0" dirty="0">
                          <a:ln>
                            <a:noFill/>
                          </a:ln>
                          <a:solidFill>
                            <a:schemeClr val="bg1"/>
                          </a:solidFill>
                          <a:effectLst/>
                          <a:latin typeface="Coptic1" pitchFamily="2" charset="0"/>
                          <a:cs typeface="Arial" charset="0"/>
                        </a:rPr>
                        <a:t> : </a:t>
                      </a:r>
                      <a:r>
                        <a:rPr kumimoji="0" lang="en-US" sz="2200" b="0" i="0" u="none" strike="noStrike" cap="none" normalizeH="0" baseline="0" dirty="0" err="1">
                          <a:ln>
                            <a:noFill/>
                          </a:ln>
                          <a:solidFill>
                            <a:schemeClr val="bg1"/>
                          </a:solidFill>
                          <a:effectLst/>
                          <a:latin typeface="Coptic1" pitchFamily="2" charset="0"/>
                          <a:cs typeface="Arial" charset="0"/>
                        </a:rPr>
                        <a:t>ie</a:t>
                      </a:r>
                      <a:r>
                        <a:rPr kumimoji="0" lang="en-US" sz="2200" b="0" i="0" u="none" strike="noStrike" cap="none" normalizeH="0" baseline="0" dirty="0">
                          <a:ln>
                            <a:noFill/>
                          </a:ln>
                          <a:solidFill>
                            <a:schemeClr val="bg1"/>
                          </a:solidFill>
                          <a:effectLst/>
                          <a:latin typeface="Coptic1" pitchFamily="2" charset="0"/>
                          <a:cs typeface="Arial" charset="0"/>
                        </a:rPr>
                        <a:t> </a:t>
                      </a:r>
                      <a:r>
                        <a:rPr kumimoji="0" lang="en-US" sz="2200" b="0" i="0" u="none" strike="noStrike" cap="none" normalizeH="0" baseline="0" dirty="0" err="1">
                          <a:ln>
                            <a:noFill/>
                          </a:ln>
                          <a:solidFill>
                            <a:schemeClr val="bg1"/>
                          </a:solidFill>
                          <a:effectLst/>
                          <a:latin typeface="Coptic1" pitchFamily="2" charset="0"/>
                          <a:cs typeface="Arial" charset="0"/>
                        </a:rPr>
                        <a:t>eui~ri</a:t>
                      </a:r>
                      <a:r>
                        <a:rPr kumimoji="0" lang="en-US" sz="2200" b="0" i="0" u="none" strike="noStrike" cap="none" normalizeH="0" baseline="0" dirty="0">
                          <a:ln>
                            <a:noFill/>
                          </a:ln>
                          <a:solidFill>
                            <a:schemeClr val="bg1"/>
                          </a:solidFill>
                          <a:effectLst/>
                          <a:latin typeface="Coptic1" pitchFamily="2" charset="0"/>
                          <a:cs typeface="Arial" charset="0"/>
                        </a:rPr>
                        <a:t> </a:t>
                      </a:r>
                      <a:r>
                        <a:rPr kumimoji="0" lang="en-US" sz="2200" b="0" i="0" u="none" strike="noStrike" cap="none" normalizeH="0" baseline="0" dirty="0" err="1">
                          <a:ln>
                            <a:noFill/>
                          </a:ln>
                          <a:solidFill>
                            <a:schemeClr val="bg1"/>
                          </a:solidFill>
                          <a:effectLst/>
                          <a:latin typeface="Coptic1" pitchFamily="2" charset="0"/>
                          <a:cs typeface="Arial" charset="0"/>
                        </a:rPr>
                        <a:t>m~poujinmosi</a:t>
                      </a:r>
                      <a:r>
                        <a:rPr kumimoji="0" lang="en-US" sz="2200" b="0" i="0" u="none" strike="noStrike" cap="none" normalizeH="0" baseline="0" dirty="0">
                          <a:ln>
                            <a:noFill/>
                          </a:ln>
                          <a:solidFill>
                            <a:schemeClr val="bg1"/>
                          </a:solidFill>
                          <a:effectLst/>
                          <a:latin typeface="Coptic1" pitchFamily="2" charset="0"/>
                          <a:cs typeface="Arial" charset="0"/>
                        </a:rPr>
                        <a:t> </a:t>
                      </a:r>
                      <a:r>
                        <a:rPr kumimoji="0" lang="en-US" sz="2200" b="0" i="0" u="none" strike="noStrike" cap="none" normalizeH="0" baseline="0" dirty="0" err="1">
                          <a:ln>
                            <a:noFill/>
                          </a:ln>
                          <a:solidFill>
                            <a:schemeClr val="bg1"/>
                          </a:solidFill>
                          <a:effectLst/>
                          <a:latin typeface="Coptic1" pitchFamily="2" charset="0"/>
                          <a:cs typeface="Arial" charset="0"/>
                        </a:rPr>
                        <a:t>n~r</a:t>
                      </a:r>
                      <a:r>
                        <a:rPr kumimoji="0" lang="en-US" sz="2200" b="0" i="0" u="none" strike="noStrike" cap="none" normalizeH="0" baseline="0" dirty="0">
                          <a:ln>
                            <a:noFill/>
                          </a:ln>
                          <a:solidFill>
                            <a:schemeClr val="bg1"/>
                          </a:solidFill>
                          <a:effectLst/>
                          <a:latin typeface="Coptic1" pitchFamily="2" charset="0"/>
                          <a:cs typeface="Arial" charset="0"/>
                        </a:rPr>
                        <a:t>/] </a:t>
                      </a:r>
                      <a:r>
                        <a:rPr kumimoji="0" lang="en-US" sz="2200" b="0" i="0" u="none" strike="noStrike" cap="none" normalizeH="0" baseline="0" dirty="0" err="1">
                          <a:ln>
                            <a:noFill/>
                          </a:ln>
                          <a:solidFill>
                            <a:schemeClr val="bg1"/>
                          </a:solidFill>
                          <a:effectLst/>
                          <a:latin typeface="Coptic1" pitchFamily="2" charset="0"/>
                          <a:cs typeface="Arial" charset="0"/>
                        </a:rPr>
                        <a:t>niben</a:t>
                      </a:r>
                      <a:r>
                        <a:rPr kumimoji="0" lang="en-US" sz="2200" b="0" i="0" u="none" strike="noStrike" cap="none" normalizeH="0" baseline="0" dirty="0">
                          <a:ln>
                            <a:noFill/>
                          </a:ln>
                          <a:solidFill>
                            <a:schemeClr val="bg1"/>
                          </a:solidFill>
                          <a:effectLst/>
                          <a:latin typeface="Coptic1" pitchFamily="2" charset="0"/>
                          <a:cs typeface="Arial" charset="0"/>
                        </a:rPr>
                        <a:t> : </a:t>
                      </a:r>
                      <a:r>
                        <a:rPr kumimoji="0" lang="en-US" sz="2200" b="0" i="0" u="none" strike="noStrike" cap="none" normalizeH="0" baseline="0" dirty="0" err="1">
                          <a:ln>
                            <a:noFill/>
                          </a:ln>
                          <a:solidFill>
                            <a:schemeClr val="bg1"/>
                          </a:solidFill>
                          <a:effectLst/>
                          <a:latin typeface="Coptic1" pitchFamily="2" charset="0"/>
                          <a:cs typeface="Arial" charset="0"/>
                        </a:rPr>
                        <a:t>ouon</a:t>
                      </a:r>
                      <a:r>
                        <a:rPr kumimoji="0" lang="en-US" sz="2200" b="0" i="0" u="none" strike="noStrike" cap="none" normalizeH="0" baseline="0" dirty="0">
                          <a:ln>
                            <a:noFill/>
                          </a:ln>
                          <a:solidFill>
                            <a:schemeClr val="bg1"/>
                          </a:solidFill>
                          <a:effectLst/>
                          <a:latin typeface="Coptic1" pitchFamily="2" charset="0"/>
                          <a:cs typeface="Arial" charset="0"/>
                        </a:rPr>
                        <a:t> </a:t>
                      </a:r>
                      <a:r>
                        <a:rPr kumimoji="0" lang="en-US" sz="2200" b="0" i="0" u="none" strike="noStrike" cap="none" normalizeH="0" baseline="0" dirty="0" err="1">
                          <a:ln>
                            <a:noFill/>
                          </a:ln>
                          <a:solidFill>
                            <a:schemeClr val="bg1"/>
                          </a:solidFill>
                          <a:effectLst/>
                          <a:latin typeface="Coptic1" pitchFamily="2" charset="0"/>
                          <a:cs typeface="Arial" charset="0"/>
                        </a:rPr>
                        <a:t>niben</a:t>
                      </a:r>
                      <a:r>
                        <a:rPr kumimoji="0" lang="en-US" sz="2200" b="0" i="0" u="none" strike="noStrike" cap="none" normalizeH="0" baseline="0" dirty="0">
                          <a:ln>
                            <a:noFill/>
                          </a:ln>
                          <a:solidFill>
                            <a:schemeClr val="bg1"/>
                          </a:solidFill>
                          <a:effectLst/>
                          <a:latin typeface="Coptic1" pitchFamily="2" charset="0"/>
                          <a:cs typeface="Arial" charset="0"/>
                        </a:rPr>
                        <a:t> et </a:t>
                      </a:r>
                      <a:r>
                        <a:rPr kumimoji="0" lang="en-US" sz="2200" b="0" i="0" u="none" strike="noStrike" cap="none" normalizeH="0" baseline="0" dirty="0" err="1">
                          <a:ln>
                            <a:noFill/>
                          </a:ln>
                          <a:solidFill>
                            <a:schemeClr val="bg1"/>
                          </a:solidFill>
                          <a:effectLst/>
                          <a:latin typeface="Coptic1" pitchFamily="2" charset="0"/>
                          <a:cs typeface="Arial" charset="0"/>
                        </a:rPr>
                        <a:t>qen</a:t>
                      </a:r>
                      <a:r>
                        <a:rPr kumimoji="0" lang="en-US" sz="2200" b="0" i="0" u="none" strike="noStrike" cap="none" normalizeH="0" baseline="0" dirty="0">
                          <a:ln>
                            <a:noFill/>
                          </a:ln>
                          <a:solidFill>
                            <a:schemeClr val="bg1"/>
                          </a:solidFill>
                          <a:effectLst/>
                          <a:latin typeface="Coptic1" pitchFamily="2" charset="0"/>
                          <a:cs typeface="Arial" charset="0"/>
                        </a:rPr>
                        <a:t> </a:t>
                      </a:r>
                      <a:r>
                        <a:rPr kumimoji="0" lang="en-US" sz="2200" b="0" i="0" u="none" strike="noStrike" cap="none" normalizeH="0" baseline="0" dirty="0" err="1">
                          <a:ln>
                            <a:noFill/>
                          </a:ln>
                          <a:solidFill>
                            <a:schemeClr val="bg1"/>
                          </a:solidFill>
                          <a:effectLst/>
                          <a:latin typeface="Coptic1" pitchFamily="2" charset="0"/>
                          <a:cs typeface="Arial" charset="0"/>
                        </a:rPr>
                        <a:t>mai</a:t>
                      </a:r>
                      <a:r>
                        <a:rPr kumimoji="0" lang="en-US" sz="2200" b="0" i="0" u="none" strike="noStrike" cap="none" normalizeH="0" baseline="0" dirty="0">
                          <a:ln>
                            <a:noFill/>
                          </a:ln>
                          <a:solidFill>
                            <a:schemeClr val="bg1"/>
                          </a:solidFill>
                          <a:effectLst/>
                          <a:latin typeface="Coptic1" pitchFamily="2" charset="0"/>
                          <a:cs typeface="Arial" charset="0"/>
                        </a:rPr>
                        <a:t> </a:t>
                      </a:r>
                      <a:r>
                        <a:rPr kumimoji="0" lang="en-US" sz="2200" b="0" i="0" u="none" strike="noStrike" cap="none" normalizeH="0" baseline="0" dirty="0" err="1">
                          <a:ln>
                            <a:noFill/>
                          </a:ln>
                          <a:solidFill>
                            <a:schemeClr val="bg1"/>
                          </a:solidFill>
                          <a:effectLst/>
                          <a:latin typeface="Coptic1" pitchFamily="2" charset="0"/>
                          <a:cs typeface="Arial" charset="0"/>
                        </a:rPr>
                        <a:t>niben</a:t>
                      </a:r>
                      <a:r>
                        <a:rPr kumimoji="0" lang="en-US" sz="2200" b="0" i="0" u="none" strike="noStrike" cap="none" normalizeH="0" baseline="0" dirty="0">
                          <a:ln>
                            <a:noFill/>
                          </a:ln>
                          <a:solidFill>
                            <a:schemeClr val="bg1"/>
                          </a:solidFill>
                          <a:effectLst/>
                          <a:latin typeface="Coptic1" pitchFamily="2" charset="0"/>
                          <a:cs typeface="Arial" charset="0"/>
                        </a:rPr>
                        <a:t> </a:t>
                      </a:r>
                      <a:r>
                        <a:rPr kumimoji="0" lang="en-US" sz="2200" b="0" i="0" u="none" strike="noStrike" cap="none" normalizeH="0" baseline="0" dirty="0" err="1">
                          <a:ln>
                            <a:noFill/>
                          </a:ln>
                          <a:solidFill>
                            <a:schemeClr val="bg1"/>
                          </a:solidFill>
                          <a:effectLst/>
                          <a:latin typeface="Coptic1" pitchFamily="2" charset="0"/>
                          <a:cs typeface="Arial" charset="0"/>
                        </a:rPr>
                        <a:t>mat~vwou</a:t>
                      </a:r>
                      <a:r>
                        <a:rPr kumimoji="0" lang="en-US" sz="2200" b="0" i="0" u="none" strike="noStrike" cap="none" normalizeH="0" baseline="0" dirty="0">
                          <a:ln>
                            <a:noFill/>
                          </a:ln>
                          <a:solidFill>
                            <a:schemeClr val="bg1"/>
                          </a:solidFill>
                          <a:effectLst/>
                          <a:latin typeface="Coptic1" pitchFamily="2" charset="0"/>
                          <a:cs typeface="Arial" charset="0"/>
                        </a:rPr>
                        <a:t> </a:t>
                      </a:r>
                      <a:r>
                        <a:rPr kumimoji="0" lang="en-US" sz="2200" b="0" i="0" u="none" strike="noStrike" cap="none" normalizeH="0" baseline="0" dirty="0" err="1">
                          <a:ln>
                            <a:noFill/>
                          </a:ln>
                          <a:solidFill>
                            <a:schemeClr val="bg1"/>
                          </a:solidFill>
                          <a:effectLst/>
                          <a:latin typeface="Coptic1" pitchFamily="2" charset="0"/>
                          <a:cs typeface="Arial" charset="0"/>
                        </a:rPr>
                        <a:t>e~qoun</a:t>
                      </a:r>
                      <a:r>
                        <a:rPr kumimoji="0" lang="en-US" sz="2200" b="0" i="0" u="none" strike="noStrike" cap="none" normalizeH="0" baseline="0" dirty="0">
                          <a:ln>
                            <a:noFill/>
                          </a:ln>
                          <a:solidFill>
                            <a:schemeClr val="bg1"/>
                          </a:solidFill>
                          <a:effectLst/>
                          <a:latin typeface="Coptic1" pitchFamily="2" charset="0"/>
                          <a:cs typeface="Arial" charset="0"/>
                        </a:rPr>
                        <a:t> </a:t>
                      </a:r>
                      <a:r>
                        <a:rPr kumimoji="0" lang="en-US" sz="2200" b="0" i="0" u="none" strike="noStrike" cap="none" normalizeH="0" baseline="0" dirty="0" err="1">
                          <a:ln>
                            <a:noFill/>
                          </a:ln>
                          <a:solidFill>
                            <a:schemeClr val="bg1"/>
                          </a:solidFill>
                          <a:effectLst/>
                          <a:latin typeface="Coptic1" pitchFamily="2" charset="0"/>
                          <a:cs typeface="Arial" charset="0"/>
                        </a:rPr>
                        <a:t>e~oulum</a:t>
                      </a:r>
                      <a:r>
                        <a:rPr kumimoji="0" lang="en-US" sz="2200" b="0" i="0" u="none" strike="noStrike" cap="none" normalizeH="0" baseline="0" dirty="0">
                          <a:ln>
                            <a:noFill/>
                          </a:ln>
                          <a:solidFill>
                            <a:schemeClr val="bg1"/>
                          </a:solidFill>
                          <a:effectLst/>
                          <a:latin typeface="Coptic1" pitchFamily="2" charset="0"/>
                          <a:cs typeface="Arial" charset="0"/>
                        </a:rPr>
                        <a:t>/n </a:t>
                      </a:r>
                      <a:r>
                        <a:rPr kumimoji="0" lang="en-US" sz="2200" b="0" i="0" u="none" strike="noStrike" cap="none" normalizeH="0" baseline="0" dirty="0" err="1">
                          <a:ln>
                            <a:noFill/>
                          </a:ln>
                          <a:solidFill>
                            <a:schemeClr val="bg1"/>
                          </a:solidFill>
                          <a:effectLst/>
                          <a:latin typeface="Coptic1" pitchFamily="2" charset="0"/>
                          <a:cs typeface="Arial" charset="0"/>
                        </a:rPr>
                        <a:t>n~jam</a:t>
                      </a:r>
                      <a:r>
                        <a:rPr kumimoji="0" lang="en-US" sz="2200" b="0" i="0" u="none" strike="noStrike" cap="none" normalizeH="0" baseline="0" dirty="0">
                          <a:ln>
                            <a:noFill/>
                          </a:ln>
                          <a:solidFill>
                            <a:schemeClr val="bg1"/>
                          </a:solidFill>
                          <a:effectLst/>
                          <a:latin typeface="Coptic1" pitchFamily="2" charset="0"/>
                          <a:cs typeface="Arial" charset="0"/>
                        </a:rPr>
                        <a:t>/ : </a:t>
                      </a:r>
                      <a:r>
                        <a:rPr kumimoji="0" lang="pt-BR" sz="2200" b="0" i="0" u="none" strike="noStrike" cap="none" normalizeH="0" baseline="0" dirty="0">
                          <a:ln>
                            <a:noFill/>
                          </a:ln>
                          <a:solidFill>
                            <a:schemeClr val="bg1"/>
                          </a:solidFill>
                          <a:effectLst/>
                          <a:latin typeface="Coptic1" pitchFamily="2" charset="0"/>
                          <a:cs typeface="Arial" charset="0"/>
                        </a:rPr>
                        <a:t>e~oulum/n n~te pioujai.</a:t>
                      </a:r>
                      <a:endParaRPr kumimoji="0" lang="en-US" sz="2200" b="0" i="0" u="none" strike="noStrike" cap="none" normalizeH="0" baseline="0" dirty="0">
                        <a:ln>
                          <a:noFill/>
                        </a:ln>
                        <a:solidFill>
                          <a:schemeClr val="bg1"/>
                        </a:solidFill>
                        <a:effectLst/>
                        <a:latin typeface="Arial" charset="0"/>
                        <a:cs typeface="Arial" charset="0"/>
                      </a:endParaRPr>
                    </a:p>
                  </a:txBody>
                  <a:tcPr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Arial" charset="0"/>
                          <a:cs typeface="Arial" charset="0"/>
                        </a:rPr>
                        <a:t>Le prêtre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bg1"/>
                          </a:solidFill>
                          <a:effectLst/>
                          <a:latin typeface="Arial" charset="0"/>
                          <a:cs typeface="Arial" charset="0"/>
                        </a:rPr>
                        <a:t>Et ceux qui projettent de voyager en tout lieu, aplanis leurs chemins, qu’ils soient sur mer, sur les fleuves, sur les lacs, dans les airs, sur terre ou par tout autre moyen, chacun là où il est. Ramène-les à bon port, le port du Salut.</a:t>
                      </a:r>
                      <a:endParaRPr kumimoji="0" lang="en-US" sz="2400" b="0" i="0" u="none" strike="noStrike" cap="none" normalizeH="0" baseline="0" dirty="0">
                        <a:ln>
                          <a:noFill/>
                        </a:ln>
                        <a:solidFill>
                          <a:schemeClr val="bg1"/>
                        </a:solidFill>
                        <a:effectLst/>
                        <a:latin typeface="Arial" charset="0"/>
                        <a:cs typeface="Arial" charset="0"/>
                      </a:endParaRPr>
                    </a:p>
                  </a:txBody>
                  <a:tcPr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000" b="0" i="0" u="sng" strike="noStrike" cap="none" normalizeH="0" baseline="0" dirty="0">
                          <a:ln>
                            <a:noFill/>
                          </a:ln>
                          <a:solidFill>
                            <a:srgbClr val="FF9900"/>
                          </a:solidFill>
                          <a:effectLst/>
                          <a:latin typeface="Arial" charset="0"/>
                          <a:cs typeface="Arial" charset="0"/>
                        </a:rPr>
                        <a:t>الكاهن :</a:t>
                      </a:r>
                      <a:endParaRPr kumimoji="0" lang="ar-EG" sz="2000" b="0" i="0" u="none" strike="noStrike" cap="none" normalizeH="0" baseline="0" dirty="0">
                        <a:ln>
                          <a:noFill/>
                        </a:ln>
                        <a:solidFill>
                          <a:srgbClr val="FFFFFF"/>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none" strike="noStrike" cap="none" normalizeH="0" baseline="0" dirty="0">
                          <a:ln>
                            <a:noFill/>
                          </a:ln>
                          <a:solidFill>
                            <a:schemeClr val="bg1"/>
                          </a:solidFill>
                          <a:effectLst/>
                          <a:latin typeface="Arial" charset="0"/>
                          <a:cs typeface="Arial" charset="0"/>
                        </a:rPr>
                        <a:t>والذين يُضمرون السفر في كل مكان سهل طرقهم أجمعين. إن كان في الهواء </a:t>
                      </a:r>
                      <a:r>
                        <a:rPr kumimoji="0" lang="ar-SA" sz="2700" b="0" i="0" u="none" strike="noStrike" cap="none" normalizeH="0" baseline="0" dirty="0" err="1">
                          <a:ln>
                            <a:noFill/>
                          </a:ln>
                          <a:solidFill>
                            <a:schemeClr val="bg1"/>
                          </a:solidFill>
                          <a:effectLst/>
                          <a:latin typeface="Arial" charset="0"/>
                          <a:cs typeface="Arial" charset="0"/>
                        </a:rPr>
                        <a:t>أوالبحر</a:t>
                      </a:r>
                      <a:r>
                        <a:rPr kumimoji="0" lang="ar-SA" sz="2700" b="0" i="0" u="none" strike="noStrike" cap="none" normalizeH="0" baseline="0" dirty="0">
                          <a:ln>
                            <a:noFill/>
                          </a:ln>
                          <a:solidFill>
                            <a:schemeClr val="bg1"/>
                          </a:solidFill>
                          <a:effectLst/>
                          <a:latin typeface="Arial" charset="0"/>
                          <a:cs typeface="Arial" charset="0"/>
                        </a:rPr>
                        <a:t> </a:t>
                      </a:r>
                      <a:r>
                        <a:rPr kumimoji="0" lang="ar-SA" sz="2700" b="0" i="0" u="none" strike="noStrike" cap="none" normalizeH="0" baseline="0" dirty="0" err="1">
                          <a:ln>
                            <a:noFill/>
                          </a:ln>
                          <a:solidFill>
                            <a:schemeClr val="bg1"/>
                          </a:solidFill>
                          <a:effectLst/>
                          <a:latin typeface="Arial" charset="0"/>
                          <a:cs typeface="Arial" charset="0"/>
                        </a:rPr>
                        <a:t>أوالأنهار</a:t>
                      </a:r>
                      <a:r>
                        <a:rPr kumimoji="0" lang="ar-SA" sz="2700" b="0" i="0" u="none" strike="noStrike" cap="none" normalizeH="0" baseline="0" dirty="0">
                          <a:ln>
                            <a:noFill/>
                          </a:ln>
                          <a:solidFill>
                            <a:schemeClr val="bg1"/>
                          </a:solidFill>
                          <a:effectLst/>
                          <a:latin typeface="Arial" charset="0"/>
                          <a:cs typeface="Arial" charset="0"/>
                        </a:rPr>
                        <a:t> </a:t>
                      </a:r>
                      <a:r>
                        <a:rPr kumimoji="0" lang="ar-SA" sz="2700" b="0" i="0" u="none" strike="noStrike" cap="none" normalizeH="0" baseline="0" dirty="0" err="1">
                          <a:ln>
                            <a:noFill/>
                          </a:ln>
                          <a:solidFill>
                            <a:schemeClr val="bg1"/>
                          </a:solidFill>
                          <a:effectLst/>
                          <a:latin typeface="Arial" charset="0"/>
                          <a:cs typeface="Arial" charset="0"/>
                        </a:rPr>
                        <a:t>أوالبحيرات</a:t>
                      </a:r>
                      <a:r>
                        <a:rPr kumimoji="0" lang="ar-SA" sz="2700" b="0" i="0" u="none" strike="noStrike" cap="none" normalizeH="0" baseline="0" dirty="0">
                          <a:ln>
                            <a:noFill/>
                          </a:ln>
                          <a:solidFill>
                            <a:schemeClr val="bg1"/>
                          </a:solidFill>
                          <a:effectLst/>
                          <a:latin typeface="Arial" charset="0"/>
                          <a:cs typeface="Arial" charset="0"/>
                        </a:rPr>
                        <a:t> </a:t>
                      </a:r>
                      <a:r>
                        <a:rPr kumimoji="0" lang="ar-SA" sz="2700" b="0" i="0" u="none" strike="noStrike" cap="none" normalizeH="0" baseline="0" dirty="0" err="1">
                          <a:ln>
                            <a:noFill/>
                          </a:ln>
                          <a:solidFill>
                            <a:schemeClr val="bg1"/>
                          </a:solidFill>
                          <a:effectLst/>
                          <a:latin typeface="Arial" charset="0"/>
                          <a:cs typeface="Arial" charset="0"/>
                        </a:rPr>
                        <a:t>أوالطرق</a:t>
                      </a:r>
                      <a:r>
                        <a:rPr kumimoji="0" lang="ar-SA" sz="2700" b="0" i="0" u="none" strike="noStrike" cap="none" normalizeH="0" baseline="0" dirty="0">
                          <a:ln>
                            <a:noFill/>
                          </a:ln>
                          <a:solidFill>
                            <a:schemeClr val="bg1"/>
                          </a:solidFill>
                          <a:effectLst/>
                          <a:latin typeface="Arial" charset="0"/>
                          <a:cs typeface="Arial" charset="0"/>
                        </a:rPr>
                        <a:t> المسلوكة </a:t>
                      </a:r>
                      <a:r>
                        <a:rPr kumimoji="0" lang="ar-SA" sz="2700" b="0" i="0" u="none" strike="noStrike" cap="none" normalizeH="0" baseline="0" dirty="0" err="1">
                          <a:ln>
                            <a:noFill/>
                          </a:ln>
                          <a:solidFill>
                            <a:schemeClr val="bg1"/>
                          </a:solidFill>
                          <a:effectLst/>
                          <a:latin typeface="Arial" charset="0"/>
                          <a:cs typeface="Arial" charset="0"/>
                        </a:rPr>
                        <a:t>أوالسالكين</a:t>
                      </a:r>
                      <a:r>
                        <a:rPr kumimoji="0" lang="ar-SA" sz="2700" b="0" i="0" u="none" strike="noStrike" cap="none" normalizeH="0" baseline="0" dirty="0">
                          <a:ln>
                            <a:noFill/>
                          </a:ln>
                          <a:solidFill>
                            <a:schemeClr val="bg1"/>
                          </a:solidFill>
                          <a:effectLst/>
                          <a:latin typeface="Arial" charset="0"/>
                          <a:cs typeface="Arial" charset="0"/>
                        </a:rPr>
                        <a:t> بكل نوع كل أحدٍ بكل موضع ردّهم إلى ميناء هادئة، ميناء الخلاص. </a:t>
                      </a:r>
                      <a:endParaRPr kumimoji="0" lang="en-CA" sz="2700" b="0" i="0" u="none" strike="noStrike" cap="none" normalizeH="0" baseline="0" dirty="0">
                        <a:ln>
                          <a:noFill/>
                        </a:ln>
                        <a:solidFill>
                          <a:schemeClr val="bg1"/>
                        </a:solidFill>
                        <a:effectLst/>
                        <a:latin typeface="Arial" charset="0"/>
                        <a:cs typeface="Arial" charset="0"/>
                      </a:endParaRPr>
                    </a:p>
                  </a:txBody>
                  <a:tcP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5390592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24194" name="Group 2"/>
          <p:cNvGraphicFramePr>
            <a:graphicFrameLocks noGrp="1"/>
          </p:cNvGraphicFramePr>
          <p:nvPr>
            <p:ph sz="half" idx="1"/>
            <p:extLst>
              <p:ext uri="{D42A27DB-BD31-4B8C-83A1-F6EECF244321}">
                <p14:modId xmlns:p14="http://schemas.microsoft.com/office/powerpoint/2010/main" val="61563188"/>
              </p:ext>
            </p:extLst>
          </p:nvPr>
        </p:nvGraphicFramePr>
        <p:xfrm>
          <a:off x="0" y="114300"/>
          <a:ext cx="9144000" cy="4762500"/>
        </p:xfrm>
        <a:graphic>
          <a:graphicData uri="http://schemas.openxmlformats.org/drawingml/2006/table">
            <a:tbl>
              <a:tblPr/>
              <a:tblGrid>
                <a:gridCol w="3327400">
                  <a:extLst>
                    <a:ext uri="{9D8B030D-6E8A-4147-A177-3AD203B41FA5}">
                      <a16:colId xmlns:a16="http://schemas.microsoft.com/office/drawing/2014/main" val="20000"/>
                    </a:ext>
                  </a:extLst>
                </a:gridCol>
                <a:gridCol w="3257550">
                  <a:extLst>
                    <a:ext uri="{9D8B030D-6E8A-4147-A177-3AD203B41FA5}">
                      <a16:colId xmlns:a16="http://schemas.microsoft.com/office/drawing/2014/main" val="20001"/>
                    </a:ext>
                  </a:extLst>
                </a:gridCol>
                <a:gridCol w="2559050">
                  <a:extLst>
                    <a:ext uri="{9D8B030D-6E8A-4147-A177-3AD203B41FA5}">
                      <a16:colId xmlns:a16="http://schemas.microsoft.com/office/drawing/2014/main" val="20002"/>
                    </a:ext>
                  </a:extLst>
                </a:gridCol>
              </a:tblGrid>
              <a:tr h="428625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rgbClr val="FFFFFF"/>
                          </a:solidFill>
                          <a:effectLst/>
                          <a:latin typeface="Coptic1" pitchFamily="2" charset="0"/>
                          <a:cs typeface="Arial" charset="0"/>
                        </a:rPr>
                        <a:t>Arikataxioin</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a~ris~v</a:t>
                      </a:r>
                      <a:r>
                        <a:rPr kumimoji="0" lang="en-US" sz="2800" b="0" i="0" u="none" strike="noStrike" cap="none" normalizeH="0" baseline="0" dirty="0">
                          <a:ln>
                            <a:noFill/>
                          </a:ln>
                          <a:solidFill>
                            <a:srgbClr val="FFFFFF"/>
                          </a:solidFill>
                          <a:effectLst/>
                          <a:latin typeface="Coptic1" pitchFamily="2" charset="0"/>
                          <a:cs typeface="Arial" charset="0"/>
                        </a:rPr>
                        <a:t>/r </a:t>
                      </a:r>
                      <a:r>
                        <a:rPr kumimoji="0" lang="en-US" sz="2800" b="0" i="0" u="none" strike="noStrike" cap="none" normalizeH="0" baseline="0" dirty="0" err="1">
                          <a:ln>
                            <a:noFill/>
                          </a:ln>
                          <a:solidFill>
                            <a:srgbClr val="FFFFFF"/>
                          </a:solidFill>
                          <a:effectLst/>
                          <a:latin typeface="Coptic1" pitchFamily="2" charset="0"/>
                          <a:cs typeface="Arial" charset="0"/>
                        </a:rPr>
                        <a:t>n~s</a:t>
                      </a:r>
                      <a:r>
                        <a:rPr kumimoji="0" lang="en-US" sz="2800" b="0" i="0" u="none" strike="noStrike" cap="none" normalizeH="0" baseline="0" dirty="0">
                          <a:ln>
                            <a:noFill/>
                          </a:ln>
                          <a:solidFill>
                            <a:srgbClr val="FFFFFF"/>
                          </a:solidFill>
                          <a:effectLst/>
                          <a:latin typeface="Coptic1" pitchFamily="2" charset="0"/>
                          <a:cs typeface="Arial" charset="0"/>
                        </a:rPr>
                        <a:t>~[/r </a:t>
                      </a:r>
                      <a:r>
                        <a:rPr kumimoji="0" lang="en-US" sz="2800" b="0" i="0" u="none" strike="noStrike" cap="none" normalizeH="0" baseline="0" dirty="0" err="1">
                          <a:ln>
                            <a:noFill/>
                          </a:ln>
                          <a:solidFill>
                            <a:srgbClr val="FFFFFF"/>
                          </a:solidFill>
                          <a:effectLst/>
                          <a:latin typeface="Coptic1" pitchFamily="2" charset="0"/>
                          <a:cs typeface="Arial" charset="0"/>
                        </a:rPr>
                        <a:t>nem</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s~v</a:t>
                      </a:r>
                      <a:r>
                        <a:rPr kumimoji="0" lang="en-US" sz="2800" b="0" i="0" u="none" strike="noStrike" cap="none" normalizeH="0" baseline="0" dirty="0">
                          <a:ln>
                            <a:noFill/>
                          </a:ln>
                          <a:solidFill>
                            <a:srgbClr val="FFFFFF"/>
                          </a:solidFill>
                          <a:effectLst/>
                          <a:latin typeface="Coptic1" pitchFamily="2" charset="0"/>
                          <a:cs typeface="Arial" charset="0"/>
                        </a:rPr>
                        <a:t>/r </a:t>
                      </a:r>
                      <a:r>
                        <a:rPr kumimoji="0" lang="en-US" sz="2800" b="0" i="0" u="none" strike="noStrike" cap="none" normalizeH="0" baseline="0" dirty="0" err="1">
                          <a:ln>
                            <a:noFill/>
                          </a:ln>
                          <a:solidFill>
                            <a:srgbClr val="FFFFFF"/>
                          </a:solidFill>
                          <a:effectLst/>
                          <a:latin typeface="Coptic1" pitchFamily="2" charset="0"/>
                          <a:cs typeface="Arial" charset="0"/>
                        </a:rPr>
                        <a:t>m~mosi</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nemwou</a:t>
                      </a:r>
                      <a:r>
                        <a:rPr kumimoji="0" lang="en-US" sz="2800" b="0" i="0" u="none" strike="noStrike" cap="none" normalizeH="0" baseline="0" dirty="0">
                          <a:ln>
                            <a:noFill/>
                          </a:ln>
                          <a:solidFill>
                            <a:srgbClr val="FFFFFF"/>
                          </a:solidFill>
                          <a:effectLst/>
                          <a:latin typeface="Coptic1" pitchFamily="2" charset="0"/>
                          <a:cs typeface="Arial" charset="0"/>
                        </a:rPr>
                        <a:t>. M/</a:t>
                      </a:r>
                      <a:r>
                        <a:rPr kumimoji="0" lang="en-US" sz="2800" b="0" i="0" u="none" strike="noStrike" cap="none" normalizeH="0" baseline="0" dirty="0" err="1">
                          <a:ln>
                            <a:noFill/>
                          </a:ln>
                          <a:solidFill>
                            <a:srgbClr val="FFFFFF"/>
                          </a:solidFill>
                          <a:effectLst/>
                          <a:latin typeface="Coptic1" pitchFamily="2" charset="0"/>
                          <a:cs typeface="Arial" charset="0"/>
                        </a:rPr>
                        <a:t>itou</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e~n</a:t>
                      </a:r>
                      <a:r>
                        <a:rPr kumimoji="0" lang="en-US" sz="2800" b="0" i="0" u="none" strike="noStrike" cap="none" normalizeH="0" baseline="0" dirty="0">
                          <a:ln>
                            <a:noFill/>
                          </a:ln>
                          <a:solidFill>
                            <a:srgbClr val="FFFFFF"/>
                          </a:solidFill>
                          <a:effectLst/>
                          <a:latin typeface="Coptic1" pitchFamily="2" charset="0"/>
                          <a:cs typeface="Arial" charset="0"/>
                        </a:rPr>
                        <a:t>/</a:t>
                      </a:r>
                      <a:r>
                        <a:rPr kumimoji="0" lang="en-US" sz="2800" b="0" i="0" u="none" strike="noStrike" cap="none" normalizeH="0" baseline="0" dirty="0" err="1">
                          <a:ln>
                            <a:noFill/>
                          </a:ln>
                          <a:solidFill>
                            <a:srgbClr val="FFFFFF"/>
                          </a:solidFill>
                          <a:effectLst/>
                          <a:latin typeface="Coptic1" pitchFamily="2" charset="0"/>
                          <a:cs typeface="Arial" charset="0"/>
                        </a:rPr>
                        <a:t>e~te</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nouou</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qen</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ourasi</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outoujo</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eutouj</a:t>
                      </a:r>
                      <a:r>
                        <a:rPr kumimoji="0" lang="en-US" sz="2800" b="0" i="0" u="none" strike="noStrike" cap="none" normalizeH="0" baseline="0" dirty="0">
                          <a:ln>
                            <a:noFill/>
                          </a:ln>
                          <a:solidFill>
                            <a:srgbClr val="FFFFFF"/>
                          </a:solidFill>
                          <a:effectLst/>
                          <a:latin typeface="Coptic1" pitchFamily="2" charset="0"/>
                          <a:cs typeface="Arial" charset="0"/>
                        </a:rPr>
                        <a:t>/</a:t>
                      </a:r>
                      <a:r>
                        <a:rPr kumimoji="0" lang="en-US" sz="2800" b="0" i="0" u="none" strike="noStrike" cap="none" normalizeH="0" baseline="0" dirty="0" err="1">
                          <a:ln>
                            <a:noFill/>
                          </a:ln>
                          <a:solidFill>
                            <a:srgbClr val="FFFFFF"/>
                          </a:solidFill>
                          <a:effectLst/>
                          <a:latin typeface="Coptic1" pitchFamily="2" charset="0"/>
                          <a:cs typeface="Arial" charset="0"/>
                        </a:rPr>
                        <a:t>ou~t</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Aris~v</a:t>
                      </a:r>
                      <a:r>
                        <a:rPr kumimoji="0" lang="en-US" sz="2800" b="0" i="0" u="none" strike="noStrike" cap="none" normalizeH="0" baseline="0" dirty="0">
                          <a:ln>
                            <a:noFill/>
                          </a:ln>
                          <a:solidFill>
                            <a:srgbClr val="FFFFFF"/>
                          </a:solidFill>
                          <a:effectLst/>
                          <a:latin typeface="Coptic1" pitchFamily="2" charset="0"/>
                          <a:cs typeface="Arial" charset="0"/>
                        </a:rPr>
                        <a:t>/r </a:t>
                      </a:r>
                      <a:r>
                        <a:rPr kumimoji="0" lang="en-US" sz="2800" b="0" i="0" u="none" strike="noStrike" cap="none" normalizeH="0" baseline="0" dirty="0" err="1">
                          <a:ln>
                            <a:noFill/>
                          </a:ln>
                          <a:solidFill>
                            <a:srgbClr val="FFFFFF"/>
                          </a:solidFill>
                          <a:effectLst/>
                          <a:latin typeface="Coptic1" pitchFamily="2" charset="0"/>
                          <a:cs typeface="Arial" charset="0"/>
                        </a:rPr>
                        <a:t>n~erhwb</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nem</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neke~biaik</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qen</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hwb</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niben</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n~a~gayon</a:t>
                      </a:r>
                      <a:r>
                        <a:rPr kumimoji="0" lang="en-US" sz="2800" b="0" i="0" u="none" strike="noStrike" cap="none" normalizeH="0" baseline="0" dirty="0">
                          <a:ln>
                            <a:noFill/>
                          </a:ln>
                          <a:solidFill>
                            <a:srgbClr val="FFFFFF"/>
                          </a:solidFill>
                          <a:effectLst/>
                          <a:latin typeface="Coptic1" pitchFamily="2" charset="0"/>
                          <a:cs typeface="Arial" charset="0"/>
                        </a:rPr>
                        <a:t>. </a:t>
                      </a:r>
                      <a:endParaRPr kumimoji="0" lang="en-US" sz="28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a:ln>
                            <a:noFill/>
                          </a:ln>
                          <a:solidFill>
                            <a:srgbClr val="FFFFFF"/>
                          </a:solidFill>
                          <a:effectLst/>
                          <a:latin typeface="Arial" charset="0"/>
                          <a:cs typeface="Arial" charset="0"/>
                        </a:rPr>
                        <a:t>Daigne les accompagner au départ et en chemin. </a:t>
                      </a:r>
                      <a:r>
                        <a:rPr lang="fr-FR" sz="2800" kern="1200" dirty="0">
                          <a:solidFill>
                            <a:srgbClr val="FFFFFF"/>
                          </a:solidFill>
                          <a:effectLst/>
                          <a:latin typeface="Arial" panose="020B0604020202020204" pitchFamily="34" charset="0"/>
                          <a:ea typeface="+mn-ea"/>
                          <a:cs typeface="+mn-cs"/>
                        </a:rPr>
                        <a:t>Ramène-les à leur foyer plein de joie et en bonne santé. Participe avec tes serviteurs à toutes leurs bonnes œuvres</a:t>
                      </a:r>
                      <a:endParaRPr kumimoji="0" lang="en-US" sz="28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rgbClr val="FFFFFF"/>
                          </a:solidFill>
                          <a:effectLst/>
                          <a:latin typeface="Arial" charset="0"/>
                          <a:cs typeface="Arial" charset="0"/>
                        </a:rPr>
                        <a:t>تفضّل أصحبهم في الإقلاع واصحبهم في المسير. رُدّهم إلى منازلهم بالفرح فرحين وبالعافية مُعافين. اشترك في العمل مع عبيدك في كل عملٍ صالح </a:t>
                      </a:r>
                      <a:endParaRPr kumimoji="0" lang="en-CA" sz="32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322484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26242" name="Group 2"/>
          <p:cNvGraphicFramePr>
            <a:graphicFrameLocks noGrp="1"/>
          </p:cNvGraphicFramePr>
          <p:nvPr>
            <p:ph sz="half" idx="1"/>
            <p:extLst>
              <p:ext uri="{D42A27DB-BD31-4B8C-83A1-F6EECF244321}">
                <p14:modId xmlns:p14="http://schemas.microsoft.com/office/powerpoint/2010/main" val="1340651172"/>
              </p:ext>
            </p:extLst>
          </p:nvPr>
        </p:nvGraphicFramePr>
        <p:xfrm>
          <a:off x="0" y="7747"/>
          <a:ext cx="9144000" cy="4610100"/>
        </p:xfrm>
        <a:graphic>
          <a:graphicData uri="http://schemas.openxmlformats.org/drawingml/2006/table">
            <a:tbl>
              <a:tblPr/>
              <a:tblGrid>
                <a:gridCol w="3314700">
                  <a:extLst>
                    <a:ext uri="{9D8B030D-6E8A-4147-A177-3AD203B41FA5}">
                      <a16:colId xmlns:a16="http://schemas.microsoft.com/office/drawing/2014/main" val="20000"/>
                    </a:ext>
                  </a:extLst>
                </a:gridCol>
                <a:gridCol w="3232150">
                  <a:extLst>
                    <a:ext uri="{9D8B030D-6E8A-4147-A177-3AD203B41FA5}">
                      <a16:colId xmlns:a16="http://schemas.microsoft.com/office/drawing/2014/main" val="20001"/>
                    </a:ext>
                  </a:extLst>
                </a:gridCol>
                <a:gridCol w="2597150">
                  <a:extLst>
                    <a:ext uri="{9D8B030D-6E8A-4147-A177-3AD203B41FA5}">
                      <a16:colId xmlns:a16="http://schemas.microsoft.com/office/drawing/2014/main" val="20002"/>
                    </a:ext>
                  </a:extLst>
                </a:gridCol>
              </a:tblGrid>
              <a:tr h="4402836">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2600" b="0" i="0" u="none" strike="noStrike" cap="none" normalizeH="0" baseline="0" dirty="0">
                          <a:ln>
                            <a:noFill/>
                          </a:ln>
                          <a:solidFill>
                            <a:schemeClr val="bg1"/>
                          </a:solidFill>
                          <a:effectLst/>
                          <a:latin typeface="Coptic1" pitchFamily="2" charset="0"/>
                          <a:cs typeface="Arial" charset="0"/>
                        </a:rPr>
                        <a:t>Anon de </a:t>
                      </a:r>
                      <a:r>
                        <a:rPr kumimoji="0" lang="en-US" sz="2600" b="0" i="0" u="none" strike="noStrike" cap="none" normalizeH="0" baseline="0" dirty="0" err="1">
                          <a:ln>
                            <a:noFill/>
                          </a:ln>
                          <a:solidFill>
                            <a:schemeClr val="bg1"/>
                          </a:solidFill>
                          <a:effectLst/>
                          <a:latin typeface="Coptic1" pitchFamily="2" charset="0"/>
                          <a:cs typeface="Arial" charset="0"/>
                        </a:rPr>
                        <a:t>hwn</a:t>
                      </a:r>
                      <a:r>
                        <a:rPr kumimoji="0" lang="en-US" sz="2600" b="0" i="0" u="none" strike="noStrike" cap="none" normalizeH="0" baseline="0" dirty="0">
                          <a:ln>
                            <a:noFill/>
                          </a:ln>
                          <a:solidFill>
                            <a:schemeClr val="bg1"/>
                          </a:solidFill>
                          <a:effectLst/>
                          <a:latin typeface="Coptic1" pitchFamily="2" charset="0"/>
                          <a:cs typeface="Arial" charset="0"/>
                        </a:rPr>
                        <a:t> P~{</a:t>
                      </a:r>
                      <a:r>
                        <a:rPr kumimoji="0" lang="en-US" sz="2600" b="0" i="0" u="none" strike="noStrike" cap="none" normalizeH="0" baseline="0" dirty="0" err="1">
                          <a:ln>
                            <a:noFill/>
                          </a:ln>
                          <a:solidFill>
                            <a:schemeClr val="bg1"/>
                          </a:solidFill>
                          <a:effectLst/>
                          <a:latin typeface="Coptic1" pitchFamily="2" charset="0"/>
                          <a:cs typeface="Arial" charset="0"/>
                        </a:rPr>
                        <a:t>oic</a:t>
                      </a:r>
                      <a:r>
                        <a:rPr kumimoji="0" lang="en-US" sz="2600" b="0" i="0" u="none" strike="noStrike" cap="none" normalizeH="0" baseline="0" dirty="0">
                          <a:ln>
                            <a:noFill/>
                          </a:ln>
                          <a:solidFill>
                            <a:schemeClr val="bg1"/>
                          </a:solidFill>
                          <a:effectLst/>
                          <a:latin typeface="Coptic1" pitchFamily="2" charset="0"/>
                          <a:cs typeface="Arial" charset="0"/>
                        </a:rPr>
                        <a:t> </a:t>
                      </a:r>
                      <a:r>
                        <a:rPr kumimoji="0" lang="en-US" sz="2600" b="0" i="0" u="none" strike="noStrike" cap="none" normalizeH="0" baseline="0" dirty="0" err="1">
                          <a:ln>
                            <a:noFill/>
                          </a:ln>
                          <a:solidFill>
                            <a:schemeClr val="bg1"/>
                          </a:solidFill>
                          <a:effectLst/>
                          <a:latin typeface="Coptic1" pitchFamily="2" charset="0"/>
                          <a:cs typeface="Arial" charset="0"/>
                        </a:rPr>
                        <a:t>tenmetremn~jwili</a:t>
                      </a:r>
                      <a:r>
                        <a:rPr kumimoji="0" lang="en-US" sz="2600" b="0" i="0" u="none" strike="noStrike" cap="none" normalizeH="0" baseline="0" dirty="0">
                          <a:ln>
                            <a:noFill/>
                          </a:ln>
                          <a:solidFill>
                            <a:schemeClr val="bg1"/>
                          </a:solidFill>
                          <a:effectLst/>
                          <a:latin typeface="Coptic1" pitchFamily="2" charset="0"/>
                          <a:cs typeface="Arial" charset="0"/>
                        </a:rPr>
                        <a:t>. </a:t>
                      </a:r>
                      <a:r>
                        <a:rPr kumimoji="0" lang="en-US" sz="2600" b="0" i="0" u="none" strike="noStrike" cap="none" normalizeH="0" baseline="0" dirty="0" err="1">
                          <a:ln>
                            <a:noFill/>
                          </a:ln>
                          <a:solidFill>
                            <a:schemeClr val="bg1"/>
                          </a:solidFill>
                          <a:effectLst/>
                          <a:latin typeface="Coptic1" pitchFamily="2" charset="0"/>
                          <a:cs typeface="Arial" charset="0"/>
                        </a:rPr>
                        <a:t>etqen</a:t>
                      </a:r>
                      <a:r>
                        <a:rPr kumimoji="0" lang="en-US" sz="2600" b="0" i="0" u="none" strike="noStrike" cap="none" normalizeH="0" baseline="0" dirty="0">
                          <a:ln>
                            <a:noFill/>
                          </a:ln>
                          <a:solidFill>
                            <a:schemeClr val="bg1"/>
                          </a:solidFill>
                          <a:effectLst/>
                          <a:latin typeface="Coptic1" pitchFamily="2" charset="0"/>
                          <a:cs typeface="Arial" charset="0"/>
                        </a:rPr>
                        <a:t> </a:t>
                      </a:r>
                      <a:r>
                        <a:rPr kumimoji="0" lang="en-US" sz="2600" b="0" i="0" u="none" strike="noStrike" cap="none" normalizeH="0" baseline="0" dirty="0" err="1">
                          <a:ln>
                            <a:noFill/>
                          </a:ln>
                          <a:solidFill>
                            <a:schemeClr val="bg1"/>
                          </a:solidFill>
                          <a:effectLst/>
                          <a:latin typeface="Coptic1" pitchFamily="2" charset="0"/>
                          <a:cs typeface="Arial" charset="0"/>
                        </a:rPr>
                        <a:t>paibioc</a:t>
                      </a:r>
                      <a:r>
                        <a:rPr kumimoji="0" lang="en-US" sz="2600" b="0" i="0" u="none" strike="noStrike" cap="none" normalizeH="0" baseline="0" dirty="0">
                          <a:ln>
                            <a:noFill/>
                          </a:ln>
                          <a:solidFill>
                            <a:schemeClr val="bg1"/>
                          </a:solidFill>
                          <a:effectLst/>
                          <a:latin typeface="Coptic1" pitchFamily="2" charset="0"/>
                          <a:cs typeface="Arial" charset="0"/>
                        </a:rPr>
                        <a:t> </a:t>
                      </a:r>
                      <a:r>
                        <a:rPr kumimoji="0" lang="en-US" sz="2600" b="0" i="0" u="none" strike="noStrike" cap="none" normalizeH="0" baseline="0" dirty="0" err="1">
                          <a:ln>
                            <a:noFill/>
                          </a:ln>
                          <a:solidFill>
                            <a:schemeClr val="bg1"/>
                          </a:solidFill>
                          <a:effectLst/>
                          <a:latin typeface="Coptic1" pitchFamily="2" charset="0"/>
                          <a:cs typeface="Arial" charset="0"/>
                        </a:rPr>
                        <a:t>vai</a:t>
                      </a:r>
                      <a:r>
                        <a:rPr kumimoji="0" lang="en-US" sz="2600" b="0" i="0" u="none" strike="noStrike" cap="none" normalizeH="0" baseline="0" dirty="0">
                          <a:ln>
                            <a:noFill/>
                          </a:ln>
                          <a:solidFill>
                            <a:schemeClr val="bg1"/>
                          </a:solidFill>
                          <a:effectLst/>
                          <a:latin typeface="Coptic1" pitchFamily="2" charset="0"/>
                          <a:cs typeface="Arial" charset="0"/>
                        </a:rPr>
                        <a:t> : </a:t>
                      </a:r>
                      <a:br>
                        <a:rPr kumimoji="0" lang="en-US" sz="2600" b="0" i="0" u="none" strike="noStrike" cap="none" normalizeH="0" baseline="0" dirty="0">
                          <a:ln>
                            <a:noFill/>
                          </a:ln>
                          <a:solidFill>
                            <a:schemeClr val="bg1"/>
                          </a:solidFill>
                          <a:effectLst/>
                          <a:latin typeface="Coptic1" pitchFamily="2" charset="0"/>
                          <a:cs typeface="Arial" charset="0"/>
                        </a:rPr>
                      </a:br>
                      <a:r>
                        <a:rPr kumimoji="0" lang="en-US" sz="2600" b="0" i="0" u="none" strike="noStrike" cap="none" normalizeH="0" baseline="0" dirty="0" err="1">
                          <a:ln>
                            <a:noFill/>
                          </a:ln>
                          <a:solidFill>
                            <a:schemeClr val="bg1"/>
                          </a:solidFill>
                          <a:effectLst/>
                          <a:latin typeface="Coptic1" pitchFamily="2" charset="0"/>
                          <a:cs typeface="Arial" charset="0"/>
                        </a:rPr>
                        <a:t>a~reh</a:t>
                      </a:r>
                      <a:r>
                        <a:rPr kumimoji="0" lang="en-US" sz="2600" b="0" i="0" u="none" strike="noStrike" cap="none" normalizeH="0" baseline="0" dirty="0">
                          <a:ln>
                            <a:noFill/>
                          </a:ln>
                          <a:solidFill>
                            <a:schemeClr val="bg1"/>
                          </a:solidFill>
                          <a:effectLst/>
                          <a:latin typeface="Coptic1" pitchFamily="2" charset="0"/>
                          <a:cs typeface="Arial" charset="0"/>
                        </a:rPr>
                        <a:t> </a:t>
                      </a:r>
                      <a:r>
                        <a:rPr kumimoji="0" lang="en-US" sz="2600" b="0" i="0" u="none" strike="noStrike" cap="none" normalizeH="0" baseline="0" dirty="0" err="1">
                          <a:ln>
                            <a:noFill/>
                          </a:ln>
                          <a:solidFill>
                            <a:schemeClr val="bg1"/>
                          </a:solidFill>
                          <a:effectLst/>
                          <a:latin typeface="Coptic1" pitchFamily="2" charset="0"/>
                          <a:cs typeface="Arial" charset="0"/>
                        </a:rPr>
                        <a:t>e~roc</a:t>
                      </a:r>
                      <a:r>
                        <a:rPr kumimoji="0" lang="en-US" sz="2600" b="0" i="0" u="none" strike="noStrike" cap="none" normalizeH="0" baseline="0" dirty="0">
                          <a:ln>
                            <a:noFill/>
                          </a:ln>
                          <a:solidFill>
                            <a:schemeClr val="bg1"/>
                          </a:solidFill>
                          <a:effectLst/>
                          <a:latin typeface="Coptic1" pitchFamily="2" charset="0"/>
                          <a:cs typeface="Arial" charset="0"/>
                        </a:rPr>
                        <a:t> </a:t>
                      </a:r>
                      <a:r>
                        <a:rPr kumimoji="0" lang="en-US" sz="2600" b="0" i="0" u="none" strike="noStrike" cap="none" normalizeH="0" baseline="0" dirty="0" err="1">
                          <a:ln>
                            <a:noFill/>
                          </a:ln>
                          <a:solidFill>
                            <a:schemeClr val="bg1"/>
                          </a:solidFill>
                          <a:effectLst/>
                          <a:latin typeface="Coptic1" pitchFamily="2" charset="0"/>
                          <a:cs typeface="Arial" charset="0"/>
                        </a:rPr>
                        <a:t>n~ateblab</a:t>
                      </a:r>
                      <a:r>
                        <a:rPr kumimoji="0" lang="en-US" sz="2600" b="0" i="0" u="none" strike="noStrike" cap="none" normalizeH="0" baseline="0" dirty="0">
                          <a:ln>
                            <a:noFill/>
                          </a:ln>
                          <a:solidFill>
                            <a:schemeClr val="bg1"/>
                          </a:solidFill>
                          <a:effectLst/>
                          <a:latin typeface="Coptic1" pitchFamily="2" charset="0"/>
                          <a:cs typeface="Arial" charset="0"/>
                        </a:rPr>
                        <a:t>/ </a:t>
                      </a:r>
                      <a:r>
                        <a:rPr kumimoji="0" lang="en-US" sz="2600" b="0" i="0" u="none" strike="noStrike" cap="none" normalizeH="0" baseline="0" dirty="0" err="1">
                          <a:ln>
                            <a:noFill/>
                          </a:ln>
                          <a:solidFill>
                            <a:schemeClr val="bg1"/>
                          </a:solidFill>
                          <a:effectLst/>
                          <a:latin typeface="Coptic1" pitchFamily="2" charset="0"/>
                          <a:cs typeface="Arial" charset="0"/>
                        </a:rPr>
                        <a:t>n~at,imwn</a:t>
                      </a:r>
                      <a:r>
                        <a:rPr kumimoji="0" lang="en-US" sz="2600" b="0" i="0" u="none" strike="noStrike" cap="none" normalizeH="0" baseline="0" dirty="0">
                          <a:ln>
                            <a:noFill/>
                          </a:ln>
                          <a:solidFill>
                            <a:schemeClr val="bg1"/>
                          </a:solidFill>
                          <a:effectLst/>
                          <a:latin typeface="Coptic1" pitchFamily="2" charset="0"/>
                          <a:cs typeface="Arial" charset="0"/>
                        </a:rPr>
                        <a:t> </a:t>
                      </a:r>
                      <a:r>
                        <a:rPr kumimoji="0" lang="en-US" sz="2600" b="0" i="0" u="none" strike="noStrike" cap="none" normalizeH="0" baseline="0" dirty="0" err="1">
                          <a:ln>
                            <a:noFill/>
                          </a:ln>
                          <a:solidFill>
                            <a:schemeClr val="bg1"/>
                          </a:solidFill>
                          <a:effectLst/>
                          <a:latin typeface="Coptic1" pitchFamily="2" charset="0"/>
                          <a:cs typeface="Arial" charset="0"/>
                        </a:rPr>
                        <a:t>n~ats~yorter</a:t>
                      </a:r>
                      <a:r>
                        <a:rPr kumimoji="0" lang="en-US" sz="2600" b="0" i="0" u="none" strike="noStrike" cap="none" normalizeH="0" baseline="0" dirty="0">
                          <a:ln>
                            <a:noFill/>
                          </a:ln>
                          <a:solidFill>
                            <a:schemeClr val="bg1"/>
                          </a:solidFill>
                          <a:effectLst/>
                          <a:latin typeface="Coptic1" pitchFamily="2" charset="0"/>
                          <a:cs typeface="Arial" charset="0"/>
                        </a:rPr>
                        <a:t> </a:t>
                      </a:r>
                      <a:r>
                        <a:rPr kumimoji="0" lang="en-US" sz="2600" b="0" i="0" u="none" strike="noStrike" cap="none" normalizeH="0" baseline="0" dirty="0" err="1">
                          <a:ln>
                            <a:noFill/>
                          </a:ln>
                          <a:solidFill>
                            <a:schemeClr val="bg1"/>
                          </a:solidFill>
                          <a:effectLst/>
                          <a:latin typeface="Coptic1" pitchFamily="2" charset="0"/>
                          <a:cs typeface="Arial" charset="0"/>
                        </a:rPr>
                        <a:t>sa</a:t>
                      </a:r>
                      <a:r>
                        <a:rPr kumimoji="0" lang="en-US" sz="2600" b="0" i="0" u="none" strike="noStrike" cap="none" normalizeH="0" baseline="0" dirty="0">
                          <a:ln>
                            <a:noFill/>
                          </a:ln>
                          <a:solidFill>
                            <a:schemeClr val="bg1"/>
                          </a:solidFill>
                          <a:effectLst/>
                          <a:latin typeface="Coptic1" pitchFamily="2" charset="0"/>
                          <a:cs typeface="Arial" charset="0"/>
                        </a:rPr>
                        <a:t> </a:t>
                      </a:r>
                      <a:r>
                        <a:rPr kumimoji="0" lang="en-US" sz="2600" b="0" i="0" u="none" strike="noStrike" cap="none" normalizeH="0" baseline="0" dirty="0" err="1">
                          <a:ln>
                            <a:noFill/>
                          </a:ln>
                          <a:solidFill>
                            <a:schemeClr val="bg1"/>
                          </a:solidFill>
                          <a:effectLst/>
                          <a:latin typeface="Coptic1" pitchFamily="2" charset="0"/>
                          <a:cs typeface="Arial" charset="0"/>
                        </a:rPr>
                        <a:t>e~bol</a:t>
                      </a:r>
                      <a:r>
                        <a:rPr kumimoji="0" lang="en-US" sz="2600" b="0" i="0" u="none" strike="noStrike" cap="none" normalizeH="0" baseline="0" dirty="0">
                          <a:ln>
                            <a:noFill/>
                          </a:ln>
                          <a:solidFill>
                            <a:schemeClr val="bg1"/>
                          </a:solidFill>
                          <a:effectLst/>
                          <a:latin typeface="Arial" charset="0"/>
                          <a:cs typeface="Arial" charset="0"/>
                        </a:rPr>
                        <a:t>.</a:t>
                      </a:r>
                    </a:p>
                    <a:p>
                      <a:pPr marL="0" marR="0" lvl="0" indent="0" algn="just" defTabSz="914400" rtl="0" eaLnBrk="1" fontAlgn="base" latinLnBrk="0" hangingPunct="1">
                        <a:lnSpc>
                          <a:spcPct val="100000"/>
                        </a:lnSpc>
                        <a:spcBef>
                          <a:spcPts val="0"/>
                        </a:spcBef>
                        <a:spcAft>
                          <a:spcPct val="0"/>
                        </a:spcAft>
                        <a:buClrTx/>
                        <a:buSzTx/>
                        <a:buFontTx/>
                        <a:buNone/>
                        <a:tabLst/>
                      </a:pPr>
                      <a:endParaRPr kumimoji="0" lang="en-US" sz="1200" b="0" i="0" u="none" strike="noStrike" cap="none" normalizeH="0" baseline="0" dirty="0">
                        <a:ln>
                          <a:noFill/>
                        </a:ln>
                        <a:solidFill>
                          <a:srgbClr val="FFFFFF"/>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2000" b="0" i="0" u="sng" strike="noStrike" kern="1200" cap="none" spc="0" normalizeH="0" baseline="0" noProof="0" dirty="0" err="1">
                          <a:ln>
                            <a:noFill/>
                          </a:ln>
                          <a:solidFill>
                            <a:srgbClr val="FF9900"/>
                          </a:solidFill>
                          <a:effectLst/>
                          <a:uLnTx/>
                          <a:uFillTx/>
                          <a:latin typeface="Coptic1" pitchFamily="2" charset="0"/>
                          <a:ea typeface="+mn-ea"/>
                          <a:cs typeface="Arial" charset="0"/>
                        </a:rPr>
                        <a:t>Pilaoc</a:t>
                      </a:r>
                      <a:r>
                        <a:rPr kumimoji="0" lang="en-CA" sz="2000" b="0" i="0" u="sng" strike="noStrike" kern="1200" cap="none" spc="0" normalizeH="0" baseline="0" noProof="0" dirty="0">
                          <a:ln>
                            <a:noFill/>
                          </a:ln>
                          <a:solidFill>
                            <a:srgbClr val="FF9900"/>
                          </a:solidFill>
                          <a:effectLst/>
                          <a:uLnTx/>
                          <a:uFillTx/>
                          <a:latin typeface="Coptic1" pitchFamily="2" charset="0"/>
                          <a:ea typeface="+mn-ea"/>
                          <a:cs typeface="Arial" charset="0"/>
                        </a:rPr>
                        <a:t> :</a:t>
                      </a:r>
                      <a:endParaRPr kumimoji="0" lang="en-CA" sz="1400" b="0" i="0" u="none" strike="noStrike" cap="none" normalizeH="0" baseline="0" dirty="0">
                        <a:ln>
                          <a:noFill/>
                        </a:ln>
                        <a:solidFill>
                          <a:srgbClr val="FFFFFF"/>
                        </a:solidFill>
                        <a:effectLst/>
                        <a:latin typeface="Arial" charset="0"/>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err="1">
                          <a:ln>
                            <a:noFill/>
                          </a:ln>
                          <a:solidFill>
                            <a:schemeClr val="bg1"/>
                          </a:solidFill>
                          <a:effectLst/>
                          <a:latin typeface="Coptic1" pitchFamily="2" charset="0"/>
                          <a:cs typeface="Arial" charset="0"/>
                        </a:rPr>
                        <a:t>Kurie</a:t>
                      </a:r>
                      <a:r>
                        <a:rPr kumimoji="0" lang="en-US" sz="2400" b="0" i="0" u="none" strike="noStrike" cap="none" normalizeH="0" baseline="0" dirty="0">
                          <a:ln>
                            <a:noFill/>
                          </a:ln>
                          <a:solidFill>
                            <a:schemeClr val="bg1"/>
                          </a:solidFill>
                          <a:effectLst/>
                          <a:latin typeface="Coptic1" pitchFamily="2" charset="0"/>
                          <a:cs typeface="Arial" charset="0"/>
                        </a:rPr>
                        <a:t>~ </a:t>
                      </a:r>
                      <a:r>
                        <a:rPr kumimoji="0" lang="en-US" sz="2400" b="0" i="0" u="none" strike="noStrike" cap="none" normalizeH="0" baseline="0" dirty="0" err="1">
                          <a:ln>
                            <a:noFill/>
                          </a:ln>
                          <a:solidFill>
                            <a:schemeClr val="bg1"/>
                          </a:solidFill>
                          <a:effectLst/>
                          <a:latin typeface="Coptic1" pitchFamily="2" charset="0"/>
                          <a:cs typeface="Arial" charset="0"/>
                        </a:rPr>
                        <a:t>e~le</a:t>
                      </a:r>
                      <a:r>
                        <a:rPr kumimoji="0" lang="en-US" sz="2400" b="0" i="0" u="none" strike="noStrike" cap="none" normalizeH="0" baseline="0" dirty="0">
                          <a:ln>
                            <a:noFill/>
                          </a:ln>
                          <a:solidFill>
                            <a:schemeClr val="bg1"/>
                          </a:solidFill>
                          <a:effectLst/>
                          <a:latin typeface="Coptic1" pitchFamily="2" charset="0"/>
                          <a:cs typeface="Arial" charset="0"/>
                        </a:rPr>
                        <a:t>/~con</a:t>
                      </a:r>
                      <a:r>
                        <a:rPr kumimoji="0" lang="en-US" sz="3200" b="0" i="0" u="none" strike="noStrike" cap="none" normalizeH="0" baseline="0" dirty="0">
                          <a:ln>
                            <a:noFill/>
                          </a:ln>
                          <a:solidFill>
                            <a:schemeClr val="bg1"/>
                          </a:solidFill>
                          <a:effectLst/>
                          <a:latin typeface="Arial" charset="0"/>
                          <a:cs typeface="Arial" charset="0"/>
                        </a:rPr>
                        <a:t>.</a:t>
                      </a: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a:ln>
                            <a:noFill/>
                          </a:ln>
                          <a:solidFill>
                            <a:schemeClr val="bg1"/>
                          </a:solidFill>
                          <a:effectLst/>
                          <a:latin typeface="Arial" charset="0"/>
                          <a:cs typeface="Arial" charset="0"/>
                        </a:rPr>
                        <a:t>Quant à nous, Seigneur, préserve notre exil en cette vie de toute embûche, tempête ou trouble jusqu’à la fin.</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dirty="0">
                        <a:ln>
                          <a:noFill/>
                        </a:ln>
                        <a:solidFill>
                          <a:schemeClr val="bg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ar-EG" sz="1400" b="0" i="0" u="none" strike="noStrike" cap="none" normalizeH="0" baseline="0" dirty="0">
                        <a:ln>
                          <a:noFill/>
                        </a:ln>
                        <a:solidFill>
                          <a:srgbClr val="FFFFFF"/>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Arial" charset="0"/>
                          <a:cs typeface="Arial" charset="0"/>
                        </a:rPr>
                        <a:t>Le peuple :</a:t>
                      </a:r>
                      <a:endParaRPr kumimoji="0" lang="fr-CA" sz="2000" b="0" i="0" u="none" strike="noStrike" cap="none" normalizeH="0" baseline="0" dirty="0">
                        <a:ln>
                          <a:noFill/>
                        </a:ln>
                        <a:solidFill>
                          <a:srgbClr val="FFFFFF"/>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chemeClr val="bg1"/>
                          </a:solidFill>
                          <a:effectLst/>
                          <a:latin typeface="Arial" charset="0"/>
                          <a:cs typeface="Arial" charset="0"/>
                        </a:rPr>
                        <a:t>Pitié</a:t>
                      </a:r>
                      <a:r>
                        <a:rPr kumimoji="0" lang="en-US" sz="2800" b="0" i="0" u="none" strike="noStrike" cap="none" normalizeH="0" baseline="0" dirty="0">
                          <a:ln>
                            <a:noFill/>
                          </a:ln>
                          <a:solidFill>
                            <a:schemeClr val="bg1"/>
                          </a:solidFill>
                          <a:effectLst/>
                          <a:latin typeface="Arial" charset="0"/>
                          <a:cs typeface="Arial" charset="0"/>
                        </a:rPr>
                        <a:t> Seigneur</a:t>
                      </a:r>
                      <a:r>
                        <a:rPr kumimoji="0" lang="en-US" sz="2800" b="0" i="0" u="none" strike="noStrike" cap="none" normalizeH="0" baseline="0" dirty="0">
                          <a:ln>
                            <a:noFill/>
                          </a:ln>
                          <a:solidFill>
                            <a:srgbClr val="FFFFFF"/>
                          </a:solidFill>
                          <a:effectLst/>
                          <a:latin typeface="Arial" charset="0"/>
                          <a:cs typeface="Arial" charset="0"/>
                        </a:rPr>
                        <a:t>.</a:t>
                      </a: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chemeClr val="bg1"/>
                          </a:solidFill>
                          <a:effectLst/>
                          <a:latin typeface="Arial" charset="0"/>
                          <a:cs typeface="Arial" charset="0"/>
                        </a:rPr>
                        <a:t>ونحن أيضاً </a:t>
                      </a:r>
                      <a:br>
                        <a:rPr kumimoji="0" lang="ar-SA" sz="2800" b="0" i="0" u="none" strike="noStrike" cap="none" normalizeH="0" baseline="0" dirty="0">
                          <a:ln>
                            <a:noFill/>
                          </a:ln>
                          <a:solidFill>
                            <a:schemeClr val="bg1"/>
                          </a:solidFill>
                          <a:effectLst/>
                          <a:latin typeface="Arial" charset="0"/>
                          <a:cs typeface="Arial" charset="0"/>
                        </a:rPr>
                      </a:br>
                      <a:r>
                        <a:rPr kumimoji="0" lang="ar-SA" sz="2800" b="0" i="0" u="none" strike="noStrike" cap="none" normalizeH="0" baseline="0" dirty="0">
                          <a:ln>
                            <a:noFill/>
                          </a:ln>
                          <a:solidFill>
                            <a:schemeClr val="bg1"/>
                          </a:solidFill>
                          <a:effectLst/>
                          <a:latin typeface="Arial" charset="0"/>
                          <a:cs typeface="Arial" charset="0"/>
                        </a:rPr>
                        <a:t>يا رب غربتنا في هذا العمر احفظها بغير مضرةٍ ولا عاصفٍ </a:t>
                      </a:r>
                      <a:br>
                        <a:rPr kumimoji="0" lang="ar-SA" sz="2800" b="0" i="0" u="none" strike="noStrike" cap="none" normalizeH="0" baseline="0" dirty="0">
                          <a:ln>
                            <a:noFill/>
                          </a:ln>
                          <a:solidFill>
                            <a:schemeClr val="bg1"/>
                          </a:solidFill>
                          <a:effectLst/>
                          <a:latin typeface="Arial" charset="0"/>
                          <a:cs typeface="Arial" charset="0"/>
                        </a:rPr>
                      </a:br>
                      <a:r>
                        <a:rPr kumimoji="0" lang="ar-SA" sz="2800" b="0" i="0" u="none" strike="noStrike" cap="none" normalizeH="0" baseline="0" dirty="0">
                          <a:ln>
                            <a:noFill/>
                          </a:ln>
                          <a:solidFill>
                            <a:schemeClr val="bg1"/>
                          </a:solidFill>
                          <a:effectLst/>
                          <a:latin typeface="Arial" charset="0"/>
                          <a:cs typeface="Arial" charset="0"/>
                        </a:rPr>
                        <a:t>ولا قلق </a:t>
                      </a:r>
                      <a:br>
                        <a:rPr kumimoji="0" lang="ar-SA" sz="2800" b="0" i="0" u="none" strike="noStrike" cap="none" normalizeH="0" baseline="0" dirty="0">
                          <a:ln>
                            <a:noFill/>
                          </a:ln>
                          <a:solidFill>
                            <a:schemeClr val="bg1"/>
                          </a:solidFill>
                          <a:effectLst/>
                          <a:latin typeface="Arial" charset="0"/>
                          <a:cs typeface="Arial" charset="0"/>
                        </a:rPr>
                      </a:br>
                      <a:r>
                        <a:rPr kumimoji="0" lang="ar-SA" sz="2800" b="0" i="0" u="none" strike="noStrike" cap="none" normalizeH="0" baseline="0" dirty="0">
                          <a:ln>
                            <a:noFill/>
                          </a:ln>
                          <a:solidFill>
                            <a:schemeClr val="bg1"/>
                          </a:solidFill>
                          <a:effectLst/>
                          <a:latin typeface="Arial" charset="0"/>
                          <a:cs typeface="Arial" charset="0"/>
                        </a:rPr>
                        <a:t>إلى </a:t>
                      </a:r>
                      <a:r>
                        <a:rPr kumimoji="0" lang="ar-SA" sz="2800" b="0" i="0" u="none" strike="noStrike" cap="none" normalizeH="0" baseline="0" dirty="0" err="1">
                          <a:ln>
                            <a:noFill/>
                          </a:ln>
                          <a:solidFill>
                            <a:schemeClr val="bg1"/>
                          </a:solidFill>
                          <a:effectLst/>
                          <a:latin typeface="Arial" charset="0"/>
                          <a:cs typeface="Arial" charset="0"/>
                        </a:rPr>
                        <a:t>الإنقضاء</a:t>
                      </a:r>
                      <a:r>
                        <a:rPr kumimoji="0" lang="ar-SA" sz="2800" b="0" i="0" u="none" strike="noStrike" cap="none" normalizeH="0" baseline="0" dirty="0">
                          <a:ln>
                            <a:noFill/>
                          </a:ln>
                          <a:solidFill>
                            <a:schemeClr val="bg1"/>
                          </a:solidFill>
                          <a:effectLst/>
                          <a:latin typeface="Arial" charset="0"/>
                          <a:cs typeface="Arial" charset="0"/>
                        </a:rPr>
                        <a:t>.</a:t>
                      </a:r>
                      <a:endParaRPr kumimoji="0" lang="en-CA" sz="2800" b="0" i="0" u="none" strike="noStrike" cap="none" normalizeH="0" baseline="0" dirty="0">
                        <a:ln>
                          <a:noFill/>
                        </a:ln>
                        <a:solidFill>
                          <a:schemeClr val="bg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en-CA" sz="2400" b="0" i="0" u="none" strike="noStrike" cap="none" normalizeH="0" baseline="0" dirty="0">
                        <a:ln>
                          <a:noFill/>
                        </a:ln>
                        <a:solidFill>
                          <a:schemeClr val="bg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en-CA" sz="2400" b="0" i="0" u="none" strike="noStrike" cap="none" normalizeH="0" baseline="0" dirty="0">
                        <a:ln>
                          <a:noFill/>
                        </a:ln>
                        <a:solidFill>
                          <a:srgbClr val="FFFFFF"/>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000" b="0" i="0" u="sng" strike="noStrike" cap="none" normalizeH="0" baseline="0" dirty="0">
                          <a:ln>
                            <a:noFill/>
                          </a:ln>
                          <a:solidFill>
                            <a:srgbClr val="FF9900"/>
                          </a:solidFill>
                          <a:effectLst/>
                          <a:latin typeface="Arial" charset="0"/>
                          <a:cs typeface="Arial" charset="0"/>
                        </a:rPr>
                        <a:t>الشعب :</a:t>
                      </a:r>
                      <a:endParaRPr kumimoji="0" lang="ar-EG" sz="20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ts val="0"/>
                        </a:spcBef>
                        <a:spcAft>
                          <a:spcPct val="0"/>
                        </a:spcAft>
                        <a:buClrTx/>
                        <a:buSzTx/>
                        <a:buFontTx/>
                        <a:buNone/>
                        <a:tabLst/>
                      </a:pPr>
                      <a:r>
                        <a:rPr kumimoji="0" lang="ar-SA" sz="2800" b="0" i="0" u="none" strike="noStrike" cap="none" normalizeH="0" baseline="0" dirty="0">
                          <a:ln>
                            <a:noFill/>
                          </a:ln>
                          <a:solidFill>
                            <a:schemeClr val="bg1"/>
                          </a:solidFill>
                          <a:effectLst/>
                          <a:latin typeface="Arial" charset="0"/>
                          <a:cs typeface="Arial" charset="0"/>
                        </a:rPr>
                        <a:t>يا ربُ ارحم.</a:t>
                      </a:r>
                      <a:endParaRPr kumimoji="0" lang="en-US" sz="3600" b="0" i="0" u="none" strike="noStrike" cap="none" normalizeH="0" baseline="0" dirty="0">
                        <a:ln>
                          <a:noFill/>
                        </a:ln>
                        <a:solidFill>
                          <a:schemeClr val="bg1"/>
                        </a:solidFill>
                        <a:effectLst/>
                        <a:latin typeface="Arial" charset="0"/>
                        <a:cs typeface="Arial"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75920882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77442" name="Group 2"/>
          <p:cNvGraphicFramePr>
            <a:graphicFrameLocks noGrp="1"/>
          </p:cNvGraphicFramePr>
          <p:nvPr>
            <p:ph type="tbl" idx="1"/>
            <p:extLst>
              <p:ext uri="{D42A27DB-BD31-4B8C-83A1-F6EECF244321}">
                <p14:modId xmlns:p14="http://schemas.microsoft.com/office/powerpoint/2010/main" val="383458521"/>
              </p:ext>
            </p:extLst>
          </p:nvPr>
        </p:nvGraphicFramePr>
        <p:xfrm>
          <a:off x="0" y="57150"/>
          <a:ext cx="9144000" cy="3943350"/>
        </p:xfrm>
        <a:graphic>
          <a:graphicData uri="http://schemas.openxmlformats.org/drawingml/2006/table">
            <a:tbl>
              <a:tblPr/>
              <a:tblGrid>
                <a:gridCol w="3223098">
                  <a:extLst>
                    <a:ext uri="{9D8B030D-6E8A-4147-A177-3AD203B41FA5}">
                      <a16:colId xmlns:a16="http://schemas.microsoft.com/office/drawing/2014/main" val="20000"/>
                    </a:ext>
                  </a:extLst>
                </a:gridCol>
                <a:gridCol w="3307404">
                  <a:extLst>
                    <a:ext uri="{9D8B030D-6E8A-4147-A177-3AD203B41FA5}">
                      <a16:colId xmlns:a16="http://schemas.microsoft.com/office/drawing/2014/main" val="20001"/>
                    </a:ext>
                  </a:extLst>
                </a:gridCol>
                <a:gridCol w="2613498">
                  <a:extLst>
                    <a:ext uri="{9D8B030D-6E8A-4147-A177-3AD203B41FA5}">
                      <a16:colId xmlns:a16="http://schemas.microsoft.com/office/drawing/2014/main" val="20002"/>
                    </a:ext>
                  </a:extLst>
                </a:gridCol>
              </a:tblGrid>
              <a:tr h="3943350">
                <a:tc>
                  <a:txBody>
                    <a:bodyPr/>
                    <a:lstStyle/>
                    <a:p>
                      <a:pPr algn="just"/>
                      <a:r>
                        <a:rPr lang="fr-FR" sz="2800" b="0" i="0" u="sng" strike="noStrike" kern="1200" baseline="0" dirty="0">
                          <a:solidFill>
                            <a:srgbClr val="FF9900"/>
                          </a:solidFill>
                          <a:latin typeface="Coptic1" pitchFamily="2" charset="0"/>
                          <a:ea typeface="+mn-ea"/>
                          <a:cs typeface="+mn-cs"/>
                        </a:rPr>
                        <a:t>Piou/b :</a:t>
                      </a:r>
                    </a:p>
                    <a:p>
                      <a:pPr algn="just"/>
                      <a:r>
                        <a:rPr lang="fr-FR" sz="2400" b="0" i="0" u="none" strike="noStrike" kern="1200" baseline="0" dirty="0" err="1">
                          <a:solidFill>
                            <a:schemeClr val="bg1"/>
                          </a:solidFill>
                          <a:latin typeface="Coptic1" pitchFamily="2" charset="0"/>
                          <a:ea typeface="+mn-ea"/>
                          <a:cs typeface="+mn-cs"/>
                        </a:rPr>
                        <a:t>Arikataxioin</a:t>
                      </a:r>
                      <a:r>
                        <a:rPr lang="fr-FR" sz="2400" b="0" i="0" u="none" strike="noStrike" kern="1200" baseline="0" dirty="0">
                          <a:solidFill>
                            <a:schemeClr val="bg1"/>
                          </a:solidFill>
                          <a:latin typeface="Coptic1" pitchFamily="2" charset="0"/>
                          <a:ea typeface="+mn-ea"/>
                          <a:cs typeface="+mn-cs"/>
                        </a:rPr>
                        <a:t> </a:t>
                      </a:r>
                      <a:r>
                        <a:rPr lang="fr-FR" sz="2400" b="0" i="0" u="none" strike="noStrike" kern="1200" baseline="0" dirty="0" err="1">
                          <a:solidFill>
                            <a:schemeClr val="bg1"/>
                          </a:solidFill>
                          <a:latin typeface="Coptic1" pitchFamily="2" charset="0"/>
                          <a:ea typeface="+mn-ea"/>
                          <a:cs typeface="+mn-cs"/>
                        </a:rPr>
                        <a:t>Po#c</a:t>
                      </a:r>
                      <a:r>
                        <a:rPr lang="fr-FR" sz="2400" b="0" i="0" u="none" strike="noStrike" kern="1200" baseline="0" dirty="0">
                          <a:solidFill>
                            <a:schemeClr val="bg1"/>
                          </a:solidFill>
                          <a:latin typeface="Coptic1" pitchFamily="2" charset="0"/>
                          <a:ea typeface="+mn-ea"/>
                          <a:cs typeface="+mn-cs"/>
                        </a:rPr>
                        <a:t># nia~/r </a:t>
                      </a:r>
                      <a:r>
                        <a:rPr lang="fr-FR" sz="2400" b="0" i="0" u="none" strike="noStrike" kern="1200" baseline="0" dirty="0" err="1">
                          <a:solidFill>
                            <a:schemeClr val="bg1"/>
                          </a:solidFill>
                          <a:latin typeface="Coptic1" pitchFamily="2" charset="0"/>
                          <a:ea typeface="+mn-ea"/>
                          <a:cs typeface="+mn-cs"/>
                        </a:rPr>
                        <a:t>n~te</a:t>
                      </a:r>
                      <a:r>
                        <a:rPr lang="fr-FR" sz="2400" b="0" i="0" u="none" strike="noStrike" kern="1200" baseline="0" dirty="0">
                          <a:solidFill>
                            <a:schemeClr val="bg1"/>
                          </a:solidFill>
                          <a:latin typeface="Coptic1" pitchFamily="2" charset="0"/>
                          <a:ea typeface="+mn-ea"/>
                          <a:cs typeface="+mn-cs"/>
                        </a:rPr>
                        <a:t> </a:t>
                      </a:r>
                      <a:r>
                        <a:rPr lang="fr-FR" sz="2400" b="0" i="0" u="none" strike="noStrike" kern="1200" baseline="0" dirty="0" err="1">
                          <a:solidFill>
                            <a:schemeClr val="bg1"/>
                          </a:solidFill>
                          <a:latin typeface="Coptic1" pitchFamily="2" charset="0"/>
                          <a:ea typeface="+mn-ea"/>
                          <a:cs typeface="+mn-cs"/>
                        </a:rPr>
                        <a:t>t~ve</a:t>
                      </a:r>
                      <a:r>
                        <a:rPr lang="fr-FR" sz="2400" b="0" i="0" u="none" strike="noStrike" kern="1200" baseline="0" dirty="0">
                          <a:solidFill>
                            <a:schemeClr val="bg1"/>
                          </a:solidFill>
                          <a:latin typeface="Coptic1" pitchFamily="2" charset="0"/>
                          <a:ea typeface="+mn-ea"/>
                          <a:cs typeface="+mn-cs"/>
                        </a:rPr>
                        <a:t> nem </a:t>
                      </a:r>
                      <a:r>
                        <a:rPr lang="fr-FR" sz="2400" b="0" i="0" u="none" strike="noStrike" kern="1200" baseline="0" dirty="0" err="1">
                          <a:solidFill>
                            <a:schemeClr val="bg1"/>
                          </a:solidFill>
                          <a:latin typeface="Coptic1" pitchFamily="2" charset="0"/>
                          <a:ea typeface="+mn-ea"/>
                          <a:cs typeface="+mn-cs"/>
                        </a:rPr>
                        <a:t>nikarpoc</a:t>
                      </a:r>
                      <a:r>
                        <a:rPr lang="fr-FR" sz="2400" b="0" i="0" u="none" strike="noStrike" kern="1200" baseline="0" dirty="0">
                          <a:solidFill>
                            <a:schemeClr val="bg1"/>
                          </a:solidFill>
                          <a:latin typeface="Coptic1" pitchFamily="2" charset="0"/>
                          <a:ea typeface="+mn-ea"/>
                          <a:cs typeface="+mn-cs"/>
                        </a:rPr>
                        <a:t> </a:t>
                      </a:r>
                      <a:r>
                        <a:rPr lang="fr-FR" sz="2400" b="0" i="0" u="none" strike="noStrike" kern="1200" baseline="0" dirty="0" err="1">
                          <a:solidFill>
                            <a:schemeClr val="bg1"/>
                          </a:solidFill>
                          <a:latin typeface="Coptic1" pitchFamily="2" charset="0"/>
                          <a:ea typeface="+mn-ea"/>
                          <a:cs typeface="+mn-cs"/>
                        </a:rPr>
                        <a:t>n~te</a:t>
                      </a:r>
                      <a:r>
                        <a:rPr lang="fr-FR" sz="2400" b="0" i="0" u="none" strike="noStrike" kern="1200" baseline="0" dirty="0">
                          <a:solidFill>
                            <a:schemeClr val="bg1"/>
                          </a:solidFill>
                          <a:latin typeface="Coptic1" pitchFamily="2" charset="0"/>
                          <a:ea typeface="+mn-ea"/>
                          <a:cs typeface="+mn-cs"/>
                        </a:rPr>
                        <a:t> </a:t>
                      </a:r>
                      <a:r>
                        <a:rPr lang="fr-FR" sz="2400" b="0" i="0" u="none" strike="noStrike" kern="1200" baseline="0" dirty="0" err="1">
                          <a:solidFill>
                            <a:schemeClr val="bg1"/>
                          </a:solidFill>
                          <a:latin typeface="Coptic1" pitchFamily="2" charset="0"/>
                          <a:ea typeface="+mn-ea"/>
                          <a:cs typeface="+mn-cs"/>
                        </a:rPr>
                        <a:t>p~kahi</a:t>
                      </a:r>
                      <a:r>
                        <a:rPr lang="fr-FR" sz="2400" b="0" i="0" u="none" strike="noStrike" kern="1200" baseline="0" dirty="0">
                          <a:solidFill>
                            <a:schemeClr val="bg1"/>
                          </a:solidFill>
                          <a:latin typeface="Coptic1" pitchFamily="2" charset="0"/>
                          <a:ea typeface="+mn-ea"/>
                          <a:cs typeface="+mn-cs"/>
                        </a:rPr>
                        <a:t> : nem </a:t>
                      </a:r>
                      <a:r>
                        <a:rPr lang="fr-FR" sz="2400" b="0" i="0" u="none" strike="noStrike" kern="1200" baseline="0" dirty="0" err="1">
                          <a:solidFill>
                            <a:schemeClr val="bg1"/>
                          </a:solidFill>
                          <a:latin typeface="Coptic1" pitchFamily="2" charset="0"/>
                          <a:ea typeface="+mn-ea"/>
                          <a:cs typeface="+mn-cs"/>
                        </a:rPr>
                        <a:t>nimwou</a:t>
                      </a:r>
                      <a:r>
                        <a:rPr lang="fr-FR" sz="2400" b="0" i="0" u="none" strike="noStrike" kern="1200" baseline="0" dirty="0">
                          <a:solidFill>
                            <a:schemeClr val="bg1"/>
                          </a:solidFill>
                          <a:latin typeface="Coptic1" pitchFamily="2" charset="0"/>
                          <a:ea typeface="+mn-ea"/>
                          <a:cs typeface="+mn-cs"/>
                        </a:rPr>
                        <a:t> </a:t>
                      </a:r>
                      <a:r>
                        <a:rPr lang="fr-FR" sz="2400" b="0" i="0" u="none" strike="noStrike" kern="1200" baseline="0" dirty="0" err="1">
                          <a:solidFill>
                            <a:schemeClr val="bg1"/>
                          </a:solidFill>
                          <a:latin typeface="Coptic1" pitchFamily="2" charset="0"/>
                          <a:ea typeface="+mn-ea"/>
                          <a:cs typeface="+mn-cs"/>
                        </a:rPr>
                        <a:t>n~te</a:t>
                      </a:r>
                      <a:r>
                        <a:rPr lang="fr-FR" sz="2400" b="0" i="0" u="none" strike="noStrike" kern="1200" baseline="0" dirty="0">
                          <a:solidFill>
                            <a:schemeClr val="bg1"/>
                          </a:solidFill>
                          <a:latin typeface="Coptic1" pitchFamily="2" charset="0"/>
                          <a:ea typeface="+mn-ea"/>
                          <a:cs typeface="+mn-cs"/>
                        </a:rPr>
                        <a:t> </a:t>
                      </a:r>
                      <a:r>
                        <a:rPr lang="fr-FR" sz="2400" b="0" i="0" u="none" strike="noStrike" kern="1200" baseline="0" dirty="0" err="1">
                          <a:solidFill>
                            <a:schemeClr val="bg1"/>
                          </a:solidFill>
                          <a:latin typeface="Coptic1" pitchFamily="2" charset="0"/>
                          <a:ea typeface="+mn-ea"/>
                          <a:cs typeface="+mn-cs"/>
                        </a:rPr>
                        <a:t>v~iaro</a:t>
                      </a:r>
                      <a:r>
                        <a:rPr lang="fr-FR" sz="2400" b="0" i="0" u="none" strike="noStrike" kern="1200" baseline="0" dirty="0">
                          <a:solidFill>
                            <a:schemeClr val="bg1"/>
                          </a:solidFill>
                          <a:latin typeface="Coptic1" pitchFamily="2" charset="0"/>
                          <a:ea typeface="+mn-ea"/>
                          <a:cs typeface="+mn-cs"/>
                        </a:rPr>
                        <a:t> nem </a:t>
                      </a:r>
                      <a:r>
                        <a:rPr lang="fr-FR" sz="2400" b="0" i="0" u="none" strike="noStrike" kern="1200" baseline="0" dirty="0" err="1">
                          <a:solidFill>
                            <a:schemeClr val="bg1"/>
                          </a:solidFill>
                          <a:latin typeface="Coptic1" pitchFamily="2" charset="0"/>
                          <a:ea typeface="+mn-ea"/>
                          <a:cs typeface="+mn-cs"/>
                        </a:rPr>
                        <a:t>nici</a:t>
                      </a:r>
                      <a:r>
                        <a:rPr lang="fr-FR" sz="2400" b="0" i="0" u="none" strike="noStrike" kern="1200" baseline="0" dirty="0">
                          <a:solidFill>
                            <a:schemeClr val="bg1"/>
                          </a:solidFill>
                          <a:latin typeface="Coptic1" pitchFamily="2" charset="0"/>
                          <a:ea typeface="+mn-ea"/>
                          <a:cs typeface="+mn-cs"/>
                        </a:rPr>
                        <a:t>] nem </a:t>
                      </a:r>
                      <a:r>
                        <a:rPr lang="fr-FR" sz="2400" b="0" i="0" u="none" strike="noStrike" kern="1200" baseline="0" dirty="0" err="1">
                          <a:solidFill>
                            <a:schemeClr val="bg1"/>
                          </a:solidFill>
                          <a:latin typeface="Coptic1" pitchFamily="2" charset="0"/>
                          <a:ea typeface="+mn-ea"/>
                          <a:cs typeface="+mn-cs"/>
                        </a:rPr>
                        <a:t>nicim</a:t>
                      </a:r>
                      <a:r>
                        <a:rPr lang="fr-FR" sz="2400" b="0" i="0" u="none" strike="noStrike" kern="1200" baseline="0" dirty="0">
                          <a:solidFill>
                            <a:schemeClr val="bg1"/>
                          </a:solidFill>
                          <a:latin typeface="Coptic1" pitchFamily="2" charset="0"/>
                          <a:ea typeface="+mn-ea"/>
                          <a:cs typeface="+mn-cs"/>
                        </a:rPr>
                        <a:t> nem </a:t>
                      </a:r>
                      <a:r>
                        <a:rPr lang="fr-FR" sz="2400" b="0" i="0" u="none" strike="noStrike" kern="1200" baseline="0" dirty="0" err="1">
                          <a:solidFill>
                            <a:schemeClr val="bg1"/>
                          </a:solidFill>
                          <a:latin typeface="Coptic1" pitchFamily="2" charset="0"/>
                          <a:ea typeface="+mn-ea"/>
                          <a:cs typeface="+mn-cs"/>
                        </a:rPr>
                        <a:t>nirwt</a:t>
                      </a:r>
                      <a:r>
                        <a:rPr lang="fr-FR" sz="2400" b="0" i="0" u="none" strike="noStrike" kern="1200" baseline="0" dirty="0">
                          <a:solidFill>
                            <a:schemeClr val="bg1"/>
                          </a:solidFill>
                          <a:latin typeface="Coptic1" pitchFamily="2" charset="0"/>
                          <a:ea typeface="+mn-ea"/>
                          <a:cs typeface="+mn-cs"/>
                        </a:rPr>
                        <a:t> </a:t>
                      </a:r>
                      <a:r>
                        <a:rPr lang="fr-FR" sz="2400" b="0" i="0" u="none" strike="noStrike" kern="1200" baseline="0" dirty="0" err="1">
                          <a:solidFill>
                            <a:schemeClr val="bg1"/>
                          </a:solidFill>
                          <a:latin typeface="Coptic1" pitchFamily="2" charset="0"/>
                          <a:ea typeface="+mn-ea"/>
                          <a:cs typeface="+mn-cs"/>
                        </a:rPr>
                        <a:t>n~te</a:t>
                      </a:r>
                      <a:r>
                        <a:rPr lang="fr-FR" sz="2400" b="0" i="0" u="none" strike="noStrike" kern="1200" baseline="0" dirty="0">
                          <a:solidFill>
                            <a:schemeClr val="bg1"/>
                          </a:solidFill>
                          <a:latin typeface="Coptic1" pitchFamily="2" charset="0"/>
                          <a:ea typeface="+mn-ea"/>
                          <a:cs typeface="+mn-cs"/>
                        </a:rPr>
                        <a:t> </a:t>
                      </a:r>
                      <a:r>
                        <a:rPr lang="fr-FR" sz="2400" b="0" i="0" u="none" strike="noStrike" kern="1200" baseline="0" dirty="0" err="1">
                          <a:solidFill>
                            <a:schemeClr val="bg1"/>
                          </a:solidFill>
                          <a:latin typeface="Coptic1" pitchFamily="2" charset="0"/>
                          <a:ea typeface="+mn-ea"/>
                          <a:cs typeface="+mn-cs"/>
                        </a:rPr>
                        <a:t>t~koi</a:t>
                      </a:r>
                      <a:r>
                        <a:rPr lang="fr-FR" sz="2400" b="0" i="0" u="none" strike="noStrike" kern="1200" baseline="0" dirty="0">
                          <a:solidFill>
                            <a:schemeClr val="bg1"/>
                          </a:solidFill>
                          <a:latin typeface="Coptic1" pitchFamily="2" charset="0"/>
                          <a:ea typeface="+mn-ea"/>
                          <a:cs typeface="+mn-cs"/>
                        </a:rPr>
                        <a:t> : </a:t>
                      </a:r>
                      <a:r>
                        <a:rPr lang="fr-FR" sz="2400" b="0" i="0" u="none" strike="noStrike" kern="1200" baseline="0" dirty="0" err="1">
                          <a:solidFill>
                            <a:schemeClr val="bg1"/>
                          </a:solidFill>
                          <a:latin typeface="Coptic1" pitchFamily="2" charset="0"/>
                          <a:ea typeface="+mn-ea"/>
                          <a:cs typeface="+mn-cs"/>
                        </a:rPr>
                        <a:t>etqen</a:t>
                      </a:r>
                      <a:r>
                        <a:rPr lang="fr-FR" sz="2400" b="0" i="0" u="none" strike="noStrike" kern="1200" baseline="0" dirty="0">
                          <a:solidFill>
                            <a:schemeClr val="bg1"/>
                          </a:solidFill>
                          <a:latin typeface="Coptic1" pitchFamily="2" charset="0"/>
                          <a:ea typeface="+mn-ea"/>
                          <a:cs typeface="+mn-cs"/>
                        </a:rPr>
                        <a:t> </a:t>
                      </a:r>
                      <a:r>
                        <a:rPr lang="fr-FR" sz="2400" b="0" i="0" u="none" strike="noStrike" kern="1200" baseline="0" dirty="0" err="1">
                          <a:solidFill>
                            <a:schemeClr val="bg1"/>
                          </a:solidFill>
                          <a:latin typeface="Coptic1" pitchFamily="2" charset="0"/>
                          <a:ea typeface="+mn-ea"/>
                          <a:cs typeface="+mn-cs"/>
                        </a:rPr>
                        <a:t>tairompi</a:t>
                      </a:r>
                      <a:r>
                        <a:rPr lang="fr-FR" sz="2400" b="0" i="0" u="none" strike="noStrike" kern="1200" baseline="0" dirty="0">
                          <a:solidFill>
                            <a:schemeClr val="bg1"/>
                          </a:solidFill>
                          <a:latin typeface="Coptic1" pitchFamily="2" charset="0"/>
                          <a:ea typeface="+mn-ea"/>
                          <a:cs typeface="+mn-cs"/>
                        </a:rPr>
                        <a:t> </a:t>
                      </a:r>
                      <a:r>
                        <a:rPr lang="fr-FR" sz="2400" b="0" i="0" u="none" strike="noStrike" kern="1200" baseline="0" dirty="0" err="1">
                          <a:solidFill>
                            <a:schemeClr val="bg1"/>
                          </a:solidFill>
                          <a:latin typeface="Coptic1" pitchFamily="2" charset="0"/>
                          <a:ea typeface="+mn-ea"/>
                          <a:cs typeface="+mn-cs"/>
                        </a:rPr>
                        <a:t>yai</a:t>
                      </a:r>
                      <a:r>
                        <a:rPr lang="fr-FR" sz="2400" b="0" i="0" u="none" strike="noStrike" kern="1200" baseline="0" dirty="0">
                          <a:solidFill>
                            <a:schemeClr val="bg1"/>
                          </a:solidFill>
                          <a:latin typeface="Coptic1" pitchFamily="2" charset="0"/>
                          <a:ea typeface="+mn-ea"/>
                          <a:cs typeface="+mn-cs"/>
                        </a:rPr>
                        <a:t> : </a:t>
                      </a:r>
                      <a:r>
                        <a:rPr lang="fr-FR" sz="2400" b="0" i="0" u="none" strike="noStrike" kern="1200" baseline="0" dirty="0" err="1">
                          <a:solidFill>
                            <a:schemeClr val="bg1"/>
                          </a:solidFill>
                          <a:latin typeface="Coptic1" pitchFamily="2" charset="0"/>
                          <a:ea typeface="+mn-ea"/>
                          <a:cs typeface="+mn-cs"/>
                        </a:rPr>
                        <a:t>c~mou</a:t>
                      </a:r>
                      <a:r>
                        <a:rPr lang="fr-FR" sz="2400" b="0" i="0" u="none" strike="noStrike" kern="1200" baseline="0" dirty="0">
                          <a:solidFill>
                            <a:schemeClr val="bg1"/>
                          </a:solidFill>
                          <a:latin typeface="Coptic1" pitchFamily="2" charset="0"/>
                          <a:ea typeface="+mn-ea"/>
                          <a:cs typeface="+mn-cs"/>
                        </a:rPr>
                        <a:t> </a:t>
                      </a:r>
                      <a:r>
                        <a:rPr lang="fr-FR" sz="2400" b="0" i="0" u="none" strike="noStrike" kern="1200" baseline="0" dirty="0" err="1">
                          <a:solidFill>
                            <a:schemeClr val="bg1"/>
                          </a:solidFill>
                          <a:latin typeface="Coptic1" pitchFamily="2" charset="0"/>
                          <a:ea typeface="+mn-ea"/>
                          <a:cs typeface="+mn-cs"/>
                        </a:rPr>
                        <a:t>e~rwou</a:t>
                      </a:r>
                      <a:r>
                        <a:rPr lang="fr-FR" sz="2400" b="0" i="0" u="none" strike="noStrike" kern="1200" baseline="0" dirty="0">
                          <a:solidFill>
                            <a:schemeClr val="bg1"/>
                          </a:solidFill>
                          <a:latin typeface="Coptic1" pitchFamily="2" charset="0"/>
                          <a:ea typeface="+mn-ea"/>
                          <a:cs typeface="+mn-cs"/>
                        </a:rPr>
                        <a:t>. </a:t>
                      </a:r>
                      <a:endParaRPr kumimoji="0" lang="en-US" sz="2400" b="0" i="0" u="none" strike="noStrike" cap="none" normalizeH="0" baseline="0" dirty="0">
                        <a:ln>
                          <a:noFill/>
                        </a:ln>
                        <a:solidFill>
                          <a:schemeClr val="bg1"/>
                        </a:solidFill>
                        <a:effectLst/>
                        <a:latin typeface="Coptic1" pitchFamily="2" charset="0"/>
                        <a:cs typeface="Arial" charset="0"/>
                      </a:endParaRPr>
                    </a:p>
                  </a:txBody>
                  <a:tcPr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Arial" charset="0"/>
                          <a:cs typeface="Arial" charset="0"/>
                        </a:rPr>
                        <a:t>Le prêtre :</a:t>
                      </a:r>
                      <a:endParaRPr kumimoji="0" lang="en-CA" sz="200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altLang="zh-CN" sz="2400" b="0" i="0" u="none" strike="noStrike" cap="none" normalizeH="0" baseline="0" dirty="0">
                          <a:ln>
                            <a:noFill/>
                          </a:ln>
                          <a:solidFill>
                            <a:schemeClr val="bg1"/>
                          </a:solidFill>
                          <a:effectLst/>
                          <a:latin typeface="Arial" charset="0"/>
                          <a:ea typeface="SimSun" pitchFamily="2" charset="-122"/>
                          <a:cs typeface="Arial" charset="0"/>
                        </a:rPr>
                        <a:t>Daigne, Seigneur bénir les vents du ciel, les fruits de la terre, les eaux des fleuves, les semences, les fourrages et les produits des champs en cette année</a:t>
                      </a:r>
                      <a:r>
                        <a:rPr kumimoji="0" lang="fr-FR" altLang="zh-CN" sz="2400" b="0" i="0" u="none" strike="noStrike" cap="none" normalizeH="0" baseline="0" dirty="0">
                          <a:ln>
                            <a:noFill/>
                          </a:ln>
                          <a:solidFill>
                            <a:srgbClr val="FFFFFF"/>
                          </a:solidFill>
                          <a:effectLst/>
                          <a:latin typeface="Arial" charset="0"/>
                          <a:ea typeface="SimSun" pitchFamily="2" charset="-122"/>
                          <a:cs typeface="Arial" charset="0"/>
                        </a:rPr>
                        <a:t>.</a:t>
                      </a:r>
                      <a:endParaRPr kumimoji="0" lang="fr-CA" sz="2800" b="0" i="0" u="none" strike="noStrike" cap="none" normalizeH="0" baseline="0" dirty="0">
                        <a:ln>
                          <a:noFill/>
                        </a:ln>
                        <a:solidFill>
                          <a:srgbClr val="FFFFFF"/>
                        </a:solidFill>
                        <a:effectLst/>
                        <a:latin typeface="Arial" charset="0"/>
                        <a:cs typeface="Arial" charset="0"/>
                      </a:endParaRPr>
                    </a:p>
                  </a:txBody>
                  <a:tcPr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000" b="0" i="0" u="sng" strike="noStrike" cap="none" normalizeH="0" baseline="0" dirty="0">
                          <a:ln>
                            <a:noFill/>
                          </a:ln>
                          <a:solidFill>
                            <a:srgbClr val="FF9900"/>
                          </a:solidFill>
                          <a:effectLst/>
                          <a:latin typeface="Arial" charset="0"/>
                          <a:cs typeface="Arial" charset="0"/>
                        </a:rPr>
                        <a:t>الكاهن :</a:t>
                      </a:r>
                      <a:endParaRPr kumimoji="0" lang="en-US" sz="20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chemeClr val="bg1"/>
                          </a:solidFill>
                          <a:effectLst/>
                          <a:latin typeface="Arial" charset="0"/>
                          <a:cs typeface="Arial" charset="0"/>
                        </a:rPr>
                        <a:t>تفضل يا رب أهوية السَّماء وثمرات </a:t>
                      </a:r>
                      <a:r>
                        <a:rPr kumimoji="0" lang="ar-SA" sz="3200" b="0" i="0" u="none" strike="noStrike" cap="none" normalizeH="0" baseline="0" dirty="0" err="1">
                          <a:ln>
                            <a:noFill/>
                          </a:ln>
                          <a:solidFill>
                            <a:schemeClr val="bg1"/>
                          </a:solidFill>
                          <a:effectLst/>
                          <a:latin typeface="Arial" charset="0"/>
                          <a:cs typeface="Arial" charset="0"/>
                        </a:rPr>
                        <a:t>اﻷرض</a:t>
                      </a:r>
                      <a:r>
                        <a:rPr kumimoji="0" lang="ar-SA" sz="3200" b="0" i="0" u="none" strike="noStrike" cap="none" normalizeH="0" baseline="0" dirty="0">
                          <a:ln>
                            <a:noFill/>
                          </a:ln>
                          <a:solidFill>
                            <a:schemeClr val="bg1"/>
                          </a:solidFill>
                          <a:effectLst/>
                          <a:latin typeface="Arial" charset="0"/>
                          <a:cs typeface="Arial" charset="0"/>
                        </a:rPr>
                        <a:t> ومياه </a:t>
                      </a:r>
                      <a:r>
                        <a:rPr kumimoji="0" lang="ar-SA" sz="3200" b="0" i="0" u="none" strike="noStrike" cap="none" normalizeH="0" baseline="0" dirty="0" err="1">
                          <a:ln>
                            <a:noFill/>
                          </a:ln>
                          <a:solidFill>
                            <a:schemeClr val="bg1"/>
                          </a:solidFill>
                          <a:effectLst/>
                          <a:latin typeface="Arial" charset="0"/>
                          <a:cs typeface="Arial" charset="0"/>
                        </a:rPr>
                        <a:t>اﻷنهار</a:t>
                      </a:r>
                      <a:r>
                        <a:rPr kumimoji="0" lang="ar-SA" sz="3200" b="0" i="0" u="none" strike="noStrike" cap="none" normalizeH="0" baseline="0" dirty="0">
                          <a:ln>
                            <a:noFill/>
                          </a:ln>
                          <a:solidFill>
                            <a:schemeClr val="bg1"/>
                          </a:solidFill>
                          <a:effectLst/>
                          <a:latin typeface="Arial" charset="0"/>
                          <a:cs typeface="Arial" charset="0"/>
                        </a:rPr>
                        <a:t> والزروع والعشب ونبات الحقل </a:t>
                      </a:r>
                      <a:r>
                        <a:rPr kumimoji="0" lang="ar-SA" sz="3200" b="0" i="0" u="none" strike="noStrike" cap="none" normalizeH="0" baseline="0" dirty="0">
                          <a:ln>
                            <a:noFill/>
                          </a:ln>
                          <a:solidFill>
                            <a:srgbClr val="FFFFFF"/>
                          </a:solidFill>
                          <a:effectLst/>
                          <a:latin typeface="Arial" charset="0"/>
                          <a:cs typeface="Arial" charset="0"/>
                        </a:rPr>
                        <a:t>في هذه السنة باركها.</a:t>
                      </a:r>
                      <a:endParaRPr kumimoji="0" lang="fr-CA" sz="3600" b="0" i="0" u="none" strike="noStrike" cap="none" normalizeH="0" baseline="0" dirty="0">
                        <a:ln>
                          <a:noFill/>
                        </a:ln>
                        <a:solidFill>
                          <a:srgbClr val="FFFFFF"/>
                        </a:solidFill>
                        <a:effectLst/>
                        <a:latin typeface="Arial" charset="0"/>
                        <a:cs typeface="Arial" charset="0"/>
                      </a:endParaRPr>
                    </a:p>
                  </a:txBody>
                  <a:tcP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032551971"/>
      </p:ext>
    </p:extLst>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oup 57">
            <a:extLst>
              <a:ext uri="{FF2B5EF4-FFF2-40B4-BE49-F238E27FC236}">
                <a16:creationId xmlns:a16="http://schemas.microsoft.com/office/drawing/2014/main" id="{712BF163-48DB-44E1-AB5B-9605462A615C}"/>
              </a:ext>
            </a:extLst>
          </p:cNvPr>
          <p:cNvGraphicFramePr>
            <a:graphicFrameLocks/>
          </p:cNvGraphicFramePr>
          <p:nvPr>
            <p:extLst>
              <p:ext uri="{D42A27DB-BD31-4B8C-83A1-F6EECF244321}">
                <p14:modId xmlns:p14="http://schemas.microsoft.com/office/powerpoint/2010/main" val="1699397356"/>
              </p:ext>
            </p:extLst>
          </p:nvPr>
        </p:nvGraphicFramePr>
        <p:xfrm>
          <a:off x="-1" y="3756343"/>
          <a:ext cx="9141747" cy="1348740"/>
        </p:xfrm>
        <a:graphic>
          <a:graphicData uri="http://schemas.openxmlformats.org/drawingml/2006/table">
            <a:tbl>
              <a:tblPr/>
              <a:tblGrid>
                <a:gridCol w="3254560">
                  <a:extLst>
                    <a:ext uri="{9D8B030D-6E8A-4147-A177-3AD203B41FA5}">
                      <a16:colId xmlns:a16="http://schemas.microsoft.com/office/drawing/2014/main" val="20000"/>
                    </a:ext>
                  </a:extLst>
                </a:gridCol>
                <a:gridCol w="3601749">
                  <a:extLst>
                    <a:ext uri="{9D8B030D-6E8A-4147-A177-3AD203B41FA5}">
                      <a16:colId xmlns:a16="http://schemas.microsoft.com/office/drawing/2014/main" val="20001"/>
                    </a:ext>
                  </a:extLst>
                </a:gridCol>
                <a:gridCol w="2285438">
                  <a:extLst>
                    <a:ext uri="{9D8B030D-6E8A-4147-A177-3AD203B41FA5}">
                      <a16:colId xmlns:a16="http://schemas.microsoft.com/office/drawing/2014/main" val="20002"/>
                    </a:ext>
                  </a:extLst>
                </a:gridCol>
              </a:tblGrid>
              <a:tr h="1036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0" i="0" u="sng" strike="noStrike" cap="none" normalizeH="0" baseline="0" dirty="0" err="1">
                          <a:ln>
                            <a:noFill/>
                          </a:ln>
                          <a:solidFill>
                            <a:srgbClr val="FF9900"/>
                          </a:solidFill>
                          <a:effectLst/>
                          <a:latin typeface="Coptic1" pitchFamily="2" charset="0"/>
                          <a:cs typeface="Arial" charset="0"/>
                        </a:rPr>
                        <a:t>Pilaoc</a:t>
                      </a:r>
                      <a:r>
                        <a:rPr kumimoji="0" lang="fr-FR" sz="2000" b="0" i="0" u="sng" strike="noStrike" cap="none" normalizeH="0" baseline="0" dirty="0">
                          <a:ln>
                            <a:noFill/>
                          </a:ln>
                          <a:solidFill>
                            <a:srgbClr val="FF9900"/>
                          </a:solidFill>
                          <a:effectLst/>
                          <a:latin typeface="Coptic1" pitchFamily="2" charset="0"/>
                          <a:cs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0" i="0" u="none" strike="noStrike" cap="none" normalizeH="0" baseline="0" dirty="0" err="1">
                          <a:ln>
                            <a:noFill/>
                          </a:ln>
                          <a:solidFill>
                            <a:schemeClr val="bg1"/>
                          </a:solidFill>
                          <a:effectLst/>
                          <a:latin typeface="Coptic1" pitchFamily="2" charset="0"/>
                          <a:cs typeface="Arial" charset="0"/>
                        </a:rPr>
                        <a:t>Kurie</a:t>
                      </a:r>
                      <a:r>
                        <a:rPr kumimoji="0" lang="fr-FR" sz="2000" b="0" i="0" u="none" strike="noStrike" cap="none" normalizeH="0" baseline="0" dirty="0">
                          <a:ln>
                            <a:noFill/>
                          </a:ln>
                          <a:solidFill>
                            <a:schemeClr val="bg1"/>
                          </a:solidFill>
                          <a:effectLst/>
                          <a:latin typeface="Coptic1" pitchFamily="2" charset="0"/>
                          <a:cs typeface="Arial" charset="0"/>
                        </a:rPr>
                        <a:t>~ </a:t>
                      </a:r>
                      <a:r>
                        <a:rPr kumimoji="0" lang="fr-FR" sz="2000" b="0" i="0" u="none" strike="noStrike" cap="none" normalizeH="0" baseline="0" dirty="0" err="1">
                          <a:ln>
                            <a:noFill/>
                          </a:ln>
                          <a:solidFill>
                            <a:schemeClr val="bg1"/>
                          </a:solidFill>
                          <a:effectLst/>
                          <a:latin typeface="Coptic1" pitchFamily="2" charset="0"/>
                          <a:cs typeface="Arial" charset="0"/>
                        </a:rPr>
                        <a:t>e~le</a:t>
                      </a:r>
                      <a:r>
                        <a:rPr kumimoji="0" lang="fr-FR" sz="2000" b="0" i="0" u="none" strike="noStrike" cap="none" normalizeH="0" baseline="0" dirty="0">
                          <a:ln>
                            <a:noFill/>
                          </a:ln>
                          <a:solidFill>
                            <a:schemeClr val="bg1"/>
                          </a:solidFill>
                          <a:effectLst/>
                          <a:latin typeface="Coptic1" pitchFamily="2" charset="0"/>
                          <a:cs typeface="Arial" charset="0"/>
                        </a:rPr>
                        <a:t>/~con : </a:t>
                      </a:r>
                      <a:r>
                        <a:rPr kumimoji="0" lang="fr-FR" sz="2000" b="0" i="0" u="none" strike="noStrike" cap="none" normalizeH="0" baseline="0" dirty="0" err="1">
                          <a:ln>
                            <a:noFill/>
                          </a:ln>
                          <a:solidFill>
                            <a:schemeClr val="bg1"/>
                          </a:solidFill>
                          <a:effectLst/>
                          <a:latin typeface="Coptic1" pitchFamily="2" charset="0"/>
                          <a:cs typeface="Arial" charset="0"/>
                        </a:rPr>
                        <a:t>Kurie</a:t>
                      </a:r>
                      <a:r>
                        <a:rPr kumimoji="0" lang="fr-FR" sz="2000" b="0" i="0" u="none" strike="noStrike" cap="none" normalizeH="0" baseline="0" dirty="0">
                          <a:ln>
                            <a:noFill/>
                          </a:ln>
                          <a:solidFill>
                            <a:schemeClr val="bg1"/>
                          </a:solidFill>
                          <a:effectLst/>
                          <a:latin typeface="Coptic1" pitchFamily="2" charset="0"/>
                          <a:cs typeface="Arial" charset="0"/>
                        </a:rPr>
                        <a:t>~ </a:t>
                      </a:r>
                      <a:r>
                        <a:rPr kumimoji="0" lang="fr-FR" sz="2000" b="0" i="0" u="none" strike="noStrike" cap="none" normalizeH="0" baseline="0" dirty="0" err="1">
                          <a:ln>
                            <a:noFill/>
                          </a:ln>
                          <a:solidFill>
                            <a:schemeClr val="bg1"/>
                          </a:solidFill>
                          <a:effectLst/>
                          <a:latin typeface="Coptic1" pitchFamily="2" charset="0"/>
                          <a:cs typeface="Arial" charset="0"/>
                        </a:rPr>
                        <a:t>e~le</a:t>
                      </a:r>
                      <a:r>
                        <a:rPr kumimoji="0" lang="fr-FR" sz="2000" b="0" i="0" u="none" strike="noStrike" cap="none" normalizeH="0" baseline="0" dirty="0">
                          <a:ln>
                            <a:noFill/>
                          </a:ln>
                          <a:solidFill>
                            <a:schemeClr val="bg1"/>
                          </a:solidFill>
                          <a:effectLst/>
                          <a:latin typeface="Coptic1" pitchFamily="2" charset="0"/>
                          <a:cs typeface="Arial" charset="0"/>
                        </a:rPr>
                        <a:t>/~con : </a:t>
                      </a:r>
                      <a:r>
                        <a:rPr kumimoji="0" lang="fr-FR" sz="2000" b="0" i="0" u="none" strike="noStrike" cap="none" normalizeH="0" baseline="0" dirty="0" err="1">
                          <a:ln>
                            <a:noFill/>
                          </a:ln>
                          <a:solidFill>
                            <a:schemeClr val="bg1"/>
                          </a:solidFill>
                          <a:effectLst/>
                          <a:latin typeface="Coptic1" pitchFamily="2" charset="0"/>
                          <a:cs typeface="Arial" charset="0"/>
                        </a:rPr>
                        <a:t>Kurie</a:t>
                      </a:r>
                      <a:r>
                        <a:rPr kumimoji="0" lang="fr-FR" sz="2000" b="0" i="0" u="none" strike="noStrike" cap="none" normalizeH="0" baseline="0" dirty="0">
                          <a:ln>
                            <a:noFill/>
                          </a:ln>
                          <a:solidFill>
                            <a:schemeClr val="bg1"/>
                          </a:solidFill>
                          <a:effectLst/>
                          <a:latin typeface="Coptic1" pitchFamily="2" charset="0"/>
                          <a:cs typeface="Arial" charset="0"/>
                        </a:rPr>
                        <a:t>~ </a:t>
                      </a:r>
                      <a:r>
                        <a:rPr kumimoji="0" lang="fr-FR" sz="2000" b="0" i="0" u="none" strike="noStrike" cap="none" normalizeH="0" baseline="0" dirty="0" err="1">
                          <a:ln>
                            <a:noFill/>
                          </a:ln>
                          <a:solidFill>
                            <a:schemeClr val="bg1"/>
                          </a:solidFill>
                          <a:effectLst/>
                          <a:latin typeface="Coptic1" pitchFamily="2" charset="0"/>
                          <a:cs typeface="Arial" charset="0"/>
                        </a:rPr>
                        <a:t>e~le</a:t>
                      </a:r>
                      <a:r>
                        <a:rPr kumimoji="0" lang="fr-FR" sz="2000" b="0" i="0" u="none" strike="noStrike" cap="none" normalizeH="0" baseline="0" dirty="0">
                          <a:ln>
                            <a:noFill/>
                          </a:ln>
                          <a:solidFill>
                            <a:schemeClr val="bg1"/>
                          </a:solidFill>
                          <a:effectLst/>
                          <a:latin typeface="Coptic1" pitchFamily="2" charset="0"/>
                          <a:cs typeface="Arial" charset="0"/>
                        </a:rPr>
                        <a:t>/~con.</a:t>
                      </a:r>
                      <a:endParaRPr kumimoji="0" lang="en-US" sz="2000" b="0" i="0" u="none" strike="noStrike" cap="none" normalizeH="0" baseline="0" dirty="0">
                        <a:ln>
                          <a:noFill/>
                        </a:ln>
                        <a:solidFill>
                          <a:schemeClr val="bg1"/>
                        </a:solidFill>
                        <a:effectLst/>
                        <a:latin typeface="Coptic1" pitchFamily="2"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100" b="0" i="0" u="sng" strike="noStrike" cap="none" normalizeH="0" baseline="0" dirty="0">
                          <a:ln>
                            <a:noFill/>
                          </a:ln>
                          <a:solidFill>
                            <a:srgbClr val="FF9900"/>
                          </a:solidFill>
                          <a:effectLst/>
                          <a:latin typeface="Arial" charset="0"/>
                          <a:cs typeface="Arial" charset="0"/>
                        </a:rPr>
                        <a:t>Le peuple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000" b="0" i="0" u="none" strike="noStrike" cap="none" normalizeH="0" baseline="0" dirty="0">
                          <a:ln>
                            <a:noFill/>
                          </a:ln>
                          <a:solidFill>
                            <a:schemeClr val="bg1"/>
                          </a:solidFill>
                          <a:effectLst/>
                          <a:latin typeface="Arial" charset="0"/>
                          <a:cs typeface="Arial" charset="0"/>
                        </a:rPr>
                        <a:t>Pitié Seigneur. Pitié Seigneur. Pitié Seigneur </a:t>
                      </a:r>
                      <a:endParaRPr kumimoji="0" lang="en-US" sz="2000" b="0" i="0" u="none" strike="noStrike" cap="none" normalizeH="0" baseline="0" dirty="0">
                        <a:ln>
                          <a:noFill/>
                        </a:ln>
                        <a:solidFill>
                          <a:schemeClr val="bg1"/>
                        </a:solidFill>
                        <a:effectLst/>
                        <a:latin typeface="Arial"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100" b="0" i="0" u="sng" strike="noStrike" cap="none" normalizeH="0" baseline="0" dirty="0">
                          <a:ln>
                            <a:noFill/>
                          </a:ln>
                          <a:solidFill>
                            <a:srgbClr val="FF9900"/>
                          </a:solidFill>
                          <a:effectLst/>
                          <a:latin typeface="Arial" charset="0"/>
                          <a:cs typeface="Arial" charset="0"/>
                        </a:rPr>
                        <a:t>الشعب :</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dirty="0">
                          <a:ln>
                            <a:noFill/>
                          </a:ln>
                          <a:solidFill>
                            <a:schemeClr val="bg1"/>
                          </a:solidFill>
                          <a:effectLst/>
                          <a:latin typeface="Arial" charset="0"/>
                          <a:cs typeface="Arial" charset="0"/>
                        </a:rPr>
                        <a:t>يا ربُ </a:t>
                      </a:r>
                      <a:r>
                        <a:rPr kumimoji="0" lang="ar-SA" sz="2000" b="0" i="0" u="none" strike="noStrike" cap="none" normalizeH="0" baseline="0" dirty="0" err="1">
                          <a:ln>
                            <a:noFill/>
                          </a:ln>
                          <a:solidFill>
                            <a:schemeClr val="bg1"/>
                          </a:solidFill>
                          <a:effectLst/>
                          <a:latin typeface="Arial" charset="0"/>
                          <a:cs typeface="Arial" charset="0"/>
                        </a:rPr>
                        <a:t>ارحم.يا</a:t>
                      </a:r>
                      <a:r>
                        <a:rPr kumimoji="0" lang="ar-SA" sz="2000" b="0" i="0" u="none" strike="noStrike" cap="none" normalizeH="0" baseline="0" dirty="0">
                          <a:ln>
                            <a:noFill/>
                          </a:ln>
                          <a:solidFill>
                            <a:schemeClr val="bg1"/>
                          </a:solidFill>
                          <a:effectLst/>
                          <a:latin typeface="Arial" charset="0"/>
                          <a:cs typeface="Arial" charset="0"/>
                        </a:rPr>
                        <a:t> ربُ </a:t>
                      </a:r>
                      <a:r>
                        <a:rPr kumimoji="0" lang="ar-SA" sz="2000" b="0" i="0" u="none" strike="noStrike" cap="none" normalizeH="0" baseline="0" dirty="0" err="1">
                          <a:ln>
                            <a:noFill/>
                          </a:ln>
                          <a:solidFill>
                            <a:schemeClr val="bg1"/>
                          </a:solidFill>
                          <a:effectLst/>
                          <a:latin typeface="Arial" charset="0"/>
                          <a:cs typeface="Arial" charset="0"/>
                        </a:rPr>
                        <a:t>ارحم.يا</a:t>
                      </a:r>
                      <a:r>
                        <a:rPr kumimoji="0" lang="ar-SA" sz="2000" b="0" i="0" u="none" strike="noStrike" cap="none" normalizeH="0" baseline="0" dirty="0">
                          <a:ln>
                            <a:noFill/>
                          </a:ln>
                          <a:solidFill>
                            <a:schemeClr val="bg1"/>
                          </a:solidFill>
                          <a:effectLst/>
                          <a:latin typeface="Arial" charset="0"/>
                          <a:cs typeface="Arial" charset="0"/>
                        </a:rPr>
                        <a:t> ربُ ارحم.</a:t>
                      </a:r>
                      <a:endParaRPr kumimoji="0" lang="en-US" sz="2000" b="0" i="0" u="none" strike="noStrike" cap="none" normalizeH="0" baseline="0" dirty="0">
                        <a:ln>
                          <a:noFill/>
                        </a:ln>
                        <a:solidFill>
                          <a:schemeClr val="bg1"/>
                        </a:solidFill>
                        <a:effectLst/>
                        <a:latin typeface="Arial" charset="0"/>
                        <a:cs typeface="Arial"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1" name="Group 127">
            <a:extLst>
              <a:ext uri="{FF2B5EF4-FFF2-40B4-BE49-F238E27FC236}">
                <a16:creationId xmlns:a16="http://schemas.microsoft.com/office/drawing/2014/main" id="{381FA310-274F-45BC-B2D6-157C0E648C59}"/>
              </a:ext>
            </a:extLst>
          </p:cNvPr>
          <p:cNvGraphicFramePr>
            <a:graphicFrameLocks noGrp="1"/>
          </p:cNvGraphicFramePr>
          <p:nvPr>
            <p:ph/>
            <p:extLst>
              <p:ext uri="{D42A27DB-BD31-4B8C-83A1-F6EECF244321}">
                <p14:modId xmlns:p14="http://schemas.microsoft.com/office/powerpoint/2010/main" val="3956069756"/>
              </p:ext>
            </p:extLst>
          </p:nvPr>
        </p:nvGraphicFramePr>
        <p:xfrm>
          <a:off x="0" y="0"/>
          <a:ext cx="9141747" cy="3863340"/>
        </p:xfrm>
        <a:graphic>
          <a:graphicData uri="http://schemas.openxmlformats.org/drawingml/2006/table">
            <a:tbl>
              <a:tblPr/>
              <a:tblGrid>
                <a:gridCol w="3264450">
                  <a:extLst>
                    <a:ext uri="{9D8B030D-6E8A-4147-A177-3AD203B41FA5}">
                      <a16:colId xmlns:a16="http://schemas.microsoft.com/office/drawing/2014/main" val="20000"/>
                    </a:ext>
                  </a:extLst>
                </a:gridCol>
                <a:gridCol w="3305980">
                  <a:extLst>
                    <a:ext uri="{9D8B030D-6E8A-4147-A177-3AD203B41FA5}">
                      <a16:colId xmlns:a16="http://schemas.microsoft.com/office/drawing/2014/main" val="20001"/>
                    </a:ext>
                  </a:extLst>
                </a:gridCol>
                <a:gridCol w="2571317">
                  <a:extLst>
                    <a:ext uri="{9D8B030D-6E8A-4147-A177-3AD203B41FA5}">
                      <a16:colId xmlns:a16="http://schemas.microsoft.com/office/drawing/2014/main" val="20002"/>
                    </a:ext>
                  </a:extLst>
                </a:gridCol>
              </a:tblGrid>
              <a:tr h="3605719">
                <a:tc>
                  <a:txBody>
                    <a:bodyPr/>
                    <a:lstStyle/>
                    <a:p>
                      <a:pPr algn="just"/>
                      <a:r>
                        <a:rPr lang="fr-FR" sz="1800" b="0" i="0" u="sng" strike="noStrike" kern="1200" baseline="0" dirty="0" err="1">
                          <a:solidFill>
                            <a:srgbClr val="FF9900"/>
                          </a:solidFill>
                          <a:latin typeface="Coptic1" pitchFamily="2" charset="0"/>
                          <a:ea typeface="+mn-ea"/>
                          <a:cs typeface="+mn-cs"/>
                        </a:rPr>
                        <a:t>Pidia~kwn</a:t>
                      </a:r>
                      <a:r>
                        <a:rPr lang="fr-FR" sz="1800" b="0" i="0" u="sng" strike="noStrike" kern="1200" baseline="0" dirty="0">
                          <a:solidFill>
                            <a:srgbClr val="FF9900"/>
                          </a:solidFill>
                          <a:latin typeface="Coptic1" pitchFamily="2" charset="0"/>
                          <a:ea typeface="+mn-ea"/>
                          <a:cs typeface="+mn-cs"/>
                        </a:rPr>
                        <a:t> :</a:t>
                      </a:r>
                    </a:p>
                    <a:p>
                      <a:pPr algn="just"/>
                      <a:r>
                        <a:rPr lang="fr-FR" sz="2100" b="0" i="0" u="none" strike="noStrike" kern="1200" baseline="0" dirty="0" err="1">
                          <a:solidFill>
                            <a:schemeClr val="bg1"/>
                          </a:solidFill>
                          <a:latin typeface="Coptic1" pitchFamily="2" charset="0"/>
                          <a:ea typeface="+mn-ea"/>
                          <a:cs typeface="+mn-cs"/>
                        </a:rPr>
                        <a:t>Twbh</a:t>
                      </a:r>
                      <a:r>
                        <a:rPr lang="fr-FR" sz="2100" b="0" i="0" u="none" strike="noStrike" kern="1200" baseline="0" dirty="0">
                          <a:solidFill>
                            <a:schemeClr val="bg1"/>
                          </a:solidFill>
                          <a:latin typeface="Coptic1" pitchFamily="2" charset="0"/>
                          <a:ea typeface="+mn-ea"/>
                          <a:cs typeface="+mn-cs"/>
                        </a:rPr>
                        <a:t> </a:t>
                      </a:r>
                      <a:r>
                        <a:rPr lang="fr-FR" sz="2100" b="0" i="0" u="none" strike="noStrike" kern="1200" baseline="0" dirty="0" err="1">
                          <a:solidFill>
                            <a:schemeClr val="bg1"/>
                          </a:solidFill>
                          <a:latin typeface="Coptic1" pitchFamily="2" charset="0"/>
                          <a:ea typeface="+mn-ea"/>
                          <a:cs typeface="+mn-cs"/>
                        </a:rPr>
                        <a:t>e~jen</a:t>
                      </a:r>
                      <a:r>
                        <a:rPr lang="fr-FR" sz="2100" b="0" i="0" u="none" strike="noStrike" kern="1200" baseline="0" dirty="0">
                          <a:solidFill>
                            <a:schemeClr val="bg1"/>
                          </a:solidFill>
                          <a:latin typeface="Coptic1" pitchFamily="2" charset="0"/>
                          <a:ea typeface="+mn-ea"/>
                          <a:cs typeface="+mn-cs"/>
                        </a:rPr>
                        <a:t> nia~/r </a:t>
                      </a:r>
                      <a:r>
                        <a:rPr lang="fr-FR" sz="2100" b="0" i="0" u="none" strike="noStrike" kern="1200" baseline="0" dirty="0" err="1">
                          <a:solidFill>
                            <a:schemeClr val="bg1"/>
                          </a:solidFill>
                          <a:latin typeface="Coptic1" pitchFamily="2" charset="0"/>
                          <a:ea typeface="+mn-ea"/>
                          <a:cs typeface="+mn-cs"/>
                        </a:rPr>
                        <a:t>n~te</a:t>
                      </a:r>
                      <a:r>
                        <a:rPr lang="fr-FR" sz="2100" b="0" i="0" u="none" strike="noStrike" kern="1200" baseline="0" dirty="0">
                          <a:solidFill>
                            <a:schemeClr val="bg1"/>
                          </a:solidFill>
                          <a:latin typeface="Coptic1" pitchFamily="2" charset="0"/>
                          <a:ea typeface="+mn-ea"/>
                          <a:cs typeface="+mn-cs"/>
                        </a:rPr>
                        <a:t> </a:t>
                      </a:r>
                      <a:r>
                        <a:rPr lang="fr-FR" sz="2100" b="0" i="0" u="none" strike="noStrike" kern="1200" baseline="0" dirty="0" err="1">
                          <a:solidFill>
                            <a:schemeClr val="bg1"/>
                          </a:solidFill>
                          <a:latin typeface="Coptic1" pitchFamily="2" charset="0"/>
                          <a:ea typeface="+mn-ea"/>
                          <a:cs typeface="+mn-cs"/>
                        </a:rPr>
                        <a:t>t~ve</a:t>
                      </a:r>
                      <a:r>
                        <a:rPr lang="fr-FR" sz="2100" b="0" i="0" u="none" strike="noStrike" kern="1200" baseline="0" dirty="0">
                          <a:solidFill>
                            <a:schemeClr val="bg1"/>
                          </a:solidFill>
                          <a:latin typeface="Coptic1" pitchFamily="2" charset="0"/>
                          <a:ea typeface="+mn-ea"/>
                          <a:cs typeface="+mn-cs"/>
                        </a:rPr>
                        <a:t> nem </a:t>
                      </a:r>
                      <a:r>
                        <a:rPr lang="fr-FR" sz="2100" b="0" i="0" u="none" strike="noStrike" kern="1200" baseline="0" dirty="0" err="1">
                          <a:solidFill>
                            <a:schemeClr val="bg1"/>
                          </a:solidFill>
                          <a:latin typeface="Coptic1" pitchFamily="2" charset="0"/>
                          <a:ea typeface="+mn-ea"/>
                          <a:cs typeface="+mn-cs"/>
                        </a:rPr>
                        <a:t>nikarpoc</a:t>
                      </a:r>
                      <a:r>
                        <a:rPr lang="fr-FR" sz="2100" b="0" i="0" u="none" strike="noStrike" kern="1200" baseline="0" dirty="0">
                          <a:solidFill>
                            <a:schemeClr val="bg1"/>
                          </a:solidFill>
                          <a:latin typeface="Coptic1" pitchFamily="2" charset="0"/>
                          <a:ea typeface="+mn-ea"/>
                          <a:cs typeface="+mn-cs"/>
                        </a:rPr>
                        <a:t> </a:t>
                      </a:r>
                      <a:r>
                        <a:rPr lang="fr-FR" sz="2100" b="0" i="0" u="none" strike="noStrike" kern="1200" baseline="0" dirty="0" err="1">
                          <a:solidFill>
                            <a:schemeClr val="bg1"/>
                          </a:solidFill>
                          <a:latin typeface="Coptic1" pitchFamily="2" charset="0"/>
                          <a:ea typeface="+mn-ea"/>
                          <a:cs typeface="+mn-cs"/>
                        </a:rPr>
                        <a:t>n~te</a:t>
                      </a:r>
                      <a:r>
                        <a:rPr lang="fr-FR" sz="2100" b="0" i="0" u="none" strike="noStrike" kern="1200" baseline="0" dirty="0">
                          <a:solidFill>
                            <a:schemeClr val="bg1"/>
                          </a:solidFill>
                          <a:latin typeface="Coptic1" pitchFamily="2" charset="0"/>
                          <a:ea typeface="+mn-ea"/>
                          <a:cs typeface="+mn-cs"/>
                        </a:rPr>
                        <a:t> </a:t>
                      </a:r>
                      <a:r>
                        <a:rPr lang="fr-FR" sz="2100" b="0" i="0" u="none" strike="noStrike" kern="1200" baseline="0" dirty="0" err="1">
                          <a:solidFill>
                            <a:schemeClr val="bg1"/>
                          </a:solidFill>
                          <a:latin typeface="Coptic1" pitchFamily="2" charset="0"/>
                          <a:ea typeface="+mn-ea"/>
                          <a:cs typeface="+mn-cs"/>
                        </a:rPr>
                        <a:t>p~kahi</a:t>
                      </a:r>
                      <a:r>
                        <a:rPr lang="fr-FR" sz="2100" b="0" i="0" u="none" strike="noStrike" kern="1200" baseline="0" dirty="0">
                          <a:solidFill>
                            <a:schemeClr val="bg1"/>
                          </a:solidFill>
                          <a:latin typeface="Coptic1" pitchFamily="2" charset="0"/>
                          <a:ea typeface="+mn-ea"/>
                          <a:cs typeface="+mn-cs"/>
                        </a:rPr>
                        <a:t> : </a:t>
                      </a:r>
                      <a:r>
                        <a:rPr lang="fr-FR" sz="2100" b="0" i="0" u="none" strike="noStrike" kern="1200" baseline="0" dirty="0" err="1">
                          <a:solidFill>
                            <a:schemeClr val="bg1"/>
                          </a:solidFill>
                          <a:latin typeface="Coptic1" pitchFamily="2" charset="0"/>
                          <a:ea typeface="+mn-ea"/>
                          <a:cs typeface="+mn-cs"/>
                        </a:rPr>
                        <a:t>p~jinmosi</a:t>
                      </a:r>
                      <a:r>
                        <a:rPr lang="fr-FR" sz="2100" b="0" i="0" u="none" strike="noStrike" kern="1200" baseline="0" dirty="0">
                          <a:solidFill>
                            <a:schemeClr val="bg1"/>
                          </a:solidFill>
                          <a:latin typeface="Coptic1" pitchFamily="2" charset="0"/>
                          <a:ea typeface="+mn-ea"/>
                          <a:cs typeface="+mn-cs"/>
                        </a:rPr>
                        <a:t> </a:t>
                      </a:r>
                      <a:r>
                        <a:rPr lang="fr-FR" sz="2100" b="0" i="0" u="none" strike="noStrike" kern="1200" baseline="0" dirty="0" err="1">
                          <a:solidFill>
                            <a:schemeClr val="bg1"/>
                          </a:solidFill>
                          <a:latin typeface="Coptic1" pitchFamily="2" charset="0"/>
                          <a:ea typeface="+mn-ea"/>
                          <a:cs typeface="+mn-cs"/>
                        </a:rPr>
                        <a:t>e~p~swi</a:t>
                      </a:r>
                      <a:r>
                        <a:rPr lang="fr-FR" sz="2100" b="0" i="0" u="none" strike="noStrike" kern="1200" baseline="0" dirty="0">
                          <a:solidFill>
                            <a:schemeClr val="bg1"/>
                          </a:solidFill>
                          <a:latin typeface="Coptic1" pitchFamily="2" charset="0"/>
                          <a:ea typeface="+mn-ea"/>
                          <a:cs typeface="+mn-cs"/>
                        </a:rPr>
                        <a:t> </a:t>
                      </a:r>
                      <a:r>
                        <a:rPr lang="fr-FR" sz="2100" b="0" i="0" u="none" strike="noStrike" kern="1200" baseline="0" dirty="0" err="1">
                          <a:solidFill>
                            <a:schemeClr val="bg1"/>
                          </a:solidFill>
                          <a:latin typeface="Coptic1" pitchFamily="2" charset="0"/>
                          <a:ea typeface="+mn-ea"/>
                          <a:cs typeface="+mn-cs"/>
                        </a:rPr>
                        <a:t>n~te</a:t>
                      </a:r>
                      <a:r>
                        <a:rPr lang="fr-FR" sz="2100" b="0" i="0" u="none" strike="noStrike" kern="1200" baseline="0" dirty="0">
                          <a:solidFill>
                            <a:schemeClr val="bg1"/>
                          </a:solidFill>
                          <a:latin typeface="Coptic1" pitchFamily="2" charset="0"/>
                          <a:ea typeface="+mn-ea"/>
                          <a:cs typeface="+mn-cs"/>
                        </a:rPr>
                        <a:t> </a:t>
                      </a:r>
                      <a:r>
                        <a:rPr lang="fr-FR" sz="2100" b="0" i="0" u="none" strike="noStrike" kern="1200" baseline="0" dirty="0" err="1">
                          <a:solidFill>
                            <a:schemeClr val="bg1"/>
                          </a:solidFill>
                          <a:latin typeface="Coptic1" pitchFamily="2" charset="0"/>
                          <a:ea typeface="+mn-ea"/>
                          <a:cs typeface="+mn-cs"/>
                        </a:rPr>
                        <a:t>niiarwou</a:t>
                      </a:r>
                      <a:r>
                        <a:rPr lang="fr-FR" sz="2100" b="0" i="0" u="none" strike="noStrike" kern="1200" baseline="0" dirty="0">
                          <a:solidFill>
                            <a:schemeClr val="bg1"/>
                          </a:solidFill>
                          <a:latin typeface="Coptic1" pitchFamily="2" charset="0"/>
                          <a:ea typeface="+mn-ea"/>
                          <a:cs typeface="+mn-cs"/>
                        </a:rPr>
                        <a:t> </a:t>
                      </a:r>
                      <a:r>
                        <a:rPr lang="fr-FR" sz="2100" b="0" i="0" u="none" strike="noStrike" kern="1200" baseline="0" dirty="0" err="1">
                          <a:solidFill>
                            <a:schemeClr val="bg1"/>
                          </a:solidFill>
                          <a:latin typeface="Coptic1" pitchFamily="2" charset="0"/>
                          <a:ea typeface="+mn-ea"/>
                          <a:cs typeface="+mn-cs"/>
                        </a:rPr>
                        <a:t>m~mwou</a:t>
                      </a:r>
                      <a:r>
                        <a:rPr lang="fr-FR" sz="2100" b="0" i="0" u="none" strike="noStrike" kern="1200" baseline="0" dirty="0">
                          <a:solidFill>
                            <a:schemeClr val="bg1"/>
                          </a:solidFill>
                          <a:latin typeface="Coptic1" pitchFamily="2" charset="0"/>
                          <a:ea typeface="+mn-ea"/>
                          <a:cs typeface="+mn-cs"/>
                        </a:rPr>
                        <a:t> : </a:t>
                      </a:r>
                      <a:r>
                        <a:rPr lang="fr-FR" sz="2100" b="0" i="0" u="none" strike="noStrike" kern="1200" baseline="0" dirty="0" err="1">
                          <a:solidFill>
                            <a:schemeClr val="bg1"/>
                          </a:solidFill>
                          <a:latin typeface="Coptic1" pitchFamily="2" charset="0"/>
                          <a:ea typeface="+mn-ea"/>
                          <a:cs typeface="+mn-cs"/>
                        </a:rPr>
                        <a:t>nici</a:t>
                      </a:r>
                      <a:r>
                        <a:rPr lang="fr-FR" sz="2100" b="0" i="0" u="none" strike="noStrike" kern="1200" baseline="0" dirty="0">
                          <a:solidFill>
                            <a:schemeClr val="bg1"/>
                          </a:solidFill>
                          <a:latin typeface="Coptic1" pitchFamily="2" charset="0"/>
                          <a:ea typeface="+mn-ea"/>
                          <a:cs typeface="+mn-cs"/>
                        </a:rPr>
                        <a:t>] nem </a:t>
                      </a:r>
                      <a:r>
                        <a:rPr lang="fr-FR" sz="2100" b="0" i="0" u="none" strike="noStrike" kern="1200" baseline="0" dirty="0" err="1">
                          <a:solidFill>
                            <a:schemeClr val="bg1"/>
                          </a:solidFill>
                          <a:latin typeface="Coptic1" pitchFamily="2" charset="0"/>
                          <a:ea typeface="+mn-ea"/>
                          <a:cs typeface="+mn-cs"/>
                        </a:rPr>
                        <a:t>nicim</a:t>
                      </a:r>
                      <a:r>
                        <a:rPr lang="fr-FR" sz="2100" b="0" i="0" u="none" strike="noStrike" kern="1200" baseline="0" dirty="0">
                          <a:solidFill>
                            <a:schemeClr val="bg1"/>
                          </a:solidFill>
                          <a:latin typeface="Coptic1" pitchFamily="2" charset="0"/>
                          <a:ea typeface="+mn-ea"/>
                          <a:cs typeface="+mn-cs"/>
                        </a:rPr>
                        <a:t> nem </a:t>
                      </a:r>
                      <a:r>
                        <a:rPr lang="fr-FR" sz="2100" b="0" i="0" u="none" strike="noStrike" kern="1200" baseline="0" dirty="0" err="1">
                          <a:solidFill>
                            <a:schemeClr val="bg1"/>
                          </a:solidFill>
                          <a:latin typeface="Coptic1" pitchFamily="2" charset="0"/>
                          <a:ea typeface="+mn-ea"/>
                          <a:cs typeface="+mn-cs"/>
                        </a:rPr>
                        <a:t>nirwt</a:t>
                      </a:r>
                      <a:r>
                        <a:rPr lang="fr-FR" sz="2100" b="0" i="0" u="none" strike="noStrike" kern="1200" baseline="0" dirty="0">
                          <a:solidFill>
                            <a:schemeClr val="bg1"/>
                          </a:solidFill>
                          <a:latin typeface="Coptic1" pitchFamily="2" charset="0"/>
                          <a:ea typeface="+mn-ea"/>
                          <a:cs typeface="+mn-cs"/>
                        </a:rPr>
                        <a:t> </a:t>
                      </a:r>
                      <a:r>
                        <a:rPr lang="fr-FR" sz="2100" b="0" i="0" u="none" strike="noStrike" kern="1200" baseline="0" dirty="0" err="1">
                          <a:solidFill>
                            <a:schemeClr val="bg1"/>
                          </a:solidFill>
                          <a:latin typeface="Coptic1" pitchFamily="2" charset="0"/>
                          <a:ea typeface="+mn-ea"/>
                          <a:cs typeface="+mn-cs"/>
                        </a:rPr>
                        <a:t>n~te</a:t>
                      </a:r>
                      <a:r>
                        <a:rPr lang="fr-FR" sz="2100" b="0" i="0" u="none" strike="noStrike" kern="1200" baseline="0" dirty="0">
                          <a:solidFill>
                            <a:schemeClr val="bg1"/>
                          </a:solidFill>
                          <a:latin typeface="Coptic1" pitchFamily="2" charset="0"/>
                          <a:ea typeface="+mn-ea"/>
                          <a:cs typeface="+mn-cs"/>
                        </a:rPr>
                        <a:t> </a:t>
                      </a:r>
                      <a:r>
                        <a:rPr lang="fr-FR" sz="2100" b="0" i="0" u="none" strike="noStrike" kern="1200" baseline="0" dirty="0" err="1">
                          <a:solidFill>
                            <a:schemeClr val="bg1"/>
                          </a:solidFill>
                          <a:latin typeface="Coptic1" pitchFamily="2" charset="0"/>
                          <a:ea typeface="+mn-ea"/>
                          <a:cs typeface="+mn-cs"/>
                        </a:rPr>
                        <a:t>t~koi</a:t>
                      </a:r>
                      <a:r>
                        <a:rPr lang="fr-FR" sz="2100" b="0" i="0" u="none" strike="noStrike" kern="1200" baseline="0" dirty="0">
                          <a:solidFill>
                            <a:schemeClr val="bg1"/>
                          </a:solidFill>
                          <a:latin typeface="Coptic1" pitchFamily="2" charset="0"/>
                          <a:ea typeface="+mn-ea"/>
                          <a:cs typeface="+mn-cs"/>
                        </a:rPr>
                        <a:t> : Hina </a:t>
                      </a:r>
                      <a:r>
                        <a:rPr lang="fr-FR" sz="2100" b="0" i="0" u="none" strike="noStrike" kern="1200" baseline="0" dirty="0" err="1">
                          <a:solidFill>
                            <a:schemeClr val="bg1"/>
                          </a:solidFill>
                          <a:latin typeface="Coptic1" pitchFamily="2" charset="0"/>
                          <a:ea typeface="+mn-ea"/>
                          <a:cs typeface="+mn-cs"/>
                        </a:rPr>
                        <a:t>n~te</a:t>
                      </a:r>
                      <a:r>
                        <a:rPr lang="fr-FR" sz="2100" b="0" i="0" u="none" strike="noStrike" kern="1200" baseline="0" dirty="0">
                          <a:solidFill>
                            <a:schemeClr val="bg1"/>
                          </a:solidFill>
                          <a:latin typeface="Coptic1" pitchFamily="2" charset="0"/>
                          <a:ea typeface="+mn-ea"/>
                          <a:cs typeface="+mn-cs"/>
                        </a:rPr>
                        <a:t> </a:t>
                      </a:r>
                      <a:r>
                        <a:rPr lang="fr-FR" sz="2100" b="0" i="0" u="none" strike="noStrike" kern="1200" baseline="0" dirty="0" err="1">
                          <a:solidFill>
                            <a:schemeClr val="bg1"/>
                          </a:solidFill>
                          <a:latin typeface="Coptic1" pitchFamily="2" charset="0"/>
                          <a:ea typeface="+mn-ea"/>
                          <a:cs typeface="+mn-cs"/>
                        </a:rPr>
                        <a:t>P,#c</a:t>
                      </a:r>
                      <a:r>
                        <a:rPr lang="fr-FR" sz="2100" b="0" i="0" u="none" strike="noStrike" kern="1200" baseline="0" dirty="0">
                          <a:solidFill>
                            <a:schemeClr val="bg1"/>
                          </a:solidFill>
                          <a:latin typeface="Coptic1" pitchFamily="2" charset="0"/>
                          <a:ea typeface="+mn-ea"/>
                          <a:cs typeface="+mn-cs"/>
                        </a:rPr>
                        <a:t># </a:t>
                      </a:r>
                      <a:r>
                        <a:rPr lang="fr-FR" sz="2100" b="0" i="0" u="none" strike="noStrike" kern="1200" baseline="0" dirty="0" err="1">
                          <a:solidFill>
                            <a:schemeClr val="bg1"/>
                          </a:solidFill>
                          <a:latin typeface="Coptic1" pitchFamily="2" charset="0"/>
                          <a:ea typeface="+mn-ea"/>
                          <a:cs typeface="+mn-cs"/>
                        </a:rPr>
                        <a:t>PenNou</a:t>
                      </a:r>
                      <a:r>
                        <a:rPr lang="fr-FR" sz="2100" b="0" i="0" u="none" strike="noStrike" kern="1200" baseline="0" dirty="0">
                          <a:solidFill>
                            <a:schemeClr val="bg1"/>
                          </a:solidFill>
                          <a:latin typeface="Coptic1" pitchFamily="2" charset="0"/>
                          <a:ea typeface="+mn-ea"/>
                          <a:cs typeface="+mn-cs"/>
                        </a:rPr>
                        <a:t>] </a:t>
                      </a:r>
                      <a:r>
                        <a:rPr lang="fr-FR" sz="2100" b="0" i="0" u="none" strike="noStrike" kern="1200" baseline="0" dirty="0" err="1">
                          <a:solidFill>
                            <a:schemeClr val="bg1"/>
                          </a:solidFill>
                          <a:latin typeface="Coptic1" pitchFamily="2" charset="0"/>
                          <a:ea typeface="+mn-ea"/>
                          <a:cs typeface="+mn-cs"/>
                        </a:rPr>
                        <a:t>c~mou</a:t>
                      </a:r>
                      <a:r>
                        <a:rPr lang="fr-FR" sz="2100" b="0" i="0" u="none" strike="noStrike" kern="1200" baseline="0" dirty="0">
                          <a:solidFill>
                            <a:schemeClr val="bg1"/>
                          </a:solidFill>
                          <a:latin typeface="Coptic1" pitchFamily="2" charset="0"/>
                          <a:ea typeface="+mn-ea"/>
                          <a:cs typeface="+mn-cs"/>
                        </a:rPr>
                        <a:t> </a:t>
                      </a:r>
                      <a:r>
                        <a:rPr lang="fr-FR" sz="2100" b="0" i="0" u="none" strike="noStrike" kern="1200" baseline="0" dirty="0" err="1">
                          <a:solidFill>
                            <a:schemeClr val="bg1"/>
                          </a:solidFill>
                          <a:latin typeface="Coptic1" pitchFamily="2" charset="0"/>
                          <a:ea typeface="+mn-ea"/>
                          <a:cs typeface="+mn-cs"/>
                        </a:rPr>
                        <a:t>e~rwou</a:t>
                      </a:r>
                      <a:r>
                        <a:rPr lang="fr-FR" sz="2100" b="0" i="0" u="none" strike="noStrike" kern="1200" baseline="0" dirty="0">
                          <a:solidFill>
                            <a:schemeClr val="bg1"/>
                          </a:solidFill>
                          <a:latin typeface="Coptic1" pitchFamily="2" charset="0"/>
                          <a:ea typeface="+mn-ea"/>
                          <a:cs typeface="+mn-cs"/>
                        </a:rPr>
                        <a:t> </a:t>
                      </a:r>
                      <a:r>
                        <a:rPr lang="fr-FR" sz="2100" b="0" i="0" u="none" strike="noStrike" kern="1200" baseline="0" dirty="0" err="1">
                          <a:solidFill>
                            <a:schemeClr val="bg1"/>
                          </a:solidFill>
                          <a:latin typeface="Coptic1" pitchFamily="2" charset="0"/>
                          <a:ea typeface="+mn-ea"/>
                          <a:cs typeface="+mn-cs"/>
                        </a:rPr>
                        <a:t>n~tefjokou</a:t>
                      </a:r>
                      <a:r>
                        <a:rPr lang="fr-FR" sz="2100" b="0" i="0" u="none" strike="noStrike" kern="1200" baseline="0" dirty="0">
                          <a:solidFill>
                            <a:schemeClr val="bg1"/>
                          </a:solidFill>
                          <a:latin typeface="Coptic1" pitchFamily="2" charset="0"/>
                          <a:ea typeface="+mn-ea"/>
                          <a:cs typeface="+mn-cs"/>
                        </a:rPr>
                        <a:t> </a:t>
                      </a:r>
                      <a:r>
                        <a:rPr lang="fr-FR" sz="2100" b="0" i="0" u="none" strike="noStrike" kern="1200" baseline="0" dirty="0" err="1">
                          <a:solidFill>
                            <a:schemeClr val="bg1"/>
                          </a:solidFill>
                          <a:latin typeface="Coptic1" pitchFamily="2" charset="0"/>
                          <a:ea typeface="+mn-ea"/>
                          <a:cs typeface="+mn-cs"/>
                        </a:rPr>
                        <a:t>e~bol</a:t>
                      </a:r>
                      <a:r>
                        <a:rPr lang="fr-FR" sz="2100" b="0" i="0" u="none" strike="noStrike" kern="1200" baseline="0" dirty="0">
                          <a:solidFill>
                            <a:schemeClr val="bg1"/>
                          </a:solidFill>
                          <a:latin typeface="Coptic1" pitchFamily="2" charset="0"/>
                          <a:ea typeface="+mn-ea"/>
                          <a:cs typeface="+mn-cs"/>
                        </a:rPr>
                        <a:t> </a:t>
                      </a:r>
                      <a:r>
                        <a:rPr lang="fr-FR" sz="2100" b="0" i="0" u="none" strike="noStrike" kern="1200" baseline="0" dirty="0" err="1">
                          <a:solidFill>
                            <a:schemeClr val="bg1"/>
                          </a:solidFill>
                          <a:latin typeface="Coptic1" pitchFamily="2" charset="0"/>
                          <a:ea typeface="+mn-ea"/>
                          <a:cs typeface="+mn-cs"/>
                        </a:rPr>
                        <a:t>qen</a:t>
                      </a:r>
                      <a:r>
                        <a:rPr lang="fr-FR" sz="2100" b="0" i="0" u="none" strike="noStrike" kern="1200" baseline="0" dirty="0">
                          <a:solidFill>
                            <a:schemeClr val="bg1"/>
                          </a:solidFill>
                          <a:latin typeface="Coptic1" pitchFamily="2" charset="0"/>
                          <a:ea typeface="+mn-ea"/>
                          <a:cs typeface="+mn-cs"/>
                        </a:rPr>
                        <a:t> </a:t>
                      </a:r>
                      <a:r>
                        <a:rPr lang="fr-FR" sz="2100" b="0" i="0" u="none" strike="noStrike" kern="1200" baseline="0" dirty="0" err="1">
                          <a:solidFill>
                            <a:schemeClr val="bg1"/>
                          </a:solidFill>
                          <a:latin typeface="Coptic1" pitchFamily="2" charset="0"/>
                          <a:ea typeface="+mn-ea"/>
                          <a:cs typeface="+mn-cs"/>
                        </a:rPr>
                        <a:t>ouhir</a:t>
                      </a:r>
                      <a:r>
                        <a:rPr lang="fr-FR" sz="2100" b="0" i="0" u="none" strike="noStrike" kern="1200" baseline="0" dirty="0">
                          <a:solidFill>
                            <a:schemeClr val="bg1"/>
                          </a:solidFill>
                          <a:latin typeface="Coptic1" pitchFamily="2" charset="0"/>
                          <a:ea typeface="+mn-ea"/>
                          <a:cs typeface="+mn-cs"/>
                        </a:rPr>
                        <a:t>/n/ a[ne </a:t>
                      </a:r>
                      <a:r>
                        <a:rPr lang="fr-FR" sz="2100" b="0" i="0" u="none" strike="noStrike" kern="1200" baseline="0" dirty="0" err="1">
                          <a:solidFill>
                            <a:schemeClr val="bg1"/>
                          </a:solidFill>
                          <a:latin typeface="Coptic1" pitchFamily="2" charset="0"/>
                          <a:ea typeface="+mn-ea"/>
                          <a:cs typeface="+mn-cs"/>
                        </a:rPr>
                        <a:t>m~kah</a:t>
                      </a:r>
                      <a:r>
                        <a:rPr lang="fr-FR" sz="2100" b="0" i="0" u="none" strike="noStrike" kern="1200" baseline="0" dirty="0">
                          <a:solidFill>
                            <a:schemeClr val="bg1"/>
                          </a:solidFill>
                          <a:latin typeface="Coptic1" pitchFamily="2" charset="0"/>
                          <a:ea typeface="+mn-ea"/>
                          <a:cs typeface="+mn-cs"/>
                        </a:rPr>
                        <a:t> : </a:t>
                      </a:r>
                      <a:r>
                        <a:rPr lang="fr-FR" sz="2100" b="0" i="0" u="none" strike="noStrike" kern="1200" baseline="0" dirty="0" err="1">
                          <a:solidFill>
                            <a:schemeClr val="bg1"/>
                          </a:solidFill>
                          <a:latin typeface="Coptic1" pitchFamily="2" charset="0"/>
                          <a:ea typeface="+mn-ea"/>
                          <a:cs typeface="+mn-cs"/>
                        </a:rPr>
                        <a:t>n~tef,a</a:t>
                      </a:r>
                      <a:r>
                        <a:rPr lang="fr-FR" sz="2100" b="0" i="0" u="none" strike="noStrike" kern="1200" baseline="0" dirty="0">
                          <a:solidFill>
                            <a:schemeClr val="bg1"/>
                          </a:solidFill>
                          <a:latin typeface="Coptic1" pitchFamily="2" charset="0"/>
                          <a:ea typeface="+mn-ea"/>
                          <a:cs typeface="+mn-cs"/>
                        </a:rPr>
                        <a:t> </a:t>
                      </a:r>
                      <a:r>
                        <a:rPr lang="fr-FR" sz="2100" b="0" i="0" u="none" strike="noStrike" kern="1200" baseline="0" dirty="0" err="1">
                          <a:solidFill>
                            <a:schemeClr val="bg1"/>
                          </a:solidFill>
                          <a:latin typeface="Coptic1" pitchFamily="2" charset="0"/>
                          <a:ea typeface="+mn-ea"/>
                          <a:cs typeface="+mn-cs"/>
                        </a:rPr>
                        <a:t>nennobi</a:t>
                      </a:r>
                      <a:r>
                        <a:rPr lang="fr-FR" sz="2100" b="0" i="0" u="none" strike="noStrike" kern="1200" baseline="0" dirty="0">
                          <a:solidFill>
                            <a:schemeClr val="bg1"/>
                          </a:solidFill>
                          <a:latin typeface="Coptic1" pitchFamily="2" charset="0"/>
                          <a:ea typeface="+mn-ea"/>
                          <a:cs typeface="+mn-cs"/>
                        </a:rPr>
                        <a:t> nan </a:t>
                      </a:r>
                      <a:r>
                        <a:rPr lang="fr-FR" sz="2100" b="0" i="0" u="none" strike="noStrike" kern="1200" baseline="0" dirty="0" err="1">
                          <a:solidFill>
                            <a:schemeClr val="bg1"/>
                          </a:solidFill>
                          <a:latin typeface="Coptic1" pitchFamily="2" charset="0"/>
                          <a:ea typeface="+mn-ea"/>
                          <a:cs typeface="+mn-cs"/>
                        </a:rPr>
                        <a:t>e~bol</a:t>
                      </a:r>
                      <a:r>
                        <a:rPr lang="fr-FR" sz="2100" b="0" i="0" u="none" strike="noStrike" kern="1200" baseline="0" dirty="0">
                          <a:solidFill>
                            <a:schemeClr val="bg1"/>
                          </a:solidFill>
                          <a:latin typeface="Coptic1" pitchFamily="2" charset="0"/>
                          <a:ea typeface="+mn-ea"/>
                          <a:cs typeface="+mn-cs"/>
                        </a:rPr>
                        <a:t>. </a:t>
                      </a:r>
                      <a:endParaRPr kumimoji="0" lang="en-US" sz="2100" b="0" i="0" u="none" strike="noStrike" cap="none" normalizeH="0" baseline="0" dirty="0">
                        <a:ln>
                          <a:noFill/>
                        </a:ln>
                        <a:solidFill>
                          <a:schemeClr val="bg1"/>
                        </a:solidFill>
                        <a:effectLst/>
                        <a:latin typeface="Coptic1" pitchFamily="2"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100" b="0" i="0" u="sng" strike="noStrike" cap="none" normalizeH="0" baseline="0" dirty="0">
                          <a:ln>
                            <a:noFill/>
                          </a:ln>
                          <a:solidFill>
                            <a:srgbClr val="FF9900"/>
                          </a:solidFill>
                          <a:effectLst/>
                          <a:latin typeface="Arial" charset="0"/>
                          <a:cs typeface="Arial" charset="0"/>
                        </a:rPr>
                        <a:t>Le diacre :</a:t>
                      </a:r>
                    </a:p>
                    <a:p>
                      <a:pPr algn="just"/>
                      <a:r>
                        <a:rPr lang="fr-FR" sz="2000" kern="1200" baseline="0" dirty="0">
                          <a:solidFill>
                            <a:schemeClr val="bg1"/>
                          </a:solidFill>
                          <a:latin typeface="Arial" panose="020B0604020202020204" pitchFamily="34" charset="0"/>
                          <a:ea typeface="+mn-ea"/>
                          <a:cs typeface="+mn-cs"/>
                        </a:rPr>
                        <a:t>Implorez pour les vents du ciel et les fruits de la terre, la montée des eaux des fleuves, les semences, les fourrages et les produits des champs. Que le Christ notre Dieu les bénisse, les amène à maturité sans dommage et nous pardonne nos péchés</a:t>
                      </a:r>
                      <a:r>
                        <a:rPr lang="fr-FR" sz="2000" kern="1200" baseline="0" dirty="0">
                          <a:solidFill>
                            <a:srgbClr val="FFFFFF"/>
                          </a:solidFill>
                          <a:latin typeface="Arial" panose="020B0604020202020204" pitchFamily="34" charset="0"/>
                          <a:ea typeface="+mn-ea"/>
                          <a:cs typeface="+mn-cs"/>
                        </a:rPr>
                        <a:t>.</a:t>
                      </a:r>
                      <a:endParaRPr kumimoji="0" lang="fr-CA" sz="2000" b="0" i="0" u="sng"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100" b="0" i="0" u="sng" strike="noStrike" cap="none" normalizeH="0" baseline="0" dirty="0">
                          <a:ln>
                            <a:noFill/>
                          </a:ln>
                          <a:solidFill>
                            <a:srgbClr val="FF9900"/>
                          </a:solidFill>
                          <a:effectLst/>
                          <a:latin typeface="Arial" charset="0"/>
                          <a:cs typeface="Arial" charset="0"/>
                        </a:rPr>
                        <a:t>الشماس :</a:t>
                      </a:r>
                      <a:r>
                        <a:rPr kumimoji="0" lang="ar-SA" sz="2100" b="1" i="0" u="none" strike="noStrike" cap="none" normalizeH="0" baseline="0" dirty="0">
                          <a:ln>
                            <a:noFill/>
                          </a:ln>
                          <a:solidFill>
                            <a:srgbClr val="FFFFFF"/>
                          </a:solidFill>
                          <a:effectLst/>
                          <a:latin typeface="Arial" charset="0"/>
                          <a:cs typeface="Arial" charset="0"/>
                        </a:rPr>
                        <a:t> </a:t>
                      </a:r>
                      <a:endParaRPr kumimoji="0" lang="ar-SA" sz="2100" b="0" i="0" u="none" strike="noStrike" cap="none" normalizeH="0" baseline="0" dirty="0">
                        <a:ln>
                          <a:noFill/>
                        </a:ln>
                        <a:solidFill>
                          <a:srgbClr val="FFFFFF"/>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500" b="0" i="0" u="none" strike="noStrike" cap="none" normalizeH="0" baseline="0" dirty="0">
                          <a:ln>
                            <a:noFill/>
                          </a:ln>
                          <a:solidFill>
                            <a:schemeClr val="bg1"/>
                          </a:solidFill>
                          <a:effectLst/>
                          <a:latin typeface="Arial" charset="0"/>
                          <a:cs typeface="Arial" charset="0"/>
                        </a:rPr>
                        <a:t>اطلبوا عن أهوية السَّماء وثمرات </a:t>
                      </a:r>
                      <a:r>
                        <a:rPr kumimoji="0" lang="ar-SA" sz="2500" b="0" i="0" u="none" strike="noStrike" cap="none" normalizeH="0" baseline="0" dirty="0" err="1">
                          <a:ln>
                            <a:noFill/>
                          </a:ln>
                          <a:solidFill>
                            <a:schemeClr val="bg1"/>
                          </a:solidFill>
                          <a:effectLst/>
                          <a:latin typeface="Arial" charset="0"/>
                          <a:cs typeface="Arial" charset="0"/>
                        </a:rPr>
                        <a:t>اﻷرض</a:t>
                      </a:r>
                      <a:r>
                        <a:rPr kumimoji="0" lang="ar-SA" sz="2500" b="0" i="0" u="none" strike="noStrike" cap="none" normalizeH="0" baseline="0" dirty="0">
                          <a:ln>
                            <a:noFill/>
                          </a:ln>
                          <a:solidFill>
                            <a:schemeClr val="bg1"/>
                          </a:solidFill>
                          <a:effectLst/>
                          <a:latin typeface="Arial" charset="0"/>
                          <a:cs typeface="Arial" charset="0"/>
                        </a:rPr>
                        <a:t> وصعود مياه الأنهار والزروع والعشب ونبات الحقل</a:t>
                      </a:r>
                      <a:r>
                        <a:rPr kumimoji="0" lang="fr-FR" sz="2500" b="0" i="0" u="none" strike="noStrike" cap="none" normalizeH="0" baseline="0" dirty="0">
                          <a:ln>
                            <a:noFill/>
                          </a:ln>
                          <a:solidFill>
                            <a:schemeClr val="bg1"/>
                          </a:solidFill>
                          <a:effectLst/>
                          <a:latin typeface="Arial" charset="0"/>
                          <a:cs typeface="Arial" charset="0"/>
                        </a:rPr>
                        <a:t> </a:t>
                      </a:r>
                      <a:r>
                        <a:rPr kumimoji="0" lang="ar-EG" sz="2500" b="0" i="0" u="none" strike="noStrike" cap="none" normalizeH="0" baseline="0" dirty="0">
                          <a:ln>
                            <a:noFill/>
                          </a:ln>
                          <a:solidFill>
                            <a:schemeClr val="bg1"/>
                          </a:solidFill>
                          <a:effectLst/>
                          <a:latin typeface="Arial" charset="0"/>
                          <a:cs typeface="Arial" charset="0"/>
                        </a:rPr>
                        <a:t>لكي يباركها المسيح إلهنا ويكملها سالمة بغير آفة، ويغفر لنا خطايانا </a:t>
                      </a:r>
                      <a:r>
                        <a:rPr kumimoji="0" lang="ar-EG" sz="2500" b="0" i="0" u="none" strike="noStrike" cap="none" normalizeH="0" baseline="0" dirty="0">
                          <a:ln>
                            <a:noFill/>
                          </a:ln>
                          <a:solidFill>
                            <a:srgbClr val="FFFFFF"/>
                          </a:solidFill>
                          <a:effectLst/>
                          <a:latin typeface="Arial" charset="0"/>
                          <a:cs typeface="Arial" charset="0"/>
                        </a:rPr>
                        <a:t>.</a:t>
                      </a:r>
                      <a:endParaRPr kumimoji="0" lang="en-US" sz="25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07557282"/>
      </p:ext>
    </p:extLst>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20038" name="Group 102"/>
          <p:cNvGraphicFramePr>
            <a:graphicFrameLocks noGrp="1"/>
          </p:cNvGraphicFramePr>
          <p:nvPr>
            <p:ph/>
            <p:extLst>
              <p:ext uri="{D42A27DB-BD31-4B8C-83A1-F6EECF244321}">
                <p14:modId xmlns:p14="http://schemas.microsoft.com/office/powerpoint/2010/main" val="3327819258"/>
              </p:ext>
            </p:extLst>
          </p:nvPr>
        </p:nvGraphicFramePr>
        <p:xfrm>
          <a:off x="0" y="0"/>
          <a:ext cx="9144000" cy="4805172"/>
        </p:xfrm>
        <a:graphic>
          <a:graphicData uri="http://schemas.openxmlformats.org/drawingml/2006/table">
            <a:tbl>
              <a:tblPr/>
              <a:tblGrid>
                <a:gridCol w="3346450">
                  <a:extLst>
                    <a:ext uri="{9D8B030D-6E8A-4147-A177-3AD203B41FA5}">
                      <a16:colId xmlns:a16="http://schemas.microsoft.com/office/drawing/2014/main" val="20000"/>
                    </a:ext>
                  </a:extLst>
                </a:gridCol>
                <a:gridCol w="3155950">
                  <a:extLst>
                    <a:ext uri="{9D8B030D-6E8A-4147-A177-3AD203B41FA5}">
                      <a16:colId xmlns:a16="http://schemas.microsoft.com/office/drawing/2014/main" val="20001"/>
                    </a:ext>
                  </a:extLst>
                </a:gridCol>
                <a:gridCol w="2641600">
                  <a:extLst>
                    <a:ext uri="{9D8B030D-6E8A-4147-A177-3AD203B41FA5}">
                      <a16:colId xmlns:a16="http://schemas.microsoft.com/office/drawing/2014/main" val="20002"/>
                    </a:ext>
                  </a:extLst>
                </a:gridCol>
              </a:tblGrid>
              <a:tr h="4558284">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1800" b="0" i="0" u="sng" strike="noStrike" cap="none" normalizeH="0" baseline="0" dirty="0">
                          <a:ln>
                            <a:noFill/>
                          </a:ln>
                          <a:solidFill>
                            <a:srgbClr val="FF9900"/>
                          </a:solidFill>
                          <a:effectLst/>
                          <a:latin typeface="Coptic1" pitchFamily="2" charset="0"/>
                          <a:cs typeface="Arial" charset="0"/>
                        </a:rPr>
                        <a:t>Piou/b :</a:t>
                      </a:r>
                      <a:endParaRPr kumimoji="0" lang="ar-EG" sz="1800" b="0" i="0" u="sng" strike="noStrike" cap="none" normalizeH="0" baseline="0" dirty="0">
                        <a:ln>
                          <a:noFill/>
                        </a:ln>
                        <a:solidFill>
                          <a:srgbClr val="FF9900"/>
                        </a:solidFill>
                        <a:effectLst/>
                        <a:latin typeface="Coptic1" pitchFamily="2"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chemeClr val="bg1"/>
                          </a:solidFill>
                          <a:effectLst/>
                          <a:latin typeface="Coptic1" pitchFamily="2" charset="0"/>
                          <a:cs typeface="Arial" charset="0"/>
                        </a:rPr>
                        <a:t>Anitou</a:t>
                      </a:r>
                      <a:r>
                        <a:rPr kumimoji="0" lang="en-US" sz="2400" b="0" i="0" u="none" strike="noStrike" cap="none" normalizeH="0" baseline="0" dirty="0">
                          <a:ln>
                            <a:noFill/>
                          </a:ln>
                          <a:solidFill>
                            <a:schemeClr val="bg1"/>
                          </a:solidFill>
                          <a:effectLst/>
                          <a:latin typeface="Coptic1" pitchFamily="2" charset="0"/>
                          <a:cs typeface="Arial" charset="0"/>
                        </a:rPr>
                        <a:t> </a:t>
                      </a:r>
                      <a:r>
                        <a:rPr kumimoji="0" lang="en-US" sz="2400" b="0" i="0" u="none" strike="noStrike" cap="none" normalizeH="0" baseline="0" dirty="0" err="1">
                          <a:ln>
                            <a:noFill/>
                          </a:ln>
                          <a:solidFill>
                            <a:schemeClr val="bg1"/>
                          </a:solidFill>
                          <a:effectLst/>
                          <a:latin typeface="Coptic1" pitchFamily="2" charset="0"/>
                          <a:cs typeface="Arial" charset="0"/>
                        </a:rPr>
                        <a:t>e~p~swi</a:t>
                      </a:r>
                      <a:r>
                        <a:rPr kumimoji="0" lang="en-US" sz="2400" b="0" i="0" u="none" strike="noStrike" cap="none" normalizeH="0" baseline="0" dirty="0">
                          <a:ln>
                            <a:noFill/>
                          </a:ln>
                          <a:solidFill>
                            <a:schemeClr val="bg1"/>
                          </a:solidFill>
                          <a:effectLst/>
                          <a:latin typeface="Coptic1" pitchFamily="2" charset="0"/>
                          <a:cs typeface="Arial" charset="0"/>
                        </a:rPr>
                        <a:t> kata </a:t>
                      </a:r>
                      <a:r>
                        <a:rPr kumimoji="0" lang="en-US" sz="2400" b="0" i="0" u="none" strike="noStrike" cap="none" normalizeH="0" baseline="0" dirty="0" err="1">
                          <a:ln>
                            <a:noFill/>
                          </a:ln>
                          <a:solidFill>
                            <a:schemeClr val="bg1"/>
                          </a:solidFill>
                          <a:effectLst/>
                          <a:latin typeface="Coptic1" pitchFamily="2" charset="0"/>
                          <a:cs typeface="Arial" charset="0"/>
                        </a:rPr>
                        <a:t>nousi</a:t>
                      </a:r>
                      <a:r>
                        <a:rPr kumimoji="0" lang="en-US" sz="2400" b="0" i="0" u="none" strike="noStrike" cap="none" normalizeH="0" baseline="0" dirty="0">
                          <a:ln>
                            <a:noFill/>
                          </a:ln>
                          <a:solidFill>
                            <a:schemeClr val="bg1"/>
                          </a:solidFill>
                          <a:effectLst/>
                          <a:latin typeface="Coptic1" pitchFamily="2" charset="0"/>
                          <a:cs typeface="Arial" charset="0"/>
                        </a:rPr>
                        <a:t> kata v/</a:t>
                      </a:r>
                      <a:r>
                        <a:rPr kumimoji="0" lang="en-US" sz="2400" b="0" i="0" u="none" strike="noStrike" cap="none" normalizeH="0" baseline="0" dirty="0" err="1">
                          <a:ln>
                            <a:noFill/>
                          </a:ln>
                          <a:solidFill>
                            <a:schemeClr val="bg1"/>
                          </a:solidFill>
                          <a:effectLst/>
                          <a:latin typeface="Coptic1" pitchFamily="2" charset="0"/>
                          <a:cs typeface="Arial" charset="0"/>
                        </a:rPr>
                        <a:t>e~te</a:t>
                      </a:r>
                      <a:r>
                        <a:rPr kumimoji="0" lang="en-US" sz="2400" b="0" i="0" u="none" strike="noStrike" cap="none" normalizeH="0" baseline="0" dirty="0">
                          <a:ln>
                            <a:noFill/>
                          </a:ln>
                          <a:solidFill>
                            <a:schemeClr val="bg1"/>
                          </a:solidFill>
                          <a:effectLst/>
                          <a:latin typeface="Coptic1" pitchFamily="2" charset="0"/>
                          <a:cs typeface="Arial" charset="0"/>
                        </a:rPr>
                        <a:t> </a:t>
                      </a:r>
                      <a:r>
                        <a:rPr kumimoji="0" lang="en-US" sz="2400" b="0" i="0" u="none" strike="noStrike" cap="none" normalizeH="0" baseline="0" dirty="0" err="1">
                          <a:ln>
                            <a:noFill/>
                          </a:ln>
                          <a:solidFill>
                            <a:schemeClr val="bg1"/>
                          </a:solidFill>
                          <a:effectLst/>
                          <a:latin typeface="Coptic1" pitchFamily="2" charset="0"/>
                          <a:cs typeface="Arial" charset="0"/>
                        </a:rPr>
                        <a:t>vwk</a:t>
                      </a:r>
                      <a:r>
                        <a:rPr kumimoji="0" lang="en-US" sz="2400" b="0" i="0" u="none" strike="noStrike" cap="none" normalizeH="0" baseline="0" dirty="0">
                          <a:ln>
                            <a:noFill/>
                          </a:ln>
                          <a:solidFill>
                            <a:schemeClr val="bg1"/>
                          </a:solidFill>
                          <a:effectLst/>
                          <a:latin typeface="Coptic1" pitchFamily="2" charset="0"/>
                          <a:cs typeface="Arial" charset="0"/>
                        </a:rPr>
                        <a:t> </a:t>
                      </a:r>
                      <a:r>
                        <a:rPr kumimoji="0" lang="en-US" sz="2400" b="0" i="0" u="none" strike="noStrike" cap="none" normalizeH="0" baseline="0" dirty="0" err="1">
                          <a:ln>
                            <a:noFill/>
                          </a:ln>
                          <a:solidFill>
                            <a:schemeClr val="bg1"/>
                          </a:solidFill>
                          <a:effectLst/>
                          <a:latin typeface="Coptic1" pitchFamily="2" charset="0"/>
                          <a:cs typeface="Arial" charset="0"/>
                        </a:rPr>
                        <a:t>n~h~mot</a:t>
                      </a:r>
                      <a:r>
                        <a:rPr kumimoji="0" lang="en-US" sz="2400" b="0" i="0" u="none" strike="noStrike" cap="none" normalizeH="0" baseline="0" dirty="0">
                          <a:ln>
                            <a:noFill/>
                          </a:ln>
                          <a:solidFill>
                            <a:schemeClr val="bg1"/>
                          </a:solidFill>
                          <a:effectLst/>
                          <a:latin typeface="Coptic1" pitchFamily="2" charset="0"/>
                          <a:cs typeface="Arial" charset="0"/>
                        </a:rPr>
                        <a:t> : ma </a:t>
                      </a:r>
                      <a:r>
                        <a:rPr kumimoji="0" lang="en-US" sz="2400" b="0" i="0" u="none" strike="noStrike" cap="none" normalizeH="0" baseline="0" dirty="0" err="1">
                          <a:ln>
                            <a:noFill/>
                          </a:ln>
                          <a:solidFill>
                            <a:schemeClr val="bg1"/>
                          </a:solidFill>
                          <a:effectLst/>
                          <a:latin typeface="Coptic1" pitchFamily="2" charset="0"/>
                          <a:cs typeface="Arial" charset="0"/>
                        </a:rPr>
                        <a:t>p~ounof</a:t>
                      </a:r>
                      <a:r>
                        <a:rPr kumimoji="0" lang="en-US" sz="2400" b="0" i="0" u="none" strike="noStrike" cap="none" normalizeH="0" baseline="0" dirty="0">
                          <a:ln>
                            <a:noFill/>
                          </a:ln>
                          <a:solidFill>
                            <a:schemeClr val="bg1"/>
                          </a:solidFill>
                          <a:effectLst/>
                          <a:latin typeface="Coptic1" pitchFamily="2" charset="0"/>
                          <a:cs typeface="Arial" charset="0"/>
                        </a:rPr>
                        <a:t> </a:t>
                      </a:r>
                      <a:r>
                        <a:rPr kumimoji="0" lang="en-US" sz="2400" b="0" i="0" u="none" strike="noStrike" cap="none" normalizeH="0" baseline="0" dirty="0" err="1">
                          <a:ln>
                            <a:noFill/>
                          </a:ln>
                          <a:solidFill>
                            <a:schemeClr val="bg1"/>
                          </a:solidFill>
                          <a:effectLst/>
                          <a:latin typeface="Coptic1" pitchFamily="2" charset="0"/>
                          <a:cs typeface="Arial" charset="0"/>
                        </a:rPr>
                        <a:t>m~p~ho</a:t>
                      </a:r>
                      <a:r>
                        <a:rPr kumimoji="0" lang="en-US" sz="2400" b="0" i="0" u="none" strike="noStrike" cap="none" normalizeH="0" baseline="0" dirty="0">
                          <a:ln>
                            <a:noFill/>
                          </a:ln>
                          <a:solidFill>
                            <a:schemeClr val="bg1"/>
                          </a:solidFill>
                          <a:effectLst/>
                          <a:latin typeface="Coptic1" pitchFamily="2" charset="0"/>
                          <a:cs typeface="Arial" charset="0"/>
                        </a:rPr>
                        <a:t> </a:t>
                      </a:r>
                      <a:r>
                        <a:rPr kumimoji="0" lang="en-US" sz="2400" b="0" i="0" u="none" strike="noStrike" cap="none" normalizeH="0" baseline="0" dirty="0" err="1">
                          <a:ln>
                            <a:noFill/>
                          </a:ln>
                          <a:solidFill>
                            <a:schemeClr val="bg1"/>
                          </a:solidFill>
                          <a:effectLst/>
                          <a:latin typeface="Coptic1" pitchFamily="2" charset="0"/>
                          <a:cs typeface="Arial" charset="0"/>
                        </a:rPr>
                        <a:t>m~p~kahi</a:t>
                      </a:r>
                      <a:r>
                        <a:rPr kumimoji="0" lang="en-US" sz="2400" b="0" i="0" u="none" strike="noStrike" cap="none" normalizeH="0" baseline="0" dirty="0">
                          <a:ln>
                            <a:noFill/>
                          </a:ln>
                          <a:solidFill>
                            <a:schemeClr val="bg1"/>
                          </a:solidFill>
                          <a:effectLst/>
                          <a:latin typeface="Coptic1" pitchFamily="2" charset="0"/>
                          <a:cs typeface="Arial" charset="0"/>
                        </a:rPr>
                        <a:t> : </a:t>
                      </a:r>
                      <a:r>
                        <a:rPr kumimoji="0" lang="en-US" sz="2400" b="0" i="0" u="none" strike="noStrike" cap="none" normalizeH="0" baseline="0" dirty="0" err="1">
                          <a:ln>
                            <a:noFill/>
                          </a:ln>
                          <a:solidFill>
                            <a:schemeClr val="bg1"/>
                          </a:solidFill>
                          <a:effectLst/>
                          <a:latin typeface="Coptic1" pitchFamily="2" charset="0"/>
                          <a:cs typeface="Arial" charset="0"/>
                        </a:rPr>
                        <a:t>marouyiqi</a:t>
                      </a:r>
                      <a:r>
                        <a:rPr kumimoji="0" lang="en-US" sz="2400" b="0" i="0" u="none" strike="noStrike" cap="none" normalizeH="0" baseline="0" dirty="0">
                          <a:ln>
                            <a:noFill/>
                          </a:ln>
                          <a:solidFill>
                            <a:schemeClr val="bg1"/>
                          </a:solidFill>
                          <a:effectLst/>
                          <a:latin typeface="Coptic1" pitchFamily="2" charset="0"/>
                          <a:cs typeface="Arial" charset="0"/>
                        </a:rPr>
                        <a:t> </a:t>
                      </a:r>
                      <a:r>
                        <a:rPr kumimoji="0" lang="en-US" sz="2400" b="0" i="0" u="none" strike="noStrike" cap="none" normalizeH="0" baseline="0" dirty="0" err="1">
                          <a:ln>
                            <a:noFill/>
                          </a:ln>
                          <a:solidFill>
                            <a:schemeClr val="bg1"/>
                          </a:solidFill>
                          <a:effectLst/>
                          <a:latin typeface="Coptic1" pitchFamily="2" charset="0"/>
                          <a:cs typeface="Arial" charset="0"/>
                        </a:rPr>
                        <a:t>n~je</a:t>
                      </a:r>
                      <a:r>
                        <a:rPr kumimoji="0" lang="en-US" sz="2400" b="0" i="0" u="none" strike="noStrike" cap="none" normalizeH="0" baseline="0" dirty="0">
                          <a:ln>
                            <a:noFill/>
                          </a:ln>
                          <a:solidFill>
                            <a:schemeClr val="bg1"/>
                          </a:solidFill>
                          <a:effectLst/>
                          <a:latin typeface="Coptic1" pitchFamily="2" charset="0"/>
                          <a:cs typeface="Arial" charset="0"/>
                        </a:rPr>
                        <a:t> </a:t>
                      </a:r>
                      <a:r>
                        <a:rPr kumimoji="0" lang="en-US" sz="2400" b="0" i="0" u="none" strike="noStrike" cap="none" normalizeH="0" baseline="0" dirty="0" err="1">
                          <a:ln>
                            <a:noFill/>
                          </a:ln>
                          <a:solidFill>
                            <a:schemeClr val="bg1"/>
                          </a:solidFill>
                          <a:effectLst/>
                          <a:latin typeface="Coptic1" pitchFamily="2" charset="0"/>
                          <a:cs typeface="Arial" charset="0"/>
                        </a:rPr>
                        <a:t>nefy~lwm</a:t>
                      </a:r>
                      <a:r>
                        <a:rPr kumimoji="0" lang="en-US" sz="2400" b="0" i="0" u="none" strike="noStrike" cap="none" normalizeH="0" baseline="0" dirty="0">
                          <a:ln>
                            <a:noFill/>
                          </a:ln>
                          <a:solidFill>
                            <a:schemeClr val="bg1"/>
                          </a:solidFill>
                          <a:effectLst/>
                          <a:latin typeface="Coptic1" pitchFamily="2" charset="0"/>
                          <a:cs typeface="Arial" charset="0"/>
                        </a:rPr>
                        <a:t> : </a:t>
                      </a:r>
                      <a:r>
                        <a:rPr kumimoji="0" lang="en-US" sz="2400" b="0" i="0" u="none" strike="noStrike" cap="none" normalizeH="0" baseline="0" dirty="0" err="1">
                          <a:ln>
                            <a:noFill/>
                          </a:ln>
                          <a:solidFill>
                            <a:schemeClr val="bg1"/>
                          </a:solidFill>
                          <a:effectLst/>
                          <a:latin typeface="Coptic1" pitchFamily="2" charset="0"/>
                          <a:cs typeface="Arial" charset="0"/>
                        </a:rPr>
                        <a:t>maroua~sai</a:t>
                      </a:r>
                      <a:r>
                        <a:rPr kumimoji="0" lang="en-US" sz="2400" b="0" i="0" u="none" strike="noStrike" cap="none" normalizeH="0" baseline="0" dirty="0">
                          <a:ln>
                            <a:noFill/>
                          </a:ln>
                          <a:solidFill>
                            <a:schemeClr val="bg1"/>
                          </a:solidFill>
                          <a:effectLst/>
                          <a:latin typeface="Coptic1" pitchFamily="2" charset="0"/>
                          <a:cs typeface="Arial" charset="0"/>
                        </a:rPr>
                        <a:t> </a:t>
                      </a:r>
                      <a:r>
                        <a:rPr kumimoji="0" lang="en-US" sz="2400" b="0" i="0" u="none" strike="noStrike" cap="none" normalizeH="0" baseline="0" dirty="0" err="1">
                          <a:ln>
                            <a:noFill/>
                          </a:ln>
                          <a:solidFill>
                            <a:schemeClr val="bg1"/>
                          </a:solidFill>
                          <a:effectLst/>
                          <a:latin typeface="Coptic1" pitchFamily="2" charset="0"/>
                          <a:cs typeface="Arial" charset="0"/>
                        </a:rPr>
                        <a:t>n~je</a:t>
                      </a:r>
                      <a:r>
                        <a:rPr kumimoji="0" lang="en-US" sz="2400" b="0" i="0" u="none" strike="noStrike" cap="none" normalizeH="0" baseline="0" dirty="0">
                          <a:ln>
                            <a:noFill/>
                          </a:ln>
                          <a:solidFill>
                            <a:schemeClr val="bg1"/>
                          </a:solidFill>
                          <a:effectLst/>
                          <a:latin typeface="Coptic1" pitchFamily="2" charset="0"/>
                          <a:cs typeface="Arial" charset="0"/>
                        </a:rPr>
                        <a:t> </a:t>
                      </a:r>
                      <a:r>
                        <a:rPr kumimoji="0" lang="en-US" sz="2400" b="0" i="0" u="none" strike="noStrike" cap="none" normalizeH="0" baseline="0" dirty="0" err="1">
                          <a:ln>
                            <a:noFill/>
                          </a:ln>
                          <a:solidFill>
                            <a:schemeClr val="bg1"/>
                          </a:solidFill>
                          <a:effectLst/>
                          <a:latin typeface="Coptic1" pitchFamily="2" charset="0"/>
                          <a:cs typeface="Arial" charset="0"/>
                        </a:rPr>
                        <a:t>nefoutah</a:t>
                      </a:r>
                      <a:r>
                        <a:rPr kumimoji="0" lang="en-US" sz="2400" b="0" i="0" u="none" strike="noStrike" cap="none" normalizeH="0" baseline="0" dirty="0">
                          <a:ln>
                            <a:noFill/>
                          </a:ln>
                          <a:solidFill>
                            <a:schemeClr val="bg1"/>
                          </a:solidFill>
                          <a:effectLst/>
                          <a:latin typeface="Coptic1" pitchFamily="2" charset="0"/>
                          <a:cs typeface="Arial" charset="0"/>
                        </a:rPr>
                        <a:t>.</a:t>
                      </a:r>
                      <a:r>
                        <a:rPr kumimoji="0" lang="en-US" sz="2400" b="0" i="0" u="none" strike="noStrike" cap="none" normalizeH="0" baseline="0" dirty="0">
                          <a:ln>
                            <a:noFill/>
                          </a:ln>
                          <a:solidFill>
                            <a:schemeClr val="bg1"/>
                          </a:solidFill>
                          <a:effectLst/>
                          <a:latin typeface="Arial" charset="0"/>
                          <a:cs typeface="Arial" charset="0"/>
                        </a:rPr>
                        <a:t> </a:t>
                      </a:r>
                      <a:r>
                        <a:rPr kumimoji="0" lang="en-US" sz="2400" b="0" i="0" u="none" strike="noStrike" cap="none" normalizeH="0" baseline="0" dirty="0" err="1">
                          <a:ln>
                            <a:noFill/>
                          </a:ln>
                          <a:solidFill>
                            <a:schemeClr val="bg1"/>
                          </a:solidFill>
                          <a:effectLst/>
                          <a:latin typeface="Coptic1" pitchFamily="2" charset="0"/>
                          <a:cs typeface="Arial" charset="0"/>
                        </a:rPr>
                        <a:t>Cebtwtf</a:t>
                      </a:r>
                      <a:r>
                        <a:rPr kumimoji="0" lang="en-US" sz="2400" b="0" i="0" u="none" strike="noStrike" cap="none" normalizeH="0" baseline="0" dirty="0">
                          <a:ln>
                            <a:noFill/>
                          </a:ln>
                          <a:solidFill>
                            <a:schemeClr val="bg1"/>
                          </a:solidFill>
                          <a:effectLst/>
                          <a:latin typeface="Coptic1" pitchFamily="2" charset="0"/>
                          <a:cs typeface="Arial" charset="0"/>
                        </a:rPr>
                        <a:t> </a:t>
                      </a:r>
                      <a:r>
                        <a:rPr kumimoji="0" lang="en-US" sz="2400" b="0" i="0" u="none" strike="noStrike" cap="none" normalizeH="0" baseline="0" dirty="0" err="1">
                          <a:ln>
                            <a:noFill/>
                          </a:ln>
                          <a:solidFill>
                            <a:schemeClr val="bg1"/>
                          </a:solidFill>
                          <a:effectLst/>
                          <a:latin typeface="Coptic1" pitchFamily="2" charset="0"/>
                          <a:cs typeface="Arial" charset="0"/>
                        </a:rPr>
                        <a:t>e~ouj~roj</a:t>
                      </a:r>
                      <a:r>
                        <a:rPr kumimoji="0" lang="en-US" sz="2400" b="0" i="0" u="none" strike="noStrike" cap="none" normalizeH="0" baseline="0" dirty="0">
                          <a:ln>
                            <a:noFill/>
                          </a:ln>
                          <a:solidFill>
                            <a:schemeClr val="bg1"/>
                          </a:solidFill>
                          <a:effectLst/>
                          <a:latin typeface="Coptic1" pitchFamily="2" charset="0"/>
                          <a:cs typeface="Arial" charset="0"/>
                        </a:rPr>
                        <a:t> </a:t>
                      </a:r>
                      <a:r>
                        <a:rPr kumimoji="0" lang="en-US" sz="2400" b="0" i="0" u="none" strike="noStrike" cap="none" normalizeH="0" baseline="0" dirty="0" err="1">
                          <a:ln>
                            <a:noFill/>
                          </a:ln>
                          <a:solidFill>
                            <a:schemeClr val="bg1"/>
                          </a:solidFill>
                          <a:effectLst/>
                          <a:latin typeface="Coptic1" pitchFamily="2" charset="0"/>
                          <a:cs typeface="Arial" charset="0"/>
                        </a:rPr>
                        <a:t>nem</a:t>
                      </a:r>
                      <a:r>
                        <a:rPr kumimoji="0" lang="en-US" sz="2400" b="0" i="0" u="none" strike="noStrike" cap="none" normalizeH="0" baseline="0" dirty="0">
                          <a:ln>
                            <a:noFill/>
                          </a:ln>
                          <a:solidFill>
                            <a:schemeClr val="bg1"/>
                          </a:solidFill>
                          <a:effectLst/>
                          <a:latin typeface="Coptic1" pitchFamily="2" charset="0"/>
                          <a:cs typeface="Arial" charset="0"/>
                        </a:rPr>
                        <a:t> </a:t>
                      </a:r>
                      <a:r>
                        <a:rPr kumimoji="0" lang="en-US" sz="2400" b="0" i="0" u="none" strike="noStrike" cap="none" normalizeH="0" baseline="0" dirty="0" err="1">
                          <a:ln>
                            <a:noFill/>
                          </a:ln>
                          <a:solidFill>
                            <a:schemeClr val="bg1"/>
                          </a:solidFill>
                          <a:effectLst/>
                          <a:latin typeface="Coptic1" pitchFamily="2" charset="0"/>
                          <a:cs typeface="Arial" charset="0"/>
                        </a:rPr>
                        <a:t>ouw~mq</a:t>
                      </a:r>
                      <a:r>
                        <a:rPr kumimoji="0" lang="en-US" sz="2400" b="0" i="0" u="none" strike="noStrike" cap="none" normalizeH="0" baseline="0" dirty="0">
                          <a:ln>
                            <a:noFill/>
                          </a:ln>
                          <a:solidFill>
                            <a:schemeClr val="bg1"/>
                          </a:solidFill>
                          <a:effectLst/>
                          <a:latin typeface="Coptic1" pitchFamily="2" charset="0"/>
                          <a:cs typeface="Arial" charset="0"/>
                        </a:rPr>
                        <a:t> : </a:t>
                      </a:r>
                      <a:r>
                        <a:rPr kumimoji="0" lang="en-US" sz="2400" b="0" i="0" u="none" strike="noStrike" cap="none" normalizeH="0" baseline="0" dirty="0" err="1">
                          <a:ln>
                            <a:noFill/>
                          </a:ln>
                          <a:solidFill>
                            <a:schemeClr val="bg1"/>
                          </a:solidFill>
                          <a:effectLst/>
                          <a:latin typeface="Coptic1" pitchFamily="2" charset="0"/>
                          <a:cs typeface="Arial" charset="0"/>
                        </a:rPr>
                        <a:t>ouoh</a:t>
                      </a:r>
                      <a:r>
                        <a:rPr kumimoji="0" lang="en-US" sz="2400" b="0" i="0" u="none" strike="noStrike" cap="none" normalizeH="0" baseline="0" dirty="0">
                          <a:ln>
                            <a:noFill/>
                          </a:ln>
                          <a:solidFill>
                            <a:schemeClr val="bg1"/>
                          </a:solidFill>
                          <a:effectLst/>
                          <a:latin typeface="Coptic1" pitchFamily="2" charset="0"/>
                          <a:cs typeface="Arial" charset="0"/>
                        </a:rPr>
                        <a:t> </a:t>
                      </a:r>
                      <a:r>
                        <a:rPr kumimoji="0" lang="en-US" sz="2400" b="0" i="0" u="none" strike="noStrike" cap="none" normalizeH="0" baseline="0" dirty="0" err="1">
                          <a:ln>
                            <a:noFill/>
                          </a:ln>
                          <a:solidFill>
                            <a:schemeClr val="bg1"/>
                          </a:solidFill>
                          <a:effectLst/>
                          <a:latin typeface="Coptic1" pitchFamily="2" charset="0"/>
                          <a:cs typeface="Arial" charset="0"/>
                        </a:rPr>
                        <a:t>a~rioikonomin</a:t>
                      </a:r>
                      <a:r>
                        <a:rPr kumimoji="0" lang="en-US" sz="2400" b="0" i="0" u="none" strike="noStrike" cap="none" normalizeH="0" baseline="0" dirty="0">
                          <a:ln>
                            <a:noFill/>
                          </a:ln>
                          <a:solidFill>
                            <a:schemeClr val="bg1"/>
                          </a:solidFill>
                          <a:effectLst/>
                          <a:latin typeface="Coptic1" pitchFamily="2" charset="0"/>
                          <a:cs typeface="Arial" charset="0"/>
                        </a:rPr>
                        <a:t> </a:t>
                      </a:r>
                      <a:r>
                        <a:rPr kumimoji="0" lang="en-US" sz="2400" b="0" i="0" u="none" strike="noStrike" cap="none" normalizeH="0" baseline="0" dirty="0" err="1">
                          <a:ln>
                            <a:noFill/>
                          </a:ln>
                          <a:solidFill>
                            <a:schemeClr val="bg1"/>
                          </a:solidFill>
                          <a:effectLst/>
                          <a:latin typeface="Coptic1" pitchFamily="2" charset="0"/>
                          <a:cs typeface="Arial" charset="0"/>
                        </a:rPr>
                        <a:t>m~penjinwnq</a:t>
                      </a:r>
                      <a:r>
                        <a:rPr kumimoji="0" lang="en-US" sz="2400" b="0" i="0" u="none" strike="noStrike" cap="none" normalizeH="0" baseline="0" dirty="0">
                          <a:ln>
                            <a:noFill/>
                          </a:ln>
                          <a:solidFill>
                            <a:schemeClr val="bg1"/>
                          </a:solidFill>
                          <a:effectLst/>
                          <a:latin typeface="Coptic1" pitchFamily="2" charset="0"/>
                          <a:cs typeface="Arial" charset="0"/>
                        </a:rPr>
                        <a:t> kata </a:t>
                      </a:r>
                      <a:r>
                        <a:rPr kumimoji="0" lang="en-US" sz="2400" b="0" i="0" u="none" strike="noStrike" cap="none" normalizeH="0" baseline="0" dirty="0" err="1">
                          <a:ln>
                            <a:noFill/>
                          </a:ln>
                          <a:solidFill>
                            <a:schemeClr val="bg1"/>
                          </a:solidFill>
                          <a:effectLst/>
                          <a:latin typeface="Coptic1" pitchFamily="2" charset="0"/>
                          <a:cs typeface="Arial" charset="0"/>
                        </a:rPr>
                        <a:t>peternofri</a:t>
                      </a:r>
                      <a:r>
                        <a:rPr kumimoji="0" lang="en-US" sz="2400" b="0" i="0" u="none" strike="noStrike" cap="none" normalizeH="0" baseline="0" dirty="0">
                          <a:ln>
                            <a:noFill/>
                          </a:ln>
                          <a:solidFill>
                            <a:schemeClr val="bg1"/>
                          </a:solidFill>
                          <a:effectLst/>
                          <a:latin typeface="Coptic1" pitchFamily="2" charset="0"/>
                          <a:cs typeface="Arial" charset="0"/>
                        </a:rPr>
                        <a:t>. </a:t>
                      </a:r>
                      <a:endParaRPr kumimoji="0" lang="fr-CA" sz="2400" b="0" i="0" u="none" strike="noStrike" cap="none" normalizeH="0" baseline="0" dirty="0">
                        <a:ln>
                          <a:noFill/>
                        </a:ln>
                        <a:solidFill>
                          <a:schemeClr val="bg1"/>
                        </a:solidFill>
                        <a:effectLst/>
                        <a:latin typeface="Coptic1" pitchFamily="2"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100" b="0" i="0" u="sng" strike="noStrike" cap="none" normalizeH="0" baseline="0" dirty="0">
                          <a:ln>
                            <a:noFill/>
                          </a:ln>
                          <a:solidFill>
                            <a:srgbClr val="FF9900"/>
                          </a:solidFill>
                          <a:effectLst/>
                          <a:latin typeface="Arial" charset="0"/>
                          <a:cs typeface="Arial" charset="0"/>
                        </a:rPr>
                        <a:t>Le prêtre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0" i="0" u="none" strike="noStrike" cap="none" normalizeH="0" baseline="0" dirty="0">
                          <a:ln>
                            <a:noFill/>
                          </a:ln>
                          <a:solidFill>
                            <a:schemeClr val="bg1"/>
                          </a:solidFill>
                          <a:effectLst/>
                          <a:latin typeface="Arial" charset="0"/>
                          <a:cs typeface="Arial" charset="0"/>
                        </a:rPr>
                        <a:t>Par ta grâce fais les parvenir à hauteur convenable. Réjouis la face de la terre, que ses sillons soient irrigués et ses fruits multipliés. Prépare-la aux semailles et à la moisson et conduit notre vie comme il convient.</a:t>
                      </a: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100" b="0" i="0" u="sng" strike="noStrike" cap="none" normalizeH="0" baseline="0" dirty="0">
                          <a:ln>
                            <a:noFill/>
                          </a:ln>
                          <a:solidFill>
                            <a:srgbClr val="FF9900"/>
                          </a:solidFill>
                          <a:effectLst/>
                          <a:latin typeface="Arial" charset="0"/>
                          <a:cs typeface="Arial" charset="0"/>
                        </a:rPr>
                        <a:t>الكاهن :</a:t>
                      </a:r>
                      <a:endParaRPr kumimoji="0" lang="en-CA" sz="21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chemeClr val="bg1"/>
                          </a:solidFill>
                          <a:effectLst/>
                          <a:latin typeface="Arial" charset="0"/>
                          <a:cs typeface="Arial" pitchFamily="34" charset="0"/>
                        </a:rPr>
                        <a:t>اصعدها كمقدارها كنعمتك.</a:t>
                      </a:r>
                      <a:endParaRPr kumimoji="0" lang="ar-EG" sz="2800" b="0" i="0" u="none" strike="noStrike" cap="none" normalizeH="0" baseline="0" dirty="0">
                        <a:ln>
                          <a:noFill/>
                        </a:ln>
                        <a:solidFill>
                          <a:schemeClr val="bg1"/>
                        </a:solidFill>
                        <a:effectLst/>
                        <a:latin typeface="Arial" charset="0"/>
                        <a:cs typeface="Arial" pitchFamily="34"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chemeClr val="bg1"/>
                          </a:solidFill>
                          <a:effectLst/>
                          <a:latin typeface="Arial" charset="0"/>
                          <a:cs typeface="Arial" pitchFamily="34" charset="0"/>
                        </a:rPr>
                        <a:t>فرّح وجه الأرض </a:t>
                      </a:r>
                      <a:r>
                        <a:rPr kumimoji="0" lang="ar-SA" sz="2800" b="0" i="0" u="none" strike="noStrike" cap="none" normalizeH="0" baseline="0" dirty="0" err="1">
                          <a:ln>
                            <a:noFill/>
                          </a:ln>
                          <a:solidFill>
                            <a:schemeClr val="bg1"/>
                          </a:solidFill>
                          <a:effectLst/>
                          <a:latin typeface="Arial" charset="0"/>
                          <a:cs typeface="Arial" pitchFamily="34" charset="0"/>
                        </a:rPr>
                        <a:t>ليُرو</a:t>
                      </a:r>
                      <a:r>
                        <a:rPr kumimoji="0" lang="ar-SA" sz="2800" b="0" i="0" u="none" strike="noStrike" cap="none" normalizeH="0" baseline="0" dirty="0">
                          <a:ln>
                            <a:noFill/>
                          </a:ln>
                          <a:solidFill>
                            <a:schemeClr val="bg1"/>
                          </a:solidFill>
                          <a:effectLst/>
                          <a:latin typeface="Arial" charset="0"/>
                          <a:cs typeface="Arial" pitchFamily="34" charset="0"/>
                        </a:rPr>
                        <a:t> حرثها ولتكثر أثمارها.</a:t>
                      </a:r>
                      <a:r>
                        <a:rPr kumimoji="0" lang="ar-EG" sz="2800" b="0" i="0" u="none" strike="noStrike" cap="none" normalizeH="0" baseline="0" dirty="0">
                          <a:ln>
                            <a:noFill/>
                          </a:ln>
                          <a:solidFill>
                            <a:schemeClr val="bg1"/>
                          </a:solidFill>
                          <a:effectLst/>
                          <a:latin typeface="Arial" charset="0"/>
                          <a:cs typeface="Arial" pitchFamily="34" charset="0"/>
                        </a:rPr>
                        <a:t> أعدها </a:t>
                      </a:r>
                      <a:r>
                        <a:rPr kumimoji="0" lang="ar-SA" sz="2800" b="0" i="0" u="none" strike="noStrike" cap="none" normalizeH="0" baseline="0" dirty="0">
                          <a:ln>
                            <a:noFill/>
                          </a:ln>
                          <a:solidFill>
                            <a:schemeClr val="bg1"/>
                          </a:solidFill>
                          <a:effectLst/>
                          <a:latin typeface="Arial" charset="0"/>
                          <a:cs typeface="Arial" pitchFamily="34" charset="0"/>
                        </a:rPr>
                        <a:t>للزرع والحصاد</a:t>
                      </a:r>
                      <a:r>
                        <a:rPr kumimoji="0" lang="ar-EG" sz="2800" b="0" i="0" u="none" strike="noStrike" cap="none" normalizeH="0" baseline="0" dirty="0">
                          <a:ln>
                            <a:noFill/>
                          </a:ln>
                          <a:solidFill>
                            <a:schemeClr val="bg1"/>
                          </a:solidFill>
                          <a:effectLst/>
                          <a:latin typeface="Arial" charset="0"/>
                          <a:cs typeface="Arial" pitchFamily="34" charset="0"/>
                        </a:rPr>
                        <a:t> </a:t>
                      </a:r>
                      <a:r>
                        <a:rPr kumimoji="0" lang="ar-SA" sz="2800" b="0" i="0" u="none" strike="noStrike" cap="none" normalizeH="0" baseline="0" dirty="0">
                          <a:ln>
                            <a:noFill/>
                          </a:ln>
                          <a:solidFill>
                            <a:schemeClr val="bg1"/>
                          </a:solidFill>
                          <a:effectLst/>
                          <a:latin typeface="Arial" charset="0"/>
                          <a:cs typeface="Arial" pitchFamily="34" charset="0"/>
                        </a:rPr>
                        <a:t>ودبّر حياتنا كما يليق.</a:t>
                      </a:r>
                      <a:endParaRPr kumimoji="0" lang="fr-CA" sz="2800" b="0" i="0" u="none" strike="noStrike" cap="none" normalizeH="0" baseline="0" dirty="0">
                        <a:ln>
                          <a:noFill/>
                        </a:ln>
                        <a:solidFill>
                          <a:schemeClr val="bg1"/>
                        </a:solidFill>
                        <a:effectLst/>
                        <a:latin typeface="Arial" charset="0"/>
                        <a:cs typeface="Arial"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48064" y="255445"/>
            <a:ext cx="3873462" cy="2554545"/>
          </a:xfrm>
          <a:prstGeom prst="rect">
            <a:avLst/>
          </a:prstGeom>
        </p:spPr>
        <p:txBody>
          <a:bodyPr wrap="square">
            <a:spAutoFit/>
          </a:bodyPr>
          <a:lstStyle/>
          <a:p>
            <a:pPr algn="just" rtl="1"/>
            <a:r>
              <a:rPr lang="ar-EG" sz="4000" dirty="0">
                <a:solidFill>
                  <a:prstClr val="white"/>
                </a:solidFill>
                <a:latin typeface="Arial" panose="020B0604020202020204" pitchFamily="34" charset="0"/>
              </a:rPr>
              <a:t>يوحنا الناطق </a:t>
            </a:r>
            <a:r>
              <a:rPr lang="ar-EG" sz="4000" dirty="0" err="1">
                <a:solidFill>
                  <a:prstClr val="white"/>
                </a:solidFill>
                <a:latin typeface="Arial" panose="020B0604020202020204" pitchFamily="34" charset="0"/>
              </a:rPr>
              <a:t>بالالهيات</a:t>
            </a:r>
            <a:r>
              <a:rPr lang="ar-EG" sz="4000" dirty="0">
                <a:solidFill>
                  <a:prstClr val="white"/>
                </a:solidFill>
                <a:latin typeface="Arial" panose="020B0604020202020204" pitchFamily="34" charset="0"/>
              </a:rPr>
              <a:t> قال </a:t>
            </a:r>
            <a:r>
              <a:rPr lang="ar-EG" sz="4000" dirty="0" err="1">
                <a:solidFill>
                  <a:prstClr val="white"/>
                </a:solidFill>
                <a:latin typeface="Arial" panose="020B0604020202020204" pitchFamily="34" charset="0"/>
              </a:rPr>
              <a:t>فى</a:t>
            </a:r>
            <a:r>
              <a:rPr lang="ar-EG" sz="4000" dirty="0">
                <a:solidFill>
                  <a:prstClr val="white"/>
                </a:solidFill>
                <a:latin typeface="Arial" panose="020B0604020202020204" pitchFamily="34" charset="0"/>
              </a:rPr>
              <a:t> أنجيله انى رأيت المسيح . الروح ...</a:t>
            </a:r>
            <a:endParaRPr lang="fr-FR" sz="4000" dirty="0">
              <a:solidFill>
                <a:prstClr val="white"/>
              </a:solidFill>
              <a:latin typeface="Arial" panose="020B0604020202020204" pitchFamily="34" charset="0"/>
            </a:endParaRPr>
          </a:p>
        </p:txBody>
      </p:sp>
      <p:sp>
        <p:nvSpPr>
          <p:cNvPr id="6" name="Rectangle 5"/>
          <p:cNvSpPr/>
          <p:nvPr/>
        </p:nvSpPr>
        <p:spPr>
          <a:xfrm>
            <a:off x="323528" y="249493"/>
            <a:ext cx="4680520" cy="2139047"/>
          </a:xfrm>
          <a:prstGeom prst="rect">
            <a:avLst/>
          </a:prstGeom>
        </p:spPr>
        <p:txBody>
          <a:bodyPr wrap="square">
            <a:spAutoFit/>
          </a:bodyPr>
          <a:lstStyle/>
          <a:p>
            <a:pPr algn="just"/>
            <a:r>
              <a:rPr lang="fr-FR" sz="3400" dirty="0" err="1">
                <a:solidFill>
                  <a:prstClr val="white"/>
                </a:solidFill>
                <a:latin typeface="CS Avva Shenouda" pitchFamily="34" charset="0"/>
              </a:rPr>
              <a:t>Iwannyc</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pi;e`ologoc</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qen</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pef`eu`aggleion</a:t>
            </a:r>
            <a:r>
              <a:rPr lang="fr-FR" sz="3400" dirty="0">
                <a:solidFill>
                  <a:prstClr val="white"/>
                </a:solidFill>
                <a:latin typeface="CS Avva Shenouda" pitchFamily="34" charset="0"/>
              </a:rPr>
              <a:t>@ je </a:t>
            </a:r>
            <a:r>
              <a:rPr lang="fr-FR" sz="3400" dirty="0" err="1">
                <a:solidFill>
                  <a:prstClr val="white"/>
                </a:solidFill>
                <a:latin typeface="CS Avva Shenouda" pitchFamily="34" charset="0"/>
              </a:rPr>
              <a:t>ainau</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eP</a:t>
            </a:r>
            <a:r>
              <a:rPr lang="fr-FR" sz="3400" dirty="0">
                <a:solidFill>
                  <a:prstClr val="white"/>
                </a:solidFill>
                <a:latin typeface="CS Avva Shenouda" pitchFamily="34" charset="0"/>
              </a:rPr>
              <a:t>=,=c@ </a:t>
            </a:r>
            <a:r>
              <a:rPr lang="fr-FR" sz="3100" dirty="0" err="1">
                <a:solidFill>
                  <a:prstClr val="white"/>
                </a:solidFill>
                <a:latin typeface="CS Avva Shenouda" pitchFamily="34" charset="0"/>
              </a:rPr>
              <a:t>pi`Pneuma</a:t>
            </a:r>
            <a:r>
              <a:rPr lang="fr-FR" sz="3100" dirty="0">
                <a:solidFill>
                  <a:prstClr val="white"/>
                </a:solidFill>
                <a:latin typeface="CS Avva Shenouda" pitchFamily="34" charset="0"/>
              </a:rPr>
              <a:t> `</a:t>
            </a:r>
            <a:r>
              <a:rPr lang="fr-FR" sz="3100" dirty="0" err="1">
                <a:solidFill>
                  <a:prstClr val="white"/>
                </a:solidFill>
                <a:latin typeface="CS Avva Shenouda" pitchFamily="34" charset="0"/>
              </a:rPr>
              <a:t>mParaklyton</a:t>
            </a:r>
            <a:r>
              <a:rPr lang="fr-FR" sz="3100" dirty="0">
                <a:solidFill>
                  <a:prstClr val="white"/>
                </a:solidFill>
                <a:latin typeface="CS Avva Shenouda" pitchFamily="34" charset="0"/>
              </a:rPr>
              <a:t>.</a:t>
            </a:r>
          </a:p>
        </p:txBody>
      </p:sp>
      <p:sp>
        <p:nvSpPr>
          <p:cNvPr id="7" name="Rectangle 6"/>
          <p:cNvSpPr/>
          <p:nvPr/>
        </p:nvSpPr>
        <p:spPr>
          <a:xfrm>
            <a:off x="1331640" y="2787774"/>
            <a:ext cx="6480720" cy="2062103"/>
          </a:xfrm>
          <a:prstGeom prst="rect">
            <a:avLst/>
          </a:prstGeom>
        </p:spPr>
        <p:txBody>
          <a:bodyPr wrap="square">
            <a:spAutoFit/>
          </a:bodyPr>
          <a:lstStyle/>
          <a:p>
            <a:pPr algn="ctr"/>
            <a:r>
              <a:rPr lang="fr-FR" sz="3200" b="1" dirty="0">
                <a:solidFill>
                  <a:prstClr val="white"/>
                </a:solidFill>
                <a:latin typeface="Book Antiqua" pitchFamily="18" charset="0"/>
              </a:rPr>
              <a:t>Jean le théologien, </a:t>
            </a:r>
          </a:p>
          <a:p>
            <a:pPr algn="ctr"/>
            <a:r>
              <a:rPr lang="fr-FR" sz="3200" b="1" dirty="0">
                <a:solidFill>
                  <a:prstClr val="white"/>
                </a:solidFill>
                <a:latin typeface="Book Antiqua" pitchFamily="18" charset="0"/>
              </a:rPr>
              <a:t>dit dans son Evangile </a:t>
            </a:r>
          </a:p>
          <a:p>
            <a:pPr algn="ctr"/>
            <a:r>
              <a:rPr lang="fr-FR" sz="3200" b="1" dirty="0">
                <a:solidFill>
                  <a:prstClr val="white"/>
                </a:solidFill>
                <a:latin typeface="Book Antiqua" pitchFamily="18" charset="0"/>
              </a:rPr>
              <a:t>“J’ai vu le Christ, </a:t>
            </a:r>
          </a:p>
          <a:p>
            <a:pPr algn="ctr"/>
            <a:r>
              <a:rPr lang="fr-FR" sz="3200" b="1" dirty="0">
                <a:solidFill>
                  <a:prstClr val="white"/>
                </a:solidFill>
                <a:latin typeface="Book Antiqua" pitchFamily="18" charset="0"/>
              </a:rPr>
              <a:t>l’Esprit Consolateur.</a:t>
            </a:r>
          </a:p>
        </p:txBody>
      </p:sp>
    </p:spTree>
    <p:extLst>
      <p:ext uri="{BB962C8B-B14F-4D97-AF65-F5344CB8AC3E}">
        <p14:creationId xmlns:p14="http://schemas.microsoft.com/office/powerpoint/2010/main" val="311008860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00225" name="Group 33"/>
          <p:cNvGraphicFramePr>
            <a:graphicFrameLocks noGrp="1"/>
          </p:cNvGraphicFramePr>
          <p:nvPr>
            <p:ph/>
            <p:extLst>
              <p:ext uri="{D42A27DB-BD31-4B8C-83A1-F6EECF244321}">
                <p14:modId xmlns:p14="http://schemas.microsoft.com/office/powerpoint/2010/main" val="2899963649"/>
              </p:ext>
            </p:extLst>
          </p:nvPr>
        </p:nvGraphicFramePr>
        <p:xfrm>
          <a:off x="1" y="193452"/>
          <a:ext cx="9144000" cy="4457700"/>
        </p:xfrm>
        <a:graphic>
          <a:graphicData uri="http://schemas.openxmlformats.org/drawingml/2006/table">
            <a:tbl>
              <a:tblPr/>
              <a:tblGrid>
                <a:gridCol w="3269388">
                  <a:extLst>
                    <a:ext uri="{9D8B030D-6E8A-4147-A177-3AD203B41FA5}">
                      <a16:colId xmlns:a16="http://schemas.microsoft.com/office/drawing/2014/main" val="20000"/>
                    </a:ext>
                  </a:extLst>
                </a:gridCol>
                <a:gridCol w="3248745">
                  <a:extLst>
                    <a:ext uri="{9D8B030D-6E8A-4147-A177-3AD203B41FA5}">
                      <a16:colId xmlns:a16="http://schemas.microsoft.com/office/drawing/2014/main" val="20001"/>
                    </a:ext>
                  </a:extLst>
                </a:gridCol>
                <a:gridCol w="2625867">
                  <a:extLst>
                    <a:ext uri="{9D8B030D-6E8A-4147-A177-3AD203B41FA5}">
                      <a16:colId xmlns:a16="http://schemas.microsoft.com/office/drawing/2014/main" val="20002"/>
                    </a:ext>
                  </a:extLst>
                </a:gridCol>
              </a:tblGrid>
              <a:tr h="42291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rgbClr val="FFFFFF"/>
                          </a:solidFill>
                          <a:effectLst/>
                          <a:latin typeface="Coptic1" pitchFamily="2" charset="0"/>
                          <a:cs typeface="Arial" charset="0"/>
                        </a:rPr>
                        <a:t>Cmou</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e~pi</a:t>
                      </a:r>
                      <a:r>
                        <a:rPr kumimoji="0" lang="en-US" sz="2400" b="0" i="0" u="none" strike="noStrike" cap="none" normalizeH="0" baseline="0" dirty="0">
                          <a:ln>
                            <a:noFill/>
                          </a:ln>
                          <a:solidFill>
                            <a:srgbClr val="FFFFFF"/>
                          </a:solidFill>
                          <a:effectLst/>
                          <a:latin typeface="Coptic1" pitchFamily="2" charset="0"/>
                          <a:cs typeface="Arial" charset="0"/>
                        </a:rPr>
                        <a:t>,~</a:t>
                      </a:r>
                      <a:r>
                        <a:rPr kumimoji="0" lang="en-US" sz="2400" b="0" i="0" u="none" strike="noStrike" cap="none" normalizeH="0" baseline="0" dirty="0" err="1">
                          <a:ln>
                            <a:noFill/>
                          </a:ln>
                          <a:solidFill>
                            <a:srgbClr val="FFFFFF"/>
                          </a:solidFill>
                          <a:effectLst/>
                          <a:latin typeface="Coptic1" pitchFamily="2" charset="0"/>
                          <a:cs typeface="Arial" charset="0"/>
                        </a:rPr>
                        <a:t>lom</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n~te</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rompi</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hiten</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tekmet</a:t>
                      </a:r>
                      <a:r>
                        <a:rPr kumimoji="0" lang="en-US" sz="2400" b="0" i="0" u="none" strike="noStrike" cap="none" normalizeH="0" baseline="0" dirty="0">
                          <a:ln>
                            <a:noFill/>
                          </a:ln>
                          <a:solidFill>
                            <a:srgbClr val="FFFFFF"/>
                          </a:solidFill>
                          <a:effectLst/>
                          <a:latin typeface="Coptic1" pitchFamily="2" charset="0"/>
                          <a:cs typeface="Arial" charset="0"/>
                        </a:rPr>
                        <a:t>,~</a:t>
                      </a:r>
                      <a:r>
                        <a:rPr kumimoji="0" lang="en-US" sz="2400" b="0" i="0" u="none" strike="noStrike" cap="none" normalizeH="0" baseline="0" dirty="0" err="1">
                          <a:ln>
                            <a:noFill/>
                          </a:ln>
                          <a:solidFill>
                            <a:srgbClr val="FFFFFF"/>
                          </a:solidFill>
                          <a:effectLst/>
                          <a:latin typeface="Coptic1" pitchFamily="2" charset="0"/>
                          <a:cs typeface="Arial" charset="0"/>
                        </a:rPr>
                        <a:t>rictoc</a:t>
                      </a:r>
                      <a:r>
                        <a:rPr kumimoji="0" lang="en-US" sz="2400" b="0" i="0" u="none" strike="noStrike" cap="none" normalizeH="0" baseline="0" dirty="0">
                          <a:ln>
                            <a:noFill/>
                          </a:ln>
                          <a:solidFill>
                            <a:srgbClr val="FFFFFF"/>
                          </a:solidFill>
                          <a:effectLst/>
                          <a:latin typeface="Coptic1" pitchFamily="2" charset="0"/>
                          <a:cs typeface="Arial" charset="0"/>
                        </a:rPr>
                        <a:t> : </a:t>
                      </a:r>
                      <a:r>
                        <a:rPr kumimoji="0" lang="en-US" sz="2400" b="0" i="0" u="none" strike="noStrike" cap="none" normalizeH="0" baseline="0" dirty="0" err="1">
                          <a:ln>
                            <a:noFill/>
                          </a:ln>
                          <a:solidFill>
                            <a:srgbClr val="FFFFFF"/>
                          </a:solidFill>
                          <a:effectLst/>
                          <a:latin typeface="Coptic1" pitchFamily="2" charset="0"/>
                          <a:cs typeface="Arial" charset="0"/>
                        </a:rPr>
                        <a:t>eybe</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nih</a:t>
                      </a:r>
                      <a:r>
                        <a:rPr kumimoji="0" lang="en-US" sz="2400" b="0" i="0" u="none" strike="noStrike" cap="none" normalizeH="0" baseline="0" dirty="0">
                          <a:ln>
                            <a:noFill/>
                          </a:ln>
                          <a:solidFill>
                            <a:srgbClr val="FFFFFF"/>
                          </a:solidFill>
                          <a:effectLst/>
                          <a:latin typeface="Coptic1" pitchFamily="2" charset="0"/>
                          <a:cs typeface="Arial" charset="0"/>
                        </a:rPr>
                        <a:t>/ki </a:t>
                      </a:r>
                      <a:r>
                        <a:rPr kumimoji="0" lang="en-US" sz="2400" b="0" i="0" u="none" strike="noStrike" cap="none" normalizeH="0" baseline="0" dirty="0" err="1">
                          <a:ln>
                            <a:noFill/>
                          </a:ln>
                          <a:solidFill>
                            <a:srgbClr val="FFFFFF"/>
                          </a:solidFill>
                          <a:effectLst/>
                          <a:latin typeface="Coptic1" pitchFamily="2" charset="0"/>
                          <a:cs typeface="Arial" charset="0"/>
                        </a:rPr>
                        <a:t>n~te</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peklaoc</a:t>
                      </a:r>
                      <a:r>
                        <a:rPr kumimoji="0" lang="en-US" sz="2400" b="0" i="0" u="none" strike="noStrike" cap="none" normalizeH="0" baseline="0" dirty="0">
                          <a:ln>
                            <a:noFill/>
                          </a:ln>
                          <a:solidFill>
                            <a:srgbClr val="FFFFFF"/>
                          </a:solidFill>
                          <a:effectLst/>
                          <a:latin typeface="Coptic1" pitchFamily="2" charset="0"/>
                          <a:cs typeface="Arial" charset="0"/>
                        </a:rPr>
                        <a:t> : </a:t>
                      </a:r>
                      <a:r>
                        <a:rPr kumimoji="0" lang="en-US" sz="2400" b="0" i="0" u="none" strike="noStrike" cap="none" normalizeH="0" baseline="0" dirty="0" err="1">
                          <a:ln>
                            <a:noFill/>
                          </a:ln>
                          <a:solidFill>
                            <a:srgbClr val="FFFFFF"/>
                          </a:solidFill>
                          <a:effectLst/>
                          <a:latin typeface="Coptic1" pitchFamily="2" charset="0"/>
                          <a:cs typeface="Arial" charset="0"/>
                        </a:rPr>
                        <a:t>eybe</a:t>
                      </a:r>
                      <a:r>
                        <a:rPr kumimoji="0" lang="en-US" sz="2400" b="0" i="0" u="none" strike="noStrike" cap="none" normalizeH="0" baseline="0" dirty="0">
                          <a:ln>
                            <a:noFill/>
                          </a:ln>
                          <a:solidFill>
                            <a:srgbClr val="FFFFFF"/>
                          </a:solidFill>
                          <a:effectLst/>
                          <a:latin typeface="Coptic1" pitchFamily="2" charset="0"/>
                          <a:cs typeface="Arial" charset="0"/>
                        </a:rPr>
                        <a:t> ],/ra </a:t>
                      </a:r>
                      <a:r>
                        <a:rPr kumimoji="0" lang="en-US" sz="2400" b="0" i="0" u="none" strike="noStrike" cap="none" normalizeH="0" baseline="0" dirty="0" err="1">
                          <a:ln>
                            <a:noFill/>
                          </a:ln>
                          <a:solidFill>
                            <a:srgbClr val="FFFFFF"/>
                          </a:solidFill>
                          <a:effectLst/>
                          <a:latin typeface="Coptic1" pitchFamily="2" charset="0"/>
                          <a:cs typeface="Arial" charset="0"/>
                        </a:rPr>
                        <a:t>nem</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piorvanoc</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nem</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pisemmo</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nem</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piremn~jwili</a:t>
                      </a:r>
                      <a:r>
                        <a:rPr kumimoji="0" lang="en-US" sz="2400" b="0" i="0" u="none" strike="noStrike" cap="none" normalizeH="0" baseline="0" dirty="0">
                          <a:ln>
                            <a:noFill/>
                          </a:ln>
                          <a:solidFill>
                            <a:srgbClr val="FFFFFF"/>
                          </a:solidFill>
                          <a:effectLst/>
                          <a:latin typeface="Coptic1" pitchFamily="2" charset="0"/>
                          <a:cs typeface="Arial" charset="0"/>
                        </a:rPr>
                        <a:t> : </a:t>
                      </a:r>
                      <a:r>
                        <a:rPr kumimoji="0" lang="en-US" sz="2400" b="0" i="0" u="none" strike="noStrike" cap="none" normalizeH="0" baseline="0" dirty="0" err="1">
                          <a:ln>
                            <a:noFill/>
                          </a:ln>
                          <a:solidFill>
                            <a:srgbClr val="FFFFFF"/>
                          </a:solidFill>
                          <a:effectLst/>
                          <a:latin typeface="Coptic1" pitchFamily="2" charset="0"/>
                          <a:cs typeface="Arial" charset="0"/>
                        </a:rPr>
                        <a:t>nem</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eyb</a:t>
                      </a:r>
                      <a:r>
                        <a:rPr kumimoji="0" lang="en-US" sz="2400" b="0" i="0" u="none" strike="noStrike" cap="none" normalizeH="0" baseline="0" dirty="0">
                          <a:ln>
                            <a:noFill/>
                          </a:ln>
                          <a:solidFill>
                            <a:srgbClr val="FFFFFF"/>
                          </a:solidFill>
                          <a:effectLst/>
                          <a:latin typeface="Coptic1" pitchFamily="2" charset="0"/>
                          <a:cs typeface="Arial" charset="0"/>
                        </a:rPr>
                        <a:t>/ten t/ren </a:t>
                      </a:r>
                      <a:r>
                        <a:rPr kumimoji="0" lang="en-US" sz="2400" b="0" i="0" u="none" strike="noStrike" cap="none" normalizeH="0" baseline="0" dirty="0" err="1">
                          <a:ln>
                            <a:noFill/>
                          </a:ln>
                          <a:solidFill>
                            <a:srgbClr val="FFFFFF"/>
                          </a:solidFill>
                          <a:effectLst/>
                          <a:latin typeface="Coptic1" pitchFamily="2" charset="0"/>
                          <a:cs typeface="Arial" charset="0"/>
                        </a:rPr>
                        <a:t>qa</a:t>
                      </a:r>
                      <a:r>
                        <a:rPr kumimoji="0" lang="en-US" sz="2400" b="0" i="0" u="none" strike="noStrike" cap="none" normalizeH="0" baseline="0" dirty="0">
                          <a:ln>
                            <a:noFill/>
                          </a:ln>
                          <a:solidFill>
                            <a:srgbClr val="FFFFFF"/>
                          </a:solidFill>
                          <a:effectLst/>
                          <a:latin typeface="Coptic1" pitchFamily="2" charset="0"/>
                          <a:cs typeface="Arial" charset="0"/>
                        </a:rPr>
                        <a:t> n/</a:t>
                      </a:r>
                      <a:r>
                        <a:rPr kumimoji="0" lang="en-US" sz="2400" b="0" i="0" u="none" strike="noStrike" cap="none" normalizeH="0" baseline="0" dirty="0" err="1">
                          <a:ln>
                            <a:noFill/>
                          </a:ln>
                          <a:solidFill>
                            <a:srgbClr val="FFFFFF"/>
                          </a:solidFill>
                          <a:effectLst/>
                          <a:latin typeface="Coptic1" pitchFamily="2" charset="0"/>
                          <a:cs typeface="Arial" charset="0"/>
                        </a:rPr>
                        <a:t>e~terhelpic</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e~rok</a:t>
                      </a:r>
                      <a:r>
                        <a:rPr kumimoji="0" lang="en-US" sz="2400" b="0" i="0" u="none" strike="noStrike" cap="none" normalizeH="0" baseline="0" dirty="0">
                          <a:ln>
                            <a:noFill/>
                          </a:ln>
                          <a:solidFill>
                            <a:srgbClr val="FFFFFF"/>
                          </a:solidFill>
                          <a:effectLst/>
                          <a:latin typeface="Coptic1" pitchFamily="2" charset="0"/>
                          <a:cs typeface="Arial" charset="0"/>
                        </a:rPr>
                        <a:t> : </a:t>
                      </a:r>
                      <a:r>
                        <a:rPr kumimoji="0" lang="en-US" sz="2400" b="0" i="0" u="none" strike="noStrike" cap="none" normalizeH="0" baseline="0" dirty="0" err="1">
                          <a:ln>
                            <a:noFill/>
                          </a:ln>
                          <a:solidFill>
                            <a:srgbClr val="FFFFFF"/>
                          </a:solidFill>
                          <a:effectLst/>
                          <a:latin typeface="Coptic1" pitchFamily="2" charset="0"/>
                          <a:cs typeface="Arial" charset="0"/>
                        </a:rPr>
                        <a:t>ouoh</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ettwbh</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m~PekRan</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eyouab</a:t>
                      </a:r>
                      <a:r>
                        <a:rPr kumimoji="0" lang="en-US" sz="2400" b="0" i="0" u="none" strike="noStrike" cap="none" normalizeH="0" baseline="0" dirty="0">
                          <a:ln>
                            <a:noFill/>
                          </a:ln>
                          <a:solidFill>
                            <a:srgbClr val="FFFFFF"/>
                          </a:solidFill>
                          <a:effectLst/>
                          <a:latin typeface="Coptic1" pitchFamily="2" charset="0"/>
                          <a:cs typeface="Arial" charset="0"/>
                        </a:rPr>
                        <a:t>.</a:t>
                      </a: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lang="fr-FR" sz="2400" dirty="0">
                          <a:solidFill>
                            <a:srgbClr val="FFFFFF"/>
                          </a:solidFill>
                          <a:latin typeface="Arial" panose="020B0604020202020204" pitchFamily="34" charset="0"/>
                        </a:rPr>
                        <a:t>Par Ta bonté, bénis le prémices de l’année, pour les pauvres de Ton peuple, de la veuve et de l’orphelin, de l’étranger et du voyageur, ainsi que pour nous tous qui mettons en Toi notre confiance et invoquons Ton Saint Nom. </a:t>
                      </a:r>
                      <a:endParaRPr kumimoji="0" lang="fr-CA" sz="24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rgbClr val="FFFFFF"/>
                          </a:solidFill>
                          <a:effectLst/>
                          <a:latin typeface="Arial" charset="0"/>
                          <a:cs typeface="Arial" pitchFamily="34" charset="0"/>
                        </a:rPr>
                        <a:t>بَارك إكليل السنة بصلاحك من أجل فقراءِ شعبك.</a:t>
                      </a:r>
                      <a:r>
                        <a:rPr kumimoji="0" lang="ar-EG" sz="3200" b="0" i="0" u="none" strike="noStrike" cap="none" normalizeH="0" baseline="0" dirty="0">
                          <a:ln>
                            <a:noFill/>
                          </a:ln>
                          <a:solidFill>
                            <a:srgbClr val="FFFFFF"/>
                          </a:solidFill>
                          <a:effectLst/>
                          <a:latin typeface="Arial" charset="0"/>
                          <a:cs typeface="Arial" pitchFamily="34" charset="0"/>
                        </a:rPr>
                        <a:t> </a:t>
                      </a:r>
                      <a:r>
                        <a:rPr kumimoji="0" lang="ar-SA" sz="3200" b="0" i="0" u="none" strike="noStrike" cap="none" normalizeH="0" baseline="0" dirty="0">
                          <a:ln>
                            <a:noFill/>
                          </a:ln>
                          <a:solidFill>
                            <a:srgbClr val="FFFFFF"/>
                          </a:solidFill>
                          <a:effectLst/>
                          <a:latin typeface="Arial" charset="0"/>
                          <a:cs typeface="Arial" pitchFamily="34" charset="0"/>
                        </a:rPr>
                        <a:t>من أجل الأرملة واليتيم والغريب والضيف. ومن أجلنا كلنا نحنُ الذينَ نرجوكَ ونطلب اسمِكَ القدوس</a:t>
                      </a:r>
                      <a:endParaRPr kumimoji="0" lang="fr-CA" sz="3200" b="0" i="0" u="none" strike="noStrike" cap="none" normalizeH="0" baseline="0" dirty="0">
                        <a:ln>
                          <a:noFill/>
                        </a:ln>
                        <a:solidFill>
                          <a:srgbClr val="FFFFFF"/>
                        </a:solidFill>
                        <a:effectLst/>
                        <a:latin typeface="Arial" charset="0"/>
                        <a:cs typeface="Arial" pitchFamily="34"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02261" name="Group 21"/>
          <p:cNvGraphicFramePr>
            <a:graphicFrameLocks noGrp="1"/>
          </p:cNvGraphicFramePr>
          <p:nvPr>
            <p:ph/>
            <p:extLst>
              <p:ext uri="{D42A27DB-BD31-4B8C-83A1-F6EECF244321}">
                <p14:modId xmlns:p14="http://schemas.microsoft.com/office/powerpoint/2010/main" val="3518730375"/>
              </p:ext>
            </p:extLst>
          </p:nvPr>
        </p:nvGraphicFramePr>
        <p:xfrm>
          <a:off x="0" y="0"/>
          <a:ext cx="9144000" cy="5006340"/>
        </p:xfrm>
        <a:graphic>
          <a:graphicData uri="http://schemas.openxmlformats.org/drawingml/2006/table">
            <a:tbl>
              <a:tblPr/>
              <a:tblGrid>
                <a:gridCol w="3251200">
                  <a:extLst>
                    <a:ext uri="{9D8B030D-6E8A-4147-A177-3AD203B41FA5}">
                      <a16:colId xmlns:a16="http://schemas.microsoft.com/office/drawing/2014/main" val="20000"/>
                    </a:ext>
                  </a:extLst>
                </a:gridCol>
                <a:gridCol w="3390900">
                  <a:extLst>
                    <a:ext uri="{9D8B030D-6E8A-4147-A177-3AD203B41FA5}">
                      <a16:colId xmlns:a16="http://schemas.microsoft.com/office/drawing/2014/main" val="20001"/>
                    </a:ext>
                  </a:extLst>
                </a:gridCol>
                <a:gridCol w="2501900">
                  <a:extLst>
                    <a:ext uri="{9D8B030D-6E8A-4147-A177-3AD203B41FA5}">
                      <a16:colId xmlns:a16="http://schemas.microsoft.com/office/drawing/2014/main" val="20002"/>
                    </a:ext>
                  </a:extLst>
                </a:gridCol>
              </a:tblGrid>
              <a:tr h="416509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700" b="0" i="0" u="none" strike="noStrike" cap="none" normalizeH="0" baseline="0" dirty="0">
                          <a:ln>
                            <a:noFill/>
                          </a:ln>
                          <a:solidFill>
                            <a:srgbClr val="FFFFFF"/>
                          </a:solidFill>
                          <a:effectLst/>
                          <a:latin typeface="Coptic1" pitchFamily="2" charset="0"/>
                          <a:cs typeface="Arial" charset="0"/>
                        </a:rPr>
                        <a:t>Je </a:t>
                      </a:r>
                      <a:r>
                        <a:rPr kumimoji="0" lang="fr-FR" sz="2700" b="0" i="0" u="none" strike="noStrike" cap="none" normalizeH="0" baseline="0" dirty="0" err="1">
                          <a:ln>
                            <a:noFill/>
                          </a:ln>
                          <a:solidFill>
                            <a:srgbClr val="FFFFFF"/>
                          </a:solidFill>
                          <a:effectLst/>
                          <a:latin typeface="Coptic1" pitchFamily="2" charset="0"/>
                          <a:cs typeface="Arial" charset="0"/>
                        </a:rPr>
                        <a:t>nenbal</a:t>
                      </a:r>
                      <a:r>
                        <a:rPr kumimoji="0" lang="fr-FR" sz="2700" b="0" i="0" u="none" strike="noStrike" cap="none" normalizeH="0" baseline="0" dirty="0">
                          <a:ln>
                            <a:noFill/>
                          </a:ln>
                          <a:solidFill>
                            <a:srgbClr val="FFFFFF"/>
                          </a:solidFill>
                          <a:effectLst/>
                          <a:latin typeface="Coptic1" pitchFamily="2" charset="0"/>
                          <a:cs typeface="Arial" charset="0"/>
                        </a:rPr>
                        <a:t> </a:t>
                      </a:r>
                      <a:r>
                        <a:rPr kumimoji="0" lang="fr-FR" sz="2700" b="0" i="0" u="none" strike="noStrike" cap="none" normalizeH="0" baseline="0" dirty="0" err="1">
                          <a:ln>
                            <a:noFill/>
                          </a:ln>
                          <a:solidFill>
                            <a:srgbClr val="FFFFFF"/>
                          </a:solidFill>
                          <a:effectLst/>
                          <a:latin typeface="Coptic1" pitchFamily="2" charset="0"/>
                          <a:cs typeface="Arial" charset="0"/>
                        </a:rPr>
                        <a:t>n~ouon</a:t>
                      </a:r>
                      <a:r>
                        <a:rPr kumimoji="0" lang="fr-FR" sz="2700" b="0" i="0" u="none" strike="noStrike" cap="none" normalizeH="0" baseline="0" dirty="0">
                          <a:ln>
                            <a:noFill/>
                          </a:ln>
                          <a:solidFill>
                            <a:srgbClr val="FFFFFF"/>
                          </a:solidFill>
                          <a:effectLst/>
                          <a:latin typeface="Coptic1" pitchFamily="2" charset="0"/>
                          <a:cs typeface="Arial" charset="0"/>
                        </a:rPr>
                        <a:t> </a:t>
                      </a:r>
                      <a:r>
                        <a:rPr kumimoji="0" lang="fr-FR" sz="2700" b="0" i="0" u="none" strike="noStrike" cap="none" normalizeH="0" baseline="0" dirty="0" err="1">
                          <a:ln>
                            <a:noFill/>
                          </a:ln>
                          <a:solidFill>
                            <a:srgbClr val="FFFFFF"/>
                          </a:solidFill>
                          <a:effectLst/>
                          <a:latin typeface="Coptic1" pitchFamily="2" charset="0"/>
                          <a:cs typeface="Arial" charset="0"/>
                        </a:rPr>
                        <a:t>niben</a:t>
                      </a:r>
                      <a:r>
                        <a:rPr kumimoji="0" lang="fr-FR" sz="2700" b="0" i="0" u="none" strike="noStrike" cap="none" normalizeH="0" baseline="0" dirty="0">
                          <a:ln>
                            <a:noFill/>
                          </a:ln>
                          <a:solidFill>
                            <a:srgbClr val="FFFFFF"/>
                          </a:solidFill>
                          <a:effectLst/>
                          <a:latin typeface="Coptic1" pitchFamily="2" charset="0"/>
                          <a:cs typeface="Arial" charset="0"/>
                        </a:rPr>
                        <a:t> </a:t>
                      </a:r>
                      <a:r>
                        <a:rPr kumimoji="0" lang="fr-FR" sz="2700" b="0" i="0" u="none" strike="noStrike" cap="none" normalizeH="0" baseline="0" dirty="0" err="1">
                          <a:ln>
                            <a:noFill/>
                          </a:ln>
                          <a:solidFill>
                            <a:srgbClr val="FFFFFF"/>
                          </a:solidFill>
                          <a:effectLst/>
                          <a:latin typeface="Coptic1" pitchFamily="2" charset="0"/>
                          <a:cs typeface="Arial" charset="0"/>
                        </a:rPr>
                        <a:t>ceerhelpic</a:t>
                      </a:r>
                      <a:r>
                        <a:rPr kumimoji="0" lang="fr-FR" sz="2700" b="0" i="0" u="none" strike="noStrike" cap="none" normalizeH="0" baseline="0" dirty="0">
                          <a:ln>
                            <a:noFill/>
                          </a:ln>
                          <a:solidFill>
                            <a:srgbClr val="FFFFFF"/>
                          </a:solidFill>
                          <a:effectLst/>
                          <a:latin typeface="Coptic1" pitchFamily="2" charset="0"/>
                          <a:cs typeface="Arial" charset="0"/>
                        </a:rPr>
                        <a:t> </a:t>
                      </a:r>
                      <a:r>
                        <a:rPr kumimoji="0" lang="fr-FR" sz="2700" b="0" i="0" u="none" strike="noStrike" cap="none" normalizeH="0" baseline="0" dirty="0" err="1">
                          <a:ln>
                            <a:noFill/>
                          </a:ln>
                          <a:solidFill>
                            <a:srgbClr val="FFFFFF"/>
                          </a:solidFill>
                          <a:effectLst/>
                          <a:latin typeface="Coptic1" pitchFamily="2" charset="0"/>
                          <a:cs typeface="Arial" charset="0"/>
                        </a:rPr>
                        <a:t>e~rok</a:t>
                      </a:r>
                      <a:r>
                        <a:rPr kumimoji="0" lang="fr-FR" sz="2700" b="0" i="0" u="none" strike="noStrike" cap="none" normalizeH="0" baseline="0" dirty="0">
                          <a:ln>
                            <a:noFill/>
                          </a:ln>
                          <a:solidFill>
                            <a:srgbClr val="FFFFFF"/>
                          </a:solidFill>
                          <a:effectLst/>
                          <a:latin typeface="Coptic1" pitchFamily="2" charset="0"/>
                          <a:cs typeface="Arial" charset="0"/>
                        </a:rPr>
                        <a:t> : je </a:t>
                      </a:r>
                      <a:r>
                        <a:rPr kumimoji="0" lang="fr-FR" sz="2700" b="0" i="0" u="none" strike="noStrike" cap="none" normalizeH="0" baseline="0" dirty="0" err="1">
                          <a:ln>
                            <a:noFill/>
                          </a:ln>
                          <a:solidFill>
                            <a:srgbClr val="FFFFFF"/>
                          </a:solidFill>
                          <a:effectLst/>
                          <a:latin typeface="Coptic1" pitchFamily="2" charset="0"/>
                          <a:cs typeface="Arial" charset="0"/>
                        </a:rPr>
                        <a:t>n~yok</a:t>
                      </a:r>
                      <a:r>
                        <a:rPr kumimoji="0" lang="fr-FR" sz="2700" b="0" i="0" u="none" strike="noStrike" cap="none" normalizeH="0" baseline="0" dirty="0">
                          <a:ln>
                            <a:noFill/>
                          </a:ln>
                          <a:solidFill>
                            <a:srgbClr val="FFFFFF"/>
                          </a:solidFill>
                          <a:effectLst/>
                          <a:latin typeface="Coptic1" pitchFamily="2" charset="0"/>
                          <a:cs typeface="Arial" charset="0"/>
                        </a:rPr>
                        <a:t> et] </a:t>
                      </a:r>
                      <a:r>
                        <a:rPr kumimoji="0" lang="fr-FR" sz="2700" b="0" i="0" u="none" strike="noStrike" cap="none" normalizeH="0" baseline="0" dirty="0" err="1">
                          <a:ln>
                            <a:noFill/>
                          </a:ln>
                          <a:solidFill>
                            <a:srgbClr val="FFFFFF"/>
                          </a:solidFill>
                          <a:effectLst/>
                          <a:latin typeface="Coptic1" pitchFamily="2" charset="0"/>
                          <a:cs typeface="Arial" charset="0"/>
                        </a:rPr>
                        <a:t>n~touq~re</a:t>
                      </a:r>
                      <a:r>
                        <a:rPr kumimoji="0" lang="fr-FR" sz="2700" b="0" i="0" u="none" strike="noStrike" cap="none" normalizeH="0" baseline="0" dirty="0">
                          <a:ln>
                            <a:noFill/>
                          </a:ln>
                          <a:solidFill>
                            <a:srgbClr val="FFFFFF"/>
                          </a:solidFill>
                          <a:effectLst/>
                          <a:latin typeface="Coptic1" pitchFamily="2" charset="0"/>
                          <a:cs typeface="Arial" charset="0"/>
                        </a:rPr>
                        <a:t> </a:t>
                      </a:r>
                      <a:r>
                        <a:rPr kumimoji="0" lang="fr-FR" sz="2700" b="0" i="0" u="none" strike="noStrike" cap="none" normalizeH="0" baseline="0" dirty="0" err="1">
                          <a:ln>
                            <a:noFill/>
                          </a:ln>
                          <a:solidFill>
                            <a:srgbClr val="FFFFFF"/>
                          </a:solidFill>
                          <a:effectLst/>
                          <a:latin typeface="Coptic1" pitchFamily="2" charset="0"/>
                          <a:cs typeface="Arial" charset="0"/>
                        </a:rPr>
                        <a:t>nwou</a:t>
                      </a:r>
                      <a:r>
                        <a:rPr kumimoji="0" lang="fr-FR" sz="2700" b="0" i="0" u="none" strike="noStrike" cap="none" normalizeH="0" baseline="0" dirty="0">
                          <a:ln>
                            <a:noFill/>
                          </a:ln>
                          <a:solidFill>
                            <a:srgbClr val="FFFFFF"/>
                          </a:solidFill>
                          <a:effectLst/>
                          <a:latin typeface="Coptic1" pitchFamily="2" charset="0"/>
                          <a:cs typeface="Arial" charset="0"/>
                        </a:rPr>
                        <a:t> </a:t>
                      </a:r>
                      <a:r>
                        <a:rPr kumimoji="0" lang="fr-FR" sz="2700" b="0" i="0" u="none" strike="noStrike" cap="none" normalizeH="0" baseline="0" dirty="0" err="1">
                          <a:ln>
                            <a:noFill/>
                          </a:ln>
                          <a:solidFill>
                            <a:srgbClr val="FFFFFF"/>
                          </a:solidFill>
                          <a:effectLst/>
                          <a:latin typeface="Coptic1" pitchFamily="2" charset="0"/>
                          <a:cs typeface="Arial" charset="0"/>
                        </a:rPr>
                        <a:t>qen</a:t>
                      </a:r>
                      <a:r>
                        <a:rPr kumimoji="0" lang="fr-FR" sz="2700" b="0" i="0" u="none" strike="noStrike" cap="none" normalizeH="0" baseline="0" dirty="0">
                          <a:ln>
                            <a:noFill/>
                          </a:ln>
                          <a:solidFill>
                            <a:srgbClr val="FFFFFF"/>
                          </a:solidFill>
                          <a:effectLst/>
                          <a:latin typeface="Coptic1" pitchFamily="2" charset="0"/>
                          <a:cs typeface="Arial" charset="0"/>
                        </a:rPr>
                        <a:t> </a:t>
                      </a:r>
                      <a:r>
                        <a:rPr kumimoji="0" lang="fr-FR" sz="2700" b="0" i="0" u="none" strike="noStrike" cap="none" normalizeH="0" baseline="0" dirty="0" err="1">
                          <a:ln>
                            <a:noFill/>
                          </a:ln>
                          <a:solidFill>
                            <a:srgbClr val="FFFFFF"/>
                          </a:solidFill>
                          <a:effectLst/>
                          <a:latin typeface="Coptic1" pitchFamily="2" charset="0"/>
                          <a:cs typeface="Arial" charset="0"/>
                        </a:rPr>
                        <a:t>ouc</a:t>
                      </a:r>
                      <a:r>
                        <a:rPr kumimoji="0" lang="fr-FR" sz="2700" b="0" i="0" u="none" strike="noStrike" cap="none" normalizeH="0" baseline="0" dirty="0">
                          <a:ln>
                            <a:noFill/>
                          </a:ln>
                          <a:solidFill>
                            <a:srgbClr val="FFFFFF"/>
                          </a:solidFill>
                          <a:effectLst/>
                          <a:latin typeface="Coptic1" pitchFamily="2" charset="0"/>
                          <a:cs typeface="Arial" charset="0"/>
                        </a:rPr>
                        <a:t>/ou </a:t>
                      </a:r>
                      <a:r>
                        <a:rPr kumimoji="0" lang="fr-FR" sz="2700" b="0" i="0" u="none" strike="noStrike" cap="none" normalizeH="0" baseline="0" dirty="0" err="1">
                          <a:ln>
                            <a:noFill/>
                          </a:ln>
                          <a:solidFill>
                            <a:srgbClr val="FFFFFF"/>
                          </a:solidFill>
                          <a:effectLst/>
                          <a:latin typeface="Coptic1" pitchFamily="2" charset="0"/>
                          <a:cs typeface="Arial" charset="0"/>
                        </a:rPr>
                        <a:t>e~nanef</a:t>
                      </a:r>
                      <a:r>
                        <a:rPr kumimoji="0" lang="fr-FR" sz="2700" b="0" i="0" u="none" strike="noStrike" cap="none" normalizeH="0" baseline="0" dirty="0">
                          <a:ln>
                            <a:noFill/>
                          </a:ln>
                          <a:solidFill>
                            <a:srgbClr val="FFFFFF"/>
                          </a:solidFill>
                          <a:effectLst/>
                          <a:latin typeface="Coptic1" pitchFamily="2" charset="0"/>
                          <a:cs typeface="Arial" charset="0"/>
                        </a:rPr>
                        <a:t>. </a:t>
                      </a:r>
                      <a:r>
                        <a:rPr kumimoji="0" lang="fr-FR" sz="2700" b="0" i="0" u="none" strike="noStrike" cap="none" normalizeH="0" baseline="0" dirty="0" err="1">
                          <a:ln>
                            <a:noFill/>
                          </a:ln>
                          <a:solidFill>
                            <a:srgbClr val="FFFFFF"/>
                          </a:solidFill>
                          <a:effectLst/>
                          <a:latin typeface="Coptic1" pitchFamily="2" charset="0"/>
                          <a:cs typeface="Arial" charset="0"/>
                        </a:rPr>
                        <a:t>Arioui</a:t>
                      </a:r>
                      <a:r>
                        <a:rPr kumimoji="0" lang="fr-FR" sz="2700" b="0" i="0" u="none" strike="noStrike" cap="none" normalizeH="0" baseline="0" dirty="0">
                          <a:ln>
                            <a:noFill/>
                          </a:ln>
                          <a:solidFill>
                            <a:srgbClr val="FFFFFF"/>
                          </a:solidFill>
                          <a:effectLst/>
                          <a:latin typeface="Coptic1" pitchFamily="2" charset="0"/>
                          <a:cs typeface="Arial" charset="0"/>
                        </a:rPr>
                        <a:t>~ </a:t>
                      </a:r>
                      <a:r>
                        <a:rPr kumimoji="0" lang="fr-FR" sz="2700" b="0" i="0" u="none" strike="noStrike" cap="none" normalizeH="0" baseline="0" dirty="0" err="1">
                          <a:ln>
                            <a:noFill/>
                          </a:ln>
                          <a:solidFill>
                            <a:srgbClr val="FFFFFF"/>
                          </a:solidFill>
                          <a:effectLst/>
                          <a:latin typeface="Coptic1" pitchFamily="2" charset="0"/>
                          <a:cs typeface="Arial" charset="0"/>
                        </a:rPr>
                        <a:t>neman</a:t>
                      </a:r>
                      <a:r>
                        <a:rPr kumimoji="0" lang="fr-FR" sz="2700" b="0" i="0" u="none" strike="noStrike" cap="none" normalizeH="0" baseline="0" dirty="0">
                          <a:ln>
                            <a:noFill/>
                          </a:ln>
                          <a:solidFill>
                            <a:srgbClr val="FFFFFF"/>
                          </a:solidFill>
                          <a:effectLst/>
                          <a:latin typeface="Coptic1" pitchFamily="2" charset="0"/>
                          <a:cs typeface="Arial" charset="0"/>
                        </a:rPr>
                        <a:t> kata </a:t>
                      </a:r>
                      <a:r>
                        <a:rPr kumimoji="0" lang="fr-FR" sz="2700" b="0" i="0" u="none" strike="noStrike" cap="none" normalizeH="0" baseline="0" dirty="0" err="1">
                          <a:ln>
                            <a:noFill/>
                          </a:ln>
                          <a:solidFill>
                            <a:srgbClr val="FFFFFF"/>
                          </a:solidFill>
                          <a:effectLst/>
                          <a:latin typeface="Coptic1" pitchFamily="2" charset="0"/>
                          <a:cs typeface="Arial" charset="0"/>
                        </a:rPr>
                        <a:t>tekmeta~gayoc</a:t>
                      </a:r>
                      <a:r>
                        <a:rPr kumimoji="0" lang="fr-FR" sz="2700" b="0" i="0" u="none" strike="noStrike" cap="none" normalizeH="0" baseline="0" dirty="0">
                          <a:ln>
                            <a:noFill/>
                          </a:ln>
                          <a:solidFill>
                            <a:srgbClr val="FFFFFF"/>
                          </a:solidFill>
                          <a:effectLst/>
                          <a:latin typeface="Coptic1" pitchFamily="2" charset="0"/>
                          <a:cs typeface="Arial" charset="0"/>
                        </a:rPr>
                        <a:t> : v/et] </a:t>
                      </a:r>
                      <a:r>
                        <a:rPr kumimoji="0" lang="fr-FR" sz="2700" b="0" i="0" u="none" strike="noStrike" cap="none" normalizeH="0" baseline="0" dirty="0" err="1">
                          <a:ln>
                            <a:noFill/>
                          </a:ln>
                          <a:solidFill>
                            <a:srgbClr val="FFFFFF"/>
                          </a:solidFill>
                          <a:effectLst/>
                          <a:latin typeface="Coptic1" pitchFamily="2" charset="0"/>
                          <a:cs typeface="Arial" charset="0"/>
                        </a:rPr>
                        <a:t>q~re</a:t>
                      </a:r>
                      <a:r>
                        <a:rPr kumimoji="0" lang="fr-FR" sz="2700" b="0" i="0" u="none" strike="noStrike" cap="none" normalizeH="0" baseline="0" dirty="0">
                          <a:ln>
                            <a:noFill/>
                          </a:ln>
                          <a:solidFill>
                            <a:srgbClr val="FFFFFF"/>
                          </a:solidFill>
                          <a:effectLst/>
                          <a:latin typeface="Coptic1" pitchFamily="2" charset="0"/>
                          <a:cs typeface="Arial" charset="0"/>
                        </a:rPr>
                        <a:t> </a:t>
                      </a:r>
                      <a:r>
                        <a:rPr kumimoji="0" lang="fr-FR" sz="2700" b="0" i="0" u="none" strike="noStrike" cap="none" normalizeH="0" baseline="0" dirty="0" err="1">
                          <a:ln>
                            <a:noFill/>
                          </a:ln>
                          <a:solidFill>
                            <a:srgbClr val="FFFFFF"/>
                          </a:solidFill>
                          <a:effectLst/>
                          <a:latin typeface="Coptic1" pitchFamily="2" charset="0"/>
                          <a:cs typeface="Arial" charset="0"/>
                        </a:rPr>
                        <a:t>n~carx</a:t>
                      </a:r>
                      <a:r>
                        <a:rPr kumimoji="0" lang="fr-FR" sz="2700" b="0" i="0" u="none" strike="noStrike" cap="none" normalizeH="0" baseline="0" dirty="0">
                          <a:ln>
                            <a:noFill/>
                          </a:ln>
                          <a:solidFill>
                            <a:srgbClr val="FFFFFF"/>
                          </a:solidFill>
                          <a:effectLst/>
                          <a:latin typeface="Coptic1" pitchFamily="2" charset="0"/>
                          <a:cs typeface="Arial" charset="0"/>
                        </a:rPr>
                        <a:t> </a:t>
                      </a:r>
                      <a:r>
                        <a:rPr kumimoji="0" lang="fr-FR" sz="2700" b="0" i="0" u="none" strike="noStrike" cap="none" normalizeH="0" baseline="0" dirty="0" err="1">
                          <a:ln>
                            <a:noFill/>
                          </a:ln>
                          <a:solidFill>
                            <a:srgbClr val="FFFFFF"/>
                          </a:solidFill>
                          <a:effectLst/>
                          <a:latin typeface="Coptic1" pitchFamily="2" charset="0"/>
                          <a:cs typeface="Arial" charset="0"/>
                        </a:rPr>
                        <a:t>niben</a:t>
                      </a:r>
                      <a:r>
                        <a:rPr kumimoji="0" lang="fr-FR" sz="2700" b="0" i="0" u="none" strike="noStrike" cap="none" normalizeH="0" baseline="0" dirty="0">
                          <a:ln>
                            <a:noFill/>
                          </a:ln>
                          <a:solidFill>
                            <a:srgbClr val="FFFFFF"/>
                          </a:solidFill>
                          <a:effectLst/>
                          <a:latin typeface="Coptic1" pitchFamily="2" charset="0"/>
                          <a:cs typeface="Arial" charset="0"/>
                        </a:rPr>
                        <a:t> </a:t>
                      </a:r>
                      <a:r>
                        <a:rPr kumimoji="0" lang="fr-FR" sz="2700" b="0" i="0" u="none" strike="noStrike" cap="none" normalizeH="0" baseline="0" dirty="0" err="1">
                          <a:ln>
                            <a:noFill/>
                          </a:ln>
                          <a:solidFill>
                            <a:srgbClr val="FFFFFF"/>
                          </a:solidFill>
                          <a:effectLst/>
                          <a:latin typeface="Coptic1" pitchFamily="2" charset="0"/>
                          <a:cs typeface="Arial" charset="0"/>
                        </a:rPr>
                        <a:t>moh</a:t>
                      </a:r>
                      <a:r>
                        <a:rPr kumimoji="0" lang="fr-FR" sz="2700" b="0" i="0" u="none" strike="noStrike" cap="none" normalizeH="0" baseline="0" dirty="0">
                          <a:ln>
                            <a:noFill/>
                          </a:ln>
                          <a:solidFill>
                            <a:srgbClr val="FFFFFF"/>
                          </a:solidFill>
                          <a:effectLst/>
                          <a:latin typeface="Coptic1" pitchFamily="2" charset="0"/>
                          <a:cs typeface="Arial" charset="0"/>
                        </a:rPr>
                        <a:t> </a:t>
                      </a:r>
                      <a:r>
                        <a:rPr kumimoji="0" lang="fr-FR" sz="2700" b="0" i="0" u="none" strike="noStrike" cap="none" normalizeH="0" baseline="0" dirty="0" err="1">
                          <a:ln>
                            <a:noFill/>
                          </a:ln>
                          <a:solidFill>
                            <a:srgbClr val="FFFFFF"/>
                          </a:solidFill>
                          <a:effectLst/>
                          <a:latin typeface="Coptic1" pitchFamily="2" charset="0"/>
                          <a:cs typeface="Arial" charset="0"/>
                        </a:rPr>
                        <a:t>n~nenh</a:t>
                      </a:r>
                      <a:r>
                        <a:rPr kumimoji="0" lang="fr-FR" sz="2700" b="0" i="0" u="none" strike="noStrike" cap="none" normalizeH="0" baseline="0" dirty="0">
                          <a:ln>
                            <a:noFill/>
                          </a:ln>
                          <a:solidFill>
                            <a:srgbClr val="FFFFFF"/>
                          </a:solidFill>
                          <a:effectLst/>
                          <a:latin typeface="Coptic1" pitchFamily="2" charset="0"/>
                          <a:cs typeface="Arial" charset="0"/>
                        </a:rPr>
                        <a:t>/t </a:t>
                      </a:r>
                      <a:r>
                        <a:rPr kumimoji="0" lang="fr-FR" sz="2700" b="0" i="0" u="none" strike="noStrike" cap="none" normalizeH="0" baseline="0" dirty="0" err="1">
                          <a:ln>
                            <a:noFill/>
                          </a:ln>
                          <a:solidFill>
                            <a:srgbClr val="FFFFFF"/>
                          </a:solidFill>
                          <a:effectLst/>
                          <a:latin typeface="Coptic1" pitchFamily="2" charset="0"/>
                          <a:cs typeface="Arial" charset="0"/>
                        </a:rPr>
                        <a:t>n~rasi</a:t>
                      </a:r>
                      <a:r>
                        <a:rPr kumimoji="0" lang="fr-FR" sz="2700" b="0" i="0" u="none" strike="noStrike" cap="none" normalizeH="0" baseline="0" dirty="0">
                          <a:ln>
                            <a:noFill/>
                          </a:ln>
                          <a:solidFill>
                            <a:srgbClr val="FFFFFF"/>
                          </a:solidFill>
                          <a:effectLst/>
                          <a:latin typeface="Coptic1" pitchFamily="2" charset="0"/>
                          <a:cs typeface="Arial" charset="0"/>
                        </a:rPr>
                        <a:t> nem </a:t>
                      </a:r>
                      <a:r>
                        <a:rPr kumimoji="0" lang="fr-FR" sz="2700" b="0" i="0" u="none" strike="noStrike" cap="none" normalizeH="0" baseline="0" dirty="0" err="1">
                          <a:ln>
                            <a:noFill/>
                          </a:ln>
                          <a:solidFill>
                            <a:srgbClr val="FFFFFF"/>
                          </a:solidFill>
                          <a:effectLst/>
                          <a:latin typeface="Coptic1" pitchFamily="2" charset="0"/>
                          <a:cs typeface="Arial" charset="0"/>
                        </a:rPr>
                        <a:t>ouounof</a:t>
                      </a:r>
                      <a:r>
                        <a:rPr kumimoji="0" lang="en-US" sz="2700" b="0" i="0" u="none" strike="noStrike" cap="none" normalizeH="0" baseline="0" dirty="0">
                          <a:ln>
                            <a:noFill/>
                          </a:ln>
                          <a:solidFill>
                            <a:srgbClr val="FFFFFF"/>
                          </a:solidFill>
                          <a:effectLst/>
                          <a:latin typeface="Arial" charset="0"/>
                          <a:cs typeface="Arial" charset="0"/>
                        </a:rPr>
                        <a:t> </a:t>
                      </a: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lang="fr-FR" sz="2800" dirty="0">
                          <a:solidFill>
                            <a:srgbClr val="FFFFFF"/>
                          </a:solidFill>
                          <a:latin typeface="Arial" panose="020B0604020202020204" pitchFamily="34" charset="0"/>
                        </a:rPr>
                        <a:t>Car les yeux de tous sont fixés sur Toi et c’est Toi qui les nourris en temps convenable. Traite-nous selon Ta bonté, ô Toi qui nourris toute chair. Remplis nos cœurs de joie et d’allégresse, </a:t>
                      </a:r>
                      <a:endParaRPr kumimoji="0" lang="en-US" sz="26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rgbClr val="FFFFFF"/>
                          </a:solidFill>
                          <a:effectLst/>
                          <a:latin typeface="Arial" charset="0"/>
                          <a:cs typeface="Arial" pitchFamily="34" charset="0"/>
                        </a:rPr>
                        <a:t>لأن أعين الكل تترجاكَ</a:t>
                      </a:r>
                      <a:r>
                        <a:rPr kumimoji="0" lang="fr-CA" sz="3200" b="0" i="0" u="none" strike="noStrike" cap="none" normalizeH="0" baseline="0" dirty="0">
                          <a:ln>
                            <a:noFill/>
                          </a:ln>
                          <a:solidFill>
                            <a:srgbClr val="FFFFFF"/>
                          </a:solidFill>
                          <a:effectLst/>
                          <a:latin typeface="Arial" charset="0"/>
                          <a:cs typeface="Arial" pitchFamily="34" charset="0"/>
                        </a:rPr>
                        <a:t> </a:t>
                      </a:r>
                      <a:r>
                        <a:rPr kumimoji="0" lang="ar-SA" sz="3200" b="0" i="0" u="none" strike="noStrike" cap="none" normalizeH="0" baseline="0" dirty="0">
                          <a:ln>
                            <a:noFill/>
                          </a:ln>
                          <a:solidFill>
                            <a:srgbClr val="FFFFFF"/>
                          </a:solidFill>
                          <a:effectLst/>
                          <a:latin typeface="Arial" charset="0"/>
                          <a:cs typeface="Arial" pitchFamily="34" charset="0"/>
                        </a:rPr>
                        <a:t>لأنكَ أنتَ الذي تعطيهم طعامَهم في حين حسن. اصنع معنا حَسَب صلاحك يا معطياً طعاماً لكل جسد. املأ قلوبنا فرحاً ونعيماً</a:t>
                      </a:r>
                      <a:endParaRPr kumimoji="0" lang="fr-CA" sz="3200" b="0" i="0" u="none" strike="noStrike" cap="none" normalizeH="0" baseline="0" dirty="0">
                        <a:ln>
                          <a:noFill/>
                        </a:ln>
                        <a:solidFill>
                          <a:srgbClr val="FFFFFF"/>
                        </a:solidFill>
                        <a:effectLst/>
                        <a:latin typeface="Arial" charset="0"/>
                        <a:cs typeface="Arial" pitchFamily="34"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24526" name="Group 110"/>
          <p:cNvGraphicFramePr>
            <a:graphicFrameLocks noGrp="1"/>
          </p:cNvGraphicFramePr>
          <p:nvPr>
            <p:ph/>
            <p:extLst>
              <p:ext uri="{D42A27DB-BD31-4B8C-83A1-F6EECF244321}">
                <p14:modId xmlns:p14="http://schemas.microsoft.com/office/powerpoint/2010/main" val="839585015"/>
              </p:ext>
            </p:extLst>
          </p:nvPr>
        </p:nvGraphicFramePr>
        <p:xfrm>
          <a:off x="0" y="0"/>
          <a:ext cx="9144000" cy="4777740"/>
        </p:xfrm>
        <a:graphic>
          <a:graphicData uri="http://schemas.openxmlformats.org/drawingml/2006/table">
            <a:tbl>
              <a:tblPr/>
              <a:tblGrid>
                <a:gridCol w="3175000">
                  <a:extLst>
                    <a:ext uri="{9D8B030D-6E8A-4147-A177-3AD203B41FA5}">
                      <a16:colId xmlns:a16="http://schemas.microsoft.com/office/drawing/2014/main" val="20000"/>
                    </a:ext>
                  </a:extLst>
                </a:gridCol>
                <a:gridCol w="3511550">
                  <a:extLst>
                    <a:ext uri="{9D8B030D-6E8A-4147-A177-3AD203B41FA5}">
                      <a16:colId xmlns:a16="http://schemas.microsoft.com/office/drawing/2014/main" val="20001"/>
                    </a:ext>
                  </a:extLst>
                </a:gridCol>
                <a:gridCol w="2457450">
                  <a:extLst>
                    <a:ext uri="{9D8B030D-6E8A-4147-A177-3AD203B41FA5}">
                      <a16:colId xmlns:a16="http://schemas.microsoft.com/office/drawing/2014/main" val="20002"/>
                    </a:ext>
                  </a:extLst>
                </a:gridCol>
              </a:tblGrid>
              <a:tr h="4777740">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fr-FR" sz="2800" b="0" i="0" u="none" strike="noStrike" cap="none" normalizeH="0" baseline="0" dirty="0" err="1">
                          <a:ln>
                            <a:noFill/>
                          </a:ln>
                          <a:solidFill>
                            <a:schemeClr val="bg1"/>
                          </a:solidFill>
                          <a:effectLst/>
                          <a:latin typeface="Coptic1" pitchFamily="2" charset="0"/>
                          <a:cs typeface="Arial" charset="0"/>
                        </a:rPr>
                        <a:t>hina</a:t>
                      </a:r>
                      <a:r>
                        <a:rPr kumimoji="0" lang="fr-FR" sz="2800" b="0" i="0" u="none" strike="noStrike" cap="none" normalizeH="0" baseline="0" dirty="0">
                          <a:ln>
                            <a:noFill/>
                          </a:ln>
                          <a:solidFill>
                            <a:schemeClr val="bg1"/>
                          </a:solidFill>
                          <a:effectLst/>
                          <a:latin typeface="Coptic1" pitchFamily="2" charset="0"/>
                          <a:cs typeface="Arial" charset="0"/>
                        </a:rPr>
                        <a:t> </a:t>
                      </a:r>
                      <a:r>
                        <a:rPr kumimoji="0" lang="fr-FR" sz="2800" b="0" i="0" u="none" strike="noStrike" cap="none" normalizeH="0" baseline="0" dirty="0" err="1">
                          <a:ln>
                            <a:noFill/>
                          </a:ln>
                          <a:solidFill>
                            <a:schemeClr val="bg1"/>
                          </a:solidFill>
                          <a:effectLst/>
                          <a:latin typeface="Coptic1" pitchFamily="2" charset="0"/>
                          <a:cs typeface="Arial" charset="0"/>
                        </a:rPr>
                        <a:t>a~non</a:t>
                      </a:r>
                      <a:r>
                        <a:rPr kumimoji="0" lang="fr-FR" sz="2800" b="0" i="0" u="none" strike="noStrike" cap="none" normalizeH="0" baseline="0" dirty="0">
                          <a:ln>
                            <a:noFill/>
                          </a:ln>
                          <a:solidFill>
                            <a:schemeClr val="bg1"/>
                          </a:solidFill>
                          <a:effectLst/>
                          <a:latin typeface="Coptic1" pitchFamily="2" charset="0"/>
                          <a:cs typeface="Arial" charset="0"/>
                        </a:rPr>
                        <a:t> </a:t>
                      </a:r>
                      <a:r>
                        <a:rPr kumimoji="0" lang="fr-FR" sz="2800" b="0" i="0" u="none" strike="noStrike" cap="none" normalizeH="0" baseline="0" dirty="0" err="1">
                          <a:ln>
                            <a:noFill/>
                          </a:ln>
                          <a:solidFill>
                            <a:schemeClr val="bg1"/>
                          </a:solidFill>
                          <a:effectLst/>
                          <a:latin typeface="Coptic1" pitchFamily="2" charset="0"/>
                          <a:cs typeface="Arial" charset="0"/>
                        </a:rPr>
                        <a:t>hwn</a:t>
                      </a:r>
                      <a:r>
                        <a:rPr kumimoji="0" lang="fr-FR" sz="2800" b="0" i="0" u="none" strike="noStrike" cap="none" normalizeH="0" baseline="0" dirty="0">
                          <a:ln>
                            <a:noFill/>
                          </a:ln>
                          <a:solidFill>
                            <a:schemeClr val="bg1"/>
                          </a:solidFill>
                          <a:effectLst/>
                          <a:latin typeface="Coptic1" pitchFamily="2" charset="0"/>
                          <a:cs typeface="Arial" charset="0"/>
                        </a:rPr>
                        <a:t> </a:t>
                      </a:r>
                      <a:r>
                        <a:rPr kumimoji="0" lang="fr-FR" sz="2800" b="0" i="0" u="none" strike="noStrike" cap="none" normalizeH="0" baseline="0" dirty="0" err="1">
                          <a:ln>
                            <a:noFill/>
                          </a:ln>
                          <a:solidFill>
                            <a:schemeClr val="bg1"/>
                          </a:solidFill>
                          <a:effectLst/>
                          <a:latin typeface="Coptic1" pitchFamily="2" charset="0"/>
                          <a:cs typeface="Arial" charset="0"/>
                        </a:rPr>
                        <a:t>e~re</a:t>
                      </a:r>
                      <a:r>
                        <a:rPr kumimoji="0" lang="fr-FR" sz="2800" b="0" i="0" u="none" strike="noStrike" cap="none" normalizeH="0" baseline="0" dirty="0">
                          <a:ln>
                            <a:noFill/>
                          </a:ln>
                          <a:solidFill>
                            <a:schemeClr val="bg1"/>
                          </a:solidFill>
                          <a:effectLst/>
                          <a:latin typeface="Coptic1" pitchFamily="2" charset="0"/>
                          <a:cs typeface="Arial" charset="0"/>
                        </a:rPr>
                        <a:t> </a:t>
                      </a:r>
                      <a:r>
                        <a:rPr kumimoji="0" lang="fr-FR" sz="2800" b="0" i="0" u="none" strike="noStrike" cap="none" normalizeH="0" baseline="0" dirty="0" err="1">
                          <a:ln>
                            <a:noFill/>
                          </a:ln>
                          <a:solidFill>
                            <a:schemeClr val="bg1"/>
                          </a:solidFill>
                          <a:effectLst/>
                          <a:latin typeface="Coptic1" pitchFamily="2" charset="0"/>
                          <a:cs typeface="Arial" charset="0"/>
                        </a:rPr>
                        <a:t>v~rwsi</a:t>
                      </a:r>
                      <a:r>
                        <a:rPr kumimoji="0" lang="fr-FR" sz="2800" b="0" i="0" u="none" strike="noStrike" cap="none" normalizeH="0" baseline="0" dirty="0">
                          <a:ln>
                            <a:noFill/>
                          </a:ln>
                          <a:solidFill>
                            <a:schemeClr val="bg1"/>
                          </a:solidFill>
                          <a:effectLst/>
                          <a:latin typeface="Coptic1" pitchFamily="2" charset="0"/>
                          <a:cs typeface="Arial" charset="0"/>
                        </a:rPr>
                        <a:t> </a:t>
                      </a:r>
                      <a:r>
                        <a:rPr kumimoji="0" lang="fr-FR" sz="2800" b="0" i="0" u="none" strike="noStrike" cap="none" normalizeH="0" baseline="0" dirty="0" err="1">
                          <a:ln>
                            <a:noFill/>
                          </a:ln>
                          <a:solidFill>
                            <a:schemeClr val="bg1"/>
                          </a:solidFill>
                          <a:effectLst/>
                          <a:latin typeface="Coptic1" pitchFamily="2" charset="0"/>
                          <a:cs typeface="Arial" charset="0"/>
                        </a:rPr>
                        <a:t>n~toten</a:t>
                      </a:r>
                      <a:r>
                        <a:rPr kumimoji="0" lang="fr-FR" sz="2800" b="0" i="0" u="none" strike="noStrike" cap="none" normalizeH="0" baseline="0" dirty="0">
                          <a:ln>
                            <a:noFill/>
                          </a:ln>
                          <a:solidFill>
                            <a:schemeClr val="bg1"/>
                          </a:solidFill>
                          <a:effectLst/>
                          <a:latin typeface="Coptic1" pitchFamily="2" charset="0"/>
                          <a:cs typeface="Arial" charset="0"/>
                        </a:rPr>
                        <a:t> </a:t>
                      </a:r>
                      <a:r>
                        <a:rPr kumimoji="0" lang="fr-FR" sz="2800" b="0" i="0" u="none" strike="noStrike" cap="none" normalizeH="0" baseline="0" dirty="0" err="1">
                          <a:ln>
                            <a:noFill/>
                          </a:ln>
                          <a:solidFill>
                            <a:schemeClr val="bg1"/>
                          </a:solidFill>
                          <a:effectLst/>
                          <a:latin typeface="Coptic1" pitchFamily="2" charset="0"/>
                          <a:cs typeface="Arial" charset="0"/>
                        </a:rPr>
                        <a:t>qen</a:t>
                      </a:r>
                      <a:r>
                        <a:rPr kumimoji="0" lang="fr-FR" sz="2800" b="0" i="0" u="none" strike="noStrike" cap="none" normalizeH="0" baseline="0" dirty="0">
                          <a:ln>
                            <a:noFill/>
                          </a:ln>
                          <a:solidFill>
                            <a:schemeClr val="bg1"/>
                          </a:solidFill>
                          <a:effectLst/>
                          <a:latin typeface="Coptic1" pitchFamily="2" charset="0"/>
                          <a:cs typeface="Arial" charset="0"/>
                        </a:rPr>
                        <a:t> </a:t>
                      </a:r>
                      <a:r>
                        <a:rPr kumimoji="0" lang="fr-FR" sz="2800" b="0" i="0" u="none" strike="noStrike" cap="none" normalizeH="0" baseline="0" dirty="0" err="1">
                          <a:ln>
                            <a:noFill/>
                          </a:ln>
                          <a:solidFill>
                            <a:schemeClr val="bg1"/>
                          </a:solidFill>
                          <a:effectLst/>
                          <a:latin typeface="Coptic1" pitchFamily="2" charset="0"/>
                          <a:cs typeface="Arial" charset="0"/>
                        </a:rPr>
                        <a:t>hwb</a:t>
                      </a:r>
                      <a:r>
                        <a:rPr kumimoji="0" lang="fr-FR" sz="2800" b="0" i="0" u="none" strike="noStrike" cap="none" normalizeH="0" baseline="0" dirty="0">
                          <a:ln>
                            <a:noFill/>
                          </a:ln>
                          <a:solidFill>
                            <a:schemeClr val="bg1"/>
                          </a:solidFill>
                          <a:effectLst/>
                          <a:latin typeface="Coptic1" pitchFamily="2" charset="0"/>
                          <a:cs typeface="Arial" charset="0"/>
                        </a:rPr>
                        <a:t> </a:t>
                      </a:r>
                      <a:r>
                        <a:rPr kumimoji="0" lang="fr-FR" sz="2800" b="0" i="0" u="none" strike="noStrike" cap="none" normalizeH="0" baseline="0" dirty="0" err="1">
                          <a:ln>
                            <a:noFill/>
                          </a:ln>
                          <a:solidFill>
                            <a:schemeClr val="bg1"/>
                          </a:solidFill>
                          <a:effectLst/>
                          <a:latin typeface="Coptic1" pitchFamily="2" charset="0"/>
                          <a:cs typeface="Arial" charset="0"/>
                        </a:rPr>
                        <a:t>niben</a:t>
                      </a:r>
                      <a:r>
                        <a:rPr kumimoji="0" lang="fr-FR" sz="2800" b="0" i="0" u="none" strike="noStrike" cap="none" normalizeH="0" baseline="0" dirty="0">
                          <a:ln>
                            <a:noFill/>
                          </a:ln>
                          <a:solidFill>
                            <a:schemeClr val="bg1"/>
                          </a:solidFill>
                          <a:effectLst/>
                          <a:latin typeface="Coptic1" pitchFamily="2" charset="0"/>
                          <a:cs typeface="Arial" charset="0"/>
                        </a:rPr>
                        <a:t> </a:t>
                      </a:r>
                      <a:r>
                        <a:rPr kumimoji="0" lang="fr-FR" sz="2800" b="0" i="0" u="none" strike="noStrike" cap="none" normalizeH="0" baseline="0" dirty="0" err="1">
                          <a:ln>
                            <a:noFill/>
                          </a:ln>
                          <a:solidFill>
                            <a:schemeClr val="bg1"/>
                          </a:solidFill>
                          <a:effectLst/>
                          <a:latin typeface="Coptic1" pitchFamily="2" charset="0"/>
                          <a:cs typeface="Arial" charset="0"/>
                        </a:rPr>
                        <a:t>n~c</a:t>
                      </a:r>
                      <a:r>
                        <a:rPr kumimoji="0" lang="fr-FR" sz="2800" b="0" i="0" u="none" strike="noStrike" cap="none" normalizeH="0" baseline="0" dirty="0">
                          <a:ln>
                            <a:noFill/>
                          </a:ln>
                          <a:solidFill>
                            <a:schemeClr val="bg1"/>
                          </a:solidFill>
                          <a:effectLst/>
                          <a:latin typeface="Coptic1" pitchFamily="2" charset="0"/>
                          <a:cs typeface="Arial" charset="0"/>
                        </a:rPr>
                        <a:t>/ou </a:t>
                      </a:r>
                      <a:r>
                        <a:rPr kumimoji="0" lang="fr-FR" sz="2800" b="0" i="0" u="none" strike="noStrike" cap="none" normalizeH="0" baseline="0" dirty="0" err="1">
                          <a:ln>
                            <a:noFill/>
                          </a:ln>
                          <a:solidFill>
                            <a:schemeClr val="bg1"/>
                          </a:solidFill>
                          <a:effectLst/>
                          <a:latin typeface="Coptic1" pitchFamily="2" charset="0"/>
                          <a:cs typeface="Arial" charset="0"/>
                        </a:rPr>
                        <a:t>niben</a:t>
                      </a:r>
                      <a:r>
                        <a:rPr kumimoji="0" lang="fr-FR" sz="2800" b="0" i="0" u="none" strike="noStrike" cap="none" normalizeH="0" baseline="0" dirty="0">
                          <a:ln>
                            <a:noFill/>
                          </a:ln>
                          <a:solidFill>
                            <a:schemeClr val="bg1"/>
                          </a:solidFill>
                          <a:effectLst/>
                          <a:latin typeface="Coptic1" pitchFamily="2" charset="0"/>
                          <a:cs typeface="Arial" charset="0"/>
                        </a:rPr>
                        <a:t> : </a:t>
                      </a:r>
                      <a:r>
                        <a:rPr kumimoji="0" lang="fr-FR" sz="2800" b="0" i="0" u="none" strike="noStrike" cap="none" normalizeH="0" baseline="0" dirty="0" err="1">
                          <a:ln>
                            <a:noFill/>
                          </a:ln>
                          <a:solidFill>
                            <a:schemeClr val="bg1"/>
                          </a:solidFill>
                          <a:effectLst/>
                          <a:latin typeface="Coptic1" pitchFamily="2" charset="0"/>
                          <a:cs typeface="Arial" charset="0"/>
                        </a:rPr>
                        <a:t>n~tenerhouo</a:t>
                      </a:r>
                      <a:r>
                        <a:rPr kumimoji="0" lang="fr-FR" sz="2800" b="0" i="0" u="none" strike="noStrike" cap="none" normalizeH="0" baseline="0" dirty="0">
                          <a:ln>
                            <a:noFill/>
                          </a:ln>
                          <a:solidFill>
                            <a:schemeClr val="bg1"/>
                          </a:solidFill>
                          <a:effectLst/>
                          <a:latin typeface="Coptic1" pitchFamily="2" charset="0"/>
                          <a:cs typeface="Arial" charset="0"/>
                        </a:rPr>
                        <a:t>~ </a:t>
                      </a:r>
                      <a:r>
                        <a:rPr kumimoji="0" lang="fr-FR" sz="2800" b="0" i="0" u="none" strike="noStrike" cap="none" normalizeH="0" baseline="0" dirty="0" err="1">
                          <a:ln>
                            <a:noFill/>
                          </a:ln>
                          <a:solidFill>
                            <a:schemeClr val="bg1"/>
                          </a:solidFill>
                          <a:effectLst/>
                          <a:latin typeface="Coptic1" pitchFamily="2" charset="0"/>
                          <a:cs typeface="Arial" charset="0"/>
                        </a:rPr>
                        <a:t>qen</a:t>
                      </a:r>
                      <a:r>
                        <a:rPr kumimoji="0" lang="fr-FR" sz="2800" b="0" i="0" u="none" strike="noStrike" cap="none" normalizeH="0" baseline="0" dirty="0">
                          <a:ln>
                            <a:noFill/>
                          </a:ln>
                          <a:solidFill>
                            <a:schemeClr val="bg1"/>
                          </a:solidFill>
                          <a:effectLst/>
                          <a:latin typeface="Coptic1" pitchFamily="2" charset="0"/>
                          <a:cs typeface="Arial" charset="0"/>
                        </a:rPr>
                        <a:t> </a:t>
                      </a:r>
                      <a:r>
                        <a:rPr kumimoji="0" lang="fr-FR" sz="2800" b="0" i="0" u="none" strike="noStrike" cap="none" normalizeH="0" baseline="0" dirty="0" err="1">
                          <a:ln>
                            <a:noFill/>
                          </a:ln>
                          <a:solidFill>
                            <a:schemeClr val="bg1"/>
                          </a:solidFill>
                          <a:effectLst/>
                          <a:latin typeface="Coptic1" pitchFamily="2" charset="0"/>
                          <a:cs typeface="Arial" charset="0"/>
                        </a:rPr>
                        <a:t>hwb</a:t>
                      </a:r>
                      <a:r>
                        <a:rPr kumimoji="0" lang="fr-FR" sz="2800" b="0" i="0" u="none" strike="noStrike" cap="none" normalizeH="0" baseline="0" dirty="0">
                          <a:ln>
                            <a:noFill/>
                          </a:ln>
                          <a:solidFill>
                            <a:schemeClr val="bg1"/>
                          </a:solidFill>
                          <a:effectLst/>
                          <a:latin typeface="Coptic1" pitchFamily="2" charset="0"/>
                          <a:cs typeface="Arial" charset="0"/>
                        </a:rPr>
                        <a:t> </a:t>
                      </a:r>
                      <a:r>
                        <a:rPr kumimoji="0" lang="fr-FR" sz="2800" b="0" i="0" u="none" strike="noStrike" cap="none" normalizeH="0" baseline="0" dirty="0" err="1">
                          <a:ln>
                            <a:noFill/>
                          </a:ln>
                          <a:solidFill>
                            <a:schemeClr val="bg1"/>
                          </a:solidFill>
                          <a:effectLst/>
                          <a:latin typeface="Coptic1" pitchFamily="2" charset="0"/>
                          <a:cs typeface="Arial" charset="0"/>
                        </a:rPr>
                        <a:t>niben</a:t>
                      </a:r>
                      <a:r>
                        <a:rPr kumimoji="0" lang="fr-FR" sz="2800" b="0" i="0" u="none" strike="noStrike" cap="none" normalizeH="0" baseline="0" dirty="0">
                          <a:ln>
                            <a:noFill/>
                          </a:ln>
                          <a:solidFill>
                            <a:schemeClr val="bg1"/>
                          </a:solidFill>
                          <a:effectLst/>
                          <a:latin typeface="Coptic1" pitchFamily="2" charset="0"/>
                          <a:cs typeface="Arial" charset="0"/>
                        </a:rPr>
                        <a:t> </a:t>
                      </a:r>
                      <a:r>
                        <a:rPr kumimoji="0" lang="fr-FR" sz="2800" b="0" i="0" u="none" strike="noStrike" cap="none" normalizeH="0" baseline="0" dirty="0" err="1">
                          <a:ln>
                            <a:noFill/>
                          </a:ln>
                          <a:solidFill>
                            <a:schemeClr val="bg1"/>
                          </a:solidFill>
                          <a:effectLst/>
                          <a:latin typeface="Coptic1" pitchFamily="2" charset="0"/>
                          <a:cs typeface="Arial" charset="0"/>
                        </a:rPr>
                        <a:t>n~a~gayon</a:t>
                      </a:r>
                      <a:r>
                        <a:rPr kumimoji="0" lang="fr-FR" sz="2800" b="0" i="0" u="none" strike="noStrike" cap="none" normalizeH="0" baseline="0" dirty="0">
                          <a:ln>
                            <a:noFill/>
                          </a:ln>
                          <a:solidFill>
                            <a:schemeClr val="bg1"/>
                          </a:solidFill>
                          <a:effectLst/>
                          <a:latin typeface="Coptic1" pitchFamily="2" charset="0"/>
                          <a:cs typeface="Arial" charset="0"/>
                        </a:rPr>
                        <a:t>.</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2400" b="0" i="0" u="sng" strike="noStrike" cap="none" normalizeH="0" baseline="0" dirty="0" err="1">
                          <a:ln>
                            <a:noFill/>
                          </a:ln>
                          <a:solidFill>
                            <a:srgbClr val="FF9900"/>
                          </a:solidFill>
                          <a:effectLst/>
                          <a:latin typeface="Coptic1" pitchFamily="2" charset="0"/>
                          <a:cs typeface="Arial" charset="0"/>
                        </a:rPr>
                        <a:t>Pilaoc</a:t>
                      </a:r>
                      <a:r>
                        <a:rPr kumimoji="0" lang="en-US" sz="2400" b="0" i="0" u="sng" strike="noStrike" cap="none" normalizeH="0" baseline="0" dirty="0">
                          <a:ln>
                            <a:noFill/>
                          </a:ln>
                          <a:solidFill>
                            <a:srgbClr val="FF9900"/>
                          </a:solidFill>
                          <a:effectLst/>
                          <a:latin typeface="Coptic1" pitchFamily="2" charset="0"/>
                          <a:cs typeface="Arial" charset="0"/>
                        </a:rPr>
                        <a:t>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2800" b="0" i="0" u="none" strike="noStrike" cap="none" normalizeH="0" baseline="0" dirty="0" err="1">
                          <a:ln>
                            <a:noFill/>
                          </a:ln>
                          <a:solidFill>
                            <a:schemeClr val="bg1"/>
                          </a:solidFill>
                          <a:effectLst/>
                          <a:latin typeface="Coptic1" pitchFamily="2" charset="0"/>
                          <a:cs typeface="Arial" charset="0"/>
                        </a:rPr>
                        <a:t>Kurie</a:t>
                      </a:r>
                      <a:r>
                        <a:rPr kumimoji="0" lang="en-US" sz="2800" b="0" i="0" u="none" strike="noStrike" cap="none" normalizeH="0" baseline="0" dirty="0">
                          <a:ln>
                            <a:noFill/>
                          </a:ln>
                          <a:solidFill>
                            <a:schemeClr val="bg1"/>
                          </a:solidFill>
                          <a:effectLst/>
                          <a:latin typeface="Coptic1" pitchFamily="2" charset="0"/>
                          <a:cs typeface="Arial" charset="0"/>
                        </a:rPr>
                        <a:t>~ </a:t>
                      </a:r>
                      <a:r>
                        <a:rPr kumimoji="0" lang="en-US" sz="2800" b="0" i="0" u="none" strike="noStrike" cap="none" normalizeH="0" baseline="0" dirty="0" err="1">
                          <a:ln>
                            <a:noFill/>
                          </a:ln>
                          <a:solidFill>
                            <a:schemeClr val="bg1"/>
                          </a:solidFill>
                          <a:effectLst/>
                          <a:latin typeface="Coptic1" pitchFamily="2" charset="0"/>
                          <a:cs typeface="Arial" charset="0"/>
                        </a:rPr>
                        <a:t>e~le</a:t>
                      </a:r>
                      <a:r>
                        <a:rPr kumimoji="0" lang="en-US" sz="2800" b="0" i="0" u="none" strike="noStrike" cap="none" normalizeH="0" baseline="0" dirty="0">
                          <a:ln>
                            <a:noFill/>
                          </a:ln>
                          <a:solidFill>
                            <a:schemeClr val="bg1"/>
                          </a:solidFill>
                          <a:effectLst/>
                          <a:latin typeface="Coptic1" pitchFamily="2" charset="0"/>
                          <a:cs typeface="Arial" charset="0"/>
                        </a:rPr>
                        <a:t>/~con</a:t>
                      </a:r>
                      <a:r>
                        <a:rPr kumimoji="0" lang="en-US" sz="2800" b="0" i="0" u="none" strike="noStrike" cap="none" normalizeH="0" baseline="0" dirty="0">
                          <a:ln>
                            <a:noFill/>
                          </a:ln>
                          <a:solidFill>
                            <a:srgbClr val="FFFFFF"/>
                          </a:solidFill>
                          <a:effectLst/>
                          <a:latin typeface="Arial" charset="0"/>
                          <a:cs typeface="Arial" charset="0"/>
                        </a:rPr>
                        <a:t>. </a:t>
                      </a: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lang="fr-FR" sz="2800" dirty="0">
                          <a:solidFill>
                            <a:schemeClr val="bg1"/>
                          </a:solidFill>
                          <a:latin typeface="Arial" panose="020B0604020202020204" pitchFamily="34" charset="0"/>
                        </a:rPr>
                        <a:t>afin que, pourvus du nécessaire en toute chose et en tout temps, nous abondions en toute œuvre bonne.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440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Arial" charset="0"/>
                          <a:cs typeface="Arial" charset="0"/>
                        </a:rPr>
                        <a:t>Le peuple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dirty="0">
                          <a:ln>
                            <a:noFill/>
                          </a:ln>
                          <a:solidFill>
                            <a:schemeClr val="bg1"/>
                          </a:solidFill>
                          <a:effectLst/>
                          <a:latin typeface="Arial" charset="0"/>
                          <a:cs typeface="Arial" charset="0"/>
                        </a:rPr>
                        <a:t>Pitié Seigneur</a:t>
                      </a:r>
                      <a:r>
                        <a:rPr kumimoji="0" lang="fr-CA" sz="2800" b="0" i="0" u="none" strike="noStrike" cap="none" normalizeH="0" baseline="0" dirty="0">
                          <a:ln>
                            <a:noFill/>
                          </a:ln>
                          <a:solidFill>
                            <a:srgbClr val="FFFFFF"/>
                          </a:solidFill>
                          <a:effectLst/>
                          <a:latin typeface="Arial" charset="0"/>
                          <a:cs typeface="Arial" charset="0"/>
                        </a:rPr>
                        <a:t>.</a:t>
                      </a:r>
                      <a:endParaRPr kumimoji="0" lang="en-US" sz="28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chemeClr val="bg1"/>
                          </a:solidFill>
                          <a:effectLst/>
                          <a:latin typeface="Arial" charset="0"/>
                          <a:cs typeface="Arial" pitchFamily="34" charset="0"/>
                        </a:rPr>
                        <a:t>لكي نحنُ أيضاً</a:t>
                      </a:r>
                      <a:r>
                        <a:rPr kumimoji="0" lang="fr-CA" sz="2800" b="0" i="0" u="none" strike="noStrike" cap="none" normalizeH="0" baseline="0" dirty="0">
                          <a:ln>
                            <a:noFill/>
                          </a:ln>
                          <a:solidFill>
                            <a:schemeClr val="bg1"/>
                          </a:solidFill>
                          <a:effectLst/>
                          <a:latin typeface="Arial" charset="0"/>
                          <a:cs typeface="Arial" pitchFamily="34" charset="0"/>
                        </a:rPr>
                        <a:t> </a:t>
                      </a:r>
                      <a:r>
                        <a:rPr kumimoji="0" lang="ar-SA" sz="2800" b="0" i="0" u="none" strike="noStrike" cap="none" normalizeH="0" baseline="0" dirty="0">
                          <a:ln>
                            <a:noFill/>
                          </a:ln>
                          <a:solidFill>
                            <a:schemeClr val="bg1"/>
                          </a:solidFill>
                          <a:effectLst/>
                          <a:latin typeface="Arial" charset="0"/>
                          <a:cs typeface="Arial" pitchFamily="34" charset="0"/>
                        </a:rPr>
                        <a:t>إذ يكون لنا الكفافُ في كل </a:t>
                      </a:r>
                      <a:r>
                        <a:rPr kumimoji="0" lang="ar-SA" sz="2800" b="0" i="0" u="none" strike="noStrike" cap="none" normalizeH="0" baseline="0" dirty="0" err="1">
                          <a:ln>
                            <a:noFill/>
                          </a:ln>
                          <a:solidFill>
                            <a:schemeClr val="bg1"/>
                          </a:solidFill>
                          <a:effectLst/>
                          <a:latin typeface="Arial" charset="0"/>
                          <a:cs typeface="Arial" pitchFamily="34" charset="0"/>
                        </a:rPr>
                        <a:t>شىء</a:t>
                      </a:r>
                      <a:r>
                        <a:rPr kumimoji="0" lang="ar-SA" sz="2800" b="0" i="0" u="none" strike="noStrike" cap="none" normalizeH="0" baseline="0" dirty="0">
                          <a:ln>
                            <a:noFill/>
                          </a:ln>
                          <a:solidFill>
                            <a:schemeClr val="bg1"/>
                          </a:solidFill>
                          <a:effectLst/>
                          <a:latin typeface="Arial" charset="0"/>
                          <a:cs typeface="Arial" pitchFamily="34" charset="0"/>
                        </a:rPr>
                        <a:t>،</a:t>
                      </a:r>
                      <a:r>
                        <a:rPr kumimoji="0" lang="ar-EG" sz="2800" b="0" i="0" u="none" strike="noStrike" cap="none" normalizeH="0" baseline="0" dirty="0">
                          <a:ln>
                            <a:noFill/>
                          </a:ln>
                          <a:solidFill>
                            <a:schemeClr val="bg1"/>
                          </a:solidFill>
                          <a:effectLst/>
                          <a:latin typeface="Arial" charset="0"/>
                          <a:cs typeface="Arial" pitchFamily="34" charset="0"/>
                        </a:rPr>
                        <a:t> </a:t>
                      </a:r>
                      <a:r>
                        <a:rPr kumimoji="0" lang="ar-SA" sz="2800" b="0" i="0" u="none" strike="noStrike" cap="none" normalizeH="0" baseline="0" dirty="0">
                          <a:ln>
                            <a:noFill/>
                          </a:ln>
                          <a:solidFill>
                            <a:schemeClr val="bg1"/>
                          </a:solidFill>
                          <a:effectLst/>
                          <a:latin typeface="Arial" charset="0"/>
                          <a:cs typeface="Arial" pitchFamily="34" charset="0"/>
                        </a:rPr>
                        <a:t>كل حين نزدَادَ في كل عملٍ صالح.</a:t>
                      </a:r>
                      <a:r>
                        <a:rPr kumimoji="0" lang="en-US" sz="2800" b="0" i="0" u="none" strike="noStrike" cap="none" normalizeH="0" baseline="0" dirty="0">
                          <a:ln>
                            <a:noFill/>
                          </a:ln>
                          <a:solidFill>
                            <a:schemeClr val="bg1"/>
                          </a:solidFill>
                          <a:effectLst/>
                          <a:latin typeface="Arial" charset="0"/>
                          <a:cs typeface="Arial" pitchFamily="34" charset="0"/>
                        </a:rPr>
                        <a:t> </a:t>
                      </a:r>
                      <a:endParaRPr kumimoji="0" lang="ar-EG" sz="3600" b="0" i="0" u="sng" strike="noStrike" cap="none" normalizeH="0" baseline="0" dirty="0">
                        <a:ln>
                          <a:noFill/>
                        </a:ln>
                        <a:solidFill>
                          <a:schemeClr val="bg1"/>
                        </a:solidFill>
                        <a:effectLst/>
                        <a:latin typeface="Arial" charset="0"/>
                        <a:cs typeface="Times New Roman"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2100" b="0" i="0" u="sng" strike="noStrike" cap="none" normalizeH="0" baseline="0" dirty="0">
                        <a:ln>
                          <a:noFill/>
                        </a:ln>
                        <a:solidFill>
                          <a:schemeClr val="bg1"/>
                        </a:solidFill>
                        <a:effectLst/>
                        <a:latin typeface="Arial" charset="0"/>
                        <a:cs typeface="Times New Roman"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36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100" b="0" i="0" u="sng" strike="noStrike" cap="none" normalizeH="0" baseline="0" dirty="0">
                          <a:ln>
                            <a:noFill/>
                          </a:ln>
                          <a:solidFill>
                            <a:srgbClr val="FF9933"/>
                          </a:solidFill>
                          <a:effectLst/>
                          <a:latin typeface="Arial" charset="0"/>
                          <a:cs typeface="Times New Roman" pitchFamily="18" charset="0"/>
                        </a:rPr>
                        <a:t>الشعب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chemeClr val="bg1"/>
                          </a:solidFill>
                          <a:effectLst/>
                          <a:latin typeface="Arial" charset="0"/>
                          <a:cs typeface="Arial" pitchFamily="34" charset="0"/>
                        </a:rPr>
                        <a:t>يا ربُ ارحم.</a:t>
                      </a:r>
                      <a:endParaRPr kumimoji="0" lang="en-US" sz="2800" b="0" i="0" u="none" strike="noStrike" cap="none" normalizeH="0" baseline="0" dirty="0">
                        <a:ln>
                          <a:noFill/>
                        </a:ln>
                        <a:solidFill>
                          <a:schemeClr val="bg1"/>
                        </a:solidFill>
                        <a:effectLst/>
                        <a:latin typeface="Arial" charset="0"/>
                        <a:cs typeface="Arial"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23756" name="Group 12"/>
          <p:cNvGraphicFramePr>
            <a:graphicFrameLocks noGrp="1"/>
          </p:cNvGraphicFramePr>
          <p:nvPr>
            <p:ph/>
            <p:extLst>
              <p:ext uri="{D42A27DB-BD31-4B8C-83A1-F6EECF244321}">
                <p14:modId xmlns:p14="http://schemas.microsoft.com/office/powerpoint/2010/main" val="2795407402"/>
              </p:ext>
            </p:extLst>
          </p:nvPr>
        </p:nvGraphicFramePr>
        <p:xfrm>
          <a:off x="0" y="0"/>
          <a:ext cx="9143999" cy="4299204"/>
        </p:xfrm>
        <a:graphic>
          <a:graphicData uri="http://schemas.openxmlformats.org/drawingml/2006/table">
            <a:tbl>
              <a:tblPr/>
              <a:tblGrid>
                <a:gridCol w="3339830">
                  <a:extLst>
                    <a:ext uri="{9D8B030D-6E8A-4147-A177-3AD203B41FA5}">
                      <a16:colId xmlns:a16="http://schemas.microsoft.com/office/drawing/2014/main" val="341624736"/>
                    </a:ext>
                  </a:extLst>
                </a:gridCol>
                <a:gridCol w="3223098">
                  <a:extLst>
                    <a:ext uri="{9D8B030D-6E8A-4147-A177-3AD203B41FA5}">
                      <a16:colId xmlns:a16="http://schemas.microsoft.com/office/drawing/2014/main" val="20000"/>
                    </a:ext>
                  </a:extLst>
                </a:gridCol>
                <a:gridCol w="2581071">
                  <a:extLst>
                    <a:ext uri="{9D8B030D-6E8A-4147-A177-3AD203B41FA5}">
                      <a16:colId xmlns:a16="http://schemas.microsoft.com/office/drawing/2014/main" val="20001"/>
                    </a:ext>
                  </a:extLst>
                </a:gridCol>
              </a:tblGrid>
              <a:tr h="349826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lang="it-IT" sz="2800" u="sng" kern="1200" dirty="0">
                          <a:solidFill>
                            <a:srgbClr val="FF9900"/>
                          </a:solidFill>
                          <a:effectLst/>
                          <a:latin typeface="Coptic1" pitchFamily="2" charset="0"/>
                          <a:ea typeface="+mn-ea"/>
                          <a:cs typeface="+mn-cs"/>
                        </a:rPr>
                        <a:t>Piou/b :</a:t>
                      </a:r>
                    </a:p>
                    <a:p>
                      <a:pPr marL="0" marR="0" lvl="0" indent="0" algn="just" defTabSz="914400" rtl="0" eaLnBrk="1" fontAlgn="base" latinLnBrk="0" hangingPunct="1">
                        <a:lnSpc>
                          <a:spcPct val="100000"/>
                        </a:lnSpc>
                        <a:spcBef>
                          <a:spcPct val="20000"/>
                        </a:spcBef>
                        <a:spcAft>
                          <a:spcPct val="0"/>
                        </a:spcAft>
                        <a:buClrTx/>
                        <a:buSzTx/>
                        <a:buFontTx/>
                        <a:buNone/>
                        <a:tabLst/>
                      </a:pPr>
                      <a:r>
                        <a:rPr lang="it-IT" sz="2800" kern="1200" dirty="0">
                          <a:solidFill>
                            <a:schemeClr val="bg1"/>
                          </a:solidFill>
                          <a:effectLst/>
                          <a:latin typeface="Coptic1" pitchFamily="2" charset="0"/>
                          <a:ea typeface="+mn-ea"/>
                          <a:cs typeface="+mn-cs"/>
                        </a:rPr>
                        <a:t>A~riv~meui~ P~o#c# n~t~cwt/ria~ m~paitopoc eyouab n~tak vai Nem topoc niben : nem monact/rion niben n~te nenio] n~oryodoxoc.</a:t>
                      </a:r>
                      <a:endParaRPr kumimoji="0" lang="fr-CA" sz="2800" b="0" i="0" u="none" strike="noStrike" cap="none" normalizeH="0" baseline="0" dirty="0">
                        <a:ln>
                          <a:noFill/>
                        </a:ln>
                        <a:solidFill>
                          <a:schemeClr val="bg1"/>
                        </a:solidFill>
                        <a:effectLst/>
                        <a:latin typeface="Coptic1" pitchFamily="2"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000" b="0" i="0" u="sng" strike="noStrike" cap="none" normalizeH="0" baseline="0" dirty="0">
                          <a:ln>
                            <a:noFill/>
                          </a:ln>
                          <a:solidFill>
                            <a:srgbClr val="FF9900"/>
                          </a:solidFill>
                          <a:effectLst/>
                          <a:latin typeface="Arial" charset="0"/>
                          <a:cs typeface="Arial" charset="0"/>
                        </a:rPr>
                        <a:t>Le prêtre :</a:t>
                      </a:r>
                      <a:endParaRPr kumimoji="0" lang="fr-FR" sz="2000" b="0" i="0" u="none" strike="noStrike" cap="none" normalizeH="0" baseline="0" dirty="0">
                        <a:ln>
                          <a:noFill/>
                        </a:ln>
                        <a:solidFill>
                          <a:srgbClr val="FFFFFF"/>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a:ln>
                            <a:noFill/>
                          </a:ln>
                          <a:solidFill>
                            <a:schemeClr val="bg1"/>
                          </a:solidFill>
                          <a:effectLst/>
                          <a:latin typeface="Arial" charset="0"/>
                          <a:cs typeface="Arial" charset="0"/>
                        </a:rPr>
                        <a:t>Souviens-Toi Seigneur du Salut de ce lieu saint qui est à Toi, de tous les lieux qui Te sont consacrés et des monastères de nos pères orthodoxes.</a:t>
                      </a:r>
                      <a:endParaRPr kumimoji="0" lang="fr-CA" sz="2800" b="0" i="0" u="none" strike="noStrike" cap="none" normalizeH="0" baseline="0" dirty="0">
                        <a:ln>
                          <a:noFill/>
                        </a:ln>
                        <a:solidFill>
                          <a:schemeClr val="bg1"/>
                        </a:solidFill>
                        <a:effectLst/>
                        <a:latin typeface="Arial"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2000" b="0" i="0" u="sng" strike="noStrike" cap="none" normalizeH="0" baseline="0" dirty="0">
                          <a:ln>
                            <a:noFill/>
                          </a:ln>
                          <a:solidFill>
                            <a:srgbClr val="FF9900"/>
                          </a:solidFill>
                          <a:effectLst/>
                          <a:latin typeface="Arial" charset="0"/>
                          <a:cs typeface="Arial" charset="0"/>
                        </a:rPr>
                        <a:t>الكاهن :</a:t>
                      </a:r>
                      <a:endParaRPr lang="fr-FR" sz="2000" kern="1200" dirty="0">
                        <a:solidFill>
                          <a:srgbClr val="FFFFFF"/>
                        </a:solidFill>
                        <a:effectLst/>
                        <a:latin typeface="Arial" panose="020B0604020202020204" pitchFamily="34" charset="0"/>
                        <a:ea typeface="+mn-ea"/>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pPr>
                      <a:r>
                        <a:rPr lang="ar-SA" sz="3200" kern="1200" dirty="0">
                          <a:solidFill>
                            <a:schemeClr val="bg1"/>
                          </a:solidFill>
                          <a:effectLst/>
                          <a:latin typeface="Arial" panose="020B0604020202020204" pitchFamily="34" charset="0"/>
                          <a:ea typeface="+mn-ea"/>
                          <a:cs typeface="+mn-cs"/>
                        </a:rPr>
                        <a:t>اذكر يا رب خَلاص هذا المَوضع المُقدس الذي لكَ</a:t>
                      </a:r>
                      <a:r>
                        <a:rPr lang="fr-FR" sz="3200" kern="1200" dirty="0">
                          <a:solidFill>
                            <a:schemeClr val="bg1"/>
                          </a:solidFill>
                          <a:effectLst/>
                          <a:latin typeface="Arial" panose="020B0604020202020204" pitchFamily="34" charset="0"/>
                          <a:ea typeface="+mn-ea"/>
                          <a:cs typeface="+mn-cs"/>
                        </a:rPr>
                        <a:t> </a:t>
                      </a:r>
                      <a:r>
                        <a:rPr lang="ar-EG" sz="3200" kern="1200" dirty="0">
                          <a:solidFill>
                            <a:schemeClr val="bg1"/>
                          </a:solidFill>
                          <a:effectLst/>
                          <a:latin typeface="Arial" panose="020B0604020202020204" pitchFamily="34" charset="0"/>
                          <a:ea typeface="+mn-ea"/>
                          <a:cs typeface="+mn-cs"/>
                        </a:rPr>
                        <a:t>وكل المواضع وكل أديرة آبائنا الأرثوذكسيين</a:t>
                      </a:r>
                      <a:r>
                        <a:rPr lang="ar-EG" sz="3200" kern="1200" dirty="0">
                          <a:solidFill>
                            <a:srgbClr val="FFFFFF"/>
                          </a:solidFill>
                          <a:effectLst/>
                          <a:latin typeface="Arial" panose="020B0604020202020204" pitchFamily="34" charset="0"/>
                          <a:ea typeface="+mn-ea"/>
                          <a:cs typeface="+mn-cs"/>
                        </a:rPr>
                        <a:t>.</a:t>
                      </a:r>
                      <a:endParaRPr kumimoji="0" lang="ar-EG" sz="32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237352828"/>
      </p:ext>
    </p:extLst>
  </p:cSld>
  <p:clrMapOvr>
    <a:masterClrMapping/>
  </p:clrMapOv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08792" name="Group 120"/>
          <p:cNvGraphicFramePr>
            <a:graphicFrameLocks noGrp="1"/>
          </p:cNvGraphicFramePr>
          <p:nvPr>
            <p:ph/>
            <p:extLst>
              <p:ext uri="{D42A27DB-BD31-4B8C-83A1-F6EECF244321}">
                <p14:modId xmlns:p14="http://schemas.microsoft.com/office/powerpoint/2010/main" val="4169511530"/>
              </p:ext>
            </p:extLst>
          </p:nvPr>
        </p:nvGraphicFramePr>
        <p:xfrm>
          <a:off x="0" y="57150"/>
          <a:ext cx="9144000" cy="4506468"/>
        </p:xfrm>
        <a:graphic>
          <a:graphicData uri="http://schemas.openxmlformats.org/drawingml/2006/table">
            <a:tbl>
              <a:tblPr/>
              <a:tblGrid>
                <a:gridCol w="3300919">
                  <a:extLst>
                    <a:ext uri="{9D8B030D-6E8A-4147-A177-3AD203B41FA5}">
                      <a16:colId xmlns:a16="http://schemas.microsoft.com/office/drawing/2014/main" val="20000"/>
                    </a:ext>
                  </a:extLst>
                </a:gridCol>
                <a:gridCol w="3197158">
                  <a:extLst>
                    <a:ext uri="{9D8B030D-6E8A-4147-A177-3AD203B41FA5}">
                      <a16:colId xmlns:a16="http://schemas.microsoft.com/office/drawing/2014/main" val="20001"/>
                    </a:ext>
                  </a:extLst>
                </a:gridCol>
                <a:gridCol w="2645923">
                  <a:extLst>
                    <a:ext uri="{9D8B030D-6E8A-4147-A177-3AD203B41FA5}">
                      <a16:colId xmlns:a16="http://schemas.microsoft.com/office/drawing/2014/main" val="20002"/>
                    </a:ext>
                  </a:extLst>
                </a:gridCol>
              </a:tblGrid>
              <a:tr h="4145199">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000" b="0" i="0" u="sng" strike="noStrike" cap="none" normalizeH="0" baseline="0" dirty="0" err="1">
                          <a:ln>
                            <a:noFill/>
                          </a:ln>
                          <a:solidFill>
                            <a:srgbClr val="FF9900"/>
                          </a:solidFill>
                          <a:effectLst/>
                          <a:latin typeface="Coptic1" pitchFamily="2" charset="0"/>
                          <a:cs typeface="Arial" charset="0"/>
                        </a:rPr>
                        <a:t>Pidia~kwn</a:t>
                      </a:r>
                      <a:r>
                        <a:rPr kumimoji="0" lang="fr-FR" sz="2000" b="0" i="0" u="sng" strike="noStrike" cap="none" normalizeH="0" baseline="0" dirty="0">
                          <a:ln>
                            <a:noFill/>
                          </a:ln>
                          <a:solidFill>
                            <a:srgbClr val="FF9900"/>
                          </a:solidFill>
                          <a:effectLst/>
                          <a:latin typeface="Coptic1" pitchFamily="2" charset="0"/>
                          <a:cs typeface="Arial" charset="0"/>
                        </a:rPr>
                        <a:t> :</a:t>
                      </a:r>
                      <a:endParaRPr kumimoji="0" lang="ar-EG" sz="2000" b="0" i="0" u="sng" strike="noStrike" cap="none" normalizeH="0" baseline="0" dirty="0">
                        <a:ln>
                          <a:noFill/>
                        </a:ln>
                        <a:solidFill>
                          <a:srgbClr val="FF9900"/>
                        </a:solidFill>
                        <a:effectLst/>
                        <a:latin typeface="Coptic1" pitchFamily="2"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chemeClr val="bg1"/>
                          </a:solidFill>
                          <a:effectLst/>
                          <a:latin typeface="Coptic1" pitchFamily="2" charset="0"/>
                          <a:cs typeface="Arial" charset="0"/>
                        </a:rPr>
                        <a:t>P~roceuxacye</a:t>
                      </a:r>
                      <a:r>
                        <a:rPr kumimoji="0" lang="en-US" sz="2400" b="0" i="0" u="none" strike="noStrike" cap="none" normalizeH="0" baseline="0" dirty="0">
                          <a:ln>
                            <a:noFill/>
                          </a:ln>
                          <a:solidFill>
                            <a:schemeClr val="bg1"/>
                          </a:solidFill>
                          <a:effectLst/>
                          <a:latin typeface="Coptic1" pitchFamily="2" charset="0"/>
                          <a:cs typeface="Arial" charset="0"/>
                        </a:rPr>
                        <a:t> </a:t>
                      </a:r>
                      <a:r>
                        <a:rPr kumimoji="0" lang="en-US" sz="2400" b="0" i="0" u="none" strike="noStrike" cap="none" normalizeH="0" baseline="0" dirty="0" err="1">
                          <a:ln>
                            <a:noFill/>
                          </a:ln>
                          <a:solidFill>
                            <a:schemeClr val="bg1"/>
                          </a:solidFill>
                          <a:effectLst/>
                          <a:latin typeface="Coptic1" pitchFamily="2" charset="0"/>
                          <a:cs typeface="Arial" charset="0"/>
                        </a:rPr>
                        <a:t>u~per</a:t>
                      </a:r>
                      <a:r>
                        <a:rPr kumimoji="0" lang="en-US" sz="2400" b="0" i="0" u="none" strike="noStrike" cap="none" normalizeH="0" baseline="0" dirty="0">
                          <a:ln>
                            <a:noFill/>
                          </a:ln>
                          <a:solidFill>
                            <a:schemeClr val="bg1"/>
                          </a:solidFill>
                          <a:effectLst/>
                          <a:latin typeface="Coptic1" pitchFamily="2" charset="0"/>
                          <a:cs typeface="Arial" charset="0"/>
                        </a:rPr>
                        <a:t> t/c cwt/</a:t>
                      </a:r>
                      <a:r>
                        <a:rPr kumimoji="0" lang="en-US" sz="2400" b="0" i="0" u="none" strike="noStrike" cap="none" normalizeH="0" baseline="0" dirty="0" err="1">
                          <a:ln>
                            <a:noFill/>
                          </a:ln>
                          <a:solidFill>
                            <a:schemeClr val="bg1"/>
                          </a:solidFill>
                          <a:effectLst/>
                          <a:latin typeface="Coptic1" pitchFamily="2" charset="0"/>
                          <a:cs typeface="Arial" charset="0"/>
                        </a:rPr>
                        <a:t>riac</a:t>
                      </a:r>
                      <a:r>
                        <a:rPr kumimoji="0" lang="en-US" sz="2400" b="0" i="0" u="none" strike="noStrike" cap="none" normalizeH="0" baseline="0" dirty="0">
                          <a:ln>
                            <a:noFill/>
                          </a:ln>
                          <a:solidFill>
                            <a:schemeClr val="bg1"/>
                          </a:solidFill>
                          <a:effectLst/>
                          <a:latin typeface="Coptic1" pitchFamily="2" charset="0"/>
                          <a:cs typeface="Arial" charset="0"/>
                        </a:rPr>
                        <a:t> </a:t>
                      </a:r>
                      <a:r>
                        <a:rPr kumimoji="0" lang="en-US" sz="2400" b="0" i="0" u="none" strike="noStrike" cap="none" normalizeH="0" baseline="0" dirty="0" err="1">
                          <a:ln>
                            <a:noFill/>
                          </a:ln>
                          <a:solidFill>
                            <a:schemeClr val="bg1"/>
                          </a:solidFill>
                          <a:effectLst/>
                          <a:latin typeface="Coptic1" pitchFamily="2" charset="0"/>
                          <a:cs typeface="Arial" charset="0"/>
                        </a:rPr>
                        <a:t>tou</a:t>
                      </a:r>
                      <a:r>
                        <a:rPr kumimoji="0" lang="en-US" sz="2400" b="0" i="0" u="none" strike="noStrike" cap="none" normalizeH="0" baseline="0" dirty="0">
                          <a:ln>
                            <a:noFill/>
                          </a:ln>
                          <a:solidFill>
                            <a:schemeClr val="bg1"/>
                          </a:solidFill>
                          <a:effectLst/>
                          <a:latin typeface="Coptic1" pitchFamily="2" charset="0"/>
                          <a:cs typeface="Arial" charset="0"/>
                        </a:rPr>
                        <a:t> </a:t>
                      </a:r>
                      <a:r>
                        <a:rPr kumimoji="0" lang="en-US" sz="2400" b="0" i="0" u="none" strike="noStrike" cap="none" normalizeH="0" baseline="0" dirty="0" err="1">
                          <a:ln>
                            <a:noFill/>
                          </a:ln>
                          <a:solidFill>
                            <a:schemeClr val="bg1"/>
                          </a:solidFill>
                          <a:effectLst/>
                          <a:latin typeface="Coptic1" pitchFamily="2" charset="0"/>
                          <a:cs typeface="Arial" charset="0"/>
                        </a:rPr>
                        <a:t>kocmou</a:t>
                      </a:r>
                      <a:r>
                        <a:rPr kumimoji="0" lang="en-US" sz="2400" b="0" i="0" u="none" strike="noStrike" cap="none" normalizeH="0" baseline="0" dirty="0">
                          <a:ln>
                            <a:noFill/>
                          </a:ln>
                          <a:solidFill>
                            <a:schemeClr val="bg1"/>
                          </a:solidFill>
                          <a:effectLst/>
                          <a:latin typeface="Coptic1" pitchFamily="2" charset="0"/>
                          <a:cs typeface="Arial" charset="0"/>
                        </a:rPr>
                        <a:t> </a:t>
                      </a:r>
                      <a:r>
                        <a:rPr kumimoji="0" lang="en-US" sz="2400" b="0" i="0" u="none" strike="noStrike" cap="none" normalizeH="0" baseline="0" dirty="0" err="1">
                          <a:ln>
                            <a:noFill/>
                          </a:ln>
                          <a:solidFill>
                            <a:schemeClr val="bg1"/>
                          </a:solidFill>
                          <a:effectLst/>
                          <a:latin typeface="Coptic1" pitchFamily="2" charset="0"/>
                          <a:cs typeface="Arial" charset="0"/>
                        </a:rPr>
                        <a:t>ke</a:t>
                      </a:r>
                      <a:r>
                        <a:rPr kumimoji="0" lang="en-US" sz="2400" b="0" i="0" u="none" strike="noStrike" cap="none" normalizeH="0" baseline="0" dirty="0">
                          <a:ln>
                            <a:noFill/>
                          </a:ln>
                          <a:solidFill>
                            <a:schemeClr val="bg1"/>
                          </a:solidFill>
                          <a:effectLst/>
                          <a:latin typeface="Coptic1" pitchFamily="2" charset="0"/>
                          <a:cs typeface="Arial" charset="0"/>
                        </a:rPr>
                        <a:t> t/c </a:t>
                      </a:r>
                      <a:r>
                        <a:rPr kumimoji="0" lang="en-US" sz="2400" b="0" i="0" u="none" strike="noStrike" cap="none" normalizeH="0" baseline="0" dirty="0" err="1">
                          <a:ln>
                            <a:noFill/>
                          </a:ln>
                          <a:solidFill>
                            <a:schemeClr val="bg1"/>
                          </a:solidFill>
                          <a:effectLst/>
                          <a:latin typeface="Coptic1" pitchFamily="2" charset="0"/>
                          <a:cs typeface="Arial" charset="0"/>
                        </a:rPr>
                        <a:t>polewc</a:t>
                      </a:r>
                      <a:r>
                        <a:rPr kumimoji="0" lang="en-US" sz="2400" b="0" i="0" u="none" strike="noStrike" cap="none" normalizeH="0" baseline="0" dirty="0">
                          <a:ln>
                            <a:noFill/>
                          </a:ln>
                          <a:solidFill>
                            <a:schemeClr val="bg1"/>
                          </a:solidFill>
                          <a:effectLst/>
                          <a:latin typeface="Coptic1" pitchFamily="2" charset="0"/>
                          <a:cs typeface="Arial" charset="0"/>
                        </a:rPr>
                        <a:t> /~</a:t>
                      </a:r>
                      <a:r>
                        <a:rPr kumimoji="0" lang="en-US" sz="2400" b="0" i="0" u="none" strike="noStrike" cap="none" normalizeH="0" baseline="0" dirty="0" err="1">
                          <a:ln>
                            <a:noFill/>
                          </a:ln>
                          <a:solidFill>
                            <a:schemeClr val="bg1"/>
                          </a:solidFill>
                          <a:effectLst/>
                          <a:latin typeface="Coptic1" pitchFamily="2" charset="0"/>
                          <a:cs typeface="Arial" charset="0"/>
                        </a:rPr>
                        <a:t>mwn</a:t>
                      </a:r>
                      <a:r>
                        <a:rPr kumimoji="0" lang="en-US" sz="2400" b="0" i="0" u="none" strike="noStrike" cap="none" normalizeH="0" baseline="0" dirty="0">
                          <a:ln>
                            <a:noFill/>
                          </a:ln>
                          <a:solidFill>
                            <a:schemeClr val="bg1"/>
                          </a:solidFill>
                          <a:effectLst/>
                          <a:latin typeface="Coptic1" pitchFamily="2" charset="0"/>
                          <a:cs typeface="Arial" charset="0"/>
                        </a:rPr>
                        <a:t> taut/c </a:t>
                      </a:r>
                      <a:r>
                        <a:rPr kumimoji="0" lang="en-US" sz="2400" b="0" i="0" u="none" strike="noStrike" cap="none" normalizeH="0" baseline="0" dirty="0" err="1">
                          <a:ln>
                            <a:noFill/>
                          </a:ln>
                          <a:solidFill>
                            <a:schemeClr val="bg1"/>
                          </a:solidFill>
                          <a:effectLst/>
                          <a:latin typeface="Coptic1" pitchFamily="2" charset="0"/>
                          <a:cs typeface="Arial" charset="0"/>
                        </a:rPr>
                        <a:t>ke</a:t>
                      </a:r>
                      <a:r>
                        <a:rPr kumimoji="0" lang="en-US" sz="2400" b="0" i="0" u="none" strike="noStrike" cap="none" normalizeH="0" baseline="0" dirty="0">
                          <a:ln>
                            <a:noFill/>
                          </a:ln>
                          <a:solidFill>
                            <a:schemeClr val="bg1"/>
                          </a:solidFill>
                          <a:effectLst/>
                          <a:latin typeface="Coptic1" pitchFamily="2" charset="0"/>
                          <a:cs typeface="Arial" charset="0"/>
                        </a:rPr>
                        <a:t> </a:t>
                      </a:r>
                      <a:r>
                        <a:rPr kumimoji="0" lang="en-US" sz="2400" b="0" i="0" u="none" strike="noStrike" cap="none" normalizeH="0" baseline="0" dirty="0" err="1">
                          <a:ln>
                            <a:noFill/>
                          </a:ln>
                          <a:solidFill>
                            <a:schemeClr val="bg1"/>
                          </a:solidFill>
                          <a:effectLst/>
                          <a:latin typeface="Coptic1" pitchFamily="2" charset="0"/>
                          <a:cs typeface="Arial" charset="0"/>
                        </a:rPr>
                        <a:t>pacwn</a:t>
                      </a:r>
                      <a:r>
                        <a:rPr kumimoji="0" lang="en-US" sz="2400" b="0" i="0" u="none" strike="noStrike" cap="none" normalizeH="0" baseline="0" dirty="0">
                          <a:ln>
                            <a:noFill/>
                          </a:ln>
                          <a:solidFill>
                            <a:schemeClr val="bg1"/>
                          </a:solidFill>
                          <a:effectLst/>
                          <a:latin typeface="Coptic1" pitchFamily="2" charset="0"/>
                          <a:cs typeface="Arial" charset="0"/>
                        </a:rPr>
                        <a:t> </a:t>
                      </a:r>
                      <a:r>
                        <a:rPr kumimoji="0" lang="en-US" sz="2400" b="0" i="0" u="none" strike="noStrike" cap="none" normalizeH="0" baseline="0" dirty="0" err="1">
                          <a:ln>
                            <a:noFill/>
                          </a:ln>
                          <a:solidFill>
                            <a:schemeClr val="bg1"/>
                          </a:solidFill>
                          <a:effectLst/>
                          <a:latin typeface="Coptic1" pitchFamily="2" charset="0"/>
                          <a:cs typeface="Arial" charset="0"/>
                        </a:rPr>
                        <a:t>polewn</a:t>
                      </a:r>
                      <a:r>
                        <a:rPr kumimoji="0" lang="en-US" sz="2400" b="0" i="0" u="none" strike="noStrike" cap="none" normalizeH="0" baseline="0" dirty="0">
                          <a:ln>
                            <a:noFill/>
                          </a:ln>
                          <a:solidFill>
                            <a:schemeClr val="bg1"/>
                          </a:solidFill>
                          <a:effectLst/>
                          <a:latin typeface="Coptic1" pitchFamily="2" charset="0"/>
                          <a:cs typeface="Arial" charset="0"/>
                        </a:rPr>
                        <a:t> </a:t>
                      </a:r>
                      <a:r>
                        <a:rPr kumimoji="0" lang="en-US" sz="2400" b="0" i="0" u="none" strike="noStrike" cap="none" normalizeH="0" baseline="0" dirty="0" err="1">
                          <a:ln>
                            <a:noFill/>
                          </a:ln>
                          <a:solidFill>
                            <a:schemeClr val="bg1"/>
                          </a:solidFill>
                          <a:effectLst/>
                          <a:latin typeface="Coptic1" pitchFamily="2" charset="0"/>
                          <a:cs typeface="Arial" charset="0"/>
                        </a:rPr>
                        <a:t>ke</a:t>
                      </a:r>
                      <a:r>
                        <a:rPr kumimoji="0" lang="en-US" sz="2400" b="0" i="0" u="none" strike="noStrike" cap="none" normalizeH="0" baseline="0" dirty="0">
                          <a:ln>
                            <a:noFill/>
                          </a:ln>
                          <a:solidFill>
                            <a:schemeClr val="bg1"/>
                          </a:solidFill>
                          <a:effectLst/>
                          <a:latin typeface="Coptic1" pitchFamily="2" charset="0"/>
                          <a:cs typeface="Arial" charset="0"/>
                        </a:rPr>
                        <a:t> </a:t>
                      </a:r>
                      <a:r>
                        <a:rPr kumimoji="0" lang="en-US" sz="2400" b="0" i="0" u="none" strike="noStrike" cap="none" normalizeH="0" baseline="0" dirty="0" err="1">
                          <a:ln>
                            <a:noFill/>
                          </a:ln>
                          <a:solidFill>
                            <a:schemeClr val="bg1"/>
                          </a:solidFill>
                          <a:effectLst/>
                          <a:latin typeface="Coptic1" pitchFamily="2" charset="0"/>
                          <a:cs typeface="Arial" charset="0"/>
                        </a:rPr>
                        <a:t>twn</a:t>
                      </a:r>
                      <a:r>
                        <a:rPr kumimoji="0" lang="en-US" sz="2400" b="0" i="0" u="none" strike="noStrike" cap="none" normalizeH="0" baseline="0" dirty="0">
                          <a:ln>
                            <a:noFill/>
                          </a:ln>
                          <a:solidFill>
                            <a:schemeClr val="bg1"/>
                          </a:solidFill>
                          <a:effectLst/>
                          <a:latin typeface="Coptic1" pitchFamily="2" charset="0"/>
                          <a:cs typeface="Arial" charset="0"/>
                        </a:rPr>
                        <a:t> ,</a:t>
                      </a:r>
                      <a:r>
                        <a:rPr kumimoji="0" lang="en-US" sz="2400" b="0" i="0" u="none" strike="noStrike" cap="none" normalizeH="0" baseline="0" dirty="0" err="1">
                          <a:ln>
                            <a:noFill/>
                          </a:ln>
                          <a:solidFill>
                            <a:schemeClr val="bg1"/>
                          </a:solidFill>
                          <a:effectLst/>
                          <a:latin typeface="Coptic1" pitchFamily="2" charset="0"/>
                          <a:cs typeface="Arial" charset="0"/>
                        </a:rPr>
                        <a:t>w~rwn</a:t>
                      </a:r>
                      <a:r>
                        <a:rPr kumimoji="0" lang="en-US" sz="2400" b="0" i="0" u="none" strike="noStrike" cap="none" normalizeH="0" baseline="0" dirty="0">
                          <a:ln>
                            <a:noFill/>
                          </a:ln>
                          <a:solidFill>
                            <a:schemeClr val="bg1"/>
                          </a:solidFill>
                          <a:effectLst/>
                          <a:latin typeface="Coptic1" pitchFamily="2" charset="0"/>
                          <a:cs typeface="Arial" charset="0"/>
                        </a:rPr>
                        <a:t> </a:t>
                      </a:r>
                      <a:r>
                        <a:rPr kumimoji="0" lang="en-US" sz="2400" b="0" i="0" u="none" strike="noStrike" cap="none" normalizeH="0" baseline="0" dirty="0" err="1">
                          <a:ln>
                            <a:noFill/>
                          </a:ln>
                          <a:solidFill>
                            <a:schemeClr val="bg1"/>
                          </a:solidFill>
                          <a:effectLst/>
                          <a:latin typeface="Coptic1" pitchFamily="2" charset="0"/>
                          <a:cs typeface="Arial" charset="0"/>
                        </a:rPr>
                        <a:t>ke</a:t>
                      </a:r>
                      <a:r>
                        <a:rPr kumimoji="0" lang="en-US" sz="2400" b="0" i="0" u="none" strike="noStrike" cap="none" normalizeH="0" baseline="0" dirty="0">
                          <a:ln>
                            <a:noFill/>
                          </a:ln>
                          <a:solidFill>
                            <a:schemeClr val="bg1"/>
                          </a:solidFill>
                          <a:effectLst/>
                          <a:latin typeface="Coptic1" pitchFamily="2" charset="0"/>
                          <a:cs typeface="Arial" charset="0"/>
                        </a:rPr>
                        <a:t> n/</a:t>
                      </a:r>
                      <a:r>
                        <a:rPr kumimoji="0" lang="en-US" sz="2400" b="0" i="0" u="none" strike="noStrike" cap="none" normalizeH="0" baseline="0" dirty="0" err="1">
                          <a:ln>
                            <a:noFill/>
                          </a:ln>
                          <a:solidFill>
                            <a:schemeClr val="bg1"/>
                          </a:solidFill>
                          <a:effectLst/>
                          <a:latin typeface="Coptic1" pitchFamily="2" charset="0"/>
                          <a:cs typeface="Arial" charset="0"/>
                        </a:rPr>
                        <a:t>cwn</a:t>
                      </a:r>
                      <a:r>
                        <a:rPr kumimoji="0" lang="en-US" sz="2400" b="0" i="0" u="none" strike="noStrike" cap="none" normalizeH="0" baseline="0" dirty="0">
                          <a:ln>
                            <a:noFill/>
                          </a:ln>
                          <a:solidFill>
                            <a:schemeClr val="bg1"/>
                          </a:solidFill>
                          <a:effectLst/>
                          <a:latin typeface="Coptic1" pitchFamily="2" charset="0"/>
                          <a:cs typeface="Arial" charset="0"/>
                        </a:rPr>
                        <a:t> </a:t>
                      </a:r>
                      <a:r>
                        <a:rPr kumimoji="0" lang="en-US" sz="2400" b="0" i="0" u="none" strike="noStrike" cap="none" normalizeH="0" baseline="0" dirty="0" err="1">
                          <a:ln>
                            <a:noFill/>
                          </a:ln>
                          <a:solidFill>
                            <a:schemeClr val="bg1"/>
                          </a:solidFill>
                          <a:effectLst/>
                          <a:latin typeface="Coptic1" pitchFamily="2" charset="0"/>
                          <a:cs typeface="Arial" charset="0"/>
                        </a:rPr>
                        <a:t>ke</a:t>
                      </a:r>
                      <a:r>
                        <a:rPr kumimoji="0" lang="en-US" sz="2400" b="0" i="0" u="none" strike="noStrike" cap="none" normalizeH="0" baseline="0" dirty="0">
                          <a:ln>
                            <a:noFill/>
                          </a:ln>
                          <a:solidFill>
                            <a:schemeClr val="bg1"/>
                          </a:solidFill>
                          <a:effectLst/>
                          <a:latin typeface="Coptic1" pitchFamily="2" charset="0"/>
                          <a:cs typeface="Arial" charset="0"/>
                        </a:rPr>
                        <a:t> </a:t>
                      </a:r>
                      <a:r>
                        <a:rPr kumimoji="0" lang="en-US" sz="2400" b="0" i="0" u="none" strike="noStrike" cap="none" normalizeH="0" baseline="0" dirty="0" err="1">
                          <a:ln>
                            <a:noFill/>
                          </a:ln>
                          <a:solidFill>
                            <a:schemeClr val="bg1"/>
                          </a:solidFill>
                          <a:effectLst/>
                          <a:latin typeface="Coptic1" pitchFamily="2" charset="0"/>
                          <a:cs typeface="Arial" charset="0"/>
                        </a:rPr>
                        <a:t>monact</a:t>
                      </a:r>
                      <a:r>
                        <a:rPr kumimoji="0" lang="en-US" sz="2400" b="0" i="0" u="none" strike="noStrike" cap="none" normalizeH="0" baseline="0" dirty="0">
                          <a:ln>
                            <a:noFill/>
                          </a:ln>
                          <a:solidFill>
                            <a:schemeClr val="bg1"/>
                          </a:solidFill>
                          <a:effectLst/>
                          <a:latin typeface="Coptic1" pitchFamily="2" charset="0"/>
                          <a:cs typeface="Arial" charset="0"/>
                        </a:rPr>
                        <a:t>/</a:t>
                      </a:r>
                      <a:r>
                        <a:rPr kumimoji="0" lang="en-US" sz="2400" b="0" i="0" u="none" strike="noStrike" cap="none" normalizeH="0" baseline="0" dirty="0" err="1">
                          <a:ln>
                            <a:noFill/>
                          </a:ln>
                          <a:solidFill>
                            <a:schemeClr val="bg1"/>
                          </a:solidFill>
                          <a:effectLst/>
                          <a:latin typeface="Coptic1" pitchFamily="2" charset="0"/>
                          <a:cs typeface="Arial" charset="0"/>
                        </a:rPr>
                        <a:t>riwn</a:t>
                      </a:r>
                      <a:r>
                        <a:rPr kumimoji="0" lang="en-US" sz="2400" b="0" i="0" u="none" strike="noStrike" cap="none" normalizeH="0" baseline="0" dirty="0">
                          <a:ln>
                            <a:noFill/>
                          </a:ln>
                          <a:solidFill>
                            <a:schemeClr val="bg1"/>
                          </a:solidFill>
                          <a:effectLst/>
                          <a:latin typeface="Coptic1" pitchFamily="2" charset="0"/>
                          <a:cs typeface="Arial" charset="0"/>
                        </a:rPr>
                        <a:t>.</a:t>
                      </a:r>
                      <a:endParaRPr kumimoji="0" lang="fr-FR" sz="2400" b="0" i="0" u="none" strike="noStrike" cap="none" normalizeH="0" baseline="0" dirty="0">
                        <a:ln>
                          <a:noFill/>
                        </a:ln>
                        <a:solidFill>
                          <a:schemeClr val="bg1"/>
                        </a:solidFill>
                        <a:effectLst/>
                        <a:latin typeface="Coptic1" pitchFamily="2"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FR" sz="1800" b="0" i="0" u="none" strike="noStrike" cap="none" normalizeH="0" baseline="0" dirty="0">
                        <a:ln>
                          <a:noFill/>
                        </a:ln>
                        <a:solidFill>
                          <a:srgbClr val="FFFFFF"/>
                        </a:solidFill>
                        <a:effectLst/>
                        <a:latin typeface="Coptic1" pitchFamily="2"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000" b="0" i="0" u="sng" strike="noStrike" cap="none" normalizeH="0" baseline="0" dirty="0" err="1">
                          <a:ln>
                            <a:noFill/>
                          </a:ln>
                          <a:solidFill>
                            <a:srgbClr val="FF9900"/>
                          </a:solidFill>
                          <a:effectLst/>
                          <a:latin typeface="Coptic1" pitchFamily="2" charset="0"/>
                          <a:cs typeface="Arial" charset="0"/>
                        </a:rPr>
                        <a:t>Pilaoc</a:t>
                      </a:r>
                      <a:r>
                        <a:rPr kumimoji="0" lang="fr-FR" sz="2000" b="0" i="0" u="sng" strike="noStrike" cap="none" normalizeH="0" baseline="0" dirty="0">
                          <a:ln>
                            <a:noFill/>
                          </a:ln>
                          <a:solidFill>
                            <a:srgbClr val="FF9900"/>
                          </a:solidFill>
                          <a:effectLst/>
                          <a:latin typeface="Coptic1" pitchFamily="2" charset="0"/>
                          <a:cs typeface="Arial" charset="0"/>
                        </a:rPr>
                        <a:t> :</a:t>
                      </a:r>
                      <a:endParaRPr kumimoji="0" lang="fr-FR" sz="1600" b="0" i="0" u="sng" strike="noStrike" cap="none" normalizeH="0" baseline="0" dirty="0">
                        <a:ln>
                          <a:noFill/>
                        </a:ln>
                        <a:solidFill>
                          <a:srgbClr val="FF9900"/>
                        </a:solidFill>
                        <a:effectLst/>
                        <a:latin typeface="Coptic1" pitchFamily="2"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2400" b="0" i="0" u="none" strike="noStrike" cap="none" normalizeH="0" baseline="0" dirty="0" err="1">
                          <a:ln>
                            <a:noFill/>
                          </a:ln>
                          <a:solidFill>
                            <a:schemeClr val="bg1"/>
                          </a:solidFill>
                          <a:effectLst/>
                          <a:latin typeface="Coptic1" pitchFamily="2" charset="0"/>
                          <a:cs typeface="Arial" charset="0"/>
                        </a:rPr>
                        <a:t>Kurie</a:t>
                      </a:r>
                      <a:r>
                        <a:rPr kumimoji="0" lang="fr-FR" sz="2400" b="0" i="0" u="none" strike="noStrike" cap="none" normalizeH="0" baseline="0" dirty="0">
                          <a:ln>
                            <a:noFill/>
                          </a:ln>
                          <a:solidFill>
                            <a:schemeClr val="bg1"/>
                          </a:solidFill>
                          <a:effectLst/>
                          <a:latin typeface="Coptic1" pitchFamily="2" charset="0"/>
                          <a:cs typeface="Arial" charset="0"/>
                        </a:rPr>
                        <a:t>~ </a:t>
                      </a:r>
                      <a:r>
                        <a:rPr kumimoji="0" lang="fr-FR" sz="2400" b="0" i="0" u="none" strike="noStrike" cap="none" normalizeH="0" baseline="0" dirty="0" err="1">
                          <a:ln>
                            <a:noFill/>
                          </a:ln>
                          <a:solidFill>
                            <a:schemeClr val="bg1"/>
                          </a:solidFill>
                          <a:effectLst/>
                          <a:latin typeface="Coptic1" pitchFamily="2" charset="0"/>
                          <a:cs typeface="Arial" charset="0"/>
                        </a:rPr>
                        <a:t>e~le</a:t>
                      </a:r>
                      <a:r>
                        <a:rPr kumimoji="0" lang="fr-FR" sz="2400" b="0" i="0" u="none" strike="noStrike" cap="none" normalizeH="0" baseline="0" dirty="0">
                          <a:ln>
                            <a:noFill/>
                          </a:ln>
                          <a:solidFill>
                            <a:schemeClr val="bg1"/>
                          </a:solidFill>
                          <a:effectLst/>
                          <a:latin typeface="Coptic1" pitchFamily="2" charset="0"/>
                          <a:cs typeface="Arial" charset="0"/>
                        </a:rPr>
                        <a:t>/~con</a:t>
                      </a:r>
                      <a:r>
                        <a:rPr kumimoji="0" lang="fr-FR" sz="2400" b="0" i="0" u="none" strike="noStrike" cap="none" normalizeH="0" baseline="0" dirty="0">
                          <a:ln>
                            <a:noFill/>
                          </a:ln>
                          <a:solidFill>
                            <a:srgbClr val="FFFFFF"/>
                          </a:solidFill>
                          <a:effectLst/>
                          <a:latin typeface="Coptic1" pitchFamily="2" charset="0"/>
                          <a:cs typeface="Arial" charset="0"/>
                        </a:rPr>
                        <a:t>.</a:t>
                      </a: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33"/>
                          </a:solidFill>
                          <a:effectLst/>
                          <a:latin typeface="Arial" charset="0"/>
                          <a:cs typeface="Times New Roman" pitchFamily="18" charset="0"/>
                        </a:rPr>
                        <a:t>Le diacre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600" b="0" i="0" u="none" strike="noStrike" cap="none" normalizeH="0" baseline="0" dirty="0">
                          <a:ln>
                            <a:noFill/>
                          </a:ln>
                          <a:solidFill>
                            <a:schemeClr val="bg1"/>
                          </a:solidFill>
                          <a:effectLst/>
                          <a:latin typeface="Arial" charset="0"/>
                          <a:cs typeface="Arial" charset="0"/>
                        </a:rPr>
                        <a:t>Priez pour le salut du monde, de cette ville, de toutes les villes, des régions, des îles et des monastères.</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3200" b="0" i="0" u="none" strike="noStrike" cap="none" normalizeH="0" baseline="0" dirty="0">
                        <a:ln>
                          <a:noFill/>
                        </a:ln>
                        <a:solidFill>
                          <a:srgbClr val="FFFFFF"/>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33"/>
                          </a:solidFill>
                          <a:effectLst/>
                          <a:latin typeface="Arial" charset="0"/>
                          <a:cs typeface="Times New Roman" pitchFamily="18" charset="0"/>
                        </a:rPr>
                        <a:t>Le peuple :</a:t>
                      </a:r>
                      <a:endParaRPr kumimoji="0" lang="ar-EG" sz="20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dirty="0">
                          <a:ln>
                            <a:noFill/>
                          </a:ln>
                          <a:solidFill>
                            <a:schemeClr val="bg1"/>
                          </a:solidFill>
                          <a:effectLst/>
                          <a:latin typeface="Arial" charset="0"/>
                          <a:cs typeface="Arial" charset="0"/>
                        </a:rPr>
                        <a:t>Pitié Seigneur.</a:t>
                      </a: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000" b="0" i="0" u="sng" strike="noStrike" cap="none" normalizeH="0" baseline="0" dirty="0">
                          <a:ln>
                            <a:noFill/>
                          </a:ln>
                          <a:solidFill>
                            <a:srgbClr val="FF9933"/>
                          </a:solidFill>
                          <a:effectLst/>
                          <a:latin typeface="Arial" charset="0"/>
                          <a:cs typeface="Times New Roman" pitchFamily="18" charset="0"/>
                        </a:rPr>
                        <a:t>الشماس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chemeClr val="bg1"/>
                          </a:solidFill>
                          <a:effectLst/>
                          <a:latin typeface="Arial" charset="0"/>
                          <a:cs typeface="Arial" charset="0"/>
                        </a:rPr>
                        <a:t>صلوا من أجل خَلاص العالم ومدينتنا هذه وسائر المُدن والأقاليم والجَزائر والأديرة.</a:t>
                      </a:r>
                      <a:endParaRPr kumimoji="0" lang="en-CA" sz="2800" b="0" i="0" u="none" strike="noStrike" cap="none" normalizeH="0" baseline="0" dirty="0">
                        <a:ln>
                          <a:noFill/>
                        </a:ln>
                        <a:solidFill>
                          <a:schemeClr val="bg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1800" b="0" i="0" u="sng" strike="noStrike" cap="none" normalizeH="0" baseline="0" dirty="0">
                        <a:ln>
                          <a:noFill/>
                        </a:ln>
                        <a:solidFill>
                          <a:schemeClr val="bg1"/>
                        </a:solidFill>
                        <a:effectLst/>
                        <a:latin typeface="Arial" charset="0"/>
                        <a:cs typeface="Times New Roman"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28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28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000" b="0" i="0" u="sng" strike="noStrike" cap="none" normalizeH="0" baseline="0" dirty="0">
                          <a:ln>
                            <a:noFill/>
                          </a:ln>
                          <a:solidFill>
                            <a:srgbClr val="FF9933"/>
                          </a:solidFill>
                          <a:effectLst/>
                          <a:latin typeface="Arial" charset="0"/>
                          <a:cs typeface="Times New Roman" pitchFamily="18" charset="0"/>
                        </a:rPr>
                        <a:t>الشعب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chemeClr val="bg1"/>
                          </a:solidFill>
                          <a:effectLst/>
                          <a:latin typeface="Arial" charset="0"/>
                          <a:cs typeface="Arial" charset="0"/>
                        </a:rPr>
                        <a:t>يا ربُ ارحم.</a:t>
                      </a:r>
                      <a:endParaRPr kumimoji="0" lang="ar-EG" sz="2800" b="0" i="0" u="none" strike="noStrike" cap="none" normalizeH="0" baseline="0" dirty="0">
                        <a:ln>
                          <a:noFill/>
                        </a:ln>
                        <a:solidFill>
                          <a:schemeClr val="bg1"/>
                        </a:solidFill>
                        <a:effectLst/>
                        <a:latin typeface="Arial" charset="0"/>
                        <a:cs typeface="Arial"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954567856"/>
      </p:ext>
    </p:extLst>
  </p:cSld>
  <p:clrMapOvr>
    <a:masterClrMapping/>
  </p:clrMapOvr>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47066" name="Group 26"/>
          <p:cNvGraphicFramePr>
            <a:graphicFrameLocks noGrp="1"/>
          </p:cNvGraphicFramePr>
          <p:nvPr>
            <p:ph type="tbl" idx="1"/>
            <p:extLst>
              <p:ext uri="{D42A27DB-BD31-4B8C-83A1-F6EECF244321}">
                <p14:modId xmlns:p14="http://schemas.microsoft.com/office/powerpoint/2010/main" val="131551758"/>
              </p:ext>
            </p:extLst>
          </p:nvPr>
        </p:nvGraphicFramePr>
        <p:xfrm>
          <a:off x="0" y="0"/>
          <a:ext cx="9144000" cy="5065776"/>
        </p:xfrm>
        <a:graphic>
          <a:graphicData uri="http://schemas.openxmlformats.org/drawingml/2006/table">
            <a:tbl>
              <a:tblPr/>
              <a:tblGrid>
                <a:gridCol w="3385226">
                  <a:extLst>
                    <a:ext uri="{9D8B030D-6E8A-4147-A177-3AD203B41FA5}">
                      <a16:colId xmlns:a16="http://schemas.microsoft.com/office/drawing/2014/main" val="20000"/>
                    </a:ext>
                  </a:extLst>
                </a:gridCol>
                <a:gridCol w="3177702">
                  <a:extLst>
                    <a:ext uri="{9D8B030D-6E8A-4147-A177-3AD203B41FA5}">
                      <a16:colId xmlns:a16="http://schemas.microsoft.com/office/drawing/2014/main" val="20001"/>
                    </a:ext>
                  </a:extLst>
                </a:gridCol>
                <a:gridCol w="2581072">
                  <a:extLst>
                    <a:ext uri="{9D8B030D-6E8A-4147-A177-3AD203B41FA5}">
                      <a16:colId xmlns:a16="http://schemas.microsoft.com/office/drawing/2014/main" val="20002"/>
                    </a:ext>
                  </a:extLst>
                </a:gridCol>
              </a:tblGrid>
              <a:tr h="475358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lang="pt-BR" sz="2100" b="0" i="0" u="sng" strike="noStrike" kern="1200" baseline="0" dirty="0">
                          <a:solidFill>
                            <a:srgbClr val="FF9900"/>
                          </a:solidFill>
                          <a:latin typeface="Coptic1" pitchFamily="2" charset="0"/>
                          <a:ea typeface="+mn-ea"/>
                          <a:cs typeface="+mn-cs"/>
                        </a:rPr>
                        <a:t>Piou/b :</a:t>
                      </a:r>
                    </a:p>
                    <a:p>
                      <a:pPr algn="just"/>
                      <a:r>
                        <a:rPr lang="pt-BR" sz="2000" b="0" i="0" u="none" strike="noStrike" kern="1200" baseline="0" dirty="0">
                          <a:solidFill>
                            <a:schemeClr val="bg1"/>
                          </a:solidFill>
                          <a:latin typeface="Coptic1" pitchFamily="2" charset="0"/>
                          <a:ea typeface="+mn-ea"/>
                          <a:cs typeface="+mn-cs"/>
                        </a:rPr>
                        <a:t>Nem polic niben : nem ,wra niben : nem ni]mi : nem poucolcel </a:t>
                      </a:r>
                      <a:r>
                        <a:rPr lang="fr-FR" sz="2000" b="0" i="0" u="none" strike="noStrike" kern="1200" baseline="0" dirty="0">
                          <a:solidFill>
                            <a:schemeClr val="bg1"/>
                          </a:solidFill>
                          <a:latin typeface="Coptic1" pitchFamily="2" charset="0"/>
                          <a:ea typeface="+mn-ea"/>
                          <a:cs typeface="+mn-cs"/>
                        </a:rPr>
                        <a:t>t/</a:t>
                      </a:r>
                      <a:r>
                        <a:rPr lang="fr-FR" sz="2000" b="0" i="0" u="none" strike="noStrike" kern="1200" baseline="0" dirty="0" err="1">
                          <a:solidFill>
                            <a:schemeClr val="bg1"/>
                          </a:solidFill>
                          <a:latin typeface="Coptic1" pitchFamily="2" charset="0"/>
                          <a:ea typeface="+mn-ea"/>
                          <a:cs typeface="+mn-cs"/>
                        </a:rPr>
                        <a:t>rf</a:t>
                      </a:r>
                      <a:r>
                        <a:rPr lang="fr-FR" sz="2000" b="0" i="0" u="none" strike="noStrike" kern="1200" baseline="0" dirty="0">
                          <a:solidFill>
                            <a:schemeClr val="bg1"/>
                          </a:solidFill>
                          <a:latin typeface="Coptic1" pitchFamily="2" charset="0"/>
                          <a:ea typeface="+mn-ea"/>
                          <a:cs typeface="+mn-cs"/>
                        </a:rPr>
                        <a:t>. </a:t>
                      </a:r>
                      <a:r>
                        <a:rPr lang="de-DE" sz="2000" b="0" i="0" u="none" strike="noStrike" kern="1200" baseline="0" dirty="0" err="1">
                          <a:solidFill>
                            <a:schemeClr val="bg1"/>
                          </a:solidFill>
                          <a:latin typeface="Coptic1" pitchFamily="2" charset="0"/>
                          <a:ea typeface="+mn-ea"/>
                          <a:cs typeface="+mn-cs"/>
                        </a:rPr>
                        <a:t>Ouoh</a:t>
                      </a:r>
                      <a:r>
                        <a:rPr lang="de-DE" sz="2000" b="0" i="0" u="none" strike="noStrike" kern="1200" baseline="0" dirty="0">
                          <a:solidFill>
                            <a:schemeClr val="bg1"/>
                          </a:solidFill>
                          <a:latin typeface="Coptic1" pitchFamily="2" charset="0"/>
                          <a:ea typeface="+mn-ea"/>
                          <a:cs typeface="+mn-cs"/>
                        </a:rPr>
                        <a:t> nahmen t/</a:t>
                      </a:r>
                      <a:r>
                        <a:rPr lang="de-DE" sz="2000" b="0" i="0" u="none" strike="noStrike" kern="1200" baseline="0" dirty="0" err="1">
                          <a:solidFill>
                            <a:schemeClr val="bg1"/>
                          </a:solidFill>
                          <a:latin typeface="Coptic1" pitchFamily="2" charset="0"/>
                          <a:ea typeface="+mn-ea"/>
                          <a:cs typeface="+mn-cs"/>
                        </a:rPr>
                        <a:t>ren</a:t>
                      </a:r>
                      <a:r>
                        <a:rPr lang="de-DE" sz="2000" b="0" i="0" u="none" strike="noStrike" kern="1200" baseline="0" dirty="0">
                          <a:solidFill>
                            <a:schemeClr val="bg1"/>
                          </a:solidFill>
                          <a:latin typeface="Coptic1" pitchFamily="2" charset="0"/>
                          <a:ea typeface="+mn-ea"/>
                          <a:cs typeface="+mn-cs"/>
                        </a:rPr>
                        <a:t> </a:t>
                      </a:r>
                      <a:r>
                        <a:rPr lang="de-DE" sz="2000" b="0" i="0" u="none" strike="noStrike" kern="1200" baseline="0" dirty="0" err="1">
                          <a:solidFill>
                            <a:schemeClr val="bg1"/>
                          </a:solidFill>
                          <a:latin typeface="Coptic1" pitchFamily="2" charset="0"/>
                          <a:ea typeface="+mn-ea"/>
                          <a:cs typeface="+mn-cs"/>
                        </a:rPr>
                        <a:t>e~bolha</a:t>
                      </a:r>
                      <a:r>
                        <a:rPr lang="de-DE" sz="2000" b="0" i="0" u="none" strike="noStrike" kern="1200" baseline="0" dirty="0">
                          <a:solidFill>
                            <a:schemeClr val="bg1"/>
                          </a:solidFill>
                          <a:latin typeface="Coptic1" pitchFamily="2" charset="0"/>
                          <a:ea typeface="+mn-ea"/>
                          <a:cs typeface="+mn-cs"/>
                        </a:rPr>
                        <a:t> </a:t>
                      </a:r>
                      <a:r>
                        <a:rPr lang="pt-BR" sz="2000" b="0" i="0" u="none" strike="noStrike" kern="1200" baseline="0" dirty="0">
                          <a:solidFill>
                            <a:schemeClr val="bg1"/>
                          </a:solidFill>
                          <a:latin typeface="Coptic1" pitchFamily="2" charset="0"/>
                          <a:ea typeface="+mn-ea"/>
                          <a:cs typeface="+mn-cs"/>
                        </a:rPr>
                        <a:t>ouh~bwn nem oumou nem oumonmen </a:t>
                      </a:r>
                      <a:r>
                        <a:rPr lang="fr-FR" sz="2000" b="0" i="0" u="none" strike="noStrike" kern="1200" baseline="0" dirty="0">
                          <a:solidFill>
                            <a:schemeClr val="bg1"/>
                          </a:solidFill>
                          <a:latin typeface="Coptic1" pitchFamily="2" charset="0"/>
                          <a:ea typeface="+mn-ea"/>
                          <a:cs typeface="+mn-cs"/>
                        </a:rPr>
                        <a:t>nem </a:t>
                      </a:r>
                      <a:r>
                        <a:rPr lang="fr-FR" sz="2000" b="0" i="0" u="none" strike="noStrike" kern="1200" baseline="0" dirty="0" err="1">
                          <a:solidFill>
                            <a:schemeClr val="bg1"/>
                          </a:solidFill>
                          <a:latin typeface="Coptic1" pitchFamily="2" charset="0"/>
                          <a:ea typeface="+mn-ea"/>
                          <a:cs typeface="+mn-cs"/>
                        </a:rPr>
                        <a:t>oukata</a:t>
                      </a:r>
                      <a:r>
                        <a:rPr lang="fr-FR" sz="2000" b="0" i="0" u="none" strike="noStrike" kern="1200" baseline="0" dirty="0">
                          <a:solidFill>
                            <a:schemeClr val="bg1"/>
                          </a:solidFill>
                          <a:latin typeface="Coptic1" pitchFamily="2" charset="0"/>
                          <a:ea typeface="+mn-ea"/>
                          <a:cs typeface="+mn-cs"/>
                        </a:rPr>
                        <a:t> </a:t>
                      </a:r>
                      <a:r>
                        <a:rPr lang="fr-FR" sz="2000" b="0" i="0" u="none" strike="noStrike" kern="1200" baseline="0" dirty="0" err="1">
                          <a:solidFill>
                            <a:schemeClr val="bg1"/>
                          </a:solidFill>
                          <a:latin typeface="Coptic1" pitchFamily="2" charset="0"/>
                          <a:ea typeface="+mn-ea"/>
                          <a:cs typeface="+mn-cs"/>
                        </a:rPr>
                        <a:t>ponticmoc</a:t>
                      </a:r>
                      <a:r>
                        <a:rPr lang="fr-FR" sz="2000" b="0" i="0" u="none" strike="noStrike" kern="1200" baseline="0" dirty="0">
                          <a:solidFill>
                            <a:schemeClr val="bg1"/>
                          </a:solidFill>
                          <a:latin typeface="Coptic1" pitchFamily="2" charset="0"/>
                          <a:ea typeface="+mn-ea"/>
                          <a:cs typeface="+mn-cs"/>
                        </a:rPr>
                        <a:t> </a:t>
                      </a:r>
                      <a:r>
                        <a:rPr lang="pt-BR" sz="2000" b="0" i="0" u="none" strike="noStrike" kern="1200" baseline="0" dirty="0">
                          <a:solidFill>
                            <a:schemeClr val="bg1"/>
                          </a:solidFill>
                          <a:latin typeface="Coptic1" pitchFamily="2" charset="0"/>
                          <a:ea typeface="+mn-ea"/>
                          <a:cs typeface="+mn-cs"/>
                        </a:rPr>
                        <a:t>nem ou,~rwm nem oue,malwci~a </a:t>
                      </a:r>
                      <a:r>
                        <a:rPr lang="fr-FR" sz="2000" b="0" i="0" u="none" strike="noStrike" kern="1200" baseline="0" dirty="0" err="1">
                          <a:solidFill>
                            <a:schemeClr val="bg1"/>
                          </a:solidFill>
                          <a:latin typeface="Coptic1" pitchFamily="2" charset="0"/>
                          <a:ea typeface="+mn-ea"/>
                          <a:cs typeface="+mn-cs"/>
                        </a:rPr>
                        <a:t>n~te</a:t>
                      </a:r>
                      <a:r>
                        <a:rPr lang="fr-FR" sz="2000" b="0" i="0" u="none" strike="noStrike" kern="1200" baseline="0" dirty="0">
                          <a:solidFill>
                            <a:schemeClr val="bg1"/>
                          </a:solidFill>
                          <a:latin typeface="Coptic1" pitchFamily="2" charset="0"/>
                          <a:ea typeface="+mn-ea"/>
                          <a:cs typeface="+mn-cs"/>
                        </a:rPr>
                        <a:t> </a:t>
                      </a:r>
                      <a:r>
                        <a:rPr lang="fr-FR" sz="2000" b="0" i="0" u="none" strike="noStrike" kern="1200" baseline="0" dirty="0" err="1">
                          <a:solidFill>
                            <a:schemeClr val="bg1"/>
                          </a:solidFill>
                          <a:latin typeface="Coptic1" pitchFamily="2" charset="0"/>
                          <a:ea typeface="+mn-ea"/>
                          <a:cs typeface="+mn-cs"/>
                        </a:rPr>
                        <a:t>hAbbarbaroc</a:t>
                      </a:r>
                      <a:r>
                        <a:rPr lang="fr-FR" sz="2000" b="0" i="0" u="none" strike="noStrike" kern="1200" baseline="0" dirty="0">
                          <a:solidFill>
                            <a:schemeClr val="bg1"/>
                          </a:solidFill>
                          <a:latin typeface="Coptic1" pitchFamily="2" charset="0"/>
                          <a:ea typeface="+mn-ea"/>
                          <a:cs typeface="+mn-cs"/>
                        </a:rPr>
                        <a:t> : nem </a:t>
                      </a:r>
                      <a:r>
                        <a:rPr lang="fr-FR" sz="2000" b="0" i="0" u="none" strike="noStrike" kern="1200" baseline="0" dirty="0" err="1">
                          <a:solidFill>
                            <a:schemeClr val="bg1"/>
                          </a:solidFill>
                          <a:latin typeface="Coptic1" pitchFamily="2" charset="0"/>
                          <a:ea typeface="+mn-ea"/>
                          <a:cs typeface="+mn-cs"/>
                        </a:rPr>
                        <a:t>e~bolha</a:t>
                      </a:r>
                      <a:r>
                        <a:rPr lang="fr-FR" sz="2000" b="0" i="0" u="none" strike="noStrike" kern="1200" baseline="0" dirty="0">
                          <a:solidFill>
                            <a:schemeClr val="bg1"/>
                          </a:solidFill>
                          <a:latin typeface="Coptic1" pitchFamily="2" charset="0"/>
                          <a:ea typeface="+mn-ea"/>
                          <a:cs typeface="+mn-cs"/>
                        </a:rPr>
                        <a:t> </a:t>
                      </a:r>
                      <a:r>
                        <a:rPr lang="pt-BR" sz="2000" b="0" i="0" u="none" strike="noStrike" kern="1200" baseline="0" dirty="0">
                          <a:solidFill>
                            <a:schemeClr val="bg1"/>
                          </a:solidFill>
                          <a:latin typeface="Coptic1" pitchFamily="2" charset="0"/>
                          <a:ea typeface="+mn-ea"/>
                          <a:cs typeface="+mn-cs"/>
                        </a:rPr>
                        <a:t>t~c/fi n~te pisemmo : nem e~bolha </a:t>
                      </a:r>
                      <a:r>
                        <a:rPr lang="fr-FR" sz="2000" b="0" i="0" u="none" strike="noStrike" kern="1200" baseline="0" dirty="0" err="1">
                          <a:solidFill>
                            <a:schemeClr val="bg1"/>
                          </a:solidFill>
                          <a:latin typeface="Coptic1" pitchFamily="2" charset="0"/>
                          <a:ea typeface="+mn-ea"/>
                          <a:cs typeface="+mn-cs"/>
                        </a:rPr>
                        <a:t>p~jintwnf</a:t>
                      </a:r>
                      <a:r>
                        <a:rPr lang="fr-FR" sz="2000" b="0" i="0" u="none" strike="noStrike" kern="1200" baseline="0" dirty="0">
                          <a:solidFill>
                            <a:schemeClr val="bg1"/>
                          </a:solidFill>
                          <a:latin typeface="Coptic1" pitchFamily="2" charset="0"/>
                          <a:ea typeface="+mn-ea"/>
                          <a:cs typeface="+mn-cs"/>
                        </a:rPr>
                        <a:t> </a:t>
                      </a:r>
                      <a:r>
                        <a:rPr lang="fr-FR" sz="2000" b="0" i="0" u="none" strike="noStrike" kern="1200" baseline="0" dirty="0" err="1">
                          <a:solidFill>
                            <a:schemeClr val="bg1"/>
                          </a:solidFill>
                          <a:latin typeface="Coptic1" pitchFamily="2" charset="0"/>
                          <a:ea typeface="+mn-ea"/>
                          <a:cs typeface="+mn-cs"/>
                        </a:rPr>
                        <a:t>e~p~swi</a:t>
                      </a:r>
                      <a:r>
                        <a:rPr lang="fr-FR" sz="2000" b="0" i="0" u="none" strike="noStrike" kern="1200" baseline="0" dirty="0">
                          <a:solidFill>
                            <a:schemeClr val="bg1"/>
                          </a:solidFill>
                          <a:latin typeface="Coptic1" pitchFamily="2" charset="0"/>
                          <a:ea typeface="+mn-ea"/>
                          <a:cs typeface="+mn-cs"/>
                        </a:rPr>
                        <a:t> </a:t>
                      </a:r>
                      <a:r>
                        <a:rPr lang="fr-FR" sz="2000" b="0" i="0" u="none" strike="noStrike" kern="1200" baseline="0" dirty="0" err="1">
                          <a:solidFill>
                            <a:schemeClr val="bg1"/>
                          </a:solidFill>
                          <a:latin typeface="Coptic1" pitchFamily="2" charset="0"/>
                          <a:ea typeface="+mn-ea"/>
                          <a:cs typeface="+mn-cs"/>
                        </a:rPr>
                        <a:t>n~te</a:t>
                      </a:r>
                      <a:r>
                        <a:rPr lang="fr-FR" sz="2000" b="0" i="0" u="none" strike="noStrike" kern="1200" baseline="0" dirty="0">
                          <a:solidFill>
                            <a:schemeClr val="bg1"/>
                          </a:solidFill>
                          <a:latin typeface="Coptic1" pitchFamily="2" charset="0"/>
                          <a:ea typeface="+mn-ea"/>
                          <a:cs typeface="+mn-cs"/>
                        </a:rPr>
                        <a:t> </a:t>
                      </a:r>
                      <a:r>
                        <a:rPr lang="fr-FR" sz="2000" b="0" i="0" u="none" strike="noStrike" kern="1200" baseline="0" dirty="0" err="1">
                          <a:solidFill>
                            <a:schemeClr val="bg1"/>
                          </a:solidFill>
                          <a:latin typeface="Coptic1" pitchFamily="2" charset="0"/>
                          <a:ea typeface="+mn-ea"/>
                          <a:cs typeface="+mn-cs"/>
                        </a:rPr>
                        <a:t>hanheretikoc</a:t>
                      </a:r>
                      <a:r>
                        <a:rPr lang="fr-FR" sz="2000" b="0" i="0" u="none" strike="noStrike" kern="1200" baseline="0" dirty="0">
                          <a:solidFill>
                            <a:schemeClr val="bg1"/>
                          </a:solidFill>
                          <a:latin typeface="Coptic1" pitchFamily="2" charset="0"/>
                          <a:ea typeface="+mn-ea"/>
                          <a:cs typeface="+mn-cs"/>
                        </a:rPr>
                        <a:t>.</a:t>
                      </a:r>
                    </a:p>
                    <a:p>
                      <a:pPr algn="just"/>
                      <a:r>
                        <a:rPr kumimoji="0" lang="fr-FR" sz="1800" b="0" i="0" u="sng" strike="noStrike" kern="1200" cap="none" normalizeH="0" baseline="0" dirty="0" err="1">
                          <a:ln>
                            <a:noFill/>
                          </a:ln>
                          <a:solidFill>
                            <a:srgbClr val="FF9900"/>
                          </a:solidFill>
                          <a:effectLst/>
                          <a:latin typeface="Coptic1" pitchFamily="2" charset="0"/>
                          <a:ea typeface="+mn-ea"/>
                          <a:cs typeface="+mn-cs"/>
                        </a:rPr>
                        <a:t>Pilaoc</a:t>
                      </a:r>
                      <a:r>
                        <a:rPr kumimoji="0" lang="fr-FR" sz="1800" b="0" i="0" u="sng" strike="noStrike" kern="1200" cap="none" normalizeH="0" baseline="0" dirty="0">
                          <a:ln>
                            <a:noFill/>
                          </a:ln>
                          <a:solidFill>
                            <a:srgbClr val="FF9900"/>
                          </a:solidFill>
                          <a:effectLst/>
                          <a:latin typeface="Coptic1" pitchFamily="2"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100" b="0" i="0" u="none" strike="noStrike" cap="none" normalizeH="0" baseline="0" dirty="0" err="1">
                          <a:ln>
                            <a:noFill/>
                          </a:ln>
                          <a:solidFill>
                            <a:schemeClr val="bg1"/>
                          </a:solidFill>
                          <a:effectLst/>
                          <a:latin typeface="Coptic1" pitchFamily="2" charset="0"/>
                          <a:cs typeface="Arial" charset="0"/>
                        </a:rPr>
                        <a:t>Kurie</a:t>
                      </a:r>
                      <a:r>
                        <a:rPr kumimoji="0" lang="fr-FR" sz="2100" b="0" i="0" u="none" strike="noStrike" cap="none" normalizeH="0" baseline="0" dirty="0">
                          <a:ln>
                            <a:noFill/>
                          </a:ln>
                          <a:solidFill>
                            <a:schemeClr val="bg1"/>
                          </a:solidFill>
                          <a:effectLst/>
                          <a:latin typeface="Coptic1" pitchFamily="2" charset="0"/>
                          <a:cs typeface="Arial" charset="0"/>
                        </a:rPr>
                        <a:t>~ </a:t>
                      </a:r>
                      <a:r>
                        <a:rPr kumimoji="0" lang="fr-FR" sz="2100" b="0" i="0" u="none" strike="noStrike" cap="none" normalizeH="0" baseline="0" dirty="0" err="1">
                          <a:ln>
                            <a:noFill/>
                          </a:ln>
                          <a:solidFill>
                            <a:schemeClr val="bg1"/>
                          </a:solidFill>
                          <a:effectLst/>
                          <a:latin typeface="Coptic1" pitchFamily="2" charset="0"/>
                          <a:cs typeface="Arial" charset="0"/>
                        </a:rPr>
                        <a:t>e~le</a:t>
                      </a:r>
                      <a:r>
                        <a:rPr kumimoji="0" lang="fr-FR" sz="2100" b="0" i="0" u="none" strike="noStrike" cap="none" normalizeH="0" baseline="0" dirty="0">
                          <a:ln>
                            <a:noFill/>
                          </a:ln>
                          <a:solidFill>
                            <a:schemeClr val="bg1"/>
                          </a:solidFill>
                          <a:effectLst/>
                          <a:latin typeface="Coptic1" pitchFamily="2" charset="0"/>
                          <a:cs typeface="Arial" charset="0"/>
                        </a:rPr>
                        <a:t>/~con.</a:t>
                      </a:r>
                    </a:p>
                  </a:txBody>
                  <a:tcPr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Arial" charset="0"/>
                          <a:cs typeface="Arial" charset="0"/>
                        </a:rPr>
                        <a:t>Le prêtre :</a:t>
                      </a:r>
                      <a:endParaRPr kumimoji="0" lang="en-CA" sz="200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000" b="0" i="0" u="none" strike="noStrike" cap="none" normalizeH="0" baseline="0" dirty="0">
                          <a:ln>
                            <a:noFill/>
                          </a:ln>
                          <a:solidFill>
                            <a:schemeClr val="bg1"/>
                          </a:solidFill>
                          <a:effectLst/>
                          <a:latin typeface="Arial" charset="0"/>
                          <a:cs typeface="Arial" charset="0"/>
                        </a:rPr>
                        <a:t>et aussi de toute ville, toute région, tout village et leurs parures. Sauve-nous tous de la vie coûteuse, des épidémies, des tremblements de terre, de la noyade, des incendies, de la déportation par les barbares, de l’épée de l’étranger et de l’apparition des hérétiques.</a:t>
                      </a:r>
                      <a:endParaRPr kumimoji="0" lang="fr-CA" sz="2000" b="0" i="0" u="sng" strike="noStrike" cap="none" normalizeH="0" baseline="0" dirty="0">
                        <a:ln>
                          <a:noFill/>
                        </a:ln>
                        <a:solidFill>
                          <a:schemeClr val="bg1"/>
                        </a:solidFill>
                        <a:effectLst/>
                        <a:latin typeface="Arial" charset="0"/>
                        <a:cs typeface="Arial" pitchFamily="34"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1600" b="0" i="0" u="sng" strike="noStrike" cap="none" normalizeH="0" baseline="0" dirty="0">
                        <a:ln>
                          <a:noFill/>
                        </a:ln>
                        <a:solidFill>
                          <a:schemeClr val="bg1"/>
                        </a:solidFill>
                        <a:effectLst/>
                        <a:latin typeface="Arial" charset="0"/>
                        <a:cs typeface="Arial" pitchFamily="34"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1600" b="0" i="0" u="sng" strike="noStrike" cap="none" normalizeH="0" baseline="0" dirty="0">
                        <a:ln>
                          <a:noFill/>
                        </a:ln>
                        <a:solidFill>
                          <a:srgbClr val="FF9933"/>
                        </a:solidFill>
                        <a:effectLst/>
                        <a:latin typeface="Arial" charset="0"/>
                        <a:cs typeface="Arial" pitchFamily="34" charset="0"/>
                      </a:endParaRPr>
                    </a:p>
                    <a:p>
                      <a:pPr marL="0" marR="0" lvl="0" indent="0" algn="just" defTabSz="914400" rtl="0" eaLnBrk="1" fontAlgn="base" latinLnBrk="0" hangingPunct="1">
                        <a:lnSpc>
                          <a:spcPct val="100000"/>
                        </a:lnSpc>
                        <a:spcBef>
                          <a:spcPts val="0"/>
                        </a:spcBef>
                        <a:spcAft>
                          <a:spcPct val="0"/>
                        </a:spcAft>
                        <a:buClrTx/>
                        <a:buSzTx/>
                        <a:buFontTx/>
                        <a:buNone/>
                        <a:tabLst/>
                      </a:pPr>
                      <a:r>
                        <a:rPr kumimoji="0" lang="fr-CA" sz="2000" b="0" i="0" u="sng" strike="noStrike" cap="none" normalizeH="0" baseline="0" dirty="0">
                          <a:ln>
                            <a:noFill/>
                          </a:ln>
                          <a:solidFill>
                            <a:srgbClr val="FF9933"/>
                          </a:solidFill>
                          <a:effectLst/>
                          <a:latin typeface="Arial" charset="0"/>
                          <a:cs typeface="Arial" pitchFamily="34" charset="0"/>
                        </a:rPr>
                        <a:t>Le peuple :</a:t>
                      </a:r>
                      <a:endParaRPr kumimoji="0" lang="en-US" sz="2000" b="0" i="0" u="sng" strike="noStrike" cap="none" normalizeH="0" baseline="0" dirty="0">
                        <a:ln>
                          <a:noFill/>
                        </a:ln>
                        <a:solidFill>
                          <a:srgbClr val="FF9933"/>
                        </a:solidFill>
                        <a:effectLst/>
                        <a:latin typeface="Arial" charset="0"/>
                        <a:cs typeface="Arial" pitchFamily="34" charset="0"/>
                      </a:endParaRPr>
                    </a:p>
                    <a:p>
                      <a:pPr marL="0" marR="0" lvl="0" indent="0" algn="just" defTabSz="914400" rtl="0" eaLnBrk="1" fontAlgn="base" latinLnBrk="0" hangingPunct="1">
                        <a:lnSpc>
                          <a:spcPct val="100000"/>
                        </a:lnSpc>
                        <a:spcBef>
                          <a:spcPts val="0"/>
                        </a:spcBef>
                        <a:spcAft>
                          <a:spcPct val="0"/>
                        </a:spcAft>
                        <a:buClrTx/>
                        <a:buSzTx/>
                        <a:buFontTx/>
                        <a:buNone/>
                        <a:tabLst/>
                      </a:pPr>
                      <a:r>
                        <a:rPr kumimoji="0" lang="fr-CA" sz="1800" b="0" i="0" u="none" strike="noStrike" cap="none" normalizeH="0" baseline="0" dirty="0">
                          <a:ln>
                            <a:noFill/>
                          </a:ln>
                          <a:solidFill>
                            <a:schemeClr val="bg1"/>
                          </a:solidFill>
                          <a:effectLst/>
                          <a:latin typeface="Arial" charset="0"/>
                          <a:cs typeface="Arial" charset="0"/>
                        </a:rPr>
                        <a:t>Seigneur aie pitié.</a:t>
                      </a:r>
                      <a:r>
                        <a:rPr kumimoji="0" lang="fr-CA" sz="2400" b="0" i="0" u="none" strike="noStrike" cap="none" normalizeH="0" baseline="0" dirty="0">
                          <a:ln>
                            <a:noFill/>
                          </a:ln>
                          <a:solidFill>
                            <a:schemeClr val="bg1"/>
                          </a:solidFill>
                          <a:effectLst/>
                          <a:latin typeface="Arial" charset="0"/>
                          <a:cs typeface="Arial" charset="0"/>
                        </a:rPr>
                        <a:t> </a:t>
                      </a:r>
                    </a:p>
                  </a:txBody>
                  <a:tcPr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000" b="0" i="0" u="sng" strike="noStrike" cap="none" normalizeH="0" baseline="0" dirty="0">
                          <a:ln>
                            <a:noFill/>
                          </a:ln>
                          <a:solidFill>
                            <a:srgbClr val="FF9900"/>
                          </a:solidFill>
                          <a:effectLst/>
                          <a:latin typeface="Arial" charset="0"/>
                          <a:cs typeface="Arial" charset="0"/>
                        </a:rPr>
                        <a:t>الشماس :</a:t>
                      </a:r>
                      <a:endParaRPr kumimoji="0" lang="en-US" sz="20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chemeClr val="bg1"/>
                          </a:solidFill>
                          <a:effectLst/>
                          <a:latin typeface="Arial" charset="0"/>
                          <a:cs typeface="Arial" charset="0"/>
                        </a:rPr>
                        <a:t>وكل مدينة وكل </a:t>
                      </a:r>
                      <a:br>
                        <a:rPr kumimoji="0" lang="ar-SA" sz="2800" b="0" i="0" u="none" strike="noStrike" cap="none" normalizeH="0" baseline="0" dirty="0">
                          <a:ln>
                            <a:noFill/>
                          </a:ln>
                          <a:solidFill>
                            <a:schemeClr val="bg1"/>
                          </a:solidFill>
                          <a:effectLst/>
                          <a:latin typeface="Arial" charset="0"/>
                          <a:cs typeface="Arial" charset="0"/>
                        </a:rPr>
                      </a:br>
                      <a:r>
                        <a:rPr kumimoji="0" lang="ar-SA" sz="2800" b="0" i="0" u="none" strike="noStrike" cap="none" normalizeH="0" baseline="0" dirty="0">
                          <a:ln>
                            <a:noFill/>
                          </a:ln>
                          <a:solidFill>
                            <a:schemeClr val="bg1"/>
                          </a:solidFill>
                          <a:effectLst/>
                          <a:latin typeface="Arial" charset="0"/>
                          <a:cs typeface="Arial" charset="0"/>
                        </a:rPr>
                        <a:t>كورة والقري وكل </a:t>
                      </a:r>
                      <a:br>
                        <a:rPr kumimoji="0" lang="ar-SA" sz="2800" b="0" i="0" u="none" strike="noStrike" cap="none" normalizeH="0" baseline="0" dirty="0">
                          <a:ln>
                            <a:noFill/>
                          </a:ln>
                          <a:solidFill>
                            <a:schemeClr val="bg1"/>
                          </a:solidFill>
                          <a:effectLst/>
                          <a:latin typeface="Arial" charset="0"/>
                          <a:cs typeface="Arial" charset="0"/>
                        </a:rPr>
                      </a:br>
                      <a:r>
                        <a:rPr kumimoji="0" lang="ar-SA" sz="2800" b="0" i="0" u="none" strike="noStrike" cap="none" normalizeH="0" baseline="0" dirty="0">
                          <a:ln>
                            <a:noFill/>
                          </a:ln>
                          <a:solidFill>
                            <a:schemeClr val="bg1"/>
                          </a:solidFill>
                          <a:effectLst/>
                          <a:latin typeface="Arial" charset="0"/>
                          <a:cs typeface="Arial" charset="0"/>
                        </a:rPr>
                        <a:t>زينتها ونجنا كلنا </a:t>
                      </a:r>
                      <a:br>
                        <a:rPr kumimoji="0" lang="ar-SA" sz="2800" b="0" i="0" u="none" strike="noStrike" cap="none" normalizeH="0" baseline="0" dirty="0">
                          <a:ln>
                            <a:noFill/>
                          </a:ln>
                          <a:solidFill>
                            <a:schemeClr val="bg1"/>
                          </a:solidFill>
                          <a:effectLst/>
                          <a:latin typeface="Arial" charset="0"/>
                          <a:cs typeface="Arial" charset="0"/>
                        </a:rPr>
                      </a:br>
                      <a:r>
                        <a:rPr kumimoji="0" lang="ar-SA" sz="2800" b="0" i="0" u="none" strike="noStrike" cap="none" normalizeH="0" baseline="0" dirty="0">
                          <a:ln>
                            <a:noFill/>
                          </a:ln>
                          <a:solidFill>
                            <a:schemeClr val="bg1"/>
                          </a:solidFill>
                          <a:effectLst/>
                          <a:latin typeface="Arial" charset="0"/>
                          <a:cs typeface="Arial" charset="0"/>
                        </a:rPr>
                        <a:t>من الغلاء والوباء </a:t>
                      </a:r>
                      <a:br>
                        <a:rPr kumimoji="0" lang="ar-SA" sz="2800" b="0" i="0" u="none" strike="noStrike" cap="none" normalizeH="0" baseline="0" dirty="0">
                          <a:ln>
                            <a:noFill/>
                          </a:ln>
                          <a:solidFill>
                            <a:schemeClr val="bg1"/>
                          </a:solidFill>
                          <a:effectLst/>
                          <a:latin typeface="Arial" charset="0"/>
                          <a:cs typeface="Arial" charset="0"/>
                        </a:rPr>
                      </a:br>
                      <a:r>
                        <a:rPr kumimoji="0" lang="ar-SA" sz="2800" b="0" i="0" u="none" strike="noStrike" cap="none" normalizeH="0" baseline="0" dirty="0">
                          <a:ln>
                            <a:noFill/>
                          </a:ln>
                          <a:solidFill>
                            <a:schemeClr val="bg1"/>
                          </a:solidFill>
                          <a:effectLst/>
                          <a:latin typeface="Arial" charset="0"/>
                          <a:cs typeface="Arial" charset="0"/>
                        </a:rPr>
                        <a:t>والزلازل والغرق والحريق و</a:t>
                      </a:r>
                      <a:br>
                        <a:rPr kumimoji="0" lang="ar-SA" sz="2800" b="0" i="0" u="none" strike="noStrike" cap="none" normalizeH="0" baseline="0" dirty="0">
                          <a:ln>
                            <a:noFill/>
                          </a:ln>
                          <a:solidFill>
                            <a:schemeClr val="bg1"/>
                          </a:solidFill>
                          <a:effectLst/>
                          <a:latin typeface="Arial" charset="0"/>
                          <a:cs typeface="Arial" charset="0"/>
                        </a:rPr>
                      </a:br>
                      <a:r>
                        <a:rPr kumimoji="0" lang="ar-SA" sz="2800" b="0" i="0" u="none" strike="noStrike" cap="none" normalizeH="0" baseline="0" dirty="0">
                          <a:ln>
                            <a:noFill/>
                          </a:ln>
                          <a:solidFill>
                            <a:schemeClr val="bg1"/>
                          </a:solidFill>
                          <a:effectLst/>
                          <a:latin typeface="Arial" charset="0"/>
                          <a:cs typeface="Arial" charset="0"/>
                        </a:rPr>
                        <a:t>سبي البربر ومن سيف الغريب ومن قيام الهراطقة </a:t>
                      </a:r>
                      <a:r>
                        <a:rPr kumimoji="0" lang="ar-EG" sz="2800" b="0" i="0" u="none" strike="noStrike" cap="none" normalizeH="0" baseline="0" dirty="0">
                          <a:ln>
                            <a:noFill/>
                          </a:ln>
                          <a:solidFill>
                            <a:schemeClr val="bg1"/>
                          </a:solidFill>
                          <a:effectLst/>
                          <a:latin typeface="Arial" charset="0"/>
                          <a:cs typeface="Arial" charset="0"/>
                        </a:rPr>
                        <a:t>.</a:t>
                      </a:r>
                      <a:endParaRPr kumimoji="0" lang="fr-CA" sz="1600" b="0" i="0" u="none" strike="noStrike" cap="none" normalizeH="0" baseline="0" dirty="0">
                        <a:ln>
                          <a:noFill/>
                        </a:ln>
                        <a:solidFill>
                          <a:schemeClr val="bg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000" b="0" i="0" u="sng" strike="noStrike" cap="none" normalizeH="0" baseline="0" dirty="0">
                          <a:ln>
                            <a:noFill/>
                          </a:ln>
                          <a:solidFill>
                            <a:srgbClr val="FF9900"/>
                          </a:solidFill>
                          <a:effectLst/>
                          <a:latin typeface="Arial" charset="0"/>
                          <a:cs typeface="Arial" charset="0"/>
                        </a:rPr>
                        <a:t>الشعب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dirty="0">
                          <a:ln>
                            <a:noFill/>
                          </a:ln>
                          <a:solidFill>
                            <a:schemeClr val="bg1"/>
                          </a:solidFill>
                          <a:effectLst/>
                          <a:latin typeface="Arial" charset="0"/>
                          <a:cs typeface="Arial" charset="0"/>
                        </a:rPr>
                        <a:t>يا ربُ ارحم.</a:t>
                      </a:r>
                      <a:endParaRPr kumimoji="0" lang="fr-CA" sz="2000" b="0" i="0" u="none" strike="noStrike" cap="none" normalizeH="0" baseline="0" dirty="0">
                        <a:ln>
                          <a:noFill/>
                        </a:ln>
                        <a:solidFill>
                          <a:schemeClr val="bg1"/>
                        </a:solidFill>
                        <a:effectLst/>
                        <a:latin typeface="Arial" charset="0"/>
                        <a:cs typeface="Arial" charset="0"/>
                      </a:endParaRPr>
                    </a:p>
                  </a:txBody>
                  <a:tcP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06478183"/>
      </p:ext>
    </p:extLst>
  </p:cSld>
  <p:clrMapOvr>
    <a:masterClrMapping/>
  </p:clrMapOvr>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1173" name="Group 149"/>
          <p:cNvGraphicFramePr>
            <a:graphicFrameLocks noGrp="1"/>
          </p:cNvGraphicFramePr>
          <p:nvPr>
            <p:extLst>
              <p:ext uri="{D42A27DB-BD31-4B8C-83A1-F6EECF244321}">
                <p14:modId xmlns:p14="http://schemas.microsoft.com/office/powerpoint/2010/main" val="1504605318"/>
              </p:ext>
            </p:extLst>
          </p:nvPr>
        </p:nvGraphicFramePr>
        <p:xfrm>
          <a:off x="0" y="1419622"/>
          <a:ext cx="9144000" cy="2180844"/>
        </p:xfrm>
        <a:graphic>
          <a:graphicData uri="http://schemas.openxmlformats.org/drawingml/2006/table">
            <a:tbl>
              <a:tblPr/>
              <a:tblGrid>
                <a:gridCol w="3300919">
                  <a:extLst>
                    <a:ext uri="{9D8B030D-6E8A-4147-A177-3AD203B41FA5}">
                      <a16:colId xmlns:a16="http://schemas.microsoft.com/office/drawing/2014/main" val="20000"/>
                    </a:ext>
                  </a:extLst>
                </a:gridCol>
                <a:gridCol w="3335855">
                  <a:extLst>
                    <a:ext uri="{9D8B030D-6E8A-4147-A177-3AD203B41FA5}">
                      <a16:colId xmlns:a16="http://schemas.microsoft.com/office/drawing/2014/main" val="20001"/>
                    </a:ext>
                  </a:extLst>
                </a:gridCol>
                <a:gridCol w="2507226">
                  <a:extLst>
                    <a:ext uri="{9D8B030D-6E8A-4147-A177-3AD203B41FA5}">
                      <a16:colId xmlns:a16="http://schemas.microsoft.com/office/drawing/2014/main" val="20002"/>
                    </a:ext>
                  </a:extLst>
                </a:gridCol>
              </a:tblGrid>
              <a:tr h="1483637">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000" b="0" i="0" u="sng" strike="noStrike" cap="none" normalizeH="0" baseline="0" dirty="0" err="1">
                          <a:ln>
                            <a:noFill/>
                          </a:ln>
                          <a:solidFill>
                            <a:srgbClr val="FF9900"/>
                          </a:solidFill>
                          <a:effectLst/>
                          <a:latin typeface="Coptic1" pitchFamily="2" charset="0"/>
                          <a:cs typeface="Arial" charset="0"/>
                        </a:rPr>
                        <a:t>Pidia~kwn</a:t>
                      </a:r>
                      <a:r>
                        <a:rPr kumimoji="0" lang="fr-FR" sz="2000" b="0" i="0" u="sng" strike="noStrike" cap="none" normalizeH="0" baseline="0" dirty="0">
                          <a:ln>
                            <a:noFill/>
                          </a:ln>
                          <a:solidFill>
                            <a:srgbClr val="FF9900"/>
                          </a:solidFill>
                          <a:effectLst/>
                          <a:latin typeface="Coptic1" pitchFamily="2" charset="0"/>
                          <a:cs typeface="Arial" charset="0"/>
                        </a:rPr>
                        <a:t> :</a:t>
                      </a:r>
                      <a:endParaRPr kumimoji="0" lang="ar-EG" sz="2000" b="0" i="0" u="sng" strike="noStrike" cap="none" normalizeH="0" baseline="0" dirty="0">
                        <a:ln>
                          <a:noFill/>
                        </a:ln>
                        <a:solidFill>
                          <a:srgbClr val="FF9900"/>
                        </a:solidFill>
                        <a:effectLst/>
                        <a:latin typeface="Coptic1" pitchFamily="2"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chemeClr val="bg1"/>
                          </a:solidFill>
                          <a:effectLst/>
                          <a:latin typeface="Coptic1" pitchFamily="2" charset="0"/>
                          <a:cs typeface="Arial" charset="0"/>
                        </a:rPr>
                        <a:t>Ouwst</a:t>
                      </a:r>
                      <a:r>
                        <a:rPr kumimoji="0" lang="en-US" sz="2800" b="0" i="0" u="none" strike="noStrike" cap="none" normalizeH="0" baseline="0" dirty="0">
                          <a:ln>
                            <a:noFill/>
                          </a:ln>
                          <a:solidFill>
                            <a:schemeClr val="bg1"/>
                          </a:solidFill>
                          <a:effectLst/>
                          <a:latin typeface="Coptic1" pitchFamily="2" charset="0"/>
                          <a:cs typeface="Arial" charset="0"/>
                        </a:rPr>
                        <a:t> </a:t>
                      </a:r>
                      <a:r>
                        <a:rPr kumimoji="0" lang="en-US" sz="2800" b="0" i="0" u="none" strike="noStrike" cap="none" normalizeH="0" baseline="0" dirty="0" err="1">
                          <a:ln>
                            <a:noFill/>
                          </a:ln>
                          <a:solidFill>
                            <a:schemeClr val="bg1"/>
                          </a:solidFill>
                          <a:effectLst/>
                          <a:latin typeface="Coptic1" pitchFamily="2" charset="0"/>
                          <a:cs typeface="Arial" charset="0"/>
                        </a:rPr>
                        <a:t>m~V</a:t>
                      </a:r>
                      <a:r>
                        <a:rPr kumimoji="0" lang="en-US" sz="2800" b="0" i="0" u="none" strike="noStrike" cap="none" normalizeH="0" baseline="0" dirty="0">
                          <a:ln>
                            <a:noFill/>
                          </a:ln>
                          <a:solidFill>
                            <a:schemeClr val="bg1"/>
                          </a:solidFill>
                          <a:effectLst/>
                          <a:latin typeface="Coptic1" pitchFamily="2" charset="0"/>
                          <a:cs typeface="Arial" charset="0"/>
                        </a:rPr>
                        <a:t>~} </a:t>
                      </a:r>
                      <a:r>
                        <a:rPr kumimoji="0" lang="en-US" sz="2800" b="0" i="0" u="none" strike="noStrike" cap="none" normalizeH="0" baseline="0" dirty="0" err="1">
                          <a:ln>
                            <a:noFill/>
                          </a:ln>
                          <a:solidFill>
                            <a:schemeClr val="bg1"/>
                          </a:solidFill>
                          <a:effectLst/>
                          <a:latin typeface="Coptic1" pitchFamily="2" charset="0"/>
                          <a:cs typeface="Arial" charset="0"/>
                        </a:rPr>
                        <a:t>qen</a:t>
                      </a:r>
                      <a:r>
                        <a:rPr kumimoji="0" lang="en-US" sz="2800" b="0" i="0" u="none" strike="noStrike" cap="none" normalizeH="0" baseline="0" dirty="0">
                          <a:ln>
                            <a:noFill/>
                          </a:ln>
                          <a:solidFill>
                            <a:schemeClr val="bg1"/>
                          </a:solidFill>
                          <a:effectLst/>
                          <a:latin typeface="Coptic1" pitchFamily="2" charset="0"/>
                          <a:cs typeface="Arial" charset="0"/>
                        </a:rPr>
                        <a:t> </a:t>
                      </a:r>
                      <a:r>
                        <a:rPr kumimoji="0" lang="en-US" sz="2800" b="0" i="0" u="none" strike="noStrike" cap="none" normalizeH="0" baseline="0" dirty="0" err="1">
                          <a:ln>
                            <a:noFill/>
                          </a:ln>
                          <a:solidFill>
                            <a:schemeClr val="bg1"/>
                          </a:solidFill>
                          <a:effectLst/>
                          <a:latin typeface="Coptic1" pitchFamily="2" charset="0"/>
                          <a:cs typeface="Arial" charset="0"/>
                        </a:rPr>
                        <a:t>ouho</a:t>
                      </a:r>
                      <a:r>
                        <a:rPr kumimoji="0" lang="en-US" sz="2800" b="0" i="0" u="none" strike="noStrike" cap="none" normalizeH="0" baseline="0" dirty="0">
                          <a:ln>
                            <a:noFill/>
                          </a:ln>
                          <a:solidFill>
                            <a:schemeClr val="bg1"/>
                          </a:solidFill>
                          <a:effectLst/>
                          <a:latin typeface="Coptic1" pitchFamily="2" charset="0"/>
                          <a:cs typeface="Arial" charset="0"/>
                        </a:rPr>
                        <a:t>] </a:t>
                      </a:r>
                      <a:r>
                        <a:rPr kumimoji="0" lang="en-US" sz="2800" b="0" i="0" u="none" strike="noStrike" cap="none" normalizeH="0" baseline="0" dirty="0" err="1">
                          <a:ln>
                            <a:noFill/>
                          </a:ln>
                          <a:solidFill>
                            <a:schemeClr val="bg1"/>
                          </a:solidFill>
                          <a:effectLst/>
                          <a:latin typeface="Coptic1" pitchFamily="2" charset="0"/>
                          <a:cs typeface="Arial" charset="0"/>
                        </a:rPr>
                        <a:t>nem</a:t>
                      </a:r>
                      <a:r>
                        <a:rPr kumimoji="0" lang="en-US" sz="2800" b="0" i="0" u="none" strike="noStrike" cap="none" normalizeH="0" baseline="0" dirty="0">
                          <a:ln>
                            <a:noFill/>
                          </a:ln>
                          <a:solidFill>
                            <a:schemeClr val="bg1"/>
                          </a:solidFill>
                          <a:effectLst/>
                          <a:latin typeface="Coptic1" pitchFamily="2" charset="0"/>
                          <a:cs typeface="Arial" charset="0"/>
                        </a:rPr>
                        <a:t> </a:t>
                      </a:r>
                      <a:r>
                        <a:rPr kumimoji="0" lang="en-US" sz="2800" b="0" i="0" u="none" strike="noStrike" cap="none" normalizeH="0" baseline="0" dirty="0" err="1">
                          <a:ln>
                            <a:noFill/>
                          </a:ln>
                          <a:solidFill>
                            <a:schemeClr val="bg1"/>
                          </a:solidFill>
                          <a:effectLst/>
                          <a:latin typeface="Coptic1" pitchFamily="2" charset="0"/>
                          <a:cs typeface="Arial" charset="0"/>
                        </a:rPr>
                        <a:t>ouc~yerter</a:t>
                      </a:r>
                      <a:r>
                        <a:rPr kumimoji="0" lang="en-US" sz="2800" b="0" i="0" u="none" strike="noStrike" cap="none" normalizeH="0" baseline="0" dirty="0">
                          <a:ln>
                            <a:noFill/>
                          </a:ln>
                          <a:solidFill>
                            <a:schemeClr val="bg1"/>
                          </a:solidFill>
                          <a:effectLst/>
                          <a:latin typeface="Coptic1" pitchFamily="2" charset="0"/>
                          <a:cs typeface="Arial" charset="0"/>
                        </a:rPr>
                        <a:t>.</a:t>
                      </a: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100" b="0" i="0" u="sng" strike="noStrike" cap="none" normalizeH="0" baseline="0" dirty="0">
                          <a:ln>
                            <a:noFill/>
                          </a:ln>
                          <a:solidFill>
                            <a:srgbClr val="FF9900"/>
                          </a:solidFill>
                          <a:effectLst/>
                          <a:latin typeface="Arial" charset="0"/>
                          <a:cs typeface="Arial" charset="0"/>
                        </a:rPr>
                        <a:t>Le diacre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dirty="0">
                          <a:ln>
                            <a:noFill/>
                          </a:ln>
                          <a:solidFill>
                            <a:schemeClr val="bg1"/>
                          </a:solidFill>
                          <a:effectLst/>
                          <a:latin typeface="Arial" charset="0"/>
                          <a:cs typeface="Arial" charset="0"/>
                        </a:rPr>
                        <a:t>Prosternez-vous devant Dieu avec crainte </a:t>
                      </a:r>
                      <a:r>
                        <a:rPr kumimoji="0" lang="fr-CA" sz="2800" b="0" i="0" u="none" strike="noStrike" cap="none" normalizeH="0" baseline="0" dirty="0">
                          <a:ln>
                            <a:noFill/>
                          </a:ln>
                          <a:solidFill>
                            <a:srgbClr val="FFFFFF"/>
                          </a:solidFill>
                          <a:effectLst/>
                          <a:latin typeface="Arial" charset="0"/>
                          <a:cs typeface="Arial" charset="0"/>
                        </a:rPr>
                        <a:t>et tremblement.</a:t>
                      </a:r>
                      <a:endParaRPr kumimoji="0" lang="en-US" sz="28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100" b="0" i="0" u="sng" strike="noStrike" cap="none" normalizeH="0" baseline="0" dirty="0">
                          <a:ln>
                            <a:noFill/>
                          </a:ln>
                          <a:solidFill>
                            <a:srgbClr val="FF9900"/>
                          </a:solidFill>
                          <a:effectLst/>
                          <a:latin typeface="Arial" charset="0"/>
                          <a:cs typeface="Arial" charset="0"/>
                        </a:rPr>
                        <a:t>الشماس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chemeClr val="bg1"/>
                          </a:solidFill>
                          <a:effectLst/>
                          <a:latin typeface="Arial" charset="0"/>
                          <a:cs typeface="Arial" charset="0"/>
                        </a:rPr>
                        <a:t>اسجدوا للهِ بخوفٍ ورعدةٍ.</a:t>
                      </a:r>
                      <a:endParaRPr kumimoji="0" lang="en-US" sz="2800" b="0" i="0" u="none" strike="noStrike" cap="none" normalizeH="0" baseline="0" dirty="0">
                        <a:ln>
                          <a:noFill/>
                        </a:ln>
                        <a:solidFill>
                          <a:schemeClr val="bg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en-US" sz="2300" b="0" i="0" u="none" strike="noStrike" cap="none" normalizeH="0" baseline="0" dirty="0">
                        <a:ln>
                          <a:noFill/>
                        </a:ln>
                        <a:solidFill>
                          <a:schemeClr val="tx1"/>
                        </a:solidFill>
                        <a:effectLst/>
                        <a:latin typeface="Arial" charset="0"/>
                        <a:cs typeface="Arial" charset="0"/>
                      </a:endParaRPr>
                    </a:p>
                  </a:txBody>
                  <a:tcPr marT="34290" marB="3429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 name="Tableau 1">
            <a:extLst>
              <a:ext uri="{FF2B5EF4-FFF2-40B4-BE49-F238E27FC236}">
                <a16:creationId xmlns:a16="http://schemas.microsoft.com/office/drawing/2014/main" id="{286688F7-B51F-1F47-C993-B70E523E6A41}"/>
              </a:ext>
            </a:extLst>
          </p:cNvPr>
          <p:cNvGraphicFramePr>
            <a:graphicFrameLocks noGrp="1"/>
          </p:cNvGraphicFramePr>
          <p:nvPr>
            <p:extLst>
              <p:ext uri="{D42A27DB-BD31-4B8C-83A1-F6EECF244321}">
                <p14:modId xmlns:p14="http://schemas.microsoft.com/office/powerpoint/2010/main" val="1030269954"/>
              </p:ext>
            </p:extLst>
          </p:nvPr>
        </p:nvGraphicFramePr>
        <p:xfrm>
          <a:off x="1409700" y="123478"/>
          <a:ext cx="6324600" cy="373380"/>
        </p:xfrm>
        <a:graphic>
          <a:graphicData uri="http://schemas.openxmlformats.org/drawingml/2006/table">
            <a:tbl>
              <a:tblPr firstRow="1" bandRow="1"/>
              <a:tblGrid>
                <a:gridCol w="6324600">
                  <a:extLst>
                    <a:ext uri="{9D8B030D-6E8A-4147-A177-3AD203B41FA5}">
                      <a16:colId xmlns:a16="http://schemas.microsoft.com/office/drawing/2014/main" val="1344208287"/>
                    </a:ext>
                  </a:extLst>
                </a:gridCol>
              </a:tblGrid>
              <a:tr h="27813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1</a:t>
                      </a:r>
                      <a:r>
                        <a:rPr kumimoji="0" lang="fr-FR" sz="2000" b="0" i="0" u="none" strike="noStrike" kern="1200" cap="none" spc="0" normalizeH="0" baseline="30000" noProof="0" dirty="0">
                          <a:ln>
                            <a:noFill/>
                          </a:ln>
                          <a:solidFill>
                            <a:prstClr val="white"/>
                          </a:solidFill>
                          <a:effectLst/>
                          <a:uLnTx/>
                          <a:uFillTx/>
                          <a:latin typeface="Arial" panose="020B0604020202020204" pitchFamily="34" charset="0"/>
                          <a:ea typeface="+mn-ea"/>
                          <a:cs typeface="+mn-cs"/>
                        </a:rPr>
                        <a:t>ère</a:t>
                      </a:r>
                      <a:r>
                        <a:rPr kumimoji="0" lang="fr-FR" sz="2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Litanie</a:t>
                      </a:r>
                      <a:endParaRPr kumimoji="0" lang="fr-FR" sz="2000" b="0" i="1"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a:txBody>
                  <a:tcPr marT="34290" marB="34290">
                    <a:lnL>
                      <a:noFill/>
                    </a:lnL>
                    <a:lnR>
                      <a:noFill/>
                    </a:lnR>
                    <a:lnT>
                      <a:no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9627290"/>
                  </a:ext>
                </a:extLst>
              </a:tr>
            </a:tbl>
          </a:graphicData>
        </a:graphic>
      </p:graphicFrame>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51470"/>
            <a:ext cx="8553982" cy="2246769"/>
          </a:xfrm>
          <a:prstGeom prst="rect">
            <a:avLst/>
          </a:prstGeom>
        </p:spPr>
        <p:txBody>
          <a:bodyPr wrap="square">
            <a:spAutoFit/>
          </a:bodyPr>
          <a:lstStyle/>
          <a:p>
            <a:pPr algn="ctr" rtl="1"/>
            <a:r>
              <a:rPr lang="ar-AE" sz="2800" i="1" u="sng" dirty="0">
                <a:solidFill>
                  <a:prstClr val="white"/>
                </a:solidFill>
                <a:latin typeface="Arial" panose="020B0604020202020204" pitchFamily="34" charset="0"/>
              </a:rPr>
              <a:t>الكاهن :</a:t>
            </a:r>
            <a:endParaRPr lang="fr-FR" sz="2800" i="1" u="sng" dirty="0">
              <a:solidFill>
                <a:prstClr val="white"/>
              </a:solidFill>
              <a:latin typeface="Arial" panose="020B0604020202020204" pitchFamily="34" charset="0"/>
            </a:endParaRPr>
          </a:p>
          <a:p>
            <a:pPr algn="ctr" rtl="1"/>
            <a:r>
              <a:rPr lang="ar-AE" sz="2800" dirty="0">
                <a:solidFill>
                  <a:prstClr val="white"/>
                </a:solidFill>
                <a:latin typeface="Arial" panose="020B0604020202020204" pitchFamily="34" charset="0"/>
              </a:rPr>
              <a:t>الذي بلا عيب، الغير الدنس. الغير المبتدئ، الغير المرئي. الغير المدرك. الغير المفحوص. الذي لا يتغير ولا يستحيل. الذي يشبه ولا يحد، الغير الشرير. الغير الحقود. الحائز وحده صفة عدم الموت. الساكن في النور الذي لا يدرك. الذي خلق السماء، والأرض والبحر. وكل خلقة فيها.</a:t>
            </a:r>
          </a:p>
        </p:txBody>
      </p:sp>
      <p:sp>
        <p:nvSpPr>
          <p:cNvPr id="7" name="Rectangle 6"/>
          <p:cNvSpPr/>
          <p:nvPr/>
        </p:nvSpPr>
        <p:spPr>
          <a:xfrm>
            <a:off x="35497" y="2485221"/>
            <a:ext cx="9073007" cy="2246769"/>
          </a:xfrm>
          <a:prstGeom prst="rect">
            <a:avLst/>
          </a:prstGeom>
        </p:spPr>
        <p:txBody>
          <a:bodyPr wrap="square">
            <a:spAutoFit/>
          </a:bodyPr>
          <a:lstStyle/>
          <a:p>
            <a:pPr algn="ctr"/>
            <a:r>
              <a:rPr lang="fr-FR" sz="2000" b="1" i="1" u="sng" dirty="0">
                <a:solidFill>
                  <a:prstClr val="white"/>
                </a:solidFill>
                <a:latin typeface="Book Antiqua" pitchFamily="18" charset="0"/>
              </a:rPr>
              <a:t>Le prêtre :</a:t>
            </a:r>
          </a:p>
          <a:p>
            <a:pPr algn="ctr"/>
            <a:r>
              <a:rPr lang="fr-FR" sz="2400" b="1" dirty="0">
                <a:solidFill>
                  <a:prstClr val="white"/>
                </a:solidFill>
                <a:latin typeface="Book Antiqua" pitchFamily="18" charset="0"/>
              </a:rPr>
              <a:t>Toi qui es sans défaut, sans souillure, éternel, invisible, incompréhensible, insondable, inchangeable, inaltérable, qui n’est ni méchant ni malveillant, Toi qui es seul immortel, qui habite dans la lumière insondable, qui a créé le ciel, la terre, la mer et toute créature qu’ils renferment.</a:t>
            </a:r>
          </a:p>
        </p:txBody>
      </p:sp>
    </p:spTree>
    <p:extLst>
      <p:ext uri="{BB962C8B-B14F-4D97-AF65-F5344CB8AC3E}">
        <p14:creationId xmlns:p14="http://schemas.microsoft.com/office/powerpoint/2010/main" val="54877740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195486"/>
            <a:ext cx="8553982" cy="2185214"/>
          </a:xfrm>
          <a:prstGeom prst="rect">
            <a:avLst/>
          </a:prstGeom>
        </p:spPr>
        <p:txBody>
          <a:bodyPr wrap="square">
            <a:spAutoFit/>
          </a:bodyPr>
          <a:lstStyle/>
          <a:p>
            <a:pPr algn="ctr" rtl="1"/>
            <a:r>
              <a:rPr lang="ar-AE" sz="3400" dirty="0">
                <a:solidFill>
                  <a:prstClr val="white"/>
                </a:solidFill>
                <a:latin typeface="Arial" panose="020B0604020202020204" pitchFamily="34" charset="0"/>
              </a:rPr>
              <a:t>الذي يعطي كل الناس طلباتهم قبل أن يسألوه. نسأل ونطلب منك يا ملكنا يا محب البشر ومخلصنا يسوع المسيح الذي من أجلنا نحن البشر. ومن أجل خلاصنا نزل من السماء وتجسد من الروح القدس ومن مريم العذراء القديسة والدة الإله.</a:t>
            </a:r>
          </a:p>
        </p:txBody>
      </p:sp>
      <p:sp>
        <p:nvSpPr>
          <p:cNvPr id="7" name="Rectangle 6"/>
          <p:cNvSpPr/>
          <p:nvPr/>
        </p:nvSpPr>
        <p:spPr>
          <a:xfrm>
            <a:off x="179513" y="2383818"/>
            <a:ext cx="8856984" cy="2400657"/>
          </a:xfrm>
          <a:prstGeom prst="rect">
            <a:avLst/>
          </a:prstGeom>
        </p:spPr>
        <p:txBody>
          <a:bodyPr wrap="square">
            <a:spAutoFit/>
          </a:bodyPr>
          <a:lstStyle/>
          <a:p>
            <a:pPr algn="ctr"/>
            <a:r>
              <a:rPr lang="fr-FR" sz="2500" b="1" dirty="0">
                <a:solidFill>
                  <a:prstClr val="white"/>
                </a:solidFill>
                <a:latin typeface="Book Antiqua" pitchFamily="18" charset="0"/>
              </a:rPr>
              <a:t>Toi qui accorde à tout le monde leurs demandes avant même qu’ils demandent, nous T’invoquons et Te demandons, ô notre Roi, ami du genre humain et Sauveur Jésus-Christ, qui pour nous les hommes et pour notre salut, es descendu du ciel, et T’es incarné du Saint-Esprit et de la Sainte Vierge Marie, la mère de Dieu.</a:t>
            </a:r>
          </a:p>
        </p:txBody>
      </p:sp>
    </p:spTree>
    <p:extLst>
      <p:ext uri="{BB962C8B-B14F-4D97-AF65-F5344CB8AC3E}">
        <p14:creationId xmlns:p14="http://schemas.microsoft.com/office/powerpoint/2010/main" val="366508968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51470"/>
            <a:ext cx="8553982" cy="2062103"/>
          </a:xfrm>
          <a:prstGeom prst="rect">
            <a:avLst/>
          </a:prstGeom>
        </p:spPr>
        <p:txBody>
          <a:bodyPr wrap="square">
            <a:spAutoFit/>
          </a:bodyPr>
          <a:lstStyle/>
          <a:p>
            <a:pPr algn="ctr" rtl="1"/>
            <a:r>
              <a:rPr lang="ar-AE" sz="3200" dirty="0">
                <a:solidFill>
                  <a:prstClr val="white"/>
                </a:solidFill>
                <a:latin typeface="Arial" panose="020B0604020202020204" pitchFamily="34" charset="0"/>
              </a:rPr>
              <a:t>هذا الذي علمنا أولاً بالقول، وأخيرا أرانا خلاصه الذي صنعه </a:t>
            </a:r>
            <a:r>
              <a:rPr lang="ar-AE" sz="3200" dirty="0" err="1">
                <a:solidFill>
                  <a:prstClr val="white"/>
                </a:solidFill>
                <a:latin typeface="Arial" panose="020B0604020202020204" pitchFamily="34" charset="0"/>
              </a:rPr>
              <a:t>بالآمه</a:t>
            </a:r>
            <a:r>
              <a:rPr lang="ar-AE" sz="3200" dirty="0">
                <a:solidFill>
                  <a:prstClr val="white"/>
                </a:solidFill>
                <a:latin typeface="Arial" panose="020B0604020202020204" pitchFamily="34" charset="0"/>
              </a:rPr>
              <a:t> الكريمة. أعطي لنا علامة نحن </a:t>
            </a:r>
            <a:r>
              <a:rPr lang="ar-AE" sz="3200" dirty="0" err="1">
                <a:solidFill>
                  <a:prstClr val="white"/>
                </a:solidFill>
                <a:latin typeface="Arial" panose="020B0604020202020204" pitchFamily="34" charset="0"/>
              </a:rPr>
              <a:t>المذلولين</a:t>
            </a:r>
            <a:r>
              <a:rPr lang="ar-AE" sz="3200" dirty="0">
                <a:solidFill>
                  <a:prstClr val="white"/>
                </a:solidFill>
                <a:latin typeface="Arial" panose="020B0604020202020204" pitchFamily="34" charset="0"/>
              </a:rPr>
              <a:t> بالخطايا. والغير المستحقين أن نكون عبيداً لك، لنرفع طلباتنا. ونخضع لك بأعناقنا وركبنا. من أجل خطايانا وجهالات شعبك.</a:t>
            </a:r>
          </a:p>
        </p:txBody>
      </p:sp>
      <p:sp>
        <p:nvSpPr>
          <p:cNvPr id="7" name="Rectangle 6"/>
          <p:cNvSpPr/>
          <p:nvPr/>
        </p:nvSpPr>
        <p:spPr>
          <a:xfrm>
            <a:off x="179513" y="2067694"/>
            <a:ext cx="8856984" cy="2677656"/>
          </a:xfrm>
          <a:prstGeom prst="rect">
            <a:avLst/>
          </a:prstGeom>
        </p:spPr>
        <p:txBody>
          <a:bodyPr wrap="square">
            <a:spAutoFit/>
          </a:bodyPr>
          <a:lstStyle/>
          <a:p>
            <a:pPr algn="ctr"/>
            <a:r>
              <a:rPr lang="fr-FR" sz="2400" b="1" dirty="0">
                <a:solidFill>
                  <a:prstClr val="white"/>
                </a:solidFill>
                <a:latin typeface="Book Antiqua" pitchFamily="18" charset="0"/>
              </a:rPr>
              <a:t>Lui qui nous a enseigné d’abord par la parole, et ensuite nous a fait voir Son Salut, qu’Il a réalisé par Ses précieuses souffrances. Il nous a donné un signe, nous les humiliés par nos péchés, les indignes d’être Tes serviteurs, pour élever nos supplications. Nous inclinons nos têtes, fléchissons nos genoux, à cause de nos péchés et des ignorances de Ton peuple</a:t>
            </a:r>
          </a:p>
        </p:txBody>
      </p:sp>
    </p:spTree>
    <p:extLst>
      <p:ext uri="{BB962C8B-B14F-4D97-AF65-F5344CB8AC3E}">
        <p14:creationId xmlns:p14="http://schemas.microsoft.com/office/powerpoint/2010/main" val="3592956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48064" y="255444"/>
            <a:ext cx="3873462" cy="2123658"/>
          </a:xfrm>
          <a:prstGeom prst="rect">
            <a:avLst/>
          </a:prstGeom>
        </p:spPr>
        <p:txBody>
          <a:bodyPr wrap="square">
            <a:spAutoFit/>
          </a:bodyPr>
          <a:lstStyle/>
          <a:p>
            <a:pPr algn="just" rtl="1"/>
            <a:r>
              <a:rPr lang="ar-EG" sz="4400" dirty="0">
                <a:solidFill>
                  <a:prstClr val="white"/>
                </a:solidFill>
                <a:latin typeface="Arial" panose="020B0604020202020204" pitchFamily="34" charset="0"/>
              </a:rPr>
              <a:t>وأيضاً أعلمنا بطرس من فمه أنه صعد الى السموات. الروح ...</a:t>
            </a:r>
            <a:endParaRPr lang="fr-FR" sz="4400" dirty="0">
              <a:solidFill>
                <a:prstClr val="white"/>
              </a:solidFill>
              <a:latin typeface="Arial" panose="020B0604020202020204" pitchFamily="34" charset="0"/>
            </a:endParaRPr>
          </a:p>
        </p:txBody>
      </p:sp>
      <p:sp>
        <p:nvSpPr>
          <p:cNvPr id="6" name="Rectangle 5"/>
          <p:cNvSpPr/>
          <p:nvPr/>
        </p:nvSpPr>
        <p:spPr>
          <a:xfrm>
            <a:off x="323528" y="249493"/>
            <a:ext cx="4680520" cy="2139047"/>
          </a:xfrm>
          <a:prstGeom prst="rect">
            <a:avLst/>
          </a:prstGeom>
        </p:spPr>
        <p:txBody>
          <a:bodyPr wrap="square">
            <a:spAutoFit/>
          </a:bodyPr>
          <a:lstStyle/>
          <a:p>
            <a:pPr algn="just"/>
            <a:r>
              <a:rPr lang="fr-FR" sz="3400" dirty="0" err="1">
                <a:solidFill>
                  <a:prstClr val="white"/>
                </a:solidFill>
                <a:latin typeface="CS Avva Shenouda" pitchFamily="34" charset="0"/>
              </a:rPr>
              <a:t>Ke</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palin</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Petroc</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aftamon</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qen</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rwf</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afsenaf</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e`oranoc</a:t>
            </a:r>
            <a:r>
              <a:rPr lang="fr-FR" sz="3400" dirty="0">
                <a:solidFill>
                  <a:prstClr val="white"/>
                </a:solidFill>
                <a:latin typeface="CS Avva Shenouda" pitchFamily="34" charset="0"/>
              </a:rPr>
              <a:t>@ </a:t>
            </a:r>
            <a:r>
              <a:rPr lang="fr-FR" sz="3100" dirty="0" err="1">
                <a:solidFill>
                  <a:prstClr val="white"/>
                </a:solidFill>
                <a:latin typeface="CS Avva Shenouda" pitchFamily="34" charset="0"/>
              </a:rPr>
              <a:t>pi`Pneuma</a:t>
            </a:r>
            <a:r>
              <a:rPr lang="fr-FR" sz="3100" dirty="0">
                <a:solidFill>
                  <a:prstClr val="white"/>
                </a:solidFill>
                <a:latin typeface="CS Avva Shenouda" pitchFamily="34" charset="0"/>
              </a:rPr>
              <a:t> `</a:t>
            </a:r>
            <a:r>
              <a:rPr lang="fr-FR" sz="3100" dirty="0" err="1">
                <a:solidFill>
                  <a:prstClr val="white"/>
                </a:solidFill>
                <a:latin typeface="CS Avva Shenouda" pitchFamily="34" charset="0"/>
              </a:rPr>
              <a:t>mParaklyton</a:t>
            </a:r>
            <a:r>
              <a:rPr lang="fr-FR" sz="3100" dirty="0">
                <a:solidFill>
                  <a:prstClr val="white"/>
                </a:solidFill>
                <a:latin typeface="CS Avva Shenouda" pitchFamily="34" charset="0"/>
              </a:rPr>
              <a:t>.</a:t>
            </a:r>
          </a:p>
        </p:txBody>
      </p:sp>
      <p:sp>
        <p:nvSpPr>
          <p:cNvPr id="7" name="Rectangle 6"/>
          <p:cNvSpPr/>
          <p:nvPr/>
        </p:nvSpPr>
        <p:spPr>
          <a:xfrm>
            <a:off x="1331640" y="2715766"/>
            <a:ext cx="6480720" cy="2062103"/>
          </a:xfrm>
          <a:prstGeom prst="rect">
            <a:avLst/>
          </a:prstGeom>
        </p:spPr>
        <p:txBody>
          <a:bodyPr wrap="square">
            <a:spAutoFit/>
          </a:bodyPr>
          <a:lstStyle/>
          <a:p>
            <a:pPr algn="ctr"/>
            <a:r>
              <a:rPr lang="fr-FR" sz="3200" b="1" dirty="0">
                <a:solidFill>
                  <a:prstClr val="white"/>
                </a:solidFill>
                <a:latin typeface="Book Antiqua" pitchFamily="18" charset="0"/>
              </a:rPr>
              <a:t>Aussi Pierre nous dit </a:t>
            </a:r>
          </a:p>
          <a:p>
            <a:pPr algn="ctr"/>
            <a:r>
              <a:rPr lang="fr-FR" sz="3200" b="1" dirty="0">
                <a:solidFill>
                  <a:prstClr val="white"/>
                </a:solidFill>
                <a:latin typeface="Book Antiqua" pitchFamily="18" charset="0"/>
              </a:rPr>
              <a:t>de sa bouche, </a:t>
            </a:r>
          </a:p>
          <a:p>
            <a:pPr algn="ctr"/>
            <a:r>
              <a:rPr lang="fr-FR" sz="3200" b="1" dirty="0">
                <a:solidFill>
                  <a:prstClr val="white"/>
                </a:solidFill>
                <a:latin typeface="Book Antiqua" pitchFamily="18" charset="0"/>
              </a:rPr>
              <a:t>qu’Il est monté aux cieux, </a:t>
            </a:r>
          </a:p>
          <a:p>
            <a:pPr algn="ctr"/>
            <a:r>
              <a:rPr lang="fr-FR" sz="3200" b="1" dirty="0">
                <a:solidFill>
                  <a:prstClr val="white"/>
                </a:solidFill>
                <a:latin typeface="Book Antiqua" pitchFamily="18" charset="0"/>
              </a:rPr>
              <a:t>l’Esprit Consolateur</a:t>
            </a:r>
          </a:p>
        </p:txBody>
      </p:sp>
    </p:spTree>
    <p:extLst>
      <p:ext uri="{BB962C8B-B14F-4D97-AF65-F5344CB8AC3E}">
        <p14:creationId xmlns:p14="http://schemas.microsoft.com/office/powerpoint/2010/main" val="166647156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500791"/>
            <a:ext cx="8553982" cy="2185214"/>
          </a:xfrm>
          <a:prstGeom prst="rect">
            <a:avLst/>
          </a:prstGeom>
        </p:spPr>
        <p:txBody>
          <a:bodyPr wrap="square">
            <a:spAutoFit/>
          </a:bodyPr>
          <a:lstStyle/>
          <a:p>
            <a:pPr algn="ctr" rtl="1"/>
            <a:r>
              <a:rPr lang="ar-AE" sz="3400" dirty="0">
                <a:solidFill>
                  <a:prstClr val="white"/>
                </a:solidFill>
                <a:latin typeface="Arial" panose="020B0604020202020204" pitchFamily="34" charset="0"/>
              </a:rPr>
              <a:t>أنت الكثير الرحمة والمحب للبشر. استجب لنا في هذا اليوم الذي ندعوك فيه. سيما هذا اليوم الذي لعيد الخمسين. هذا الذي من بعد صعود ربنا يسوع المسيح ألي السموات. وجلوسه عن يمين أبيه. أرسل روحه القدوس علي تلاميذه القديسين.</a:t>
            </a:r>
          </a:p>
        </p:txBody>
      </p:sp>
      <p:sp>
        <p:nvSpPr>
          <p:cNvPr id="7" name="Rectangle 6"/>
          <p:cNvSpPr/>
          <p:nvPr/>
        </p:nvSpPr>
        <p:spPr>
          <a:xfrm>
            <a:off x="179513" y="2689123"/>
            <a:ext cx="8856984" cy="2015936"/>
          </a:xfrm>
          <a:prstGeom prst="rect">
            <a:avLst/>
          </a:prstGeom>
        </p:spPr>
        <p:txBody>
          <a:bodyPr wrap="square">
            <a:spAutoFit/>
          </a:bodyPr>
          <a:lstStyle/>
          <a:p>
            <a:pPr algn="ctr"/>
            <a:r>
              <a:rPr lang="fr-FR" sz="2500" b="1" dirty="0">
                <a:solidFill>
                  <a:prstClr val="white"/>
                </a:solidFill>
                <a:latin typeface="Book Antiqua" pitchFamily="18" charset="0"/>
              </a:rPr>
              <a:t>Tu es miséricordieux et ami du genre humain. Écoute-nous en ce jour dans lequel nous T’appelons, jour de la fête de la Pentecôte ; jour où, après l’Ascension de notre Seigneur Jésus-Christ aux cieux, et Son siège à la droite de Son Père, a envoyé Son Esprit-Saint à Ses saints apôtres</a:t>
            </a:r>
          </a:p>
        </p:txBody>
      </p:sp>
    </p:spTree>
    <p:extLst>
      <p:ext uri="{BB962C8B-B14F-4D97-AF65-F5344CB8AC3E}">
        <p14:creationId xmlns:p14="http://schemas.microsoft.com/office/powerpoint/2010/main" val="274122263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123478"/>
            <a:ext cx="8553982" cy="2185214"/>
          </a:xfrm>
          <a:prstGeom prst="rect">
            <a:avLst/>
          </a:prstGeom>
        </p:spPr>
        <p:txBody>
          <a:bodyPr wrap="square">
            <a:spAutoFit/>
          </a:bodyPr>
          <a:lstStyle/>
          <a:p>
            <a:pPr algn="ctr" rtl="1"/>
            <a:r>
              <a:rPr lang="ar-AE" sz="3400" dirty="0">
                <a:solidFill>
                  <a:prstClr val="white"/>
                </a:solidFill>
                <a:latin typeface="Arial" panose="020B0604020202020204" pitchFamily="34" charset="0"/>
              </a:rPr>
              <a:t>وحل علي كل واحد فواحد منهم</a:t>
            </a:r>
            <a:r>
              <a:rPr lang="fr-FR" sz="3400" dirty="0">
                <a:solidFill>
                  <a:prstClr val="white"/>
                </a:solidFill>
                <a:latin typeface="Arial" panose="020B0604020202020204" pitchFamily="34" charset="0"/>
              </a:rPr>
              <a:t> </a:t>
            </a:r>
            <a:r>
              <a:rPr lang="ar-AE" sz="3400" dirty="0" err="1">
                <a:solidFill>
                  <a:prstClr val="white"/>
                </a:solidFill>
                <a:latin typeface="Arial" panose="020B0604020202020204" pitchFamily="34" charset="0"/>
              </a:rPr>
              <a:t>فإمتلأوا</a:t>
            </a:r>
            <a:r>
              <a:rPr lang="ar-AE" sz="3400" dirty="0">
                <a:solidFill>
                  <a:prstClr val="white"/>
                </a:solidFill>
                <a:latin typeface="Arial" panose="020B0604020202020204" pitchFamily="34" charset="0"/>
              </a:rPr>
              <a:t> جميعاً من النعمة التي لا تفرغ وتكلموا بالسنة أخري. وتنبأوا يا الله. فالآن أيضاً استجب لنا يا سيدنا نحن الطالبين إليك </a:t>
            </a:r>
            <a:r>
              <a:rPr lang="ar-AE" sz="3400" dirty="0" err="1">
                <a:solidFill>
                  <a:prstClr val="white"/>
                </a:solidFill>
                <a:latin typeface="Arial" panose="020B0604020202020204" pitchFamily="34" charset="0"/>
              </a:rPr>
              <a:t>المذلولين</a:t>
            </a:r>
            <a:r>
              <a:rPr lang="ar-AE" sz="3400" dirty="0">
                <a:solidFill>
                  <a:prstClr val="white"/>
                </a:solidFill>
                <a:latin typeface="Arial" panose="020B0604020202020204" pitchFamily="34" charset="0"/>
              </a:rPr>
              <a:t> بالخطايا. المنطرحين تحت الحكم، رد سبي أنفسنا لأن عظم حنوك</a:t>
            </a:r>
            <a:r>
              <a:rPr lang="fr-FR" sz="3400" dirty="0">
                <a:solidFill>
                  <a:prstClr val="white"/>
                </a:solidFill>
                <a:latin typeface="Arial" panose="020B0604020202020204" pitchFamily="34" charset="0"/>
              </a:rPr>
              <a:t> </a:t>
            </a:r>
            <a:endParaRPr lang="ar-AE" sz="3400" dirty="0">
              <a:solidFill>
                <a:prstClr val="white"/>
              </a:solidFill>
              <a:latin typeface="Arial" panose="020B0604020202020204" pitchFamily="34" charset="0"/>
            </a:endParaRPr>
          </a:p>
        </p:txBody>
      </p:sp>
      <p:sp>
        <p:nvSpPr>
          <p:cNvPr id="7" name="Rectangle 6"/>
          <p:cNvSpPr/>
          <p:nvPr/>
        </p:nvSpPr>
        <p:spPr>
          <a:xfrm>
            <a:off x="179513" y="2446173"/>
            <a:ext cx="8856984" cy="2400657"/>
          </a:xfrm>
          <a:prstGeom prst="rect">
            <a:avLst/>
          </a:prstGeom>
        </p:spPr>
        <p:txBody>
          <a:bodyPr wrap="square">
            <a:spAutoFit/>
          </a:bodyPr>
          <a:lstStyle/>
          <a:p>
            <a:pPr algn="ctr"/>
            <a:r>
              <a:rPr lang="fr-FR" sz="2500" b="1" dirty="0">
                <a:solidFill>
                  <a:prstClr val="white"/>
                </a:solidFill>
                <a:latin typeface="Book Antiqua" pitchFamily="18" charset="0"/>
              </a:rPr>
              <a:t>Le Saint-Esprit est descendu sur chacun d’entre eux. Ils furent tous remplis de la grâce infinie et ils parlèrent plusieurs langues. Ils prophétisèrent ô Dieu. Maintenant aussi, répond-nous ô Maître, nous qui Te supplions, humiliés par nos péchés, jetés à la condamnation, libère nos âmes captifs par Ta grande tendresse.</a:t>
            </a:r>
          </a:p>
        </p:txBody>
      </p:sp>
    </p:spTree>
    <p:extLst>
      <p:ext uri="{BB962C8B-B14F-4D97-AF65-F5344CB8AC3E}">
        <p14:creationId xmlns:p14="http://schemas.microsoft.com/office/powerpoint/2010/main" val="116950701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51470"/>
            <a:ext cx="8553982" cy="2554545"/>
          </a:xfrm>
          <a:prstGeom prst="rect">
            <a:avLst/>
          </a:prstGeom>
        </p:spPr>
        <p:txBody>
          <a:bodyPr wrap="square">
            <a:spAutoFit/>
          </a:bodyPr>
          <a:lstStyle/>
          <a:p>
            <a:pPr algn="ctr" rtl="1"/>
            <a:r>
              <a:rPr lang="ar-AE" sz="3200" dirty="0">
                <a:solidFill>
                  <a:prstClr val="white"/>
                </a:solidFill>
                <a:latin typeface="Arial" panose="020B0604020202020204" pitchFamily="34" charset="0"/>
              </a:rPr>
              <a:t>يتضرع إليك من اجلنا. </a:t>
            </a:r>
            <a:r>
              <a:rPr lang="ar-AE" sz="3200" dirty="0" err="1">
                <a:solidFill>
                  <a:prstClr val="white"/>
                </a:solidFill>
                <a:latin typeface="Arial" panose="020B0604020202020204" pitchFamily="34" charset="0"/>
              </a:rPr>
              <a:t>إقبلنا</a:t>
            </a:r>
            <a:r>
              <a:rPr lang="ar-AE" sz="3200" dirty="0">
                <a:solidFill>
                  <a:prstClr val="white"/>
                </a:solidFill>
                <a:latin typeface="Arial" panose="020B0604020202020204" pitchFamily="34" charset="0"/>
              </a:rPr>
              <a:t> نحن الجاثيين لك. ونصرخ أخطأنا لأنك تركتنا. منذ البدء من </a:t>
            </a:r>
            <a:r>
              <a:rPr lang="ar-AE" sz="3200" dirty="0" err="1">
                <a:solidFill>
                  <a:prstClr val="white"/>
                </a:solidFill>
                <a:latin typeface="Arial" panose="020B0604020202020204" pitchFamily="34" charset="0"/>
              </a:rPr>
              <a:t>الحشاء</a:t>
            </a:r>
            <a:r>
              <a:rPr lang="ar-AE" sz="3200" dirty="0">
                <a:solidFill>
                  <a:prstClr val="white"/>
                </a:solidFill>
                <a:latin typeface="Arial" panose="020B0604020202020204" pitchFamily="34" charset="0"/>
              </a:rPr>
              <a:t> أنت هو إلهنا منذ كنا في بأمهاتنا. لكن من أجل أن أيامنا فنيت بالباطل. وتعرينا من معونتك. عاجزين عن كل جواب. لكننا واثقون برأفتك. إذ نصرخ قائلين</a:t>
            </a:r>
          </a:p>
        </p:txBody>
      </p:sp>
      <p:sp>
        <p:nvSpPr>
          <p:cNvPr id="7" name="Rectangle 6"/>
          <p:cNvSpPr/>
          <p:nvPr/>
        </p:nvSpPr>
        <p:spPr>
          <a:xfrm>
            <a:off x="179513" y="2536324"/>
            <a:ext cx="8856984" cy="2123658"/>
          </a:xfrm>
          <a:prstGeom prst="rect">
            <a:avLst/>
          </a:prstGeom>
        </p:spPr>
        <p:txBody>
          <a:bodyPr wrap="square">
            <a:spAutoFit/>
          </a:bodyPr>
          <a:lstStyle/>
          <a:p>
            <a:pPr algn="ctr"/>
            <a:r>
              <a:rPr lang="fr-FR" sz="2200" b="1" dirty="0">
                <a:solidFill>
                  <a:prstClr val="white"/>
                </a:solidFill>
                <a:latin typeface="Book Antiqua" pitchFamily="18" charset="0"/>
              </a:rPr>
              <a:t>Nous Te supplions de nous accepter, nous qui Te sommes agenouillés. Nous Te crions nos péchés, car Tu nous as abandonnés. Tu es notre Dieu depuis que nous sommes dans les entrailles de nos mères. Nos jours se sont écoulés en vain, nous sommes devenus dénudés de Ton aide, incapables de répondre de nos actes, mais nous sommes convaincus de Ta tendresse et nous crions en disant :</a:t>
            </a:r>
          </a:p>
        </p:txBody>
      </p:sp>
    </p:spTree>
    <p:extLst>
      <p:ext uri="{BB962C8B-B14F-4D97-AF65-F5344CB8AC3E}">
        <p14:creationId xmlns:p14="http://schemas.microsoft.com/office/powerpoint/2010/main" val="386408340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51470"/>
            <a:ext cx="8553982" cy="2062103"/>
          </a:xfrm>
          <a:prstGeom prst="rect">
            <a:avLst/>
          </a:prstGeom>
        </p:spPr>
        <p:txBody>
          <a:bodyPr wrap="square">
            <a:spAutoFit/>
          </a:bodyPr>
          <a:lstStyle/>
          <a:p>
            <a:pPr algn="ctr" rtl="1"/>
            <a:r>
              <a:rPr lang="ar-AE" sz="3200" dirty="0">
                <a:solidFill>
                  <a:prstClr val="white"/>
                </a:solidFill>
                <a:latin typeface="Arial" panose="020B0604020202020204" pitchFamily="34" charset="0"/>
              </a:rPr>
              <a:t>خطايا صبانا وجهلنا لا تذكرها. طهرنا يا رب من خفياتنا. انظر إلي تواضعنا وخلصنا واغفر لنا جميع خطايانا. ولا ترفضنا في زمن الشيخوخة. وعند فناء أنفسنا لا تتركنا. هب لنا رجعة قبل أن نعود إلي الأرض. والتفت إلينا بهدوء ونعمة</a:t>
            </a:r>
          </a:p>
        </p:txBody>
      </p:sp>
      <p:sp>
        <p:nvSpPr>
          <p:cNvPr id="7" name="Rectangle 6"/>
          <p:cNvSpPr/>
          <p:nvPr/>
        </p:nvSpPr>
        <p:spPr>
          <a:xfrm>
            <a:off x="179513" y="2126342"/>
            <a:ext cx="8856984" cy="2677656"/>
          </a:xfrm>
          <a:prstGeom prst="rect">
            <a:avLst/>
          </a:prstGeom>
        </p:spPr>
        <p:txBody>
          <a:bodyPr wrap="square">
            <a:spAutoFit/>
          </a:bodyPr>
          <a:lstStyle/>
          <a:p>
            <a:pPr algn="ctr"/>
            <a:r>
              <a:rPr lang="fr-FR" sz="2400" b="1" dirty="0">
                <a:solidFill>
                  <a:prstClr val="white"/>
                </a:solidFill>
                <a:latin typeface="Book Antiqua" pitchFamily="18" charset="0"/>
              </a:rPr>
              <a:t>Ne Te souviens pas des péchés de nos jeunesses et de nos ignorances. Purifie-nous Seigneur de nos souillures cachées. Regarde notre humilité, sauve-nous et pardonne-nous tous nos péchés. Ne nous abandonne pas au temps de notre vieillesse. Ne nous délaisse pas le jour de de la mort de nos âmes. Donne-nous la repentance avant de redevenir poussière et tourne Ton regard vers nous avec Ta grâce.</a:t>
            </a:r>
          </a:p>
        </p:txBody>
      </p:sp>
    </p:spTree>
    <p:extLst>
      <p:ext uri="{BB962C8B-B14F-4D97-AF65-F5344CB8AC3E}">
        <p14:creationId xmlns:p14="http://schemas.microsoft.com/office/powerpoint/2010/main" val="5745758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500791"/>
            <a:ext cx="8553982" cy="2185214"/>
          </a:xfrm>
          <a:prstGeom prst="rect">
            <a:avLst/>
          </a:prstGeom>
        </p:spPr>
        <p:txBody>
          <a:bodyPr wrap="square">
            <a:spAutoFit/>
          </a:bodyPr>
          <a:lstStyle/>
          <a:p>
            <a:pPr algn="ctr" rtl="1"/>
            <a:r>
              <a:rPr lang="ar-AE" sz="3400" dirty="0">
                <a:solidFill>
                  <a:prstClr val="white"/>
                </a:solidFill>
                <a:latin typeface="Arial" panose="020B0604020202020204" pitchFamily="34" charset="0"/>
              </a:rPr>
              <a:t>ووازن خطايانا بتحننك، وكثرة ندامتنا ضعها بعمق رأفتك. اطلع </a:t>
            </a:r>
            <a:r>
              <a:rPr lang="ar-AE" sz="3400" dirty="0" err="1">
                <a:solidFill>
                  <a:prstClr val="white"/>
                </a:solidFill>
                <a:latin typeface="Arial" panose="020B0604020202020204" pitchFamily="34" charset="0"/>
              </a:rPr>
              <a:t>يارب</a:t>
            </a:r>
            <a:r>
              <a:rPr lang="ar-AE" sz="3400" dirty="0">
                <a:solidFill>
                  <a:prstClr val="white"/>
                </a:solidFill>
                <a:latin typeface="Arial" panose="020B0604020202020204" pitchFamily="34" charset="0"/>
              </a:rPr>
              <a:t> من علوك المقدس علي شعبك. هذا </a:t>
            </a:r>
            <a:r>
              <a:rPr lang="ar-AE" sz="3400" dirty="0" err="1">
                <a:solidFill>
                  <a:prstClr val="white"/>
                </a:solidFill>
                <a:latin typeface="Arial" panose="020B0604020202020204" pitchFamily="34" charset="0"/>
              </a:rPr>
              <a:t>المطامن</a:t>
            </a:r>
            <a:r>
              <a:rPr lang="ar-AE" sz="3400" dirty="0">
                <a:solidFill>
                  <a:prstClr val="white"/>
                </a:solidFill>
                <a:latin typeface="Arial" panose="020B0604020202020204" pitchFamily="34" charset="0"/>
              </a:rPr>
              <a:t> الرأس. المنتظر كثرة رحمتك. افتقدنا بصلاحك. نجنا من جبروت إبليس.</a:t>
            </a:r>
          </a:p>
        </p:txBody>
      </p:sp>
      <p:sp>
        <p:nvSpPr>
          <p:cNvPr id="7" name="Rectangle 6"/>
          <p:cNvSpPr/>
          <p:nvPr/>
        </p:nvSpPr>
        <p:spPr>
          <a:xfrm>
            <a:off x="179513" y="2733768"/>
            <a:ext cx="8856984" cy="2015936"/>
          </a:xfrm>
          <a:prstGeom prst="rect">
            <a:avLst/>
          </a:prstGeom>
        </p:spPr>
        <p:txBody>
          <a:bodyPr wrap="square">
            <a:spAutoFit/>
          </a:bodyPr>
          <a:lstStyle/>
          <a:p>
            <a:pPr algn="ctr"/>
            <a:r>
              <a:rPr lang="fr-FR" sz="2500" b="1" dirty="0">
                <a:solidFill>
                  <a:prstClr val="white"/>
                </a:solidFill>
                <a:latin typeface="Book Antiqua" pitchFamily="18" charset="0"/>
              </a:rPr>
              <a:t>Pèse nos péchés selon Ta tendresse, et la multitude de nos </a:t>
            </a:r>
            <a:r>
              <a:rPr lang="fr-FR" sz="2500" b="1" dirty="0" err="1">
                <a:solidFill>
                  <a:prstClr val="white"/>
                </a:solidFill>
                <a:latin typeface="Book Antiqua" pitchFamily="18" charset="0"/>
              </a:rPr>
              <a:t>repentences</a:t>
            </a:r>
            <a:r>
              <a:rPr lang="fr-FR" sz="2500" b="1" dirty="0">
                <a:solidFill>
                  <a:prstClr val="white"/>
                </a:solidFill>
                <a:latin typeface="Book Antiqua" pitchFamily="18" charset="0"/>
              </a:rPr>
              <a:t> selon ta profonde miséricorde. Regarde Seigneur, Ton peuple de ton haut lieu saint, qui baisse sa tête, attendant ta grande miséricorde, accorde nous Ton salut, sauve-nous de la tyrannie de Satan</a:t>
            </a:r>
          </a:p>
        </p:txBody>
      </p:sp>
    </p:spTree>
    <p:extLst>
      <p:ext uri="{BB962C8B-B14F-4D97-AF65-F5344CB8AC3E}">
        <p14:creationId xmlns:p14="http://schemas.microsoft.com/office/powerpoint/2010/main" val="225753196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123478"/>
            <a:ext cx="8553982" cy="2185214"/>
          </a:xfrm>
          <a:prstGeom prst="rect">
            <a:avLst/>
          </a:prstGeom>
        </p:spPr>
        <p:txBody>
          <a:bodyPr wrap="square">
            <a:spAutoFit/>
          </a:bodyPr>
          <a:lstStyle/>
          <a:p>
            <a:pPr algn="ctr" rtl="1"/>
            <a:r>
              <a:rPr lang="ar-AE" sz="3400" dirty="0">
                <a:solidFill>
                  <a:prstClr val="white"/>
                </a:solidFill>
                <a:latin typeface="Arial" panose="020B0604020202020204" pitchFamily="34" charset="0"/>
              </a:rPr>
              <a:t>ثبت حياتنا بقوتك الطاهرة وناموسك الكريم. ملاكاً أميناً حافظاً أقمه لحراسة شعبك. أدخلنا جميعاً إلي ملكوتك، هب صفحاً لشعبك المتكل عليك واغفر لنا نحن أيضا خطايانا. طهرنا كلنا بالقوة الصالحة التي لروحك القدوس، حلنا من </a:t>
            </a:r>
            <a:r>
              <a:rPr lang="ar-AE" sz="3400" dirty="0" err="1">
                <a:solidFill>
                  <a:prstClr val="white"/>
                </a:solidFill>
                <a:latin typeface="Arial" panose="020B0604020202020204" pitchFamily="34" charset="0"/>
              </a:rPr>
              <a:t>اوثقة</a:t>
            </a:r>
            <a:r>
              <a:rPr lang="ar-AE" sz="3400" dirty="0">
                <a:solidFill>
                  <a:prstClr val="white"/>
                </a:solidFill>
                <a:latin typeface="Arial" panose="020B0604020202020204" pitchFamily="34" charset="0"/>
              </a:rPr>
              <a:t> إبليس.</a:t>
            </a:r>
          </a:p>
        </p:txBody>
      </p:sp>
      <p:sp>
        <p:nvSpPr>
          <p:cNvPr id="7" name="Rectangle 6"/>
          <p:cNvSpPr/>
          <p:nvPr/>
        </p:nvSpPr>
        <p:spPr>
          <a:xfrm>
            <a:off x="179513" y="2356455"/>
            <a:ext cx="8856984" cy="2400657"/>
          </a:xfrm>
          <a:prstGeom prst="rect">
            <a:avLst/>
          </a:prstGeom>
        </p:spPr>
        <p:txBody>
          <a:bodyPr wrap="square">
            <a:spAutoFit/>
          </a:bodyPr>
          <a:lstStyle/>
          <a:p>
            <a:pPr algn="ctr"/>
            <a:r>
              <a:rPr lang="fr-FR" sz="2500" b="1" dirty="0">
                <a:solidFill>
                  <a:prstClr val="white"/>
                </a:solidFill>
                <a:latin typeface="Book Antiqua" pitchFamily="18" charset="0"/>
              </a:rPr>
              <a:t>Affermis nos vies par Ta force pure et Ta Loi précieuse. Place un de Tes honnêtes anges pour garder et protéger Ton peuple. Fais-nous tous entrer dans Ton royaume. Accorde à Ton peuple qui a mis sa confiance en Toi, le pardon de leurs péchés. Purifie-nous tous par la force de Ton Esprit-Saint. Libère-nous des liens de Satan.</a:t>
            </a:r>
          </a:p>
        </p:txBody>
      </p:sp>
    </p:spTree>
    <p:extLst>
      <p:ext uri="{BB962C8B-B14F-4D97-AF65-F5344CB8AC3E}">
        <p14:creationId xmlns:p14="http://schemas.microsoft.com/office/powerpoint/2010/main" val="94258923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500792"/>
            <a:ext cx="8553982" cy="1661993"/>
          </a:xfrm>
          <a:prstGeom prst="rect">
            <a:avLst/>
          </a:prstGeom>
        </p:spPr>
        <p:txBody>
          <a:bodyPr wrap="square">
            <a:spAutoFit/>
          </a:bodyPr>
          <a:lstStyle/>
          <a:p>
            <a:pPr algn="ctr" rtl="1"/>
            <a:r>
              <a:rPr lang="ar-AE" sz="3400" dirty="0">
                <a:solidFill>
                  <a:prstClr val="white"/>
                </a:solidFill>
                <a:latin typeface="Arial" panose="020B0604020202020204" pitchFamily="34" charset="0"/>
              </a:rPr>
              <a:t>تباركت بالحقيقة أيها الرب ملكنا الضابط الكل الذي أنار النهار بضوء الشمس. والليل بشعاع النجوم النارية. اسمع طلباتنا مع كافة شعبك واغفر لنا خطايانا التي بمعرفة والتي بغير معرفة.</a:t>
            </a:r>
          </a:p>
        </p:txBody>
      </p:sp>
      <p:sp>
        <p:nvSpPr>
          <p:cNvPr id="7" name="Rectangle 6"/>
          <p:cNvSpPr/>
          <p:nvPr/>
        </p:nvSpPr>
        <p:spPr>
          <a:xfrm>
            <a:off x="179513" y="2733768"/>
            <a:ext cx="8856984" cy="2015936"/>
          </a:xfrm>
          <a:prstGeom prst="rect">
            <a:avLst/>
          </a:prstGeom>
        </p:spPr>
        <p:txBody>
          <a:bodyPr wrap="square">
            <a:spAutoFit/>
          </a:bodyPr>
          <a:lstStyle/>
          <a:p>
            <a:pPr algn="ctr"/>
            <a:r>
              <a:rPr lang="fr-FR" sz="2500" b="1" dirty="0">
                <a:solidFill>
                  <a:prstClr val="white"/>
                </a:solidFill>
                <a:latin typeface="Book Antiqua" pitchFamily="18" charset="0"/>
              </a:rPr>
              <a:t>Tu es bénis en vérité, Seigneur notre Roi Tout-Puissant, qui a nous illuminé la journée, par la lumière du soleil et la nuit, avec les rayons des ardentes étoiles. Écoute nos supplications avec tout Ton peuple et pardonne-nous nos péchés commis </a:t>
            </a:r>
            <a:r>
              <a:rPr lang="fr-FR" sz="2500" b="1" dirty="0" err="1">
                <a:solidFill>
                  <a:prstClr val="white"/>
                </a:solidFill>
                <a:latin typeface="Book Antiqua" pitchFamily="18" charset="0"/>
              </a:rPr>
              <a:t>consciement</a:t>
            </a:r>
            <a:r>
              <a:rPr lang="fr-FR" sz="2500" b="1" dirty="0">
                <a:solidFill>
                  <a:prstClr val="white"/>
                </a:solidFill>
                <a:latin typeface="Book Antiqua" pitchFamily="18" charset="0"/>
              </a:rPr>
              <a:t> ou par ignorance. </a:t>
            </a:r>
          </a:p>
        </p:txBody>
      </p:sp>
    </p:spTree>
    <p:extLst>
      <p:ext uri="{BB962C8B-B14F-4D97-AF65-F5344CB8AC3E}">
        <p14:creationId xmlns:p14="http://schemas.microsoft.com/office/powerpoint/2010/main" val="246431591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51470"/>
            <a:ext cx="8553982" cy="2308324"/>
          </a:xfrm>
          <a:prstGeom prst="rect">
            <a:avLst/>
          </a:prstGeom>
        </p:spPr>
        <p:txBody>
          <a:bodyPr wrap="square">
            <a:spAutoFit/>
          </a:bodyPr>
          <a:lstStyle/>
          <a:p>
            <a:pPr algn="ctr" rtl="1"/>
            <a:r>
              <a:rPr lang="ar-AE" sz="3600" dirty="0">
                <a:solidFill>
                  <a:prstClr val="white"/>
                </a:solidFill>
                <a:latin typeface="Arial" panose="020B0604020202020204" pitchFamily="34" charset="0"/>
              </a:rPr>
              <a:t>اقبل ابتهالاتنا المسائية وأرسل كثرة رحمتك وتحننك علي ميراثك وبملائكة أطهار ليحفظوا منطقنا بأسلحة البر، وليحيط بنا عدلك. </a:t>
            </a:r>
            <a:r>
              <a:rPr lang="ar-AE" sz="3600" dirty="0" err="1">
                <a:solidFill>
                  <a:prstClr val="white"/>
                </a:solidFill>
                <a:latin typeface="Arial" panose="020B0604020202020204" pitchFamily="34" charset="0"/>
              </a:rPr>
              <a:t>إحفظنا</a:t>
            </a:r>
            <a:r>
              <a:rPr lang="ar-AE" sz="3600" dirty="0">
                <a:solidFill>
                  <a:prstClr val="white"/>
                </a:solidFill>
                <a:latin typeface="Arial" panose="020B0604020202020204" pitchFamily="34" charset="0"/>
              </a:rPr>
              <a:t> بقوتك، </a:t>
            </a:r>
            <a:r>
              <a:rPr lang="ar-AE" sz="3600" dirty="0" err="1">
                <a:solidFill>
                  <a:prstClr val="white"/>
                </a:solidFill>
                <a:latin typeface="Arial" panose="020B0604020202020204" pitchFamily="34" charset="0"/>
              </a:rPr>
              <a:t>إنقذنا</a:t>
            </a:r>
            <a:r>
              <a:rPr lang="ar-AE" sz="3600" dirty="0">
                <a:solidFill>
                  <a:prstClr val="white"/>
                </a:solidFill>
                <a:latin typeface="Arial" panose="020B0604020202020204" pitchFamily="34" charset="0"/>
              </a:rPr>
              <a:t> من كل شدة ومن كل مؤامرة المعاند.</a:t>
            </a:r>
          </a:p>
        </p:txBody>
      </p:sp>
      <p:sp>
        <p:nvSpPr>
          <p:cNvPr id="7" name="Rectangle 6"/>
          <p:cNvSpPr/>
          <p:nvPr/>
        </p:nvSpPr>
        <p:spPr>
          <a:xfrm>
            <a:off x="179513" y="2198350"/>
            <a:ext cx="8856984" cy="2677656"/>
          </a:xfrm>
          <a:prstGeom prst="rect">
            <a:avLst/>
          </a:prstGeom>
        </p:spPr>
        <p:txBody>
          <a:bodyPr wrap="square">
            <a:spAutoFit/>
          </a:bodyPr>
          <a:lstStyle/>
          <a:p>
            <a:pPr algn="ctr"/>
            <a:r>
              <a:rPr lang="fr-FR" sz="2400" b="1" dirty="0">
                <a:solidFill>
                  <a:prstClr val="white"/>
                </a:solidFill>
                <a:latin typeface="Book Antiqua" pitchFamily="18" charset="0"/>
              </a:rPr>
              <a:t>Accepte nos louanges du soir, envoie-nous la multitude de Tes miséricordes et de Ta tendresse sur Ton </a:t>
            </a:r>
            <a:r>
              <a:rPr lang="fr-FR" sz="2400" b="1" dirty="0" err="1">
                <a:solidFill>
                  <a:prstClr val="white"/>
                </a:solidFill>
                <a:latin typeface="Book Antiqua" pitchFamily="18" charset="0"/>
              </a:rPr>
              <a:t>heritage</a:t>
            </a:r>
            <a:r>
              <a:rPr lang="fr-FR" sz="2400" b="1" dirty="0">
                <a:solidFill>
                  <a:prstClr val="white"/>
                </a:solidFill>
                <a:latin typeface="Book Antiqua" pitchFamily="18" charset="0"/>
              </a:rPr>
              <a:t>. Que nous soyons entourés de Tes anges purs pour qu’ils nous gardent avec les armes de la piété. Que nous soyons entourés de toute part par Ta justice. Préserve-nous par Ta puissance. Sauve-nous de toute affliction et de toute conspiration de l’ennemi.</a:t>
            </a:r>
          </a:p>
        </p:txBody>
      </p:sp>
    </p:spTree>
    <p:extLst>
      <p:ext uri="{BB962C8B-B14F-4D97-AF65-F5344CB8AC3E}">
        <p14:creationId xmlns:p14="http://schemas.microsoft.com/office/powerpoint/2010/main" val="128395425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195486"/>
            <a:ext cx="8553982" cy="2185214"/>
          </a:xfrm>
          <a:prstGeom prst="rect">
            <a:avLst/>
          </a:prstGeom>
        </p:spPr>
        <p:txBody>
          <a:bodyPr wrap="square">
            <a:spAutoFit/>
          </a:bodyPr>
          <a:lstStyle/>
          <a:p>
            <a:pPr algn="ctr" rtl="1"/>
            <a:r>
              <a:rPr lang="ar-AE" sz="3400" dirty="0">
                <a:solidFill>
                  <a:prstClr val="white"/>
                </a:solidFill>
                <a:latin typeface="Arial" panose="020B0604020202020204" pitchFamily="34" charset="0"/>
              </a:rPr>
              <a:t>امنحنا أن نكمل هذه العشية وهذا الليل المقبل أيضاً بطهارة وسلامة وعدل. ونحن بلا خطية ولا شك وخوف كل أيام حياتنا بطلبات والدة الإله القديسة مريم وجميع القديسين الذين أرضوك منذ البدء بالنعمة والرأفة ومحبة البشر...</a:t>
            </a:r>
          </a:p>
        </p:txBody>
      </p:sp>
      <p:sp>
        <p:nvSpPr>
          <p:cNvPr id="7" name="Rectangle 6"/>
          <p:cNvSpPr/>
          <p:nvPr/>
        </p:nvSpPr>
        <p:spPr>
          <a:xfrm>
            <a:off x="179513" y="2428463"/>
            <a:ext cx="8856984" cy="2400657"/>
          </a:xfrm>
          <a:prstGeom prst="rect">
            <a:avLst/>
          </a:prstGeom>
        </p:spPr>
        <p:txBody>
          <a:bodyPr wrap="square">
            <a:spAutoFit/>
          </a:bodyPr>
          <a:lstStyle/>
          <a:p>
            <a:pPr algn="ctr"/>
            <a:r>
              <a:rPr lang="fr-FR" sz="2500" b="1" dirty="0">
                <a:solidFill>
                  <a:prstClr val="white"/>
                </a:solidFill>
                <a:latin typeface="Book Antiqua" pitchFamily="18" charset="0"/>
              </a:rPr>
              <a:t>Donne nous d’achever cette veille et cette soirée avec, pureté, paix et droiture, et sans péché, ni doute, ni peur tous les jours de notre vie par les implorations de la mère de Dieu Sainte Marie et tous les saints qui T’ont plu dès l’origine, par la grâce, la miséricorde et l’amour du genre humain…</a:t>
            </a:r>
          </a:p>
        </p:txBody>
      </p:sp>
    </p:spTree>
    <p:extLst>
      <p:ext uri="{BB962C8B-B14F-4D97-AF65-F5344CB8AC3E}">
        <p14:creationId xmlns:p14="http://schemas.microsoft.com/office/powerpoint/2010/main" val="383958023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513" y="1815666"/>
            <a:ext cx="8856984" cy="477054"/>
          </a:xfrm>
          <a:prstGeom prst="rect">
            <a:avLst/>
          </a:prstGeom>
        </p:spPr>
        <p:txBody>
          <a:bodyPr wrap="square">
            <a:spAutoFit/>
          </a:bodyPr>
          <a:lstStyle/>
          <a:p>
            <a:pPr algn="ctr"/>
            <a:r>
              <a:rPr lang="fr-FR" sz="2500" b="1" dirty="0">
                <a:solidFill>
                  <a:prstClr val="white"/>
                </a:solidFill>
                <a:latin typeface="Book Antiqua" pitchFamily="18" charset="0"/>
              </a:rPr>
              <a:t>2</a:t>
            </a:r>
            <a:r>
              <a:rPr lang="fr-FR" sz="2500" b="1" baseline="30000" dirty="0">
                <a:solidFill>
                  <a:prstClr val="white"/>
                </a:solidFill>
                <a:latin typeface="Book Antiqua" pitchFamily="18" charset="0"/>
              </a:rPr>
              <a:t>ème</a:t>
            </a:r>
            <a:r>
              <a:rPr lang="fr-FR" sz="2500" b="1" dirty="0">
                <a:solidFill>
                  <a:prstClr val="white"/>
                </a:solidFill>
                <a:latin typeface="Book Antiqua" pitchFamily="18" charset="0"/>
              </a:rPr>
              <a:t> Prosternation (sur la mélodie annuelle)</a:t>
            </a:r>
          </a:p>
        </p:txBody>
      </p:sp>
    </p:spTree>
    <p:extLst>
      <p:ext uri="{BB962C8B-B14F-4D97-AF65-F5344CB8AC3E}">
        <p14:creationId xmlns:p14="http://schemas.microsoft.com/office/powerpoint/2010/main" val="2218461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48064" y="255444"/>
            <a:ext cx="3873462" cy="2031325"/>
          </a:xfrm>
          <a:prstGeom prst="rect">
            <a:avLst/>
          </a:prstGeom>
        </p:spPr>
        <p:txBody>
          <a:bodyPr wrap="square">
            <a:spAutoFit/>
          </a:bodyPr>
          <a:lstStyle/>
          <a:p>
            <a:pPr algn="just" rtl="1"/>
            <a:r>
              <a:rPr lang="ar-EG" sz="4200" dirty="0">
                <a:solidFill>
                  <a:prstClr val="white"/>
                </a:solidFill>
                <a:latin typeface="Arial" panose="020B0604020202020204" pitchFamily="34" charset="0"/>
              </a:rPr>
              <a:t>لوقا الطبيب كتب </a:t>
            </a:r>
            <a:r>
              <a:rPr lang="ar-EG" sz="4200" dirty="0" err="1">
                <a:solidFill>
                  <a:prstClr val="white"/>
                </a:solidFill>
                <a:latin typeface="Arial" panose="020B0604020202020204" pitchFamily="34" charset="0"/>
              </a:rPr>
              <a:t>فى</a:t>
            </a:r>
            <a:r>
              <a:rPr lang="ar-EG" sz="4200" dirty="0">
                <a:solidFill>
                  <a:prstClr val="white"/>
                </a:solidFill>
                <a:latin typeface="Arial" panose="020B0604020202020204" pitchFamily="34" charset="0"/>
              </a:rPr>
              <a:t> الأعمال أن هذا هو يسوع . الروح ...</a:t>
            </a:r>
            <a:endParaRPr lang="fr-FR" sz="4200" dirty="0">
              <a:solidFill>
                <a:prstClr val="white"/>
              </a:solidFill>
              <a:latin typeface="Arial" panose="020B0604020202020204" pitchFamily="34" charset="0"/>
            </a:endParaRPr>
          </a:p>
        </p:txBody>
      </p:sp>
      <p:sp>
        <p:nvSpPr>
          <p:cNvPr id="6" name="Rectangle 5"/>
          <p:cNvSpPr/>
          <p:nvPr/>
        </p:nvSpPr>
        <p:spPr>
          <a:xfrm>
            <a:off x="323528" y="249493"/>
            <a:ext cx="4680520" cy="2139047"/>
          </a:xfrm>
          <a:prstGeom prst="rect">
            <a:avLst/>
          </a:prstGeom>
        </p:spPr>
        <p:txBody>
          <a:bodyPr wrap="square">
            <a:spAutoFit/>
          </a:bodyPr>
          <a:lstStyle/>
          <a:p>
            <a:pPr algn="just"/>
            <a:r>
              <a:rPr lang="fr-FR" sz="3400" dirty="0">
                <a:solidFill>
                  <a:prstClr val="white"/>
                </a:solidFill>
                <a:latin typeface="CS Avva Shenouda" pitchFamily="34" charset="0"/>
              </a:rPr>
              <a:t>¿</a:t>
            </a:r>
            <a:r>
              <a:rPr lang="fr-FR" sz="3400" dirty="0" err="1">
                <a:solidFill>
                  <a:prstClr val="white"/>
                </a:solidFill>
                <a:latin typeface="CS Avva Shenouda" pitchFamily="34" charset="0"/>
              </a:rPr>
              <a:t>Loukac</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picyini</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af`cqai</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qen</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ni`praxic</a:t>
            </a:r>
            <a:r>
              <a:rPr lang="fr-FR" sz="3400" dirty="0">
                <a:solidFill>
                  <a:prstClr val="white"/>
                </a:solidFill>
                <a:latin typeface="CS Avva Shenouda" pitchFamily="34" charset="0"/>
              </a:rPr>
              <a:t>@ je </a:t>
            </a:r>
            <a:r>
              <a:rPr lang="fr-FR" sz="3400" dirty="0" err="1">
                <a:solidFill>
                  <a:prstClr val="white"/>
                </a:solidFill>
                <a:latin typeface="CS Avva Shenouda" pitchFamily="34" charset="0"/>
              </a:rPr>
              <a:t>vai</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pe</a:t>
            </a:r>
            <a:r>
              <a:rPr lang="fr-FR" sz="3400" dirty="0">
                <a:solidFill>
                  <a:prstClr val="white"/>
                </a:solidFill>
                <a:latin typeface="CS Avva Shenouda" pitchFamily="34" charset="0"/>
              </a:rPr>
              <a:t> I=y=c@ </a:t>
            </a:r>
            <a:r>
              <a:rPr lang="fr-FR" sz="3100" dirty="0" err="1">
                <a:solidFill>
                  <a:prstClr val="white"/>
                </a:solidFill>
                <a:latin typeface="CS Avva Shenouda" pitchFamily="34" charset="0"/>
              </a:rPr>
              <a:t>pi`Pneuma</a:t>
            </a:r>
            <a:r>
              <a:rPr lang="fr-FR" sz="3100" dirty="0">
                <a:solidFill>
                  <a:prstClr val="white"/>
                </a:solidFill>
                <a:latin typeface="CS Avva Shenouda" pitchFamily="34" charset="0"/>
              </a:rPr>
              <a:t> `</a:t>
            </a:r>
            <a:r>
              <a:rPr lang="fr-FR" sz="3100" dirty="0" err="1">
                <a:solidFill>
                  <a:prstClr val="white"/>
                </a:solidFill>
                <a:latin typeface="CS Avva Shenouda" pitchFamily="34" charset="0"/>
              </a:rPr>
              <a:t>mParaklyton</a:t>
            </a:r>
            <a:endParaRPr lang="fr-FR" sz="3100" dirty="0">
              <a:solidFill>
                <a:prstClr val="white"/>
              </a:solidFill>
              <a:latin typeface="CS Avva Shenouda" pitchFamily="34" charset="0"/>
            </a:endParaRPr>
          </a:p>
        </p:txBody>
      </p:sp>
      <p:sp>
        <p:nvSpPr>
          <p:cNvPr id="7" name="Rectangle 6"/>
          <p:cNvSpPr/>
          <p:nvPr/>
        </p:nvSpPr>
        <p:spPr>
          <a:xfrm>
            <a:off x="467544" y="2787774"/>
            <a:ext cx="7920880" cy="2062103"/>
          </a:xfrm>
          <a:prstGeom prst="rect">
            <a:avLst/>
          </a:prstGeom>
        </p:spPr>
        <p:txBody>
          <a:bodyPr wrap="square">
            <a:spAutoFit/>
          </a:bodyPr>
          <a:lstStyle/>
          <a:p>
            <a:pPr algn="ctr"/>
            <a:r>
              <a:rPr lang="fr-FR" sz="3200" b="1" dirty="0">
                <a:solidFill>
                  <a:prstClr val="white"/>
                </a:solidFill>
                <a:latin typeface="Book Antiqua" pitchFamily="18" charset="0"/>
              </a:rPr>
              <a:t>Luc le médecin </a:t>
            </a:r>
          </a:p>
          <a:p>
            <a:pPr algn="ctr"/>
            <a:r>
              <a:rPr lang="fr-FR" sz="3200" b="1" dirty="0">
                <a:solidFill>
                  <a:prstClr val="white"/>
                </a:solidFill>
                <a:latin typeface="Book Antiqua" pitchFamily="18" charset="0"/>
              </a:rPr>
              <a:t>a écrit dans les Actes, </a:t>
            </a:r>
          </a:p>
          <a:p>
            <a:pPr algn="ctr"/>
            <a:r>
              <a:rPr lang="fr-FR" sz="3200" b="1" dirty="0">
                <a:solidFill>
                  <a:prstClr val="white"/>
                </a:solidFill>
                <a:latin typeface="Book Antiqua" pitchFamily="18" charset="0"/>
              </a:rPr>
              <a:t>que celui-ci est Jésus,</a:t>
            </a:r>
          </a:p>
          <a:p>
            <a:pPr algn="ctr"/>
            <a:r>
              <a:rPr lang="fr-FR" sz="3200" b="1" dirty="0">
                <a:solidFill>
                  <a:prstClr val="white"/>
                </a:solidFill>
                <a:latin typeface="Book Antiqua" pitchFamily="18" charset="0"/>
              </a:rPr>
              <a:t> l’Esprit Consolateur. </a:t>
            </a:r>
          </a:p>
        </p:txBody>
      </p:sp>
    </p:spTree>
    <p:extLst>
      <p:ext uri="{BB962C8B-B14F-4D97-AF65-F5344CB8AC3E}">
        <p14:creationId xmlns:p14="http://schemas.microsoft.com/office/powerpoint/2010/main" val="337507074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23816" name="Group 40"/>
          <p:cNvGraphicFramePr>
            <a:graphicFrameLocks noGrp="1"/>
          </p:cNvGraphicFramePr>
          <p:nvPr>
            <p:ph/>
            <p:extLst>
              <p:ext uri="{D42A27DB-BD31-4B8C-83A1-F6EECF244321}">
                <p14:modId xmlns:p14="http://schemas.microsoft.com/office/powerpoint/2010/main" val="3621629278"/>
              </p:ext>
            </p:extLst>
          </p:nvPr>
        </p:nvGraphicFramePr>
        <p:xfrm>
          <a:off x="0" y="0"/>
          <a:ext cx="9144000" cy="5209128"/>
        </p:xfrm>
        <a:graphic>
          <a:graphicData uri="http://schemas.openxmlformats.org/drawingml/2006/table">
            <a:tbl>
              <a:tblPr/>
              <a:tblGrid>
                <a:gridCol w="3339830">
                  <a:extLst>
                    <a:ext uri="{9D8B030D-6E8A-4147-A177-3AD203B41FA5}">
                      <a16:colId xmlns:a16="http://schemas.microsoft.com/office/drawing/2014/main" val="20000"/>
                    </a:ext>
                  </a:extLst>
                </a:gridCol>
                <a:gridCol w="328957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5143500">
                <a:tc>
                  <a:txBody>
                    <a:bodyPr/>
                    <a:lstStyle/>
                    <a:p>
                      <a:pPr marL="72000" marR="0" lvl="0" indent="0" algn="just" defTabSz="914400" rtl="0" eaLnBrk="1" fontAlgn="base" latinLnBrk="0" hangingPunct="1">
                        <a:lnSpc>
                          <a:spcPct val="100000"/>
                        </a:lnSpc>
                        <a:spcBef>
                          <a:spcPct val="20000"/>
                        </a:spcBef>
                        <a:spcAft>
                          <a:spcPct val="0"/>
                        </a:spcAft>
                        <a:buClrTx/>
                        <a:buSzTx/>
                        <a:buFontTx/>
                        <a:buNone/>
                        <a:tabLst/>
                      </a:pPr>
                      <a:r>
                        <a:rPr kumimoji="0" lang="en-US" sz="2000" b="0" i="0" u="sng" strike="noStrike" cap="none" normalizeH="0" baseline="0" dirty="0" err="1">
                          <a:ln>
                            <a:noFill/>
                          </a:ln>
                          <a:solidFill>
                            <a:srgbClr val="FF9900"/>
                          </a:solidFill>
                          <a:effectLst/>
                          <a:latin typeface="Coptic1" pitchFamily="2" charset="0"/>
                          <a:cs typeface="Arial" charset="0"/>
                        </a:rPr>
                        <a:t>Piou</a:t>
                      </a:r>
                      <a:r>
                        <a:rPr kumimoji="0" lang="en-US" sz="2000" b="0" i="0" u="sng" strike="noStrike" cap="none" normalizeH="0" baseline="0" dirty="0">
                          <a:ln>
                            <a:noFill/>
                          </a:ln>
                          <a:solidFill>
                            <a:srgbClr val="FF9900"/>
                          </a:solidFill>
                          <a:effectLst/>
                          <a:latin typeface="Coptic1" pitchFamily="2" charset="0"/>
                          <a:cs typeface="Arial" charset="0"/>
                        </a:rPr>
                        <a:t>/b :</a:t>
                      </a:r>
                    </a:p>
                    <a:p>
                      <a:pPr marL="72000" marR="0" lvl="0" indent="0" algn="just"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dirty="0" err="1">
                          <a:ln>
                            <a:noFill/>
                          </a:ln>
                          <a:solidFill>
                            <a:srgbClr val="FFFFFF"/>
                          </a:solidFill>
                          <a:effectLst/>
                          <a:latin typeface="Coptic1" pitchFamily="2" charset="0"/>
                          <a:cs typeface="Arial" charset="0"/>
                        </a:rPr>
                        <a:t>E~le</a:t>
                      </a:r>
                      <a:r>
                        <a:rPr kumimoji="0" lang="en-US" sz="2600" b="0" i="0" u="none" strike="noStrike" cap="none" normalizeH="0" baseline="0" dirty="0">
                          <a:ln>
                            <a:noFill/>
                          </a:ln>
                          <a:solidFill>
                            <a:srgbClr val="FFFFFF"/>
                          </a:solidFill>
                          <a:effectLst/>
                          <a:latin typeface="Coptic1" pitchFamily="2" charset="0"/>
                          <a:cs typeface="Arial" charset="0"/>
                        </a:rPr>
                        <a:t>/~con /~mac o~ </a:t>
                      </a:r>
                      <a:r>
                        <a:rPr kumimoji="0" lang="en-US" sz="2600" b="0" i="0" u="none" strike="noStrike" cap="none" normalizeH="0" baseline="0" dirty="0" err="1">
                          <a:ln>
                            <a:noFill/>
                          </a:ln>
                          <a:solidFill>
                            <a:srgbClr val="FFFFFF"/>
                          </a:solidFill>
                          <a:effectLst/>
                          <a:latin typeface="Coptic1" pitchFamily="2" charset="0"/>
                          <a:cs typeface="Arial" charset="0"/>
                        </a:rPr>
                        <a:t>Yeoc</a:t>
                      </a:r>
                      <a:r>
                        <a:rPr kumimoji="0" lang="en-US" sz="2600" b="0" i="0" u="none" strike="noStrike" cap="none" normalizeH="0" baseline="0" dirty="0">
                          <a:ln>
                            <a:noFill/>
                          </a:ln>
                          <a:solidFill>
                            <a:srgbClr val="FFFFFF"/>
                          </a:solidFill>
                          <a:effectLst/>
                          <a:latin typeface="Coptic1" pitchFamily="2" charset="0"/>
                          <a:cs typeface="Arial" charset="0"/>
                        </a:rPr>
                        <a:t> o~ Pat/r o~ </a:t>
                      </a:r>
                      <a:r>
                        <a:rPr kumimoji="0" lang="en-US" sz="2600" b="0" i="0" u="none" strike="noStrike" cap="none" normalizeH="0" baseline="0" dirty="0" err="1">
                          <a:ln>
                            <a:noFill/>
                          </a:ln>
                          <a:solidFill>
                            <a:srgbClr val="FFFFFF"/>
                          </a:solidFill>
                          <a:effectLst/>
                          <a:latin typeface="Coptic1" pitchFamily="2" charset="0"/>
                          <a:cs typeface="Arial" charset="0"/>
                        </a:rPr>
                        <a:t>Pantokratwr</a:t>
                      </a:r>
                      <a:r>
                        <a:rPr kumimoji="0" lang="en-US" sz="2600" b="0" i="0" u="none" strike="noStrike" cap="none" normalizeH="0" baseline="0" dirty="0">
                          <a:ln>
                            <a:noFill/>
                          </a:ln>
                          <a:solidFill>
                            <a:srgbClr val="FFFFFF"/>
                          </a:solidFill>
                          <a:effectLst/>
                          <a:latin typeface="Coptic1" pitchFamily="2" charset="0"/>
                          <a:cs typeface="Arial" charset="0"/>
                        </a:rPr>
                        <a:t> : </a:t>
                      </a:r>
                      <a:r>
                        <a:rPr kumimoji="0" lang="en-US" sz="2600" b="0" i="0" u="none" strike="noStrike" cap="none" normalizeH="0" baseline="0" dirty="0" err="1">
                          <a:ln>
                            <a:noFill/>
                          </a:ln>
                          <a:solidFill>
                            <a:srgbClr val="FFFFFF"/>
                          </a:solidFill>
                          <a:effectLst/>
                          <a:latin typeface="Coptic1" pitchFamily="2" charset="0"/>
                          <a:cs typeface="Arial" charset="0"/>
                        </a:rPr>
                        <a:t>PanA~gia</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T~riac</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e~le</a:t>
                      </a:r>
                      <a:r>
                        <a:rPr kumimoji="0" lang="en-US" sz="2600" b="0" i="0" u="none" strike="noStrike" cap="none" normalizeH="0" baseline="0" dirty="0">
                          <a:ln>
                            <a:noFill/>
                          </a:ln>
                          <a:solidFill>
                            <a:srgbClr val="FFFFFF"/>
                          </a:solidFill>
                          <a:effectLst/>
                          <a:latin typeface="Coptic1" pitchFamily="2" charset="0"/>
                          <a:cs typeface="Arial" charset="0"/>
                        </a:rPr>
                        <a:t>/~con /~mac : P~{</a:t>
                      </a:r>
                      <a:r>
                        <a:rPr kumimoji="0" lang="en-US" sz="2600" b="0" i="0" u="none" strike="noStrike" cap="none" normalizeH="0" baseline="0" dirty="0" err="1">
                          <a:ln>
                            <a:noFill/>
                          </a:ln>
                          <a:solidFill>
                            <a:srgbClr val="FFFFFF"/>
                          </a:solidFill>
                          <a:effectLst/>
                          <a:latin typeface="Coptic1" pitchFamily="2" charset="0"/>
                          <a:cs typeface="Arial" charset="0"/>
                        </a:rPr>
                        <a:t>oic</a:t>
                      </a:r>
                      <a:r>
                        <a:rPr kumimoji="0" lang="en-US" sz="2600" b="0" i="0" u="none" strike="noStrike" cap="none" normalizeH="0" baseline="0" dirty="0">
                          <a:ln>
                            <a:noFill/>
                          </a:ln>
                          <a:solidFill>
                            <a:srgbClr val="FFFFFF"/>
                          </a:solidFill>
                          <a:effectLst/>
                          <a:latin typeface="Coptic1" pitchFamily="2" charset="0"/>
                          <a:cs typeface="Arial" charset="0"/>
                        </a:rPr>
                        <a:t> V~} </a:t>
                      </a:r>
                      <a:r>
                        <a:rPr kumimoji="0" lang="en-US" sz="2600" b="0" i="0" u="none" strike="noStrike" cap="none" normalizeH="0" baseline="0" dirty="0" err="1">
                          <a:ln>
                            <a:noFill/>
                          </a:ln>
                          <a:solidFill>
                            <a:srgbClr val="FFFFFF"/>
                          </a:solidFill>
                          <a:effectLst/>
                          <a:latin typeface="Coptic1" pitchFamily="2" charset="0"/>
                          <a:cs typeface="Arial" charset="0"/>
                        </a:rPr>
                        <a:t>n~te</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nijom</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swpi</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neman</a:t>
                      </a:r>
                      <a:r>
                        <a:rPr kumimoji="0" lang="en-US" sz="2600" b="0" i="0" u="none" strike="noStrike" cap="none" normalizeH="0" baseline="0" dirty="0">
                          <a:ln>
                            <a:noFill/>
                          </a:ln>
                          <a:solidFill>
                            <a:srgbClr val="FFFFFF"/>
                          </a:solidFill>
                          <a:effectLst/>
                          <a:latin typeface="Coptic1" pitchFamily="2" charset="0"/>
                          <a:cs typeface="Arial" charset="0"/>
                        </a:rPr>
                        <a:t> : je </a:t>
                      </a:r>
                      <a:r>
                        <a:rPr kumimoji="0" lang="en-US" sz="2600" b="0" i="0" u="none" strike="noStrike" cap="none" normalizeH="0" baseline="0" dirty="0" err="1">
                          <a:ln>
                            <a:noFill/>
                          </a:ln>
                          <a:solidFill>
                            <a:srgbClr val="FFFFFF"/>
                          </a:solidFill>
                          <a:effectLst/>
                          <a:latin typeface="Coptic1" pitchFamily="2" charset="0"/>
                          <a:cs typeface="Arial" charset="0"/>
                        </a:rPr>
                        <a:t>m~mon</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n~tan</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n~oubo</a:t>
                      </a:r>
                      <a:r>
                        <a:rPr kumimoji="0" lang="en-US" sz="2600" b="0" i="0" u="none" strike="noStrike" cap="none" normalizeH="0" baseline="0" dirty="0">
                          <a:ln>
                            <a:noFill/>
                          </a:ln>
                          <a:solidFill>
                            <a:srgbClr val="FFFFFF"/>
                          </a:solidFill>
                          <a:effectLst/>
                          <a:latin typeface="Coptic1" pitchFamily="2" charset="0"/>
                          <a:cs typeface="Arial" charset="0"/>
                        </a:rPr>
                        <a:t>/~</a:t>
                      </a:r>
                      <a:r>
                        <a:rPr kumimoji="0" lang="en-US" sz="2600" b="0" i="0" u="none" strike="noStrike" cap="none" normalizeH="0" baseline="0" dirty="0" err="1">
                          <a:ln>
                            <a:noFill/>
                          </a:ln>
                          <a:solidFill>
                            <a:srgbClr val="FFFFFF"/>
                          </a:solidFill>
                          <a:effectLst/>
                          <a:latin typeface="Coptic1" pitchFamily="2" charset="0"/>
                          <a:cs typeface="Arial" charset="0"/>
                        </a:rPr>
                        <a:t>yoc</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qen</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neny~li</a:t>
                      </a:r>
                      <a:r>
                        <a:rPr kumimoji="0" lang="en-US" sz="2600" b="0" i="0" u="none" strike="noStrike" cap="none" normalizeH="0" baseline="0" dirty="0" err="1">
                          <a:ln>
                            <a:noFill/>
                          </a:ln>
                          <a:solidFill>
                            <a:srgbClr val="FFFFFF"/>
                          </a:solidFill>
                          <a:effectLst/>
                          <a:latin typeface="Coptic1" pitchFamily="2" charset="0"/>
                          <a:cs typeface="Arial" charset="0"/>
                          <a:sym typeface="Symbol" pitchFamily="18" charset="2"/>
                        </a:rPr>
                        <a:t>'</a:t>
                      </a:r>
                      <a:r>
                        <a:rPr kumimoji="0" lang="en-US" sz="2600" b="0" i="0" u="none" strike="noStrike" cap="none" normalizeH="0" baseline="0" dirty="0" err="1">
                          <a:ln>
                            <a:noFill/>
                          </a:ln>
                          <a:solidFill>
                            <a:srgbClr val="FFFFFF"/>
                          </a:solidFill>
                          <a:effectLst/>
                          <a:latin typeface="Coptic1" pitchFamily="2" charset="0"/>
                          <a:cs typeface="Arial" charset="0"/>
                        </a:rPr>
                        <a:t>ic</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nem</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nenhojhej</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e~b</a:t>
                      </a:r>
                      <a:r>
                        <a:rPr kumimoji="0" lang="en-US" sz="2600" b="0" i="0" u="none" strike="noStrike" cap="none" normalizeH="0" baseline="0" dirty="0">
                          <a:ln>
                            <a:noFill/>
                          </a:ln>
                          <a:solidFill>
                            <a:srgbClr val="FFFFFF"/>
                          </a:solidFill>
                          <a:effectLst/>
                          <a:latin typeface="Coptic1" pitchFamily="2" charset="0"/>
                          <a:cs typeface="Arial" charset="0"/>
                        </a:rPr>
                        <a:t>/l </a:t>
                      </a:r>
                      <a:r>
                        <a:rPr kumimoji="0" lang="en-US" sz="2600" b="0" i="0" u="none" strike="noStrike" cap="none" normalizeH="0" baseline="0" dirty="0" err="1">
                          <a:ln>
                            <a:noFill/>
                          </a:ln>
                          <a:solidFill>
                            <a:srgbClr val="FFFFFF"/>
                          </a:solidFill>
                          <a:effectLst/>
                          <a:latin typeface="Coptic1" pitchFamily="2" charset="0"/>
                          <a:cs typeface="Arial" charset="0"/>
                        </a:rPr>
                        <a:t>e~rok</a:t>
                      </a:r>
                      <a:r>
                        <a:rPr kumimoji="0" lang="en-US" sz="2600" b="0" i="0" u="none" strike="noStrike" cap="none" normalizeH="0" baseline="0" dirty="0">
                          <a:ln>
                            <a:noFill/>
                          </a:ln>
                          <a:solidFill>
                            <a:srgbClr val="FFFFFF"/>
                          </a:solidFill>
                          <a:effectLst/>
                          <a:latin typeface="Coptic1" pitchFamily="2" charset="0"/>
                          <a:cs typeface="Arial" charset="0"/>
                        </a:rPr>
                        <a:t>. </a:t>
                      </a:r>
                    </a:p>
                  </a:txBody>
                  <a:tcPr marL="0" marR="0" marT="35100" marB="35100" horzOverflow="overflow">
                    <a:lnL cap="flat">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Arial" panose="020B0604020202020204" pitchFamily="34" charset="0"/>
                          <a:cs typeface="Arial" charset="0"/>
                        </a:rPr>
                        <a:t>Le prêtre :</a:t>
                      </a:r>
                      <a:endParaRPr kumimoji="0" lang="en-US" sz="2000" b="0" i="0" u="none" strike="noStrike" cap="none" normalizeH="0" baseline="0" dirty="0">
                        <a:ln>
                          <a:noFill/>
                        </a:ln>
                        <a:solidFill>
                          <a:srgbClr val="FFFFFF"/>
                        </a:solidFill>
                        <a:effectLst/>
                        <a:latin typeface="Arial" panose="020B0604020202020204" pitchFamily="34"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600" b="0" i="0" u="none" strike="noStrike" cap="none" normalizeH="0" baseline="0" dirty="0">
                          <a:ln>
                            <a:noFill/>
                          </a:ln>
                          <a:solidFill>
                            <a:srgbClr val="FFFFFF"/>
                          </a:solidFill>
                          <a:effectLst/>
                          <a:latin typeface="Arial" panose="020B0604020202020204" pitchFamily="34" charset="0"/>
                          <a:cs typeface="Arial" panose="020B0604020202020204" pitchFamily="34" charset="0"/>
                        </a:rPr>
                        <a:t>Aie pitié de nous Dieu, Le Père Tout-Puissant. Sainte Trinité aie pitié de nous. Seigneur, Dieu des puissances sois avec nous. Car nous n’avons aucune aide dans nos afflictions et tribulations que Toi.</a:t>
                      </a:r>
                    </a:p>
                  </a:txBody>
                  <a:tcPr marT="34290" marB="34290" horzOverflow="overflow">
                    <a:lnL>
                      <a:noFill/>
                    </a:lnL>
                    <a:lnR>
                      <a:noFill/>
                    </a:lnR>
                    <a:lnT>
                      <a:noFill/>
                    </a:lnT>
                    <a:lnB cap="flat">
                      <a:noFill/>
                    </a:lnB>
                    <a:lnTlToBr>
                      <a:noFill/>
                    </a:lnTlToBr>
                    <a:lnBlToTr>
                      <a:noFill/>
                    </a:lnBlToTr>
                    <a:noFill/>
                  </a:tcPr>
                </a:tc>
                <a:tc>
                  <a:txBody>
                    <a:bodyPr/>
                    <a:lstStyle/>
                    <a:p>
                      <a:pPr marL="72000" marR="0" lvl="0" indent="0" algn="just" defTabSz="914400" rtl="1" eaLnBrk="1" fontAlgn="base" latinLnBrk="0" hangingPunct="1">
                        <a:lnSpc>
                          <a:spcPct val="100000"/>
                        </a:lnSpc>
                        <a:spcBef>
                          <a:spcPct val="20000"/>
                        </a:spcBef>
                        <a:spcAft>
                          <a:spcPct val="0"/>
                        </a:spcAft>
                        <a:buClrTx/>
                        <a:buSzTx/>
                        <a:buFontTx/>
                        <a:buNone/>
                        <a:tabLst/>
                      </a:pPr>
                      <a:r>
                        <a:rPr kumimoji="0" lang="ar-EG" sz="2000" b="0" i="0" u="sng" strike="noStrike" cap="none" normalizeH="0" baseline="0" dirty="0">
                          <a:ln>
                            <a:noFill/>
                          </a:ln>
                          <a:solidFill>
                            <a:srgbClr val="FF9900"/>
                          </a:solidFill>
                          <a:effectLst/>
                          <a:latin typeface="Arial" charset="0"/>
                          <a:cs typeface="Arial" charset="0"/>
                        </a:rPr>
                        <a:t>الكاهن :</a:t>
                      </a:r>
                    </a:p>
                    <a:p>
                      <a:pPr marL="72000" marR="0" lvl="0" indent="0" algn="just" defTabSz="914400" rtl="1" eaLnBrk="1" fontAlgn="base" latinLnBrk="0" hangingPunct="1">
                        <a:lnSpc>
                          <a:spcPct val="100000"/>
                        </a:lnSpc>
                        <a:spcBef>
                          <a:spcPct val="20000"/>
                        </a:spcBef>
                        <a:spcAft>
                          <a:spcPct val="0"/>
                        </a:spcAft>
                        <a:buClrTx/>
                        <a:buSzTx/>
                        <a:buFontTx/>
                        <a:buNone/>
                        <a:tabLst/>
                      </a:pPr>
                      <a:r>
                        <a:rPr kumimoji="0" lang="ar-EG" sz="3200" b="0" i="0" u="none" strike="noStrike" cap="none" normalizeH="0" baseline="0" dirty="0">
                          <a:ln>
                            <a:noFill/>
                          </a:ln>
                          <a:solidFill>
                            <a:srgbClr val="FFFFFF"/>
                          </a:solidFill>
                          <a:effectLst/>
                          <a:latin typeface="Arial" charset="0"/>
                          <a:cs typeface="Arial" charset="0"/>
                        </a:rPr>
                        <a:t>ا</a:t>
                      </a:r>
                      <a:r>
                        <a:rPr kumimoji="0" lang="ar-SA" sz="3200" b="0" i="0" u="none" strike="noStrike" cap="none" normalizeH="0" baseline="0" dirty="0">
                          <a:ln>
                            <a:noFill/>
                          </a:ln>
                          <a:solidFill>
                            <a:srgbClr val="FFFFFF"/>
                          </a:solidFill>
                          <a:effectLst/>
                          <a:latin typeface="Arial" charset="0"/>
                          <a:cs typeface="Arial" charset="0"/>
                        </a:rPr>
                        <a:t>رحمنا يا الله الآب ضابط الكل. أيها الثالوث المقدس ارحمنا. أيها الربُ إله القوات كن معنا. لأنه ليسَ لنا معين في شدائدنا </a:t>
                      </a:r>
                      <a:r>
                        <a:rPr kumimoji="0" lang="ar-SA" sz="3200" b="0" i="0" u="none" strike="noStrike" cap="none" normalizeH="0" baseline="0" dirty="0" err="1">
                          <a:ln>
                            <a:noFill/>
                          </a:ln>
                          <a:solidFill>
                            <a:srgbClr val="FFFFFF"/>
                          </a:solidFill>
                          <a:effectLst/>
                          <a:latin typeface="Arial" charset="0"/>
                          <a:cs typeface="Arial" charset="0"/>
                        </a:rPr>
                        <a:t>وضيقاتنا</a:t>
                      </a:r>
                      <a:r>
                        <a:rPr kumimoji="0" lang="ar-SA" sz="3200" b="0" i="0" u="none" strike="noStrike" cap="none" normalizeH="0" baseline="0" dirty="0">
                          <a:ln>
                            <a:noFill/>
                          </a:ln>
                          <a:solidFill>
                            <a:srgbClr val="FFFFFF"/>
                          </a:solidFill>
                          <a:effectLst/>
                          <a:latin typeface="Arial" charset="0"/>
                          <a:cs typeface="Arial" charset="0"/>
                        </a:rPr>
                        <a:t> سواك</a:t>
                      </a:r>
                      <a:r>
                        <a:rPr kumimoji="0" lang="fr-FR" sz="3200" b="0" i="0" u="none" strike="noStrike" cap="none" normalizeH="0" baseline="0" dirty="0">
                          <a:ln>
                            <a:noFill/>
                          </a:ln>
                          <a:solidFill>
                            <a:srgbClr val="FFFFFF"/>
                          </a:solidFill>
                          <a:effectLst/>
                          <a:latin typeface="Arial" charset="0"/>
                          <a:cs typeface="Arial" charset="0"/>
                        </a:rPr>
                        <a:t>.</a:t>
                      </a:r>
                      <a:endParaRPr kumimoji="0" lang="en-US" sz="3200" b="0" i="0" u="none" strike="noStrike" cap="none" normalizeH="0" baseline="0" dirty="0">
                        <a:ln>
                          <a:noFill/>
                        </a:ln>
                        <a:solidFill>
                          <a:srgbClr val="FFFFFF"/>
                        </a:solidFill>
                        <a:effectLst/>
                        <a:latin typeface="Arial" charset="0"/>
                        <a:cs typeface="Arial" charset="0"/>
                      </a:endParaRPr>
                    </a:p>
                  </a:txBody>
                  <a:tcPr marL="0" marR="0" marT="35100" marB="3510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62363634"/>
      </p:ext>
    </p:extLst>
  </p:cSld>
  <p:clrMapOvr>
    <a:masterClrMapping/>
  </p:clrMapOvr>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6194" name="Group 2"/>
          <p:cNvGraphicFramePr>
            <a:graphicFrameLocks noGrp="1"/>
          </p:cNvGraphicFramePr>
          <p:nvPr>
            <p:ph/>
            <p:extLst>
              <p:ext uri="{D42A27DB-BD31-4B8C-83A1-F6EECF244321}">
                <p14:modId xmlns:p14="http://schemas.microsoft.com/office/powerpoint/2010/main" val="4186560164"/>
              </p:ext>
            </p:extLst>
          </p:nvPr>
        </p:nvGraphicFramePr>
        <p:xfrm>
          <a:off x="0" y="0"/>
          <a:ext cx="9143999" cy="5189220"/>
        </p:xfrm>
        <a:graphic>
          <a:graphicData uri="http://schemas.openxmlformats.org/drawingml/2006/table">
            <a:tbl>
              <a:tblPr/>
              <a:tblGrid>
                <a:gridCol w="3410262">
                  <a:extLst>
                    <a:ext uri="{9D8B030D-6E8A-4147-A177-3AD203B41FA5}">
                      <a16:colId xmlns:a16="http://schemas.microsoft.com/office/drawing/2014/main" val="20000"/>
                    </a:ext>
                  </a:extLst>
                </a:gridCol>
                <a:gridCol w="3162925">
                  <a:extLst>
                    <a:ext uri="{9D8B030D-6E8A-4147-A177-3AD203B41FA5}">
                      <a16:colId xmlns:a16="http://schemas.microsoft.com/office/drawing/2014/main" val="20001"/>
                    </a:ext>
                  </a:extLst>
                </a:gridCol>
                <a:gridCol w="2570812">
                  <a:extLst>
                    <a:ext uri="{9D8B030D-6E8A-4147-A177-3AD203B41FA5}">
                      <a16:colId xmlns:a16="http://schemas.microsoft.com/office/drawing/2014/main" val="825199505"/>
                    </a:ext>
                  </a:extLst>
                </a:gridCol>
              </a:tblGrid>
              <a:tr h="264375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lang="fr-FR" sz="1900" b="0" i="0" kern="1200" dirty="0">
                          <a:solidFill>
                            <a:srgbClr val="FFFFFF"/>
                          </a:solidFill>
                          <a:effectLst/>
                          <a:latin typeface="Coptic1" pitchFamily="2" charset="0"/>
                          <a:ea typeface="+mn-ea"/>
                          <a:cs typeface="+mn-cs"/>
                        </a:rPr>
                        <a:t>Je </a:t>
                      </a:r>
                      <a:r>
                        <a:rPr lang="fr-FR" sz="1900" b="0" i="0" kern="1200" dirty="0" err="1">
                          <a:solidFill>
                            <a:srgbClr val="FFFFFF"/>
                          </a:solidFill>
                          <a:effectLst/>
                          <a:latin typeface="Coptic1" pitchFamily="2" charset="0"/>
                          <a:ea typeface="+mn-ea"/>
                          <a:cs typeface="+mn-cs"/>
                        </a:rPr>
                        <a:t>Peniwt</a:t>
                      </a:r>
                      <a:r>
                        <a:rPr lang="fr-FR" sz="1900" b="0" i="0" kern="1200" dirty="0">
                          <a:solidFill>
                            <a:srgbClr val="FFFFFF"/>
                          </a:solidFill>
                          <a:effectLst/>
                          <a:latin typeface="Coptic1" pitchFamily="2" charset="0"/>
                          <a:ea typeface="+mn-ea"/>
                          <a:cs typeface="+mn-cs"/>
                        </a:rPr>
                        <a:t> et </a:t>
                      </a:r>
                      <a:r>
                        <a:rPr lang="fr-FR" sz="1900" b="0" i="0" kern="1200" dirty="0" err="1">
                          <a:solidFill>
                            <a:srgbClr val="FFFFFF"/>
                          </a:solidFill>
                          <a:effectLst/>
                          <a:latin typeface="Coptic1" pitchFamily="2" charset="0"/>
                          <a:ea typeface="+mn-ea"/>
                          <a:cs typeface="+mn-cs"/>
                        </a:rPr>
                        <a:t>qen</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niv</a:t>
                      </a:r>
                      <a:r>
                        <a:rPr lang="fr-FR" sz="1900" b="0" i="0" kern="1200" dirty="0">
                          <a:solidFill>
                            <a:srgbClr val="FFFFFF"/>
                          </a:solidFill>
                          <a:effectLst/>
                          <a:latin typeface="Coptic1" pitchFamily="2" charset="0"/>
                          <a:ea typeface="+mn-ea"/>
                          <a:cs typeface="+mn-cs"/>
                        </a:rPr>
                        <a:t>/oui~ : </a:t>
                      </a:r>
                      <a:r>
                        <a:rPr lang="fr-FR" sz="1900" b="0" i="0" kern="1200" dirty="0" err="1">
                          <a:solidFill>
                            <a:srgbClr val="FFFFFF"/>
                          </a:solidFill>
                          <a:effectLst/>
                          <a:latin typeface="Coptic1" pitchFamily="2" charset="0"/>
                          <a:ea typeface="+mn-ea"/>
                          <a:cs typeface="+mn-cs"/>
                        </a:rPr>
                        <a:t>mareftoubo</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n~je</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PekRan</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Mareci</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n~je</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tekmetouro</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Peteh</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nak</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marefswpi</a:t>
                      </a:r>
                      <a:r>
                        <a:rPr lang="fr-FR" sz="1900" b="0" i="0" kern="1200" dirty="0">
                          <a:solidFill>
                            <a:srgbClr val="FFFFFF"/>
                          </a:solidFill>
                          <a:effectLst/>
                          <a:latin typeface="Coptic1" pitchFamily="2" charset="0"/>
                          <a:ea typeface="+mn-ea"/>
                          <a:cs typeface="+mn-cs"/>
                        </a:rPr>
                        <a:t> : </a:t>
                      </a:r>
                      <a:r>
                        <a:rPr lang="fr-FR" sz="1900" b="0" i="0" kern="1200" dirty="0" err="1">
                          <a:solidFill>
                            <a:srgbClr val="FFFFFF"/>
                          </a:solidFill>
                          <a:effectLst/>
                          <a:latin typeface="Coptic1" pitchFamily="2" charset="0"/>
                          <a:ea typeface="+mn-ea"/>
                          <a:cs typeface="+mn-cs"/>
                        </a:rPr>
                        <a:t>m~v~r</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qen</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t~ve</a:t>
                      </a:r>
                      <a:r>
                        <a:rPr lang="fr-FR" sz="1900" b="0" i="0" kern="1200" dirty="0">
                          <a:solidFill>
                            <a:srgbClr val="FFFFFF"/>
                          </a:solidFill>
                          <a:effectLst/>
                          <a:latin typeface="Coptic1" pitchFamily="2" charset="0"/>
                          <a:ea typeface="+mn-ea"/>
                          <a:cs typeface="+mn-cs"/>
                        </a:rPr>
                        <a:t> nem </a:t>
                      </a:r>
                      <a:r>
                        <a:rPr lang="fr-FR" sz="1900" b="0" i="0" kern="1200" dirty="0" err="1">
                          <a:solidFill>
                            <a:srgbClr val="FFFFFF"/>
                          </a:solidFill>
                          <a:effectLst/>
                          <a:latin typeface="Coptic1" pitchFamily="2" charset="0"/>
                          <a:ea typeface="+mn-ea"/>
                          <a:cs typeface="+mn-cs"/>
                        </a:rPr>
                        <a:t>hijen</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pikahi</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Penwik</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n~te</a:t>
                      </a:r>
                      <a:r>
                        <a:rPr lang="fr-FR" sz="1900" b="0" i="0" kern="1200" dirty="0">
                          <a:solidFill>
                            <a:srgbClr val="FFFFFF"/>
                          </a:solidFill>
                          <a:effectLst/>
                          <a:latin typeface="Coptic1" pitchFamily="2" charset="0"/>
                          <a:ea typeface="+mn-ea"/>
                          <a:cs typeface="+mn-cs"/>
                        </a:rPr>
                        <a:t> rac] m/if nan </a:t>
                      </a:r>
                      <a:r>
                        <a:rPr lang="fr-FR" sz="1900" b="0" i="0" kern="1200" dirty="0" err="1">
                          <a:solidFill>
                            <a:srgbClr val="FFFFFF"/>
                          </a:solidFill>
                          <a:effectLst/>
                          <a:latin typeface="Coptic1" pitchFamily="2" charset="0"/>
                          <a:ea typeface="+mn-ea"/>
                          <a:cs typeface="+mn-cs"/>
                        </a:rPr>
                        <a:t>m~voou</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Ouoh</a:t>
                      </a:r>
                      <a:r>
                        <a:rPr lang="fr-FR" sz="1900" b="0" i="0" kern="1200" dirty="0">
                          <a:solidFill>
                            <a:srgbClr val="FFFFFF"/>
                          </a:solidFill>
                          <a:effectLst/>
                          <a:latin typeface="Coptic1" pitchFamily="2" charset="0"/>
                          <a:ea typeface="+mn-ea"/>
                          <a:cs typeface="+mn-cs"/>
                        </a:rPr>
                        <a:t> ,a n/</a:t>
                      </a:r>
                      <a:r>
                        <a:rPr lang="fr-FR" sz="1900" b="0" i="0" kern="1200" dirty="0" err="1">
                          <a:solidFill>
                            <a:srgbClr val="FFFFFF"/>
                          </a:solidFill>
                          <a:effectLst/>
                          <a:latin typeface="Coptic1" pitchFamily="2" charset="0"/>
                          <a:ea typeface="+mn-ea"/>
                          <a:cs typeface="+mn-cs"/>
                        </a:rPr>
                        <a:t>ete~ron</a:t>
                      </a:r>
                      <a:r>
                        <a:rPr lang="fr-FR" sz="1900" b="0" i="0" kern="1200" dirty="0">
                          <a:solidFill>
                            <a:srgbClr val="FFFFFF"/>
                          </a:solidFill>
                          <a:effectLst/>
                          <a:latin typeface="Coptic1" pitchFamily="2" charset="0"/>
                          <a:ea typeface="+mn-ea"/>
                          <a:cs typeface="+mn-cs"/>
                        </a:rPr>
                        <a:t> nan </a:t>
                      </a:r>
                      <a:r>
                        <a:rPr lang="fr-FR" sz="1900" b="0" i="0" kern="1200" dirty="0" err="1">
                          <a:solidFill>
                            <a:srgbClr val="FFFFFF"/>
                          </a:solidFill>
                          <a:effectLst/>
                          <a:latin typeface="Coptic1" pitchFamily="2" charset="0"/>
                          <a:ea typeface="+mn-ea"/>
                          <a:cs typeface="+mn-cs"/>
                        </a:rPr>
                        <a:t>e~bol</a:t>
                      </a:r>
                      <a:r>
                        <a:rPr lang="fr-FR" sz="1900" b="0" i="0" kern="1200" dirty="0">
                          <a:solidFill>
                            <a:srgbClr val="FFFFFF"/>
                          </a:solidFill>
                          <a:effectLst/>
                          <a:latin typeface="Coptic1" pitchFamily="2" charset="0"/>
                          <a:ea typeface="+mn-ea"/>
                          <a:cs typeface="+mn-cs"/>
                        </a:rPr>
                        <a:t> : </a:t>
                      </a:r>
                      <a:r>
                        <a:rPr lang="fr-FR" sz="1900" b="0" i="0" kern="1200" dirty="0" err="1">
                          <a:solidFill>
                            <a:srgbClr val="FFFFFF"/>
                          </a:solidFill>
                          <a:effectLst/>
                          <a:latin typeface="Coptic1" pitchFamily="2" charset="0"/>
                          <a:ea typeface="+mn-ea"/>
                          <a:cs typeface="+mn-cs"/>
                        </a:rPr>
                        <a:t>m~v~r</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hwn</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n~ten,w</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e~bol</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n~n</a:t>
                      </a:r>
                      <a:r>
                        <a:rPr lang="fr-FR" sz="1900" b="0" i="0" kern="1200" dirty="0">
                          <a:solidFill>
                            <a:srgbClr val="FFFFFF"/>
                          </a:solidFill>
                          <a:effectLst/>
                          <a:latin typeface="Coptic1" pitchFamily="2" charset="0"/>
                          <a:ea typeface="+mn-ea"/>
                          <a:cs typeface="+mn-cs"/>
                        </a:rPr>
                        <a:t>/</a:t>
                      </a:r>
                      <a:r>
                        <a:rPr lang="fr-FR" sz="1900" b="0" i="0" kern="1200" dirty="0" err="1">
                          <a:solidFill>
                            <a:srgbClr val="FFFFFF"/>
                          </a:solidFill>
                          <a:effectLst/>
                          <a:latin typeface="Coptic1" pitchFamily="2" charset="0"/>
                          <a:ea typeface="+mn-ea"/>
                          <a:cs typeface="+mn-cs"/>
                        </a:rPr>
                        <a:t>e~te</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ouon</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n~tan</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e~rwou</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Ouoh</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m~perenten</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e~qoun</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e~piracmoc</a:t>
                      </a:r>
                      <a:r>
                        <a:rPr lang="fr-FR" sz="1900" b="0" i="0" kern="1200" dirty="0">
                          <a:solidFill>
                            <a:srgbClr val="FFFFFF"/>
                          </a:solidFill>
                          <a:effectLst/>
                          <a:latin typeface="Coptic1" pitchFamily="2" charset="0"/>
                          <a:ea typeface="+mn-ea"/>
                          <a:cs typeface="+mn-cs"/>
                        </a:rPr>
                        <a:t> : alla </a:t>
                      </a:r>
                      <a:r>
                        <a:rPr lang="fr-FR" sz="1900" b="0" i="0" kern="1200" dirty="0" err="1">
                          <a:solidFill>
                            <a:srgbClr val="FFFFFF"/>
                          </a:solidFill>
                          <a:effectLst/>
                          <a:latin typeface="Coptic1" pitchFamily="2" charset="0"/>
                          <a:ea typeface="+mn-ea"/>
                          <a:cs typeface="+mn-cs"/>
                        </a:rPr>
                        <a:t>nahmen</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e~bol</a:t>
                      </a:r>
                      <a:r>
                        <a:rPr lang="fr-FR" sz="1900" b="0" i="0" kern="1200" dirty="0">
                          <a:solidFill>
                            <a:srgbClr val="FFFFFF"/>
                          </a:solidFill>
                          <a:effectLst/>
                          <a:latin typeface="Coptic1" pitchFamily="2" charset="0"/>
                          <a:ea typeface="+mn-ea"/>
                          <a:cs typeface="+mn-cs"/>
                        </a:rPr>
                        <a:t> ha </a:t>
                      </a:r>
                      <a:r>
                        <a:rPr lang="fr-FR" sz="1900" b="0" i="0" kern="1200" dirty="0" err="1">
                          <a:solidFill>
                            <a:srgbClr val="FFFFFF"/>
                          </a:solidFill>
                          <a:effectLst/>
                          <a:latin typeface="Coptic1" pitchFamily="2" charset="0"/>
                          <a:ea typeface="+mn-ea"/>
                          <a:cs typeface="+mn-cs"/>
                        </a:rPr>
                        <a:t>pipethwou</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Qen</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P,#c</a:t>
                      </a:r>
                      <a:r>
                        <a:rPr lang="fr-FR" sz="1900" b="0" i="0" kern="1200" dirty="0">
                          <a:solidFill>
                            <a:srgbClr val="FFFFFF"/>
                          </a:solidFill>
                          <a:effectLst/>
                          <a:latin typeface="Coptic1" pitchFamily="2" charset="0"/>
                          <a:ea typeface="+mn-ea"/>
                          <a:cs typeface="+mn-cs"/>
                        </a:rPr>
                        <a:t># I/#c# Pen% : je </a:t>
                      </a:r>
                      <a:r>
                        <a:rPr lang="fr-FR" sz="1900" b="0" i="0" kern="1200" dirty="0" err="1">
                          <a:solidFill>
                            <a:srgbClr val="FFFFFF"/>
                          </a:solidFill>
                          <a:effectLst/>
                          <a:latin typeface="Coptic1" pitchFamily="2" charset="0"/>
                          <a:ea typeface="+mn-ea"/>
                          <a:cs typeface="+mn-cs"/>
                        </a:rPr>
                        <a:t>ywk</a:t>
                      </a:r>
                      <a:r>
                        <a:rPr lang="fr-FR" sz="1900" b="0" i="0" kern="1200" dirty="0">
                          <a:solidFill>
                            <a:srgbClr val="FFFFFF"/>
                          </a:solidFill>
                          <a:effectLst/>
                          <a:latin typeface="Coptic1" pitchFamily="2" charset="0"/>
                          <a:ea typeface="+mn-ea"/>
                          <a:cs typeface="+mn-cs"/>
                        </a:rPr>
                        <a:t> te ]</a:t>
                      </a:r>
                      <a:r>
                        <a:rPr lang="fr-FR" sz="1900" b="0" i="0" kern="1200" dirty="0" err="1">
                          <a:solidFill>
                            <a:srgbClr val="FFFFFF"/>
                          </a:solidFill>
                          <a:effectLst/>
                          <a:latin typeface="Coptic1" pitchFamily="2" charset="0"/>
                          <a:ea typeface="+mn-ea"/>
                          <a:cs typeface="+mn-cs"/>
                        </a:rPr>
                        <a:t>metouro</a:t>
                      </a:r>
                      <a:r>
                        <a:rPr lang="fr-FR" sz="1900" b="0" i="0" kern="1200" dirty="0">
                          <a:solidFill>
                            <a:srgbClr val="FFFFFF"/>
                          </a:solidFill>
                          <a:effectLst/>
                          <a:latin typeface="Coptic1" pitchFamily="2" charset="0"/>
                          <a:ea typeface="+mn-ea"/>
                          <a:cs typeface="+mn-cs"/>
                        </a:rPr>
                        <a:t> nem ]</a:t>
                      </a:r>
                      <a:r>
                        <a:rPr lang="fr-FR" sz="1900" b="0" i="0" kern="1200" dirty="0" err="1">
                          <a:solidFill>
                            <a:srgbClr val="FFFFFF"/>
                          </a:solidFill>
                          <a:effectLst/>
                          <a:latin typeface="Coptic1" pitchFamily="2" charset="0"/>
                          <a:ea typeface="+mn-ea"/>
                          <a:cs typeface="+mn-cs"/>
                        </a:rPr>
                        <a:t>jom</a:t>
                      </a:r>
                      <a:r>
                        <a:rPr lang="fr-FR" sz="1900" b="0" i="0" kern="1200" dirty="0">
                          <a:solidFill>
                            <a:srgbClr val="FFFFFF"/>
                          </a:solidFill>
                          <a:effectLst/>
                          <a:latin typeface="Coptic1" pitchFamily="2" charset="0"/>
                          <a:ea typeface="+mn-ea"/>
                          <a:cs typeface="+mn-cs"/>
                        </a:rPr>
                        <a:t> nem </a:t>
                      </a:r>
                      <a:r>
                        <a:rPr lang="fr-FR" sz="1900" b="0" i="0" kern="1200" dirty="0" err="1">
                          <a:solidFill>
                            <a:srgbClr val="FFFFFF"/>
                          </a:solidFill>
                          <a:effectLst/>
                          <a:latin typeface="Coptic1" pitchFamily="2" charset="0"/>
                          <a:ea typeface="+mn-ea"/>
                          <a:cs typeface="+mn-cs"/>
                        </a:rPr>
                        <a:t>piw~ou</a:t>
                      </a:r>
                      <a:r>
                        <a:rPr lang="fr-FR" sz="1900" b="0" i="0" kern="1200" dirty="0">
                          <a:solidFill>
                            <a:srgbClr val="FFFFFF"/>
                          </a:solidFill>
                          <a:effectLst/>
                          <a:latin typeface="Coptic1" pitchFamily="2" charset="0"/>
                          <a:ea typeface="+mn-ea"/>
                          <a:cs typeface="+mn-cs"/>
                        </a:rPr>
                        <a:t> sa </a:t>
                      </a:r>
                      <a:r>
                        <a:rPr lang="fr-FR" sz="1900" b="0" i="0" kern="1200" dirty="0" err="1">
                          <a:solidFill>
                            <a:srgbClr val="FFFFFF"/>
                          </a:solidFill>
                          <a:effectLst/>
                          <a:latin typeface="Coptic1" pitchFamily="2" charset="0"/>
                          <a:ea typeface="+mn-ea"/>
                          <a:cs typeface="+mn-cs"/>
                        </a:rPr>
                        <a:t>e~neh</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A~m</a:t>
                      </a:r>
                      <a:r>
                        <a:rPr lang="fr-FR" sz="1900" b="0" i="0" kern="1200" dirty="0">
                          <a:solidFill>
                            <a:srgbClr val="FFFFFF"/>
                          </a:solidFill>
                          <a:effectLst/>
                          <a:latin typeface="Coptic1" pitchFamily="2" charset="0"/>
                          <a:ea typeface="+mn-ea"/>
                          <a:cs typeface="+mn-cs"/>
                        </a:rPr>
                        <a:t>/n.</a:t>
                      </a:r>
                      <a:endParaRPr kumimoji="0" lang="en-US" sz="1900" b="0" i="0" u="none" strike="noStrike" cap="none" normalizeH="0" baseline="0" dirty="0">
                        <a:ln>
                          <a:noFill/>
                        </a:ln>
                        <a:solidFill>
                          <a:srgbClr val="FFFFFF"/>
                        </a:solidFill>
                        <a:effectLst/>
                        <a:latin typeface="Coptic1" pitchFamily="2" charset="0"/>
                        <a:cs typeface="Arial" charset="0"/>
                      </a:endParaRPr>
                    </a:p>
                  </a:txBody>
                  <a:tcPr marT="34290" marB="3429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1800" b="0" i="0" u="none" strike="noStrike" kern="1200" cap="none" spc="0" normalizeH="0" baseline="0" noProof="0" dirty="0">
                          <a:ln>
                            <a:noFill/>
                          </a:ln>
                          <a:solidFill>
                            <a:srgbClr val="FFFFFF"/>
                          </a:solidFill>
                          <a:effectLst/>
                          <a:uLnTx/>
                          <a:uFillTx/>
                          <a:latin typeface="Arial" charset="0"/>
                          <a:ea typeface="+mn-ea"/>
                          <a:cs typeface="Arial" charset="0"/>
                        </a:rPr>
                        <a:t>Notre Père qui es aux cieux, Que Ton Nom soit sanctifié. Que Ton règne vienne. Que Ta volonté soit faite sur la terre comme au ciel. Donne-nous aujourd’hui notre pain de ce jour; pardonne-nous nos offenses, comme nous pardonnons aussi à ceux qui nous ont offensés; ne nous soumets pas à la tentation, mais délivre-nous du mal, par Jésus Christ, Notre Seigneur, car c’est à Toi qu’appartiennent le règne, la puissance et la gloire dans les siècles des siècles. </a:t>
                      </a:r>
                      <a:r>
                        <a:rPr kumimoji="0" lang="en-US" sz="1800" b="0" i="0" u="none" strike="noStrike" kern="1200" cap="none" spc="0" normalizeH="0" baseline="0" noProof="0" dirty="0">
                          <a:ln>
                            <a:noFill/>
                          </a:ln>
                          <a:solidFill>
                            <a:srgbClr val="FFFFFF"/>
                          </a:solidFill>
                          <a:effectLst/>
                          <a:uLnTx/>
                          <a:uFillTx/>
                          <a:latin typeface="Arial" charset="0"/>
                          <a:ea typeface="+mn-ea"/>
                          <a:cs typeface="Arial" charset="0"/>
                        </a:rPr>
                        <a:t>Amen.</a:t>
                      </a:r>
                    </a:p>
                  </a:txBody>
                  <a:tcPr marT="34290" marB="3429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zh-CN" sz="2400" b="0" i="0" u="none" strike="noStrike" cap="none" normalizeH="0" baseline="0" dirty="0">
                          <a:ln>
                            <a:noFill/>
                          </a:ln>
                          <a:solidFill>
                            <a:srgbClr val="FFFFFF"/>
                          </a:solidFill>
                          <a:effectLst/>
                          <a:latin typeface="Arial" charset="0"/>
                          <a:cs typeface="Arial" charset="0"/>
                        </a:rPr>
                        <a:t>أبانا الذي في السَّمَوات، ليتقدس اسمك، ليأتي ملكوتك، لتكن مشيئتك، كما في السَّماء، كذلك على الأرض، خبزنا الذي للغد، أعطنا اليوم، وأغفر لنا ذنوبنا، كما نغفر نحن أيضا للمذنبين </a:t>
                      </a:r>
                      <a:r>
                        <a:rPr kumimoji="0" lang="ar-SA" altLang="zh-CN" sz="2400" b="0" i="0" u="none" strike="noStrike" cap="none" normalizeH="0" baseline="0" dirty="0" err="1">
                          <a:ln>
                            <a:noFill/>
                          </a:ln>
                          <a:solidFill>
                            <a:srgbClr val="FFFFFF"/>
                          </a:solidFill>
                          <a:effectLst/>
                          <a:latin typeface="Arial" charset="0"/>
                          <a:cs typeface="Arial" charset="0"/>
                        </a:rPr>
                        <a:t>إلىنا</a:t>
                      </a:r>
                      <a:r>
                        <a:rPr kumimoji="0" lang="ar-SA" altLang="zh-CN" sz="2400" b="0" i="0" u="none" strike="noStrike" cap="none" normalizeH="0" baseline="0" dirty="0">
                          <a:ln>
                            <a:noFill/>
                          </a:ln>
                          <a:solidFill>
                            <a:srgbClr val="FFFFFF"/>
                          </a:solidFill>
                          <a:effectLst/>
                          <a:latin typeface="Arial" charset="0"/>
                          <a:cs typeface="Arial" charset="0"/>
                        </a:rPr>
                        <a:t>، ولا تدخلنا في تجربة، لكن نجنا من الشرير، بالمسيح يسوع ربنا، لأن لك الملك والقوة والمجد الى الأبد آمين</a:t>
                      </a:r>
                      <a:r>
                        <a:rPr kumimoji="0" lang="ar-EG" altLang="zh-CN" sz="2400" b="0" i="0" u="none" strike="noStrike" cap="none" normalizeH="0" baseline="0" dirty="0">
                          <a:ln>
                            <a:noFill/>
                          </a:ln>
                          <a:solidFill>
                            <a:srgbClr val="FFFFFF"/>
                          </a:solidFill>
                          <a:effectLst/>
                          <a:latin typeface="Arial" charset="0"/>
                          <a:cs typeface="Arial" charset="0"/>
                        </a:rPr>
                        <a:t>.</a:t>
                      </a:r>
                      <a:endParaRPr kumimoji="0" lang="en-CA" sz="2400" b="0" i="0" u="none" strike="noStrike" cap="none" normalizeH="0" baseline="0" dirty="0">
                        <a:ln>
                          <a:noFill/>
                        </a:ln>
                        <a:solidFill>
                          <a:srgbClr val="FFFFFF"/>
                        </a:solidFill>
                        <a:effectLst/>
                        <a:latin typeface="Arial" charset="0"/>
                        <a:cs typeface="Arial" charset="0"/>
                      </a:endParaRPr>
                    </a:p>
                  </a:txBody>
                  <a:tcPr marT="34290" marB="3429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52912357"/>
      </p:ext>
    </p:extLst>
  </p:cSld>
  <p:clrMapOvr>
    <a:masterClrMapping/>
  </p:clrMapOvr>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587308" name="Group 44"/>
          <p:cNvGraphicFramePr>
            <a:graphicFrameLocks noGrp="1"/>
          </p:cNvGraphicFramePr>
          <p:nvPr>
            <p:extLst>
              <p:ext uri="{D42A27DB-BD31-4B8C-83A1-F6EECF244321}">
                <p14:modId xmlns:p14="http://schemas.microsoft.com/office/powerpoint/2010/main" val="3248981509"/>
              </p:ext>
            </p:extLst>
          </p:nvPr>
        </p:nvGraphicFramePr>
        <p:xfrm>
          <a:off x="0" y="784895"/>
          <a:ext cx="9143998" cy="3760470"/>
        </p:xfrm>
        <a:graphic>
          <a:graphicData uri="http://schemas.openxmlformats.org/drawingml/2006/table">
            <a:tbl>
              <a:tblPr/>
              <a:tblGrid>
                <a:gridCol w="3155893">
                  <a:extLst>
                    <a:ext uri="{9D8B030D-6E8A-4147-A177-3AD203B41FA5}">
                      <a16:colId xmlns:a16="http://schemas.microsoft.com/office/drawing/2014/main" val="20000"/>
                    </a:ext>
                  </a:extLst>
                </a:gridCol>
                <a:gridCol w="3542617">
                  <a:extLst>
                    <a:ext uri="{9D8B030D-6E8A-4147-A177-3AD203B41FA5}">
                      <a16:colId xmlns:a16="http://schemas.microsoft.com/office/drawing/2014/main" val="20001"/>
                    </a:ext>
                  </a:extLst>
                </a:gridCol>
                <a:gridCol w="2445488">
                  <a:extLst>
                    <a:ext uri="{9D8B030D-6E8A-4147-A177-3AD203B41FA5}">
                      <a16:colId xmlns:a16="http://schemas.microsoft.com/office/drawing/2014/main" val="20002"/>
                    </a:ext>
                  </a:extLst>
                </a:gridCol>
              </a:tblGrid>
              <a:tr h="376047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700" b="0" i="0" u="sng" strike="noStrike" cap="none" normalizeH="0" baseline="0" dirty="0" err="1">
                          <a:ln>
                            <a:noFill/>
                          </a:ln>
                          <a:solidFill>
                            <a:srgbClr val="FF9900"/>
                          </a:solidFill>
                          <a:effectLst/>
                          <a:latin typeface="Coptic1" pitchFamily="2" charset="0"/>
                          <a:cs typeface="Arial" charset="0"/>
                        </a:rPr>
                        <a:t>Pidia~kwn</a:t>
                      </a:r>
                      <a:r>
                        <a:rPr kumimoji="0" lang="en-US" sz="2700" b="0" i="0" u="sng" strike="noStrike" cap="none" normalizeH="0" baseline="0" dirty="0">
                          <a:ln>
                            <a:noFill/>
                          </a:ln>
                          <a:solidFill>
                            <a:srgbClr val="FF9900"/>
                          </a:solidFill>
                          <a:effectLst/>
                          <a:latin typeface="Coptic1" pitchFamily="2"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FF"/>
                          </a:solidFill>
                          <a:effectLst/>
                          <a:latin typeface="Coptic1" pitchFamily="2" charset="0"/>
                          <a:cs typeface="Arial" charset="0"/>
                        </a:rPr>
                        <a:t>Qen</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P,#c</a:t>
                      </a:r>
                      <a:r>
                        <a:rPr kumimoji="0" lang="en-US" sz="3600" b="0" i="0" u="none" strike="noStrike" cap="none" normalizeH="0" baseline="0" dirty="0">
                          <a:ln>
                            <a:noFill/>
                          </a:ln>
                          <a:solidFill>
                            <a:srgbClr val="FFFFFF"/>
                          </a:solidFill>
                          <a:effectLst/>
                          <a:latin typeface="Coptic1" pitchFamily="2" charset="0"/>
                          <a:cs typeface="Arial" charset="0"/>
                        </a:rPr>
                        <a:t># I/#c# Pen{</a:t>
                      </a:r>
                      <a:r>
                        <a:rPr kumimoji="0" lang="en-US" sz="3600" b="0" i="0" u="none" strike="noStrike" cap="none" normalizeH="0" baseline="0" dirty="0" err="1">
                          <a:ln>
                            <a:noFill/>
                          </a:ln>
                          <a:solidFill>
                            <a:srgbClr val="FFFFFF"/>
                          </a:solidFill>
                          <a:effectLst/>
                          <a:latin typeface="Coptic1" pitchFamily="2" charset="0"/>
                          <a:cs typeface="Arial" charset="0"/>
                        </a:rPr>
                        <a:t>oic</a:t>
                      </a:r>
                      <a:r>
                        <a:rPr kumimoji="0" lang="en-US" sz="3600" b="0" i="0" u="none" strike="noStrike" cap="none" normalizeH="0" baseline="0" dirty="0">
                          <a:ln>
                            <a:noFill/>
                          </a:ln>
                          <a:solidFill>
                            <a:srgbClr val="FFFFFF"/>
                          </a:solidFill>
                          <a:effectLst/>
                          <a:latin typeface="Coptic1" pitchFamily="2" charset="0"/>
                          <a:cs typeface="Arial" charset="0"/>
                        </a:rPr>
                        <a:t>.</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3600" b="0" i="1" u="none" strike="noStrike" cap="none" normalizeH="0" baseline="0" dirty="0">
                        <a:ln>
                          <a:noFill/>
                        </a:ln>
                        <a:solidFill>
                          <a:schemeClr val="tx1"/>
                        </a:solidFill>
                        <a:effectLst/>
                        <a:latin typeface="Arial"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sng" strike="noStrike" cap="none" normalizeH="0" baseline="0" dirty="0">
                          <a:ln>
                            <a:noFill/>
                          </a:ln>
                          <a:solidFill>
                            <a:srgbClr val="FF9900"/>
                          </a:solidFill>
                          <a:effectLst/>
                          <a:latin typeface="Arial" charset="0"/>
                          <a:cs typeface="Arial" charset="0"/>
                        </a:rPr>
                        <a:t>Le diacre :</a:t>
                      </a:r>
                      <a:endParaRPr kumimoji="0" lang="fr-CA" sz="2800" b="0" i="0" u="sng" strike="noStrike" cap="none" normalizeH="0" baseline="0" dirty="0">
                        <a:ln>
                          <a:noFill/>
                        </a:ln>
                        <a:solidFill>
                          <a:srgbClr val="FF9933"/>
                        </a:solidFill>
                        <a:effectLst/>
                        <a:latin typeface="Arial" charset="0"/>
                        <a:cs typeface="Arial" pitchFamily="34"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3300" b="0" i="0" u="none" strike="noStrike" cap="none" normalizeH="0" baseline="0" dirty="0">
                          <a:ln>
                            <a:noFill/>
                          </a:ln>
                          <a:solidFill>
                            <a:srgbClr val="FFFFFF"/>
                          </a:solidFill>
                          <a:effectLst/>
                          <a:latin typeface="Arial" charset="0"/>
                          <a:cs typeface="Arial" charset="0"/>
                        </a:rPr>
                        <a:t>Par le Christ </a:t>
                      </a:r>
                      <a:r>
                        <a:rPr kumimoji="0" lang="en-CA" sz="3300" b="0" i="0" u="none" strike="noStrike" cap="none" normalizeH="0" baseline="0" dirty="0" err="1">
                          <a:ln>
                            <a:noFill/>
                          </a:ln>
                          <a:solidFill>
                            <a:srgbClr val="FFFFFF"/>
                          </a:solidFill>
                          <a:effectLst/>
                          <a:latin typeface="Arial" charset="0"/>
                          <a:cs typeface="Arial" charset="0"/>
                        </a:rPr>
                        <a:t>Jésus</a:t>
                      </a:r>
                      <a:r>
                        <a:rPr kumimoji="0" lang="en-CA" sz="3300" b="0" i="0" u="none" strike="noStrike" cap="none" normalizeH="0" baseline="0" dirty="0">
                          <a:ln>
                            <a:noFill/>
                          </a:ln>
                          <a:solidFill>
                            <a:srgbClr val="FFFFFF"/>
                          </a:solidFill>
                          <a:effectLst/>
                          <a:latin typeface="Arial" charset="0"/>
                          <a:cs typeface="Arial" charset="0"/>
                        </a:rPr>
                        <a:t> Notre Seigneur.</a:t>
                      </a:r>
                      <a:endParaRPr kumimoji="0" lang="en-US" sz="33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sng" strike="noStrike" cap="none" normalizeH="0" baseline="0" dirty="0">
                          <a:ln>
                            <a:noFill/>
                          </a:ln>
                          <a:solidFill>
                            <a:srgbClr val="FF9900"/>
                          </a:solidFill>
                          <a:effectLst/>
                          <a:latin typeface="Arial" charset="0"/>
                          <a:cs typeface="Arial" charset="0"/>
                        </a:rPr>
                        <a:t>الشماس :</a:t>
                      </a:r>
                      <a:endParaRPr kumimoji="0" lang="ar-EG" sz="2800" b="0" i="0" u="none" strike="noStrike" cap="none" normalizeH="0" baseline="0" dirty="0">
                        <a:ln>
                          <a:noFill/>
                        </a:ln>
                        <a:solidFill>
                          <a:srgbClr val="FFFFFF"/>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100" b="0" i="0" u="none" strike="noStrike" cap="none" normalizeH="0" baseline="0" dirty="0">
                          <a:ln>
                            <a:noFill/>
                          </a:ln>
                          <a:solidFill>
                            <a:srgbClr val="FFFFFF"/>
                          </a:solidFill>
                          <a:effectLst/>
                          <a:latin typeface="Arial" charset="0"/>
                          <a:cs typeface="Arial" charset="0"/>
                        </a:rPr>
                        <a:t>بالمسيح يسوع ربنا</a:t>
                      </a:r>
                      <a:r>
                        <a:rPr kumimoji="0" lang="fr-FR" sz="4100" b="0" i="0" u="none" strike="noStrike" cap="none" normalizeH="0" baseline="0" dirty="0">
                          <a:ln>
                            <a:noFill/>
                          </a:ln>
                          <a:solidFill>
                            <a:srgbClr val="FFFFFF"/>
                          </a:solidFill>
                          <a:effectLst/>
                          <a:latin typeface="Arial" charset="0"/>
                          <a:cs typeface="Arial" charset="0"/>
                        </a:rPr>
                        <a:t>.</a:t>
                      </a:r>
                      <a:endParaRPr kumimoji="0" lang="en-US" sz="41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6730422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588428" name="Group 140"/>
          <p:cNvGraphicFramePr>
            <a:graphicFrameLocks noGrp="1"/>
          </p:cNvGraphicFramePr>
          <p:nvPr>
            <p:extLst>
              <p:ext uri="{D42A27DB-BD31-4B8C-83A1-F6EECF244321}">
                <p14:modId xmlns:p14="http://schemas.microsoft.com/office/powerpoint/2010/main" val="3221836515"/>
              </p:ext>
            </p:extLst>
          </p:nvPr>
        </p:nvGraphicFramePr>
        <p:xfrm>
          <a:off x="0" y="1"/>
          <a:ext cx="9144000" cy="4839853"/>
        </p:xfrm>
        <a:graphic>
          <a:graphicData uri="http://schemas.openxmlformats.org/drawingml/2006/table">
            <a:tbl>
              <a:tblPr/>
              <a:tblGrid>
                <a:gridCol w="3138791">
                  <a:extLst>
                    <a:ext uri="{9D8B030D-6E8A-4147-A177-3AD203B41FA5}">
                      <a16:colId xmlns:a16="http://schemas.microsoft.com/office/drawing/2014/main" val="20000"/>
                    </a:ext>
                  </a:extLst>
                </a:gridCol>
                <a:gridCol w="3404681">
                  <a:extLst>
                    <a:ext uri="{9D8B030D-6E8A-4147-A177-3AD203B41FA5}">
                      <a16:colId xmlns:a16="http://schemas.microsoft.com/office/drawing/2014/main" val="20001"/>
                    </a:ext>
                  </a:extLst>
                </a:gridCol>
                <a:gridCol w="2600528">
                  <a:extLst>
                    <a:ext uri="{9D8B030D-6E8A-4147-A177-3AD203B41FA5}">
                      <a16:colId xmlns:a16="http://schemas.microsoft.com/office/drawing/2014/main" val="20002"/>
                    </a:ext>
                  </a:extLst>
                </a:gridCol>
              </a:tblGrid>
              <a:tr h="971549">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err="1">
                          <a:ln>
                            <a:noFill/>
                          </a:ln>
                          <a:solidFill>
                            <a:srgbClr val="FF9900"/>
                          </a:solidFill>
                          <a:effectLst/>
                          <a:latin typeface="Coptic1" pitchFamily="2" charset="0"/>
                          <a:cs typeface="Arial" pitchFamily="34" charset="0"/>
                        </a:rPr>
                        <a:t>Piou</a:t>
                      </a:r>
                      <a:r>
                        <a:rPr kumimoji="0" lang="en-US" sz="2000" b="0" i="0" u="sng" strike="noStrike" cap="none" normalizeH="0" baseline="0" dirty="0">
                          <a:ln>
                            <a:noFill/>
                          </a:ln>
                          <a:solidFill>
                            <a:srgbClr val="FF9900"/>
                          </a:solidFill>
                          <a:effectLst/>
                          <a:latin typeface="Coptic1" pitchFamily="2" charset="0"/>
                          <a:cs typeface="Arial" pitchFamily="34" charset="0"/>
                        </a:rPr>
                        <a:t>/b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000" b="0" i="1" u="none" strike="noStrike" cap="none" normalizeH="0" baseline="0" dirty="0">
                        <a:ln>
                          <a:noFill/>
                        </a:ln>
                        <a:solidFill>
                          <a:schemeClr val="bg1"/>
                        </a:solidFill>
                        <a:effectLst/>
                        <a:latin typeface="Arial"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bg1"/>
                          </a:solidFill>
                          <a:effectLst/>
                          <a:latin typeface="Coptic1" pitchFamily="2" charset="0"/>
                          <a:cs typeface="Arial" charset="0"/>
                        </a:rPr>
                        <a:t>S~l</a:t>
                      </a:r>
                      <a:r>
                        <a:rPr kumimoji="0" lang="en-US" sz="2400" b="0" i="0" u="none" strike="noStrike" cap="none" normalizeH="0" baseline="0" dirty="0">
                          <a:ln>
                            <a:noFill/>
                          </a:ln>
                          <a:solidFill>
                            <a:schemeClr val="bg1"/>
                          </a:solidFill>
                          <a:effectLst/>
                          <a:latin typeface="Coptic1" pitchFamily="2" charset="0"/>
                          <a:cs typeface="Arial" charset="0"/>
                        </a:rPr>
                        <a:t>/l.</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pPr>
                      <a:r>
                        <a:rPr kumimoji="0" lang="fr-CA" sz="2000" b="0" i="0" u="sng" strike="noStrike" cap="none" normalizeH="0" baseline="0" dirty="0">
                          <a:ln>
                            <a:noFill/>
                          </a:ln>
                          <a:solidFill>
                            <a:srgbClr val="FF9900"/>
                          </a:solidFill>
                          <a:effectLst/>
                          <a:latin typeface="Arial" charset="0"/>
                          <a:cs typeface="Arial" charset="0"/>
                        </a:rPr>
                        <a:t>Le prêtre :</a:t>
                      </a:r>
                    </a:p>
                    <a:p>
                      <a:pPr marL="0" marR="0" lvl="0" indent="0" algn="just" defTabSz="914400" rtl="0" eaLnBrk="1" fontAlgn="base" latinLnBrk="0" hangingPunct="1">
                        <a:lnSpc>
                          <a:spcPct val="100000"/>
                        </a:lnSpc>
                        <a:spcBef>
                          <a:spcPts val="1800"/>
                        </a:spcBef>
                        <a:spcAft>
                          <a:spcPct val="0"/>
                        </a:spcAft>
                        <a:buClrTx/>
                        <a:buSzTx/>
                        <a:buFontTx/>
                        <a:buNone/>
                        <a:tabLst/>
                      </a:pPr>
                      <a:r>
                        <a:rPr kumimoji="0" lang="fr-CA" sz="2400" b="0" i="0" u="none" strike="noStrike" cap="none" normalizeH="0" baseline="0" dirty="0">
                          <a:ln>
                            <a:noFill/>
                          </a:ln>
                          <a:solidFill>
                            <a:schemeClr val="bg1"/>
                          </a:solidFill>
                          <a:effectLst/>
                          <a:latin typeface="Arial" charset="0"/>
                          <a:cs typeface="Arial" charset="0"/>
                        </a:rPr>
                        <a:t>Prions.</a:t>
                      </a:r>
                      <a:endParaRPr kumimoji="0" lang="en-US" sz="2400" b="0" i="0" u="none" strike="noStrike" cap="none" normalizeH="0" baseline="0" dirty="0">
                        <a:ln>
                          <a:noFill/>
                        </a:ln>
                        <a:solidFill>
                          <a:schemeClr val="bg1"/>
                        </a:solidFill>
                        <a:effectLst/>
                        <a:latin typeface="Arial"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pPr>
                      <a:r>
                        <a:rPr kumimoji="0" lang="ar-SA" sz="2000" b="0" i="0" u="sng" strike="noStrike" cap="none" normalizeH="0" baseline="0" dirty="0">
                          <a:ln>
                            <a:noFill/>
                          </a:ln>
                          <a:solidFill>
                            <a:srgbClr val="FF9900"/>
                          </a:solidFill>
                          <a:effectLst/>
                          <a:latin typeface="Arial" charset="0"/>
                          <a:cs typeface="Arial" charset="0"/>
                        </a:rPr>
                        <a:t>الكاهن :</a:t>
                      </a:r>
                    </a:p>
                    <a:p>
                      <a:pPr marL="0" marR="0" lvl="0" indent="0" algn="just" defTabSz="914400" rtl="1" eaLnBrk="1" fontAlgn="base" latinLnBrk="0" hangingPunct="1">
                        <a:lnSpc>
                          <a:spcPct val="100000"/>
                        </a:lnSpc>
                        <a:spcBef>
                          <a:spcPts val="600"/>
                        </a:spcBef>
                        <a:spcAft>
                          <a:spcPts val="800"/>
                        </a:spcAft>
                        <a:buClrTx/>
                        <a:buSzTx/>
                        <a:buFontTx/>
                        <a:buNone/>
                        <a:tabLst/>
                      </a:pPr>
                      <a:r>
                        <a:rPr kumimoji="0" lang="ar-SA" sz="2400" b="0" i="0" u="none" strike="noStrike" cap="none" normalizeH="0" baseline="0" dirty="0">
                          <a:ln>
                            <a:noFill/>
                          </a:ln>
                          <a:solidFill>
                            <a:schemeClr val="bg1"/>
                          </a:solidFill>
                          <a:effectLst/>
                          <a:latin typeface="Arial" charset="0"/>
                          <a:cs typeface="Arial" charset="0"/>
                        </a:rPr>
                        <a:t>صلِّ.</a:t>
                      </a:r>
                      <a:endParaRPr kumimoji="0" lang="en-US" sz="2400" b="0" i="0" u="none" strike="noStrike" cap="none" normalizeH="0" baseline="0" dirty="0">
                        <a:ln>
                          <a:noFill/>
                        </a:ln>
                        <a:solidFill>
                          <a:schemeClr val="bg1"/>
                        </a:solidFill>
                        <a:effectLst/>
                        <a:latin typeface="Arial"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711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000" b="0" i="0" u="sng" strike="noStrike" cap="none" normalizeH="0" baseline="0" dirty="0" err="1">
                          <a:ln>
                            <a:noFill/>
                          </a:ln>
                          <a:solidFill>
                            <a:srgbClr val="FF9900"/>
                          </a:solidFill>
                          <a:effectLst/>
                          <a:latin typeface="Coptic1" pitchFamily="2" charset="0"/>
                          <a:cs typeface="Arial" charset="0"/>
                        </a:rPr>
                        <a:t>Pidia~kwn</a:t>
                      </a:r>
                      <a:r>
                        <a:rPr kumimoji="0" lang="en-CA" sz="2000" b="0" i="0" u="sng" strike="noStrike" cap="none" normalizeH="0" baseline="0" dirty="0">
                          <a:ln>
                            <a:noFill/>
                          </a:ln>
                          <a:solidFill>
                            <a:srgbClr val="FF9900"/>
                          </a:solidFill>
                          <a:effectLst/>
                          <a:latin typeface="Coptic1" pitchFamily="2" charset="0"/>
                          <a:cs typeface="Arial" charset="0"/>
                        </a:rPr>
                        <a:t> :</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Arial" charset="0"/>
                          <a:cs typeface="Arial" charset="0"/>
                        </a:rPr>
                        <a:t>Le diacre :</a:t>
                      </a:r>
                      <a:endParaRPr kumimoji="0" lang="en-US" sz="2000" b="0" i="0" u="sng" strike="noStrike" cap="none" normalizeH="0" baseline="0" dirty="0">
                        <a:ln>
                          <a:noFill/>
                        </a:ln>
                        <a:solidFill>
                          <a:srgbClr val="FF9900"/>
                        </a:solidFill>
                        <a:effectLst/>
                        <a:latin typeface="Arial"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000" b="0" i="0" u="sng" strike="noStrike" cap="none" normalizeH="0" baseline="0" dirty="0">
                          <a:ln>
                            <a:noFill/>
                          </a:ln>
                          <a:solidFill>
                            <a:srgbClr val="FF9900"/>
                          </a:solidFill>
                          <a:effectLst/>
                          <a:latin typeface="Arial" charset="0"/>
                          <a:cs typeface="Arial" charset="0"/>
                        </a:rPr>
                        <a:t>الشماس :</a:t>
                      </a:r>
                      <a:endParaRPr kumimoji="0" lang="en-US" sz="2000" b="0" i="0" u="sng" strike="noStrike" cap="none" normalizeH="0" baseline="0" dirty="0">
                        <a:ln>
                          <a:noFill/>
                        </a:ln>
                        <a:solidFill>
                          <a:srgbClr val="FF9900"/>
                        </a:solidFill>
                        <a:effectLst/>
                        <a:latin typeface="Arial"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866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FFFFFF"/>
                          </a:solidFill>
                          <a:effectLst/>
                          <a:latin typeface="Coptic1" pitchFamily="2" charset="0"/>
                          <a:cs typeface="Arial" charset="0"/>
                        </a:rPr>
                        <a:t>E~pi</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p~roceu</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c~tay</a:t>
                      </a:r>
                      <a:r>
                        <a:rPr kumimoji="0" lang="en-US" sz="2400" b="0" i="0" u="none" strike="noStrike" cap="none" normalizeH="0" baseline="0" dirty="0">
                          <a:ln>
                            <a:noFill/>
                          </a:ln>
                          <a:solidFill>
                            <a:srgbClr val="FFFFFF"/>
                          </a:solidFill>
                          <a:effectLst/>
                          <a:latin typeface="Coptic1" pitchFamily="2" charset="0"/>
                          <a:cs typeface="Arial" charset="0"/>
                        </a:rPr>
                        <a:t>/</a:t>
                      </a:r>
                      <a:r>
                        <a:rPr kumimoji="0" lang="en-US" sz="2400" b="0" i="0" u="none" strike="noStrike" cap="none" normalizeH="0" baseline="0" dirty="0" err="1">
                          <a:ln>
                            <a:noFill/>
                          </a:ln>
                          <a:solidFill>
                            <a:srgbClr val="FFFFFF"/>
                          </a:solidFill>
                          <a:effectLst/>
                          <a:latin typeface="Coptic1" pitchFamily="2" charset="0"/>
                          <a:cs typeface="Arial" charset="0"/>
                        </a:rPr>
                        <a:t>te</a:t>
                      </a:r>
                      <a:r>
                        <a:rPr kumimoji="0" lang="en-US" sz="2400" b="0" i="0" u="none" strike="noStrike" cap="none" normalizeH="0" baseline="0" dirty="0">
                          <a:ln>
                            <a:noFill/>
                          </a:ln>
                          <a:solidFill>
                            <a:srgbClr val="FFFFFF"/>
                          </a:solidFill>
                          <a:effectLst/>
                          <a:latin typeface="Coptic1" pitchFamily="2" charset="0"/>
                          <a:cs typeface="Arial" charset="0"/>
                        </a:rPr>
                        <a:t>.</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charset="0"/>
                        </a:rPr>
                        <a:t>Pour la prière levons-nous.</a:t>
                      </a:r>
                      <a:endParaRPr kumimoji="0" lang="en-US" sz="2400" b="0" i="0" u="none" strike="noStrike" cap="none" normalizeH="0" baseline="0" dirty="0">
                        <a:ln>
                          <a:noFill/>
                        </a:ln>
                        <a:solidFill>
                          <a:srgbClr val="FFFFFF"/>
                        </a:solidFill>
                        <a:effectLst/>
                        <a:latin typeface="Arial"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للصلاة قفوا</a:t>
                      </a:r>
                      <a:r>
                        <a:rPr kumimoji="0" lang="ar-EG" sz="2400" b="0" i="0" u="none" strike="noStrike" cap="none" normalizeH="0" baseline="0" dirty="0">
                          <a:ln>
                            <a:noFill/>
                          </a:ln>
                          <a:solidFill>
                            <a:srgbClr val="FFFFFF"/>
                          </a:solidFill>
                          <a:effectLst/>
                          <a:latin typeface="Arial" charset="0"/>
                          <a:cs typeface="Arial" charset="0"/>
                        </a:rPr>
                        <a:t>.</a:t>
                      </a:r>
                      <a:endParaRPr kumimoji="0" lang="en-US" sz="2400" b="0" i="0" u="none" strike="noStrike" cap="none" normalizeH="0" baseline="0" dirty="0">
                        <a:ln>
                          <a:noFill/>
                        </a:ln>
                        <a:solidFill>
                          <a:srgbClr val="FFFFFF"/>
                        </a:solidFill>
                        <a:effectLst/>
                        <a:latin typeface="Arial"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79252">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000" b="0" i="0" u="sng" strike="noStrike" cap="none" normalizeH="0" baseline="0" dirty="0" err="1">
                          <a:ln>
                            <a:noFill/>
                          </a:ln>
                          <a:solidFill>
                            <a:srgbClr val="FF9900"/>
                          </a:solidFill>
                          <a:effectLst/>
                          <a:latin typeface="Coptic1" pitchFamily="2" charset="0"/>
                          <a:cs typeface="Arial" charset="0"/>
                        </a:rPr>
                        <a:t>Piou</a:t>
                      </a:r>
                      <a:r>
                        <a:rPr kumimoji="0" lang="en-CA" sz="2000" b="0" i="0" u="sng" strike="noStrike" cap="none" normalizeH="0" baseline="0" dirty="0">
                          <a:ln>
                            <a:noFill/>
                          </a:ln>
                          <a:solidFill>
                            <a:srgbClr val="FF9900"/>
                          </a:solidFill>
                          <a:effectLst/>
                          <a:latin typeface="Coptic1" pitchFamily="2" charset="0"/>
                          <a:cs typeface="Arial" charset="0"/>
                        </a:rPr>
                        <a:t>/b :</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Arial" charset="0"/>
                          <a:cs typeface="Arial" charset="0"/>
                        </a:rPr>
                        <a:t>Le prêtre :</a:t>
                      </a:r>
                      <a:endParaRPr kumimoji="0" lang="en-US" sz="2000" b="0" i="0" u="sng" strike="noStrike" cap="none" normalizeH="0" baseline="0" dirty="0">
                        <a:ln>
                          <a:noFill/>
                        </a:ln>
                        <a:solidFill>
                          <a:srgbClr val="FF9900"/>
                        </a:solidFill>
                        <a:effectLst/>
                        <a:latin typeface="Arial"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000" b="0" i="0" u="sng" strike="noStrike" cap="none" normalizeH="0" baseline="0" dirty="0">
                          <a:ln>
                            <a:noFill/>
                          </a:ln>
                          <a:solidFill>
                            <a:srgbClr val="FF9900"/>
                          </a:solidFill>
                          <a:effectLst/>
                          <a:latin typeface="Arial" charset="0"/>
                          <a:cs typeface="Arial" charset="0"/>
                        </a:rPr>
                        <a:t>الكاهن :</a:t>
                      </a:r>
                      <a:endParaRPr kumimoji="0" lang="en-US" sz="2000" b="0" i="0" u="sng" strike="noStrike" cap="none" normalizeH="0" baseline="0" dirty="0">
                        <a:ln>
                          <a:noFill/>
                        </a:ln>
                        <a:solidFill>
                          <a:srgbClr val="FF9900"/>
                        </a:solidFill>
                        <a:effectLst/>
                        <a:latin typeface="Arial"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55009">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a:ln>
                          <a:noFill/>
                        </a:ln>
                        <a:solidFill>
                          <a:srgbClr val="FFFFFF"/>
                        </a:solidFill>
                        <a:effectLst/>
                        <a:latin typeface="Coptic1" pitchFamily="2"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FFFFFF"/>
                          </a:solidFill>
                          <a:effectLst/>
                          <a:latin typeface="Coptic1" pitchFamily="2" charset="0"/>
                          <a:cs typeface="Arial" charset="0"/>
                        </a:rPr>
                        <a:t>I~r</a:t>
                      </a:r>
                      <a:r>
                        <a:rPr kumimoji="0" lang="en-US" sz="2400" b="0" i="0" u="none" strike="noStrike" cap="none" normalizeH="0" baseline="0" dirty="0">
                          <a:ln>
                            <a:noFill/>
                          </a:ln>
                          <a:solidFill>
                            <a:srgbClr val="FFFFFF"/>
                          </a:solidFill>
                          <a:effectLst/>
                          <a:latin typeface="Coptic1" pitchFamily="2" charset="0"/>
                          <a:cs typeface="Arial" charset="0"/>
                        </a:rPr>
                        <a:t>/n/ </a:t>
                      </a:r>
                      <a:r>
                        <a:rPr kumimoji="0" lang="en-US" sz="2400" b="0" i="0" u="none" strike="noStrike" cap="none" normalizeH="0" baseline="0" dirty="0" err="1">
                          <a:ln>
                            <a:noFill/>
                          </a:ln>
                          <a:solidFill>
                            <a:srgbClr val="FFFFFF"/>
                          </a:solidFill>
                          <a:effectLst/>
                          <a:latin typeface="Coptic1" pitchFamily="2" charset="0"/>
                          <a:cs typeface="Arial" charset="0"/>
                        </a:rPr>
                        <a:t>paci</a:t>
                      </a:r>
                      <a:r>
                        <a:rPr kumimoji="0" lang="en-US" sz="2400" b="0" i="0" u="none" strike="noStrike" cap="none" normalizeH="0" baseline="0" dirty="0">
                          <a:ln>
                            <a:noFill/>
                          </a:ln>
                          <a:solidFill>
                            <a:srgbClr val="FFFFFF"/>
                          </a:solidFill>
                          <a:effectLst/>
                          <a:latin typeface="Coptic1" pitchFamily="2" charset="0"/>
                          <a:cs typeface="Arial" charset="0"/>
                        </a:rPr>
                        <a:t>.</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charset="0"/>
                        </a:rPr>
                        <a:t>La paix soit avec vous</a:t>
                      </a:r>
                      <a:r>
                        <a:rPr kumimoji="0" lang="en-US" sz="3600" b="0" i="0" u="none" strike="noStrike" cap="none" normalizeH="0" baseline="0" dirty="0">
                          <a:ln>
                            <a:noFill/>
                          </a:ln>
                          <a:solidFill>
                            <a:srgbClr val="FFFFFF"/>
                          </a:solidFill>
                          <a:effectLst/>
                          <a:latin typeface="Arial" charset="0"/>
                          <a:cs typeface="Arial" charset="0"/>
                        </a:rPr>
                        <a:t>.</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0" fontAlgn="base" latinLnBrk="0" hangingPunct="0">
                        <a:lnSpc>
                          <a:spcPct val="100000"/>
                        </a:lnSpc>
                        <a:spcBef>
                          <a:spcPct val="0"/>
                        </a:spcBef>
                        <a:spcAft>
                          <a:spcPct val="0"/>
                        </a:spcAft>
                        <a:buClrTx/>
                        <a:buSzTx/>
                        <a:buFontTx/>
                        <a:buNone/>
                        <a:tabLst/>
                      </a:pPr>
                      <a:endParaRPr kumimoji="0" lang="fr-FR" sz="800" b="0" i="0" u="none" strike="noStrike" cap="none" normalizeH="0" baseline="0" dirty="0">
                        <a:ln>
                          <a:noFill/>
                        </a:ln>
                        <a:solidFill>
                          <a:srgbClr val="FFFFFF"/>
                        </a:solidFill>
                        <a:effectLst/>
                        <a:latin typeface="Arial" charset="0"/>
                        <a:cs typeface="Arial" charset="0"/>
                      </a:endParaRPr>
                    </a:p>
                    <a:p>
                      <a:pPr marL="0" marR="0" lvl="0" indent="0" algn="just" defTabSz="914400" rtl="1" eaLnBrk="0" fontAlgn="base" latinLnBrk="0" hangingPunct="0">
                        <a:lnSpc>
                          <a:spcPct val="100000"/>
                        </a:lnSpc>
                        <a:spcBef>
                          <a:spcPct val="0"/>
                        </a:spcBef>
                        <a:spcAft>
                          <a:spcPct val="0"/>
                        </a:spcAft>
                        <a:buClrTx/>
                        <a:buSzTx/>
                        <a:buFontTx/>
                        <a:buNone/>
                        <a:tabLst/>
                        <a:defRPr/>
                      </a:pPr>
                      <a:r>
                        <a:rPr kumimoji="0" lang="ar-SA" sz="2400" b="0" i="0" u="none" strike="noStrike" cap="none" normalizeH="0" baseline="0" dirty="0">
                          <a:ln>
                            <a:noFill/>
                          </a:ln>
                          <a:solidFill>
                            <a:srgbClr val="FFFFFF"/>
                          </a:solidFill>
                          <a:effectLst/>
                          <a:latin typeface="Arial" charset="0"/>
                          <a:cs typeface="Arial" charset="0"/>
                        </a:rPr>
                        <a:t>السلام لجميعكم</a:t>
                      </a:r>
                      <a:r>
                        <a:rPr kumimoji="0" lang="ar-EG" sz="2400" b="0" i="0" u="none" strike="noStrike" cap="none" normalizeH="0" baseline="0" dirty="0">
                          <a:ln>
                            <a:noFill/>
                          </a:ln>
                          <a:solidFill>
                            <a:srgbClr val="FFFFFF"/>
                          </a:solidFill>
                          <a:effectLst/>
                          <a:latin typeface="Arial" charset="0"/>
                          <a:cs typeface="Arial" charset="0"/>
                        </a:rPr>
                        <a:t>.</a:t>
                      </a:r>
                      <a:endParaRPr kumimoji="0" lang="en-US" sz="2400" b="0" i="0" u="none" strike="noStrike" cap="none" normalizeH="0" baseline="0" dirty="0">
                        <a:ln>
                          <a:noFill/>
                        </a:ln>
                        <a:solidFill>
                          <a:srgbClr val="FFFFFF"/>
                        </a:solidFill>
                        <a:effectLst/>
                        <a:latin typeface="Arial"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5086">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000" b="0" i="0" u="sng" strike="noStrike" cap="none" normalizeH="0" baseline="0" dirty="0" err="1">
                          <a:ln>
                            <a:noFill/>
                          </a:ln>
                          <a:solidFill>
                            <a:srgbClr val="FF9900"/>
                          </a:solidFill>
                          <a:effectLst/>
                          <a:latin typeface="Coptic1" pitchFamily="2" charset="0"/>
                          <a:cs typeface="Arial" charset="0"/>
                        </a:rPr>
                        <a:t>Pilaoc</a:t>
                      </a:r>
                      <a:r>
                        <a:rPr kumimoji="0" lang="en-CA" sz="2000" b="0" i="0" u="sng" strike="noStrike" cap="none" normalizeH="0" baseline="0" dirty="0">
                          <a:ln>
                            <a:noFill/>
                          </a:ln>
                          <a:solidFill>
                            <a:srgbClr val="FF9900"/>
                          </a:solidFill>
                          <a:effectLst/>
                          <a:latin typeface="Coptic1" pitchFamily="2" charset="0"/>
                          <a:cs typeface="Arial" charset="0"/>
                        </a:rPr>
                        <a:t> :</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Arial" charset="0"/>
                          <a:cs typeface="Arial" pitchFamily="34" charset="0"/>
                        </a:rPr>
                        <a:t>Le peuple :</a:t>
                      </a:r>
                      <a:endParaRPr kumimoji="0" lang="en-US" sz="2000" b="0" i="0" u="sng" strike="noStrike" cap="none" normalizeH="0" baseline="0" dirty="0">
                        <a:ln>
                          <a:noFill/>
                        </a:ln>
                        <a:solidFill>
                          <a:srgbClr val="FF9900"/>
                        </a:solidFill>
                        <a:effectLst/>
                        <a:latin typeface="Arial"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0" i="0" u="sng" strike="noStrike" cap="none" normalizeH="0" baseline="0" dirty="0">
                          <a:ln>
                            <a:noFill/>
                          </a:ln>
                          <a:solidFill>
                            <a:srgbClr val="FF9900"/>
                          </a:solidFill>
                          <a:effectLst/>
                          <a:latin typeface="Arial" charset="0"/>
                          <a:cs typeface="Arial" charset="0"/>
                        </a:rPr>
                        <a:t>الشعب :</a:t>
                      </a:r>
                      <a:endParaRPr kumimoji="0" lang="en-US" sz="2400" b="0" i="0" u="sng" strike="noStrike" cap="none" normalizeH="0" baseline="0" dirty="0">
                        <a:ln>
                          <a:noFill/>
                        </a:ln>
                        <a:solidFill>
                          <a:srgbClr val="FF9900"/>
                        </a:solidFill>
                        <a:effectLst/>
                        <a:latin typeface="Arial"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89204">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FF"/>
                          </a:solidFill>
                          <a:effectLst/>
                          <a:latin typeface="Coptic1" pitchFamily="2" charset="0"/>
                          <a:cs typeface="Arial" charset="0"/>
                        </a:rPr>
                        <a:t>Ke </a:t>
                      </a:r>
                      <a:r>
                        <a:rPr kumimoji="0" lang="en-US" sz="2400" b="0" i="0" u="none" strike="noStrike" cap="none" normalizeH="0" baseline="0" dirty="0" err="1">
                          <a:ln>
                            <a:noFill/>
                          </a:ln>
                          <a:solidFill>
                            <a:srgbClr val="FFFFFF"/>
                          </a:solidFill>
                          <a:effectLst/>
                          <a:latin typeface="Coptic1" pitchFamily="2" charset="0"/>
                          <a:cs typeface="Arial" charset="0"/>
                        </a:rPr>
                        <a:t>tw</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p~neumati</a:t>
                      </a:r>
                      <a:r>
                        <a:rPr kumimoji="0" lang="en-US" sz="2400" b="0" i="0" u="none" strike="noStrike" cap="none" normalizeH="0" baseline="0" dirty="0">
                          <a:ln>
                            <a:noFill/>
                          </a:ln>
                          <a:solidFill>
                            <a:srgbClr val="FFFFFF"/>
                          </a:solidFill>
                          <a:effectLst/>
                          <a:latin typeface="Coptic1" pitchFamily="2" charset="0"/>
                          <a:cs typeface="Arial" pitchFamily="34" charset="0"/>
                        </a:rPr>
                        <a:t> </a:t>
                      </a:r>
                      <a:r>
                        <a:rPr kumimoji="0" lang="en-US" sz="2400" b="0" i="0" u="none" strike="noStrike" cap="none" normalizeH="0" baseline="0" dirty="0" err="1">
                          <a:ln>
                            <a:noFill/>
                          </a:ln>
                          <a:solidFill>
                            <a:srgbClr val="FFFFFF"/>
                          </a:solidFill>
                          <a:effectLst/>
                          <a:latin typeface="Coptic1" pitchFamily="2" charset="0"/>
                          <a:cs typeface="Arial" charset="0"/>
                        </a:rPr>
                        <a:t>cou</a:t>
                      </a:r>
                      <a:r>
                        <a:rPr kumimoji="0" lang="en-US" sz="2400" b="0" i="0" u="none" strike="noStrike" cap="none" normalizeH="0" baseline="0" dirty="0">
                          <a:ln>
                            <a:noFill/>
                          </a:ln>
                          <a:solidFill>
                            <a:srgbClr val="FFFFFF"/>
                          </a:solidFill>
                          <a:effectLst/>
                          <a:latin typeface="Coptic1" pitchFamily="2" charset="0"/>
                          <a:cs typeface="Arial" charset="0"/>
                        </a:rPr>
                        <a:t>.</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charset="0"/>
                        </a:rPr>
                        <a:t>Et avec votre esprit.</a:t>
                      </a:r>
                      <a:endParaRPr kumimoji="0" lang="en-US" sz="2400" b="0" i="0" u="none" strike="noStrike" cap="none" normalizeH="0" baseline="0" dirty="0">
                        <a:ln>
                          <a:noFill/>
                        </a:ln>
                        <a:solidFill>
                          <a:srgbClr val="FFFFFF"/>
                        </a:solidFill>
                        <a:effectLst/>
                        <a:latin typeface="Arial"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ولروحِكَ أيضاً</a:t>
                      </a:r>
                      <a:r>
                        <a:rPr kumimoji="0" lang="ar-EG" sz="2400" b="0" i="0" u="none" strike="noStrike" cap="none" normalizeH="0" baseline="0" dirty="0">
                          <a:ln>
                            <a:noFill/>
                          </a:ln>
                          <a:solidFill>
                            <a:srgbClr val="FFFFFF"/>
                          </a:solidFill>
                          <a:effectLst/>
                          <a:latin typeface="Arial" charset="0"/>
                          <a:cs typeface="Arial" charset="0"/>
                        </a:rPr>
                        <a:t>.</a:t>
                      </a:r>
                      <a:endParaRPr kumimoji="0" lang="en-US" sz="2400" b="0" i="0" u="none" strike="noStrike" cap="none" normalizeH="0" baseline="0" dirty="0">
                        <a:ln>
                          <a:noFill/>
                        </a:ln>
                        <a:solidFill>
                          <a:srgbClr val="FFFFFF"/>
                        </a:solidFill>
                        <a:effectLst/>
                        <a:latin typeface="Arial"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087455449"/>
      </p:ext>
    </p:extLst>
  </p:cSld>
  <p:clrMapOvr>
    <a:masterClrMapping/>
  </p:clrMapOvr>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592464" name="Group 80"/>
          <p:cNvGraphicFramePr>
            <a:graphicFrameLocks noGrp="1"/>
          </p:cNvGraphicFramePr>
          <p:nvPr>
            <p:extLst>
              <p:ext uri="{D42A27DB-BD31-4B8C-83A1-F6EECF244321}">
                <p14:modId xmlns:p14="http://schemas.microsoft.com/office/powerpoint/2010/main" val="102555682"/>
              </p:ext>
            </p:extLst>
          </p:nvPr>
        </p:nvGraphicFramePr>
        <p:xfrm>
          <a:off x="0" y="495735"/>
          <a:ext cx="9144000" cy="4313955"/>
        </p:xfrm>
        <a:graphic>
          <a:graphicData uri="http://schemas.openxmlformats.org/drawingml/2006/table">
            <a:tbl>
              <a:tblPr/>
              <a:tblGrid>
                <a:gridCol w="3203643">
                  <a:extLst>
                    <a:ext uri="{9D8B030D-6E8A-4147-A177-3AD203B41FA5}">
                      <a16:colId xmlns:a16="http://schemas.microsoft.com/office/drawing/2014/main" val="20000"/>
                    </a:ext>
                  </a:extLst>
                </a:gridCol>
                <a:gridCol w="3229583">
                  <a:extLst>
                    <a:ext uri="{9D8B030D-6E8A-4147-A177-3AD203B41FA5}">
                      <a16:colId xmlns:a16="http://schemas.microsoft.com/office/drawing/2014/main" val="20001"/>
                    </a:ext>
                  </a:extLst>
                </a:gridCol>
                <a:gridCol w="2710774">
                  <a:extLst>
                    <a:ext uri="{9D8B030D-6E8A-4147-A177-3AD203B41FA5}">
                      <a16:colId xmlns:a16="http://schemas.microsoft.com/office/drawing/2014/main" val="20002"/>
                    </a:ext>
                  </a:extLst>
                </a:gridCol>
              </a:tblGrid>
              <a:tr h="3819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0" i="0" u="sng" strike="noStrike" cap="none" normalizeH="0" baseline="0" dirty="0" err="1">
                          <a:ln>
                            <a:noFill/>
                          </a:ln>
                          <a:solidFill>
                            <a:srgbClr val="FF9900"/>
                          </a:solidFill>
                          <a:effectLst/>
                          <a:latin typeface="Coptic1" pitchFamily="2" charset="0"/>
                          <a:cs typeface="Arial" charset="0"/>
                        </a:rPr>
                        <a:t>Piou</a:t>
                      </a:r>
                      <a:r>
                        <a:rPr kumimoji="0" lang="en-CA" sz="2000" b="0" i="0" u="sng" strike="noStrike" cap="none" normalizeH="0" baseline="0" dirty="0">
                          <a:ln>
                            <a:noFill/>
                          </a:ln>
                          <a:solidFill>
                            <a:srgbClr val="FF9900"/>
                          </a:solidFill>
                          <a:effectLst/>
                          <a:latin typeface="Coptic1" pitchFamily="2" charset="0"/>
                          <a:cs typeface="Arial" charset="0"/>
                        </a:rPr>
                        <a:t>/b :</a:t>
                      </a: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Arial" charset="0"/>
                          <a:cs typeface="Arial" charset="0"/>
                        </a:rPr>
                        <a:t>Le prêtre :</a:t>
                      </a:r>
                      <a:endParaRPr kumimoji="0" lang="en-US" sz="2000" b="0" i="0" u="sng" strike="noStrike" cap="none" normalizeH="0" baseline="0" dirty="0">
                        <a:ln>
                          <a:noFill/>
                        </a:ln>
                        <a:solidFill>
                          <a:srgbClr val="FF9900"/>
                        </a:solidFill>
                        <a:effectLst/>
                        <a:latin typeface="Arial" charset="0"/>
                        <a:cs typeface="Arial" charset="0"/>
                      </a:endParaRP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000" b="0" i="0" u="sng" strike="noStrike" cap="none" normalizeH="0" baseline="0" dirty="0">
                          <a:ln>
                            <a:noFill/>
                          </a:ln>
                          <a:solidFill>
                            <a:srgbClr val="FF9900"/>
                          </a:solidFill>
                          <a:effectLst/>
                          <a:latin typeface="Arial" charset="0"/>
                          <a:cs typeface="Arial" charset="0"/>
                        </a:rPr>
                        <a:t>الكاهن :</a:t>
                      </a:r>
                      <a:endParaRPr kumimoji="0" lang="en-US" sz="2000" b="0" i="0" u="sng" strike="noStrike" cap="none" normalizeH="0" baseline="0" dirty="0">
                        <a:ln>
                          <a:noFill/>
                        </a:ln>
                        <a:solidFill>
                          <a:srgbClr val="FF9900"/>
                        </a:solidFill>
                        <a:effectLst/>
                        <a:latin typeface="Arial" charset="0"/>
                        <a:cs typeface="Arial" charset="0"/>
                      </a:endParaRPr>
                    </a:p>
                  </a:txBody>
                  <a:tcPr marT="34290" marB="3429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93197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dirty="0" err="1">
                          <a:ln>
                            <a:noFill/>
                          </a:ln>
                          <a:solidFill>
                            <a:srgbClr val="FFFFFF"/>
                          </a:solidFill>
                          <a:effectLst/>
                          <a:latin typeface="Coptic1" pitchFamily="2" charset="0"/>
                          <a:cs typeface="Arial" charset="0"/>
                        </a:rPr>
                        <a:t>Marenseph~mot</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n~totf</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m~piref</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erpeynanef</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ouoh</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n~na</a:t>
                      </a:r>
                      <a:r>
                        <a:rPr kumimoji="0" lang="en-US" sz="2600" b="0" i="0" u="none" strike="noStrike" cap="none" normalizeH="0" baseline="0" dirty="0">
                          <a:ln>
                            <a:noFill/>
                          </a:ln>
                          <a:solidFill>
                            <a:srgbClr val="FFFFFF"/>
                          </a:solidFill>
                          <a:effectLst/>
                          <a:latin typeface="Coptic1" pitchFamily="2" charset="0"/>
                          <a:cs typeface="Arial" charset="0"/>
                        </a:rPr>
                        <a:t>/t : V~} </a:t>
                      </a:r>
                      <a:r>
                        <a:rPr kumimoji="0" lang="en-US" sz="2600" b="0" i="0" u="none" strike="noStrike" cap="none" normalizeH="0" baseline="0" dirty="0" err="1">
                          <a:ln>
                            <a:noFill/>
                          </a:ln>
                          <a:solidFill>
                            <a:srgbClr val="FFFFFF"/>
                          </a:solidFill>
                          <a:effectLst/>
                          <a:latin typeface="Coptic1" pitchFamily="2" charset="0"/>
                          <a:cs typeface="Arial" charset="0"/>
                        </a:rPr>
                        <a:t>V~Iwt</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m~</a:t>
                      </a:r>
                      <a:r>
                        <a:rPr kumimoji="0" lang="en-US" sz="2600" b="0" i="0" u="none" strike="noStrike" cap="none" normalizeH="0" baseline="0" err="1">
                          <a:ln>
                            <a:noFill/>
                          </a:ln>
                          <a:solidFill>
                            <a:srgbClr val="FFFFFF"/>
                          </a:solidFill>
                          <a:effectLst/>
                          <a:latin typeface="Coptic1" pitchFamily="2" charset="0"/>
                          <a:cs typeface="Arial" charset="0"/>
                        </a:rPr>
                        <a:t>Pen</a:t>
                      </a:r>
                      <a:r>
                        <a:rPr kumimoji="0" lang="en-US" sz="2600" b="0" i="0" u="none" strike="noStrike" cap="none" normalizeH="0" baseline="0">
                          <a:ln>
                            <a:noFill/>
                          </a:ln>
                          <a:solidFill>
                            <a:srgbClr val="FFFFFF"/>
                          </a:solidFill>
                          <a:effectLst/>
                          <a:latin typeface="Coptic1" pitchFamily="2" charset="0"/>
                          <a:cs typeface="Arial" charset="0"/>
                        </a:rPr>
                        <a:t>{oic </a:t>
                      </a:r>
                      <a:r>
                        <a:rPr kumimoji="0" lang="en-US" sz="2600" b="0" i="0" u="none" strike="noStrike" cap="none" normalizeH="0" baseline="0" dirty="0" err="1">
                          <a:ln>
                            <a:noFill/>
                          </a:ln>
                          <a:solidFill>
                            <a:srgbClr val="FFFFFF"/>
                          </a:solidFill>
                          <a:effectLst/>
                          <a:latin typeface="Coptic1" pitchFamily="2" charset="0"/>
                          <a:cs typeface="Arial" charset="0"/>
                        </a:rPr>
                        <a:t>ouoh</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PenNou</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ouoh</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PenCwt</a:t>
                      </a:r>
                      <a:r>
                        <a:rPr kumimoji="0" lang="en-US" sz="2600" b="0" i="0" u="none" strike="noStrike" cap="none" normalizeH="0" baseline="0" dirty="0">
                          <a:ln>
                            <a:noFill/>
                          </a:ln>
                          <a:solidFill>
                            <a:srgbClr val="FFFFFF"/>
                          </a:solidFill>
                          <a:effectLst/>
                          <a:latin typeface="Coptic1" pitchFamily="2" charset="0"/>
                          <a:cs typeface="Arial" charset="0"/>
                        </a:rPr>
                        <a:t>/r I/#c# </a:t>
                      </a:r>
                      <a:r>
                        <a:rPr kumimoji="0" lang="en-US" sz="2600" b="0" i="0" u="none" strike="noStrike" cap="none" normalizeH="0" baseline="0" dirty="0" err="1">
                          <a:ln>
                            <a:noFill/>
                          </a:ln>
                          <a:solidFill>
                            <a:srgbClr val="FFFFFF"/>
                          </a:solidFill>
                          <a:effectLst/>
                          <a:latin typeface="Coptic1" pitchFamily="2" charset="0"/>
                          <a:cs typeface="Arial" charset="0"/>
                        </a:rPr>
                        <a:t>P,#c</a:t>
                      </a:r>
                      <a:r>
                        <a:rPr kumimoji="0" lang="en-US" sz="2600" b="0" i="0" u="none" strike="noStrike" cap="none" normalizeH="0" baseline="0" dirty="0">
                          <a:ln>
                            <a:noFill/>
                          </a:ln>
                          <a:solidFill>
                            <a:srgbClr val="FFFFFF"/>
                          </a:solidFill>
                          <a:effectLst/>
                          <a:latin typeface="Coptic1" pitchFamily="2" charset="0"/>
                          <a:cs typeface="Arial" charset="0"/>
                        </a:rPr>
                        <a:t># :</a:t>
                      </a: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600" b="0" i="0" u="none" strike="noStrike" cap="none" normalizeH="0" baseline="0" dirty="0">
                          <a:ln>
                            <a:noFill/>
                          </a:ln>
                          <a:solidFill>
                            <a:srgbClr val="FFFFFF"/>
                          </a:solidFill>
                          <a:effectLst/>
                          <a:latin typeface="Arial" charset="0"/>
                          <a:cs typeface="Arial" charset="0"/>
                        </a:rPr>
                        <a:t>Rendons grâce à Dieu le bienfaiteur et miséricordieux, Père de notre Seigneur, Dieu et Sauveur Jésus Christ :</a:t>
                      </a:r>
                      <a:endParaRPr kumimoji="0" lang="en-US" sz="26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000" b="0" i="0" u="none" strike="noStrike" cap="none" normalizeH="0" baseline="0" dirty="0">
                          <a:ln>
                            <a:noFill/>
                          </a:ln>
                          <a:solidFill>
                            <a:srgbClr val="FFFFFF"/>
                          </a:solidFill>
                          <a:effectLst/>
                          <a:latin typeface="Arial" charset="0"/>
                          <a:cs typeface="Arial" charset="0"/>
                        </a:rPr>
                        <a:t>فلنشكر صانع الخيرات الرحوم الله أبا ربَنَا وإلهَنَا ومُخَلصُنَا يسوع المسيح</a:t>
                      </a:r>
                      <a:r>
                        <a:rPr kumimoji="0" lang="fr-FR" sz="3000" b="0" i="0" u="none" strike="noStrike" cap="none" normalizeH="0" baseline="0" dirty="0">
                          <a:ln>
                            <a:noFill/>
                          </a:ln>
                          <a:solidFill>
                            <a:srgbClr val="FFFFFF"/>
                          </a:solidFill>
                          <a:effectLst/>
                          <a:latin typeface="Arial" charset="0"/>
                          <a:cs typeface="Arial" charset="0"/>
                        </a:rPr>
                        <a:t> : </a:t>
                      </a:r>
                      <a:endParaRPr kumimoji="0" lang="en-US" sz="30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592458" name="Group 74"/>
          <p:cNvGraphicFramePr>
            <a:graphicFrameLocks noGrp="1"/>
          </p:cNvGraphicFramePr>
          <p:nvPr>
            <p:extLst>
              <p:ext uri="{D42A27DB-BD31-4B8C-83A1-F6EECF244321}">
                <p14:modId xmlns:p14="http://schemas.microsoft.com/office/powerpoint/2010/main" val="2647160964"/>
              </p:ext>
            </p:extLst>
          </p:nvPr>
        </p:nvGraphicFramePr>
        <p:xfrm>
          <a:off x="973123" y="28521"/>
          <a:ext cx="7391400" cy="342900"/>
        </p:xfrm>
        <a:graphic>
          <a:graphicData uri="http://schemas.openxmlformats.org/drawingml/2006/table">
            <a:tbl>
              <a:tblPr/>
              <a:tblGrid>
                <a:gridCol w="7391400">
                  <a:extLst>
                    <a:ext uri="{9D8B030D-6E8A-4147-A177-3AD203B41FA5}">
                      <a16:colId xmlns:a16="http://schemas.microsoft.com/office/drawing/2014/main" val="20000"/>
                    </a:ext>
                  </a:extLst>
                </a:gridCol>
              </a:tblGrid>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1500" b="0" i="0" u="none" strike="noStrike" cap="none" normalizeH="0" baseline="0" dirty="0">
                          <a:ln>
                            <a:noFill/>
                          </a:ln>
                          <a:solidFill>
                            <a:srgbClr val="FFFFFF"/>
                          </a:solidFill>
                          <a:effectLst/>
                          <a:latin typeface="Arial" charset="0"/>
                          <a:cs typeface="Arial" charset="0"/>
                        </a:rPr>
                        <a:t>Prière d’action de grâce</a:t>
                      </a:r>
                      <a:r>
                        <a:rPr kumimoji="0" lang="en-US" sz="1500" b="0" i="0" u="none" strike="noStrike" cap="none" normalizeH="0" baseline="0" dirty="0">
                          <a:ln>
                            <a:noFill/>
                          </a:ln>
                          <a:solidFill>
                            <a:srgbClr val="FFFFFF"/>
                          </a:solidFill>
                          <a:effectLst/>
                          <a:latin typeface="Arial" charset="0"/>
                          <a:cs typeface="Arial" charset="0"/>
                        </a:rPr>
                        <a:t> </a:t>
                      </a:r>
                      <a:r>
                        <a:rPr kumimoji="0" lang="en-US" sz="1800" b="0" i="0" u="none" strike="noStrike" cap="none" normalizeH="0" baseline="0" dirty="0">
                          <a:ln>
                            <a:noFill/>
                          </a:ln>
                          <a:solidFill>
                            <a:srgbClr val="FFFFFF"/>
                          </a:solidFill>
                          <a:effectLst/>
                          <a:latin typeface="Arial" charset="0"/>
                          <a:cs typeface="Arial" charset="0"/>
                        </a:rPr>
                        <a:t>-</a:t>
                      </a:r>
                      <a:r>
                        <a:rPr kumimoji="0" lang="ar-SA" sz="1800" b="0" i="0" u="none" strike="noStrike" cap="none" normalizeH="0" baseline="0" dirty="0">
                          <a:ln>
                            <a:noFill/>
                          </a:ln>
                          <a:solidFill>
                            <a:srgbClr val="FFFFFF"/>
                          </a:solidFill>
                          <a:effectLst/>
                          <a:latin typeface="Arial" charset="0"/>
                          <a:cs typeface="Arial" charset="0"/>
                        </a:rPr>
                        <a:t>صلاة الشكر</a:t>
                      </a:r>
                      <a:r>
                        <a:rPr kumimoji="0" lang="en-US" sz="1800" b="0" i="0" u="none" strike="noStrike" cap="none" normalizeH="0" baseline="0" dirty="0">
                          <a:ln>
                            <a:noFill/>
                          </a:ln>
                          <a:solidFill>
                            <a:srgbClr val="FFFFFF"/>
                          </a:solidFill>
                          <a:effectLst/>
                          <a:latin typeface="Arial" charset="0"/>
                          <a:cs typeface="Arial" charset="0"/>
                        </a:rPr>
                        <a:t> </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15610123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27928" name="Group 56"/>
          <p:cNvGraphicFramePr>
            <a:graphicFrameLocks noGrp="1"/>
          </p:cNvGraphicFramePr>
          <p:nvPr>
            <p:extLst>
              <p:ext uri="{D42A27DB-BD31-4B8C-83A1-F6EECF244321}">
                <p14:modId xmlns:p14="http://schemas.microsoft.com/office/powerpoint/2010/main" val="4015244430"/>
              </p:ext>
            </p:extLst>
          </p:nvPr>
        </p:nvGraphicFramePr>
        <p:xfrm>
          <a:off x="0" y="0"/>
          <a:ext cx="9143999" cy="5143500"/>
        </p:xfrm>
        <a:graphic>
          <a:graphicData uri="http://schemas.openxmlformats.org/drawingml/2006/table">
            <a:tbl>
              <a:tblPr/>
              <a:tblGrid>
                <a:gridCol w="3155950">
                  <a:extLst>
                    <a:ext uri="{9D8B030D-6E8A-4147-A177-3AD203B41FA5}">
                      <a16:colId xmlns:a16="http://schemas.microsoft.com/office/drawing/2014/main" val="20000"/>
                    </a:ext>
                  </a:extLst>
                </a:gridCol>
                <a:gridCol w="3187700">
                  <a:extLst>
                    <a:ext uri="{9D8B030D-6E8A-4147-A177-3AD203B41FA5}">
                      <a16:colId xmlns:a16="http://schemas.microsoft.com/office/drawing/2014/main" val="20001"/>
                    </a:ext>
                  </a:extLst>
                </a:gridCol>
                <a:gridCol w="2800349">
                  <a:extLst>
                    <a:ext uri="{9D8B030D-6E8A-4147-A177-3AD203B41FA5}">
                      <a16:colId xmlns:a16="http://schemas.microsoft.com/office/drawing/2014/main" val="20002"/>
                    </a:ext>
                  </a:extLst>
                </a:gridCol>
              </a:tblGrid>
              <a:tr h="51435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a:ln>
                            <a:noFill/>
                          </a:ln>
                          <a:solidFill>
                            <a:srgbClr val="FFFFFF"/>
                          </a:solidFill>
                          <a:effectLst/>
                          <a:latin typeface="Coptic1" pitchFamily="2" charset="0"/>
                          <a:cs typeface="Arial" charset="0"/>
                        </a:rPr>
                        <a:t>Je </a:t>
                      </a:r>
                      <a:r>
                        <a:rPr kumimoji="0" lang="en-US" sz="2200" b="0" i="0" u="none" strike="noStrike" cap="none" normalizeH="0" baseline="0" dirty="0" err="1">
                          <a:ln>
                            <a:noFill/>
                          </a:ln>
                          <a:solidFill>
                            <a:srgbClr val="FFFFFF"/>
                          </a:solidFill>
                          <a:effectLst/>
                          <a:latin typeface="Coptic1" pitchFamily="2" charset="0"/>
                          <a:cs typeface="Arial" charset="0"/>
                        </a:rPr>
                        <a:t>aferc~kepazin</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e~jwn</a:t>
                      </a:r>
                      <a:r>
                        <a:rPr kumimoji="0" lang="en-US" sz="2200" b="0" i="0" u="none" strike="noStrike" cap="none" normalizeH="0" baseline="0" dirty="0">
                          <a:ln>
                            <a:noFill/>
                          </a:ln>
                          <a:solidFill>
                            <a:srgbClr val="FFFFFF"/>
                          </a:solidFill>
                          <a:effectLst/>
                          <a:latin typeface="Coptic1" pitchFamily="2" charset="0"/>
                          <a:cs typeface="Arial" charset="0"/>
                        </a:rPr>
                        <a:t> : </a:t>
                      </a:r>
                      <a:r>
                        <a:rPr kumimoji="0" lang="en-US" sz="2200" b="0" i="0" u="none" strike="noStrike" cap="none" normalizeH="0" baseline="0" dirty="0" err="1">
                          <a:ln>
                            <a:noFill/>
                          </a:ln>
                          <a:solidFill>
                            <a:srgbClr val="FFFFFF"/>
                          </a:solidFill>
                          <a:effectLst/>
                          <a:latin typeface="Coptic1" pitchFamily="2" charset="0"/>
                          <a:cs typeface="Arial" charset="0"/>
                        </a:rPr>
                        <a:t>aferbo</a:t>
                      </a:r>
                      <a:r>
                        <a:rPr kumimoji="0" lang="en-US" sz="2200" b="0" i="0" u="none" strike="noStrike" cap="none" normalizeH="0" baseline="0" dirty="0">
                          <a:ln>
                            <a:noFill/>
                          </a:ln>
                          <a:solidFill>
                            <a:srgbClr val="FFFFFF"/>
                          </a:solidFill>
                          <a:effectLst/>
                          <a:latin typeface="Coptic1" pitchFamily="2" charset="0"/>
                          <a:cs typeface="Arial" charset="0"/>
                        </a:rPr>
                        <a:t>/~yin </a:t>
                      </a:r>
                      <a:r>
                        <a:rPr kumimoji="0" lang="en-US" sz="2200" b="0" i="0" u="none" strike="noStrike" cap="none" normalizeH="0" baseline="0" dirty="0" err="1">
                          <a:ln>
                            <a:noFill/>
                          </a:ln>
                          <a:solidFill>
                            <a:srgbClr val="FFFFFF"/>
                          </a:solidFill>
                          <a:effectLst/>
                          <a:latin typeface="Coptic1" pitchFamily="2" charset="0"/>
                          <a:cs typeface="Arial" charset="0"/>
                        </a:rPr>
                        <a:t>e~ron</a:t>
                      </a:r>
                      <a:r>
                        <a:rPr kumimoji="0" lang="en-US" sz="2200" b="0" i="0" u="none" strike="noStrike" cap="none" normalizeH="0" baseline="0" dirty="0">
                          <a:ln>
                            <a:noFill/>
                          </a:ln>
                          <a:solidFill>
                            <a:srgbClr val="FFFFFF"/>
                          </a:solidFill>
                          <a:effectLst/>
                          <a:latin typeface="Coptic1" pitchFamily="2" charset="0"/>
                          <a:cs typeface="Arial" charset="0"/>
                        </a:rPr>
                        <a:t> : </a:t>
                      </a:r>
                      <a:r>
                        <a:rPr kumimoji="0" lang="en-US" sz="2200" b="0" i="0" u="none" strike="noStrike" cap="none" normalizeH="0" baseline="0" dirty="0" err="1">
                          <a:ln>
                            <a:noFill/>
                          </a:ln>
                          <a:solidFill>
                            <a:srgbClr val="FFFFFF"/>
                          </a:solidFill>
                          <a:effectLst/>
                          <a:latin typeface="Coptic1" pitchFamily="2" charset="0"/>
                          <a:cs typeface="Arial" charset="0"/>
                        </a:rPr>
                        <a:t>afa~reh</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e~ron</a:t>
                      </a:r>
                      <a:r>
                        <a:rPr kumimoji="0" lang="en-US" sz="2200" b="0" i="0" u="none" strike="noStrike" cap="none" normalizeH="0" baseline="0" dirty="0">
                          <a:ln>
                            <a:noFill/>
                          </a:ln>
                          <a:solidFill>
                            <a:srgbClr val="FFFFFF"/>
                          </a:solidFill>
                          <a:effectLst/>
                          <a:latin typeface="Coptic1" pitchFamily="2" charset="0"/>
                          <a:cs typeface="Arial" charset="0"/>
                        </a:rPr>
                        <a:t> : </a:t>
                      </a:r>
                      <a:r>
                        <a:rPr kumimoji="0" lang="en-US" sz="2200" b="0" i="0" u="none" strike="noStrike" cap="none" normalizeH="0" baseline="0" dirty="0" err="1">
                          <a:ln>
                            <a:noFill/>
                          </a:ln>
                          <a:solidFill>
                            <a:srgbClr val="FFFFFF"/>
                          </a:solidFill>
                          <a:effectLst/>
                          <a:latin typeface="Coptic1" pitchFamily="2" charset="0"/>
                          <a:cs typeface="Arial" charset="0"/>
                        </a:rPr>
                        <a:t>afsopten</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e~rof</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af</a:t>
                      </a:r>
                      <a:r>
                        <a:rPr kumimoji="0" lang="en-US" sz="2200" b="0" i="0" u="none" strike="noStrike" cap="none" normalizeH="0" baseline="0" dirty="0">
                          <a:ln>
                            <a:noFill/>
                          </a:ln>
                          <a:solidFill>
                            <a:srgbClr val="FFFFFF"/>
                          </a:solidFill>
                          <a:effectLst/>
                          <a:latin typeface="Coptic1" pitchFamily="2" charset="0"/>
                          <a:cs typeface="Arial" charset="0"/>
                        </a:rPr>
                        <a:t>]</a:t>
                      </a:r>
                      <a:r>
                        <a:rPr kumimoji="0" lang="en-US" sz="2200" b="0" i="0" u="none" strike="noStrike" cap="none" normalizeH="0" baseline="0" dirty="0" err="1">
                          <a:ln>
                            <a:noFill/>
                          </a:ln>
                          <a:solidFill>
                            <a:srgbClr val="FFFFFF"/>
                          </a:solidFill>
                          <a:effectLst/>
                          <a:latin typeface="Coptic1" pitchFamily="2" charset="0"/>
                          <a:cs typeface="Arial" charset="0"/>
                        </a:rPr>
                        <a:t>a~co</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e~ron</a:t>
                      </a:r>
                      <a:r>
                        <a:rPr kumimoji="0" lang="en-US" sz="2200" b="0" i="0" u="none" strike="noStrike" cap="none" normalizeH="0" baseline="0" dirty="0">
                          <a:ln>
                            <a:noFill/>
                          </a:ln>
                          <a:solidFill>
                            <a:srgbClr val="FFFFFF"/>
                          </a:solidFill>
                          <a:effectLst/>
                          <a:latin typeface="Coptic1" pitchFamily="2" charset="0"/>
                          <a:cs typeface="Arial" charset="0"/>
                        </a:rPr>
                        <a:t> : </a:t>
                      </a:r>
                      <a:r>
                        <a:rPr kumimoji="0" lang="en-US" sz="2200" b="0" i="0" u="none" strike="noStrike" cap="none" normalizeH="0" baseline="0" dirty="0" err="1">
                          <a:ln>
                            <a:noFill/>
                          </a:ln>
                          <a:solidFill>
                            <a:srgbClr val="FFFFFF"/>
                          </a:solidFill>
                          <a:effectLst/>
                          <a:latin typeface="Coptic1" pitchFamily="2" charset="0"/>
                          <a:cs typeface="Arial" charset="0"/>
                        </a:rPr>
                        <a:t>af</a:t>
                      </a:r>
                      <a:r>
                        <a:rPr kumimoji="0" lang="en-US" sz="2200" b="0" i="0" u="none" strike="noStrike" cap="none" normalizeH="0" baseline="0" dirty="0">
                          <a:ln>
                            <a:noFill/>
                          </a:ln>
                          <a:solidFill>
                            <a:srgbClr val="FFFFFF"/>
                          </a:solidFill>
                          <a:effectLst/>
                          <a:latin typeface="Coptic1" pitchFamily="2" charset="0"/>
                          <a:cs typeface="Arial" charset="0"/>
                        </a:rPr>
                        <a:t>]</a:t>
                      </a:r>
                      <a:r>
                        <a:rPr kumimoji="0" lang="en-US" sz="2200" b="0" i="0" u="none" strike="noStrike" cap="none" normalizeH="0" baseline="0" dirty="0" err="1">
                          <a:ln>
                            <a:noFill/>
                          </a:ln>
                          <a:solidFill>
                            <a:srgbClr val="FFFFFF"/>
                          </a:solidFill>
                          <a:effectLst/>
                          <a:latin typeface="Coptic1" pitchFamily="2" charset="0"/>
                          <a:cs typeface="Arial" charset="0"/>
                        </a:rPr>
                        <a:t>toten</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afenten</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sa</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e~h~r</a:t>
                      </a:r>
                      <a:r>
                        <a:rPr kumimoji="0" lang="en-US" sz="2200" b="0" i="0" u="none" strike="noStrike" cap="none" normalizeH="0" baseline="0" dirty="0">
                          <a:ln>
                            <a:noFill/>
                          </a:ln>
                          <a:solidFill>
                            <a:srgbClr val="FFFFFF"/>
                          </a:solidFill>
                          <a:effectLst/>
                          <a:latin typeface="Coptic1" pitchFamily="2" charset="0"/>
                          <a:cs typeface="Arial" charset="0"/>
                        </a:rPr>
                        <a:t>/</a:t>
                      </a:r>
                      <a:r>
                        <a:rPr kumimoji="0" lang="en-US" sz="2200" b="0" i="0" u="none" strike="noStrike" cap="none" normalizeH="0" baseline="0" dirty="0" err="1">
                          <a:ln>
                            <a:noFill/>
                          </a:ln>
                          <a:solidFill>
                            <a:srgbClr val="FFFFFF"/>
                          </a:solidFill>
                          <a:effectLst/>
                          <a:latin typeface="Coptic1" pitchFamily="2" charset="0"/>
                          <a:cs typeface="Arial" charset="0"/>
                        </a:rPr>
                        <a:t>i</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e~taiounou</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yai</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Nyof</a:t>
                      </a:r>
                      <a:r>
                        <a:rPr kumimoji="0" lang="en-US" sz="2200" b="0" i="0" u="none" strike="noStrike" cap="none" normalizeH="0" baseline="0" dirty="0">
                          <a:ln>
                            <a:noFill/>
                          </a:ln>
                          <a:solidFill>
                            <a:srgbClr val="FFFFFF"/>
                          </a:solidFill>
                          <a:effectLst/>
                          <a:latin typeface="Coptic1" pitchFamily="2" charset="0"/>
                          <a:cs typeface="Arial" charset="0"/>
                        </a:rPr>
                        <a:t> on </a:t>
                      </a:r>
                      <a:r>
                        <a:rPr kumimoji="0" lang="en-US" sz="2200" b="0" i="0" u="none" strike="noStrike" cap="none" normalizeH="0" baseline="0" dirty="0" err="1">
                          <a:ln>
                            <a:noFill/>
                          </a:ln>
                          <a:solidFill>
                            <a:srgbClr val="FFFFFF"/>
                          </a:solidFill>
                          <a:effectLst/>
                          <a:latin typeface="Coptic1" pitchFamily="2" charset="0"/>
                          <a:cs typeface="Arial" charset="0"/>
                        </a:rPr>
                        <a:t>maren</a:t>
                      </a:r>
                      <a:r>
                        <a:rPr kumimoji="0" lang="en-US" sz="2200" b="0" i="0" u="none" strike="noStrike" cap="none" normalizeH="0" baseline="0" dirty="0">
                          <a:ln>
                            <a:noFill/>
                          </a:ln>
                          <a:solidFill>
                            <a:srgbClr val="FFFFFF"/>
                          </a:solidFill>
                          <a:effectLst/>
                          <a:latin typeface="Coptic1" pitchFamily="2" charset="0"/>
                          <a:cs typeface="Arial" charset="0"/>
                        </a:rPr>
                        <a:t>]ho </a:t>
                      </a:r>
                      <a:r>
                        <a:rPr kumimoji="0" lang="en-US" sz="2200" b="0" i="0" u="none" strike="noStrike" cap="none" normalizeH="0" baseline="0" dirty="0" err="1">
                          <a:ln>
                            <a:noFill/>
                          </a:ln>
                          <a:solidFill>
                            <a:srgbClr val="FFFFFF"/>
                          </a:solidFill>
                          <a:effectLst/>
                          <a:latin typeface="Coptic1" pitchFamily="2" charset="0"/>
                          <a:cs typeface="Arial" charset="0"/>
                        </a:rPr>
                        <a:t>e~rof</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hopwc</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n~tefa~reh</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e~ron</a:t>
                      </a:r>
                      <a:r>
                        <a:rPr kumimoji="0" lang="en-US" sz="2200" b="0" i="0" u="none" strike="noStrike" cap="none" normalizeH="0" baseline="0" dirty="0">
                          <a:ln>
                            <a:noFill/>
                          </a:ln>
                          <a:solidFill>
                            <a:srgbClr val="FFFFFF"/>
                          </a:solidFill>
                          <a:effectLst/>
                          <a:latin typeface="Coptic1" pitchFamily="2" charset="0"/>
                          <a:cs typeface="Arial" charset="0"/>
                        </a:rPr>
                        <a:t> : </a:t>
                      </a:r>
                      <a:r>
                        <a:rPr kumimoji="0" lang="en-US" sz="2200" b="0" i="0" u="none" strike="noStrike" cap="none" normalizeH="0" baseline="0" dirty="0" err="1">
                          <a:ln>
                            <a:noFill/>
                          </a:ln>
                          <a:solidFill>
                            <a:srgbClr val="FFFFFF"/>
                          </a:solidFill>
                          <a:effectLst/>
                          <a:latin typeface="Coptic1" pitchFamily="2" charset="0"/>
                          <a:cs typeface="Arial" charset="0"/>
                        </a:rPr>
                        <a:t>qen</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paie~hoou</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eyouab</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vai</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nem</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nie~hoou</a:t>
                      </a:r>
                      <a:r>
                        <a:rPr kumimoji="0" lang="en-US" sz="2200" b="0" i="0" u="none" strike="noStrike" cap="none" normalizeH="0" baseline="0" dirty="0">
                          <a:ln>
                            <a:noFill/>
                          </a:ln>
                          <a:solidFill>
                            <a:srgbClr val="FFFFFF"/>
                          </a:solidFill>
                          <a:effectLst/>
                          <a:latin typeface="Coptic1" pitchFamily="2" charset="0"/>
                          <a:cs typeface="Arial" charset="0"/>
                        </a:rPr>
                        <a:t> t/</a:t>
                      </a:r>
                      <a:r>
                        <a:rPr kumimoji="0" lang="en-US" sz="2200" b="0" i="0" u="none" strike="noStrike" cap="none" normalizeH="0" baseline="0" dirty="0" err="1">
                          <a:ln>
                            <a:noFill/>
                          </a:ln>
                          <a:solidFill>
                            <a:srgbClr val="FFFFFF"/>
                          </a:solidFill>
                          <a:effectLst/>
                          <a:latin typeface="Coptic1" pitchFamily="2" charset="0"/>
                          <a:cs typeface="Arial" charset="0"/>
                        </a:rPr>
                        <a:t>rou</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n~te</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penwnq</a:t>
                      </a:r>
                      <a:r>
                        <a:rPr kumimoji="0" lang="en-US" sz="2200" b="0" i="0" u="none" strike="noStrike" cap="none" normalizeH="0" baseline="0" dirty="0">
                          <a:ln>
                            <a:noFill/>
                          </a:ln>
                          <a:solidFill>
                            <a:srgbClr val="FFFFFF"/>
                          </a:solidFill>
                          <a:effectLst/>
                          <a:latin typeface="Coptic1" pitchFamily="2" charset="0"/>
                          <a:cs typeface="Arial" charset="0"/>
                        </a:rPr>
                        <a:t> : </a:t>
                      </a:r>
                      <a:r>
                        <a:rPr kumimoji="0" lang="en-US" sz="2200" b="0" i="0" u="none" strike="noStrike" cap="none" normalizeH="0" baseline="0" dirty="0" err="1">
                          <a:ln>
                            <a:noFill/>
                          </a:ln>
                          <a:solidFill>
                            <a:srgbClr val="FFFFFF"/>
                          </a:solidFill>
                          <a:effectLst/>
                          <a:latin typeface="Coptic1" pitchFamily="2" charset="0"/>
                          <a:cs typeface="Arial" charset="0"/>
                        </a:rPr>
                        <a:t>qen</a:t>
                      </a:r>
                      <a:r>
                        <a:rPr kumimoji="0" lang="en-US" sz="2200" b="0" i="0" u="none" strike="noStrike" cap="none" normalizeH="0" baseline="0" dirty="0">
                          <a:ln>
                            <a:noFill/>
                          </a:ln>
                          <a:solidFill>
                            <a:srgbClr val="FFFFFF"/>
                          </a:solidFill>
                          <a:effectLst/>
                          <a:latin typeface="Coptic1" pitchFamily="2" charset="0"/>
                          <a:cs typeface="Arial" charset="0"/>
                        </a:rPr>
                        <a:t> hir/n/ </a:t>
                      </a:r>
                      <a:r>
                        <a:rPr kumimoji="0" lang="en-US" sz="2200" b="0" i="0" u="none" strike="noStrike" cap="none" normalizeH="0" baseline="0" dirty="0" err="1">
                          <a:ln>
                            <a:noFill/>
                          </a:ln>
                          <a:solidFill>
                            <a:srgbClr val="FFFFFF"/>
                          </a:solidFill>
                          <a:effectLst/>
                          <a:latin typeface="Coptic1" pitchFamily="2" charset="0"/>
                          <a:cs typeface="Arial" charset="0"/>
                        </a:rPr>
                        <a:t>niben</a:t>
                      </a:r>
                      <a:r>
                        <a:rPr kumimoji="0" lang="en-US" sz="2200" b="0" i="0" u="none" strike="noStrike" cap="none" normalizeH="0" baseline="0" dirty="0">
                          <a:ln>
                            <a:noFill/>
                          </a:ln>
                          <a:solidFill>
                            <a:srgbClr val="FFFFFF"/>
                          </a:solidFill>
                          <a:effectLst/>
                          <a:latin typeface="Coptic1" pitchFamily="2" charset="0"/>
                          <a:cs typeface="Arial" charset="0"/>
                        </a:rPr>
                        <a:t> : </a:t>
                      </a:r>
                      <a:r>
                        <a:rPr kumimoji="0" lang="en-US" sz="2200" b="0" i="0" u="none" strike="noStrike" cap="none" normalizeH="0" baseline="0" dirty="0" err="1">
                          <a:ln>
                            <a:noFill/>
                          </a:ln>
                          <a:solidFill>
                            <a:srgbClr val="FFFFFF"/>
                          </a:solidFill>
                          <a:effectLst/>
                          <a:latin typeface="Coptic1" pitchFamily="2" charset="0"/>
                          <a:cs typeface="Arial" charset="0"/>
                        </a:rPr>
                        <a:t>n~je</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PiPantokratwr</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a:ln>
                            <a:noFill/>
                          </a:ln>
                          <a:solidFill>
                            <a:srgbClr val="FFFFFF"/>
                          </a:solidFill>
                          <a:effectLst/>
                          <a:latin typeface="Coptic1" pitchFamily="2" charset="0"/>
                          <a:cs typeface="Arial" charset="0"/>
                        </a:rPr>
                        <a:t>P~{oic </a:t>
                      </a:r>
                      <a:r>
                        <a:rPr kumimoji="0" lang="en-US" sz="2200" b="0" i="0" u="none" strike="noStrike" cap="none" normalizeH="0" baseline="0" dirty="0" err="1">
                          <a:ln>
                            <a:noFill/>
                          </a:ln>
                          <a:solidFill>
                            <a:srgbClr val="FFFFFF"/>
                          </a:solidFill>
                          <a:effectLst/>
                          <a:latin typeface="Coptic1" pitchFamily="2" charset="0"/>
                          <a:cs typeface="Arial" charset="0"/>
                        </a:rPr>
                        <a:t>PenNou</a:t>
                      </a:r>
                      <a:r>
                        <a:rPr kumimoji="0" lang="en-US" sz="2200" b="0" i="0" u="none" strike="noStrike" cap="none" normalizeH="0" baseline="0" dirty="0">
                          <a:ln>
                            <a:noFill/>
                          </a:ln>
                          <a:solidFill>
                            <a:srgbClr val="FFFFFF"/>
                          </a:solidFill>
                          <a:effectLst/>
                          <a:latin typeface="Coptic1" pitchFamily="2" charset="0"/>
                          <a:cs typeface="Arial" charset="0"/>
                        </a:rPr>
                        <a:t>].</a:t>
                      </a: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fr-FR" sz="2200" b="0" i="0" u="none" strike="noStrike" cap="none" normalizeH="0" baseline="0" dirty="0">
                          <a:ln>
                            <a:noFill/>
                          </a:ln>
                          <a:solidFill>
                            <a:srgbClr val="FFFFFF"/>
                          </a:solidFill>
                          <a:effectLst/>
                          <a:latin typeface="Arial" charset="0"/>
                          <a:cs typeface="Arial" charset="0"/>
                        </a:rPr>
                        <a:t>parce qu’Il nous a protégés, aidés, préservés, reçus avec bonté, traités avec miséricorde, fortifiés et fait parvenir jusqu’à cette heure.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fr-FR" sz="2200" b="0" i="0" u="none" strike="noStrike" cap="none" normalizeH="0" baseline="0" dirty="0">
                          <a:ln>
                            <a:noFill/>
                          </a:ln>
                          <a:solidFill>
                            <a:srgbClr val="FFFFFF"/>
                          </a:solidFill>
                          <a:effectLst/>
                          <a:latin typeface="Arial" charset="0"/>
                          <a:cs typeface="Arial" charset="0"/>
                        </a:rPr>
                        <a:t>Supplions-Le encore de nous garder en ce saint jour et tous les jours de notre vie en toute paix ; Lui qui est Tout-Puissant, le Seigneur notre Dieu.</a:t>
                      </a:r>
                      <a:endParaRPr kumimoji="0" lang="en-US" sz="22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لأنه سترنا وأعاننا وحفظنا وقبلنا إليه وأشفقَ علينا وعضدنا وأتى بنا إلى هذه الساعة</a:t>
                      </a:r>
                      <a:r>
                        <a:rPr kumimoji="0" lang="ar-EG" sz="2800" b="0" i="0" u="none" strike="noStrike" cap="none" normalizeH="0" baseline="0" dirty="0">
                          <a:ln>
                            <a:noFill/>
                          </a:ln>
                          <a:solidFill>
                            <a:srgbClr val="FFFFFF"/>
                          </a:solidFill>
                          <a:effectLst/>
                          <a:latin typeface="Arial" charset="0"/>
                          <a:cs typeface="Arial" charset="0"/>
                        </a:rPr>
                        <a:t>. </a:t>
                      </a:r>
                      <a:r>
                        <a:rPr kumimoji="0" lang="ar-SA" sz="2800" b="0" i="0" u="none" strike="noStrike" cap="none" normalizeH="0" baseline="0" dirty="0" err="1">
                          <a:ln>
                            <a:noFill/>
                          </a:ln>
                          <a:solidFill>
                            <a:srgbClr val="FFFFFF"/>
                          </a:solidFill>
                          <a:effectLst/>
                          <a:latin typeface="Arial" charset="0"/>
                          <a:cs typeface="Arial" charset="0"/>
                        </a:rPr>
                        <a:t>هوأيضاً</a:t>
                      </a:r>
                      <a:r>
                        <a:rPr kumimoji="0" lang="ar-SA" sz="2800" b="0" i="0" u="none" strike="noStrike" cap="none" normalizeH="0" baseline="0" dirty="0">
                          <a:ln>
                            <a:noFill/>
                          </a:ln>
                          <a:solidFill>
                            <a:srgbClr val="FFFFFF"/>
                          </a:solidFill>
                          <a:effectLst/>
                          <a:latin typeface="Arial" charset="0"/>
                          <a:cs typeface="Arial" charset="0"/>
                        </a:rPr>
                        <a:t> فلنسألهُ أن يحفظنا في هذا اليوم المقدس وكل أيام حياتنا بكل سلام، ضابط الكل الربُ إلهُنا.</a:t>
                      </a:r>
                      <a:r>
                        <a:rPr kumimoji="0" lang="en-US" sz="2800" b="0" i="0" u="none" strike="noStrike" cap="none" normalizeH="0" baseline="0" dirty="0">
                          <a:ln>
                            <a:noFill/>
                          </a:ln>
                          <a:solidFill>
                            <a:srgbClr val="FFFFFF"/>
                          </a:solidFill>
                          <a:effectLst/>
                          <a:latin typeface="Arial" charset="0"/>
                          <a:cs typeface="Arial" charset="0"/>
                        </a:rPr>
                        <a:t> </a:t>
                      </a: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69799402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98595" name="Group 3"/>
          <p:cNvGraphicFramePr>
            <a:graphicFrameLocks noGrp="1"/>
          </p:cNvGraphicFramePr>
          <p:nvPr>
            <p:extLst>
              <p:ext uri="{D42A27DB-BD31-4B8C-83A1-F6EECF244321}">
                <p14:modId xmlns:p14="http://schemas.microsoft.com/office/powerpoint/2010/main" val="2807359575"/>
              </p:ext>
            </p:extLst>
          </p:nvPr>
        </p:nvGraphicFramePr>
        <p:xfrm>
          <a:off x="0" y="0"/>
          <a:ext cx="9144000" cy="4613910"/>
        </p:xfrm>
        <a:graphic>
          <a:graphicData uri="http://schemas.openxmlformats.org/drawingml/2006/table">
            <a:tbl>
              <a:tblPr/>
              <a:tblGrid>
                <a:gridCol w="3274979">
                  <a:extLst>
                    <a:ext uri="{9D8B030D-6E8A-4147-A177-3AD203B41FA5}">
                      <a16:colId xmlns:a16="http://schemas.microsoft.com/office/drawing/2014/main" val="20000"/>
                    </a:ext>
                  </a:extLst>
                </a:gridCol>
                <a:gridCol w="3132306">
                  <a:extLst>
                    <a:ext uri="{9D8B030D-6E8A-4147-A177-3AD203B41FA5}">
                      <a16:colId xmlns:a16="http://schemas.microsoft.com/office/drawing/2014/main" val="20001"/>
                    </a:ext>
                  </a:extLst>
                </a:gridCol>
                <a:gridCol w="2736715">
                  <a:extLst>
                    <a:ext uri="{9D8B030D-6E8A-4147-A177-3AD203B41FA5}">
                      <a16:colId xmlns:a16="http://schemas.microsoft.com/office/drawing/2014/main" val="20002"/>
                    </a:ext>
                  </a:extLst>
                </a:gridCol>
              </a:tblGrid>
              <a:tr h="361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0" i="0" u="sng" strike="noStrike" cap="none" normalizeH="0" baseline="0" dirty="0" err="1">
                          <a:ln>
                            <a:noFill/>
                          </a:ln>
                          <a:solidFill>
                            <a:srgbClr val="FF9900"/>
                          </a:solidFill>
                          <a:effectLst/>
                          <a:latin typeface="Coptic1" pitchFamily="2" charset="0"/>
                          <a:cs typeface="Arial" charset="0"/>
                        </a:rPr>
                        <a:t>Pidia~kwn</a:t>
                      </a:r>
                      <a:r>
                        <a:rPr kumimoji="0" lang="en-CA" sz="2000" b="0" i="0" u="sng" strike="noStrike" cap="none" normalizeH="0" baseline="0" dirty="0">
                          <a:ln>
                            <a:noFill/>
                          </a:ln>
                          <a:solidFill>
                            <a:srgbClr val="FF9900"/>
                          </a:solidFill>
                          <a:effectLst/>
                          <a:latin typeface="Coptic1" pitchFamily="2" charset="0"/>
                          <a:cs typeface="Arial" charset="0"/>
                        </a:rPr>
                        <a:t> :</a:t>
                      </a: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sng" strike="noStrike" cap="none" normalizeH="0" baseline="0" dirty="0">
                          <a:ln>
                            <a:noFill/>
                          </a:ln>
                          <a:solidFill>
                            <a:srgbClr val="FF9900"/>
                          </a:solidFill>
                          <a:effectLst/>
                          <a:latin typeface="Arial" charset="0"/>
                          <a:cs typeface="Arial" pitchFamily="34" charset="0"/>
                        </a:rPr>
                        <a:t>Le </a:t>
                      </a:r>
                      <a:r>
                        <a:rPr kumimoji="0" lang="en-US" sz="2000" b="0" i="0" u="sng" strike="noStrike" cap="none" normalizeH="0" baseline="0" dirty="0" err="1">
                          <a:ln>
                            <a:noFill/>
                          </a:ln>
                          <a:solidFill>
                            <a:srgbClr val="FF9900"/>
                          </a:solidFill>
                          <a:effectLst/>
                          <a:latin typeface="Arial" charset="0"/>
                          <a:cs typeface="Arial" pitchFamily="34" charset="0"/>
                        </a:rPr>
                        <a:t>diacre</a:t>
                      </a:r>
                      <a:r>
                        <a:rPr kumimoji="0" lang="en-US" sz="2000" b="0" i="0" u="sng" strike="noStrike" cap="none" normalizeH="0" baseline="0" dirty="0">
                          <a:ln>
                            <a:noFill/>
                          </a:ln>
                          <a:solidFill>
                            <a:srgbClr val="FF9900"/>
                          </a:solidFill>
                          <a:effectLst/>
                          <a:latin typeface="Arial" charset="0"/>
                          <a:cs typeface="Arial" pitchFamily="34" charset="0"/>
                        </a:rPr>
                        <a:t> :</a:t>
                      </a: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ts val="0"/>
                        </a:spcBef>
                        <a:spcAft>
                          <a:spcPct val="0"/>
                        </a:spcAft>
                        <a:buClrTx/>
                        <a:buSzTx/>
                        <a:buFontTx/>
                        <a:buNone/>
                        <a:tabLst/>
                      </a:pPr>
                      <a:r>
                        <a:rPr kumimoji="0" lang="ar-SA" sz="2000" b="0" i="0" u="sng" strike="noStrike" cap="none" normalizeH="0" baseline="0" dirty="0">
                          <a:ln>
                            <a:noFill/>
                          </a:ln>
                          <a:solidFill>
                            <a:srgbClr val="FF9900"/>
                          </a:solidFill>
                          <a:effectLst/>
                          <a:latin typeface="Arial" charset="0"/>
                          <a:cs typeface="Arial" pitchFamily="34" charset="0"/>
                        </a:rPr>
                        <a:t>الشماس :</a:t>
                      </a:r>
                      <a:endParaRPr kumimoji="0" lang="en-US" sz="2000" b="0" i="0" u="none" strike="noStrike" cap="none" normalizeH="0" baseline="0" dirty="0">
                        <a:ln>
                          <a:noFill/>
                        </a:ln>
                        <a:solidFill>
                          <a:srgbClr val="FF9900"/>
                        </a:solidFill>
                        <a:effectLst/>
                        <a:latin typeface="Arial" charset="0"/>
                        <a:cs typeface="Arial" charset="0"/>
                      </a:endParaRPr>
                    </a:p>
                  </a:txBody>
                  <a:tcPr marT="34290" marB="3429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4655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rgbClr val="FFFFFF"/>
                          </a:solidFill>
                          <a:effectLst/>
                          <a:latin typeface="Coptic1" pitchFamily="2" charset="0"/>
                          <a:cs typeface="Arial" pitchFamily="34" charset="0"/>
                        </a:rPr>
                        <a:t>P~roceuxacye</a:t>
                      </a:r>
                      <a:r>
                        <a:rPr kumimoji="0" lang="en-US" sz="2400" b="0" i="0" u="none" strike="noStrike" cap="none" normalizeH="0" baseline="0" dirty="0">
                          <a:ln>
                            <a:noFill/>
                          </a:ln>
                          <a:solidFill>
                            <a:srgbClr val="FFFFFF"/>
                          </a:solidFill>
                          <a:effectLst/>
                          <a:latin typeface="Coptic1" pitchFamily="2" charset="0"/>
                          <a:cs typeface="Arial" pitchFamily="34" charset="0"/>
                        </a:rPr>
                        <a:t>.</a:t>
                      </a:r>
                      <a:endParaRPr kumimoji="0" lang="en-US" sz="2400" b="0" i="1"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rgbClr val="FFFFFF"/>
                          </a:solidFill>
                          <a:effectLst/>
                          <a:latin typeface="Arial" charset="0"/>
                          <a:cs typeface="Arial" charset="0"/>
                        </a:rPr>
                        <a:t>Prions</a:t>
                      </a:r>
                      <a:r>
                        <a:rPr kumimoji="0" lang="en-US" sz="2400" b="0" i="0" u="none" strike="noStrike" cap="none" normalizeH="0" baseline="0" dirty="0">
                          <a:ln>
                            <a:noFill/>
                          </a:ln>
                          <a:solidFill>
                            <a:srgbClr val="FFFFFF"/>
                          </a:solidFill>
                          <a:effectLst/>
                          <a:latin typeface="Arial" charset="0"/>
                          <a:cs typeface="Arial" charset="0"/>
                        </a:rPr>
                        <a:t>.</a:t>
                      </a:r>
                    </a:p>
                  </a:txBody>
                  <a:tcPr marT="34290" marB="34290" horzOverflow="overflow">
                    <a:lnL>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ts val="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صلوا.</a:t>
                      </a:r>
                      <a:endParaRPr kumimoji="0" lang="en-US" sz="24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3992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0" i="0" u="sng" strike="noStrike" cap="none" normalizeH="0" baseline="0" dirty="0" err="1">
                          <a:ln>
                            <a:noFill/>
                          </a:ln>
                          <a:solidFill>
                            <a:srgbClr val="FF9900"/>
                          </a:solidFill>
                          <a:effectLst/>
                          <a:latin typeface="Coptic1" pitchFamily="2" charset="0"/>
                          <a:cs typeface="Arial" charset="0"/>
                        </a:rPr>
                        <a:t>Pilaoc</a:t>
                      </a:r>
                      <a:r>
                        <a:rPr kumimoji="0" lang="en-CA" sz="2000" b="0" i="0" u="sng" strike="noStrike" cap="none" normalizeH="0" baseline="0" dirty="0">
                          <a:ln>
                            <a:noFill/>
                          </a:ln>
                          <a:solidFill>
                            <a:srgbClr val="FF9900"/>
                          </a:solidFill>
                          <a:effectLst/>
                          <a:latin typeface="Coptic1" pitchFamily="2" charset="0"/>
                          <a:cs typeface="Arial" charset="0"/>
                        </a:rPr>
                        <a:t> :</a:t>
                      </a:r>
                    </a:p>
                  </a:txBody>
                  <a:tcPr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Arial" charset="0"/>
                          <a:cs typeface="Arial" pitchFamily="34" charset="0"/>
                        </a:rPr>
                        <a:t>Le peuple :</a:t>
                      </a:r>
                      <a:endParaRPr kumimoji="0" lang="en-US" sz="2000" b="0" i="0" u="sng" strike="noStrike" cap="none" normalizeH="0" baseline="0" dirty="0">
                        <a:ln>
                          <a:noFill/>
                        </a:ln>
                        <a:solidFill>
                          <a:srgbClr val="FF9900"/>
                        </a:solidFill>
                        <a:effectLst/>
                        <a:latin typeface="Arial" charset="0"/>
                        <a:cs typeface="Arial" pitchFamily="34" charset="0"/>
                      </a:endParaRPr>
                    </a:p>
                  </a:txBody>
                  <a:tcPr marT="34290" marB="34290" horzOverflow="overflow">
                    <a:lnL>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000" b="0" i="0" u="sng" strike="noStrike" cap="none" normalizeH="0" baseline="0" dirty="0">
                          <a:ln>
                            <a:noFill/>
                          </a:ln>
                          <a:solidFill>
                            <a:srgbClr val="FF9900"/>
                          </a:solidFill>
                          <a:effectLst/>
                          <a:latin typeface="Arial" charset="0"/>
                          <a:cs typeface="Arial" pitchFamily="34" charset="0"/>
                        </a:rPr>
                        <a:t>الشعب :</a:t>
                      </a:r>
                      <a:endParaRPr kumimoji="0" lang="en-US" sz="2000" b="0" i="0" u="none" strike="noStrike" cap="none" normalizeH="0" baseline="0" dirty="0">
                        <a:ln>
                          <a:noFill/>
                        </a:ln>
                        <a:solidFill>
                          <a:srgbClr val="FF9900"/>
                        </a:solidFill>
                        <a:effectLst/>
                        <a:latin typeface="Arial" charset="0"/>
                        <a:cs typeface="Arial" charset="0"/>
                      </a:endParaRPr>
                    </a:p>
                  </a:txBody>
                  <a:tcPr marT="34290" marB="3429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3832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rgbClr val="FFFFFF"/>
                          </a:solidFill>
                          <a:effectLst/>
                          <a:latin typeface="Coptic1" pitchFamily="2" charset="0"/>
                          <a:cs typeface="Arial" pitchFamily="34" charset="0"/>
                        </a:rPr>
                        <a:t>Kurie</a:t>
                      </a:r>
                      <a:r>
                        <a:rPr kumimoji="0" lang="en-US" sz="2400" b="0" i="0" u="none" strike="noStrike" cap="none" normalizeH="0" baseline="0" dirty="0">
                          <a:ln>
                            <a:noFill/>
                          </a:ln>
                          <a:solidFill>
                            <a:srgbClr val="FFFFFF"/>
                          </a:solidFill>
                          <a:effectLst/>
                          <a:latin typeface="Coptic1" pitchFamily="2" charset="0"/>
                          <a:cs typeface="Arial" pitchFamily="34" charset="0"/>
                        </a:rPr>
                        <a:t>~ </a:t>
                      </a:r>
                      <a:r>
                        <a:rPr kumimoji="0" lang="en-US" sz="2400" b="0" i="0" u="none" strike="noStrike" cap="none" normalizeH="0" baseline="0" dirty="0" err="1">
                          <a:ln>
                            <a:noFill/>
                          </a:ln>
                          <a:solidFill>
                            <a:srgbClr val="FFFFFF"/>
                          </a:solidFill>
                          <a:effectLst/>
                          <a:latin typeface="Coptic1" pitchFamily="2" charset="0"/>
                          <a:cs typeface="Arial" pitchFamily="34" charset="0"/>
                        </a:rPr>
                        <a:t>e~le</a:t>
                      </a:r>
                      <a:r>
                        <a:rPr kumimoji="0" lang="en-US" sz="2400" b="0" i="0" u="none" strike="noStrike" cap="none" normalizeH="0" baseline="0" dirty="0">
                          <a:ln>
                            <a:noFill/>
                          </a:ln>
                          <a:solidFill>
                            <a:srgbClr val="FFFFFF"/>
                          </a:solidFill>
                          <a:effectLst/>
                          <a:latin typeface="Coptic1" pitchFamily="2" charset="0"/>
                          <a:cs typeface="Arial" pitchFamily="34" charset="0"/>
                        </a:rPr>
                        <a:t>/~con.</a:t>
                      </a:r>
                    </a:p>
                  </a:txBody>
                  <a:tcPr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err="1">
                          <a:ln>
                            <a:noFill/>
                          </a:ln>
                          <a:solidFill>
                            <a:srgbClr val="FFFFFF"/>
                          </a:solidFill>
                          <a:effectLst/>
                          <a:latin typeface="Arial" charset="0"/>
                          <a:cs typeface="Arial" charset="0"/>
                        </a:rPr>
                        <a:t>Pitié</a:t>
                      </a:r>
                      <a:r>
                        <a:rPr kumimoji="0" lang="en-US" sz="2400" b="0" i="0" u="none" strike="noStrike" cap="none" normalizeH="0" baseline="0" dirty="0">
                          <a:ln>
                            <a:noFill/>
                          </a:ln>
                          <a:solidFill>
                            <a:srgbClr val="FFFFFF"/>
                          </a:solidFill>
                          <a:effectLst/>
                          <a:latin typeface="Arial" charset="0"/>
                          <a:cs typeface="Arial" charset="0"/>
                        </a:rPr>
                        <a:t> Seigneur</a:t>
                      </a:r>
                      <a:r>
                        <a:rPr kumimoji="0" lang="en-US" sz="2800" b="0" i="0" u="none" strike="noStrike" cap="none" normalizeH="0" baseline="0" dirty="0">
                          <a:ln>
                            <a:noFill/>
                          </a:ln>
                          <a:solidFill>
                            <a:srgbClr val="FFFFFF"/>
                          </a:solidFill>
                          <a:effectLst/>
                          <a:latin typeface="Arial" charset="0"/>
                          <a:cs typeface="Arial" charset="0"/>
                        </a:rPr>
                        <a:t>.</a:t>
                      </a:r>
                    </a:p>
                  </a:txBody>
                  <a:tcPr marT="34290" marB="34290" horzOverflow="overflow">
                    <a:lnL>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يا ربُ ارحم.</a:t>
                      </a:r>
                      <a:endParaRPr kumimoji="0" lang="en-US" sz="2800" b="0" i="0" u="none" strike="noStrike" cap="none" normalizeH="0" baseline="0" dirty="0">
                        <a:ln>
                          <a:noFill/>
                        </a:ln>
                        <a:solidFill>
                          <a:srgbClr val="FFFFFF"/>
                        </a:solidFill>
                        <a:effectLst/>
                        <a:latin typeface="Coptic1" pitchFamily="2" charset="0"/>
                        <a:cs typeface="Arial" pitchFamily="34" charset="0"/>
                      </a:endParaRPr>
                    </a:p>
                  </a:txBody>
                  <a:tcPr marT="34290" marB="3429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3680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0" i="0" u="sng" strike="noStrike" cap="none" normalizeH="0" baseline="0" dirty="0" err="1">
                          <a:ln>
                            <a:noFill/>
                          </a:ln>
                          <a:solidFill>
                            <a:srgbClr val="FF9900"/>
                          </a:solidFill>
                          <a:effectLst/>
                          <a:latin typeface="Coptic1" pitchFamily="2" charset="0"/>
                          <a:cs typeface="Arial" pitchFamily="34" charset="0"/>
                        </a:rPr>
                        <a:t>Piou</a:t>
                      </a:r>
                      <a:r>
                        <a:rPr kumimoji="0" lang="en-CA" sz="2000" b="0" i="0" u="sng" strike="noStrike" cap="none" normalizeH="0" baseline="0" dirty="0">
                          <a:ln>
                            <a:noFill/>
                          </a:ln>
                          <a:solidFill>
                            <a:srgbClr val="FF9900"/>
                          </a:solidFill>
                          <a:effectLst/>
                          <a:latin typeface="Coptic1" pitchFamily="2" charset="0"/>
                          <a:cs typeface="Arial" pitchFamily="34" charset="0"/>
                        </a:rPr>
                        <a:t>/b :</a:t>
                      </a:r>
                    </a:p>
                  </a:txBody>
                  <a:tcPr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Arial" charset="0"/>
                          <a:cs typeface="Arial" charset="0"/>
                        </a:rPr>
                        <a:t>Le prêtre :</a:t>
                      </a:r>
                      <a:endParaRPr kumimoji="0" lang="en-US" sz="2000" b="0" i="0" u="none" strike="noStrike" cap="none" normalizeH="0" baseline="0" dirty="0">
                        <a:ln>
                          <a:noFill/>
                        </a:ln>
                        <a:solidFill>
                          <a:srgbClr val="FF9900"/>
                        </a:solidFill>
                        <a:effectLst/>
                        <a:latin typeface="Coptic1" pitchFamily="2" charset="0"/>
                        <a:cs typeface="Arial" pitchFamily="34" charset="0"/>
                      </a:endParaRPr>
                    </a:p>
                  </a:txBody>
                  <a:tcPr marT="34290" marB="34290" horzOverflow="overflow">
                    <a:lnL>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000" b="0" i="0" u="sng" strike="noStrike" cap="none" normalizeH="0" baseline="0" dirty="0">
                          <a:ln>
                            <a:noFill/>
                          </a:ln>
                          <a:solidFill>
                            <a:srgbClr val="FF9900"/>
                          </a:solidFill>
                          <a:effectLst/>
                          <a:latin typeface="Arial" charset="0"/>
                          <a:cs typeface="Arial" charset="0"/>
                        </a:rPr>
                        <a:t>الكاهن :</a:t>
                      </a:r>
                      <a:endParaRPr kumimoji="0" lang="en-US" sz="2000" b="0" i="0" u="none" strike="noStrike" cap="none" normalizeH="0" baseline="0" dirty="0">
                        <a:ln>
                          <a:noFill/>
                        </a:ln>
                        <a:solidFill>
                          <a:srgbClr val="FF9900"/>
                        </a:solidFill>
                        <a:effectLst/>
                        <a:latin typeface="Coptic1" pitchFamily="2" charset="0"/>
                        <a:cs typeface="Arial" pitchFamily="34" charset="0"/>
                      </a:endParaRPr>
                    </a:p>
                  </a:txBody>
                  <a:tcPr marT="34290" marB="3429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230886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dirty="0" err="1">
                          <a:ln>
                            <a:noFill/>
                          </a:ln>
                          <a:solidFill>
                            <a:srgbClr val="FFFFFF"/>
                          </a:solidFill>
                          <a:effectLst/>
                          <a:latin typeface="Coptic1" pitchFamily="2" charset="0"/>
                          <a:cs typeface="Arial" charset="0"/>
                        </a:rPr>
                        <a:t>Vn</a:t>
                      </a:r>
                      <a:r>
                        <a:rPr kumimoji="0" lang="en-US" sz="2600" b="0" i="0" u="none" strike="noStrike" cap="none" normalizeH="0" baseline="0" dirty="0">
                          <a:ln>
                            <a:noFill/>
                          </a:ln>
                          <a:solidFill>
                            <a:srgbClr val="FFFFFF"/>
                          </a:solidFill>
                          <a:effectLst/>
                          <a:latin typeface="Coptic1" pitchFamily="2" charset="0"/>
                          <a:cs typeface="Arial" charset="0"/>
                        </a:rPr>
                        <a:t>/b P~{</a:t>
                      </a:r>
                      <a:r>
                        <a:rPr kumimoji="0" lang="en-US" sz="2600" b="0" i="0" u="none" strike="noStrike" cap="none" normalizeH="0" baseline="0" dirty="0" err="1">
                          <a:ln>
                            <a:noFill/>
                          </a:ln>
                          <a:solidFill>
                            <a:srgbClr val="FFFFFF"/>
                          </a:solidFill>
                          <a:effectLst/>
                          <a:latin typeface="Coptic1" pitchFamily="2" charset="0"/>
                          <a:cs typeface="Arial" charset="0"/>
                        </a:rPr>
                        <a:t>oic</a:t>
                      </a:r>
                      <a:r>
                        <a:rPr kumimoji="0" lang="en-US" sz="2600" b="0" i="0" u="none" strike="noStrike" cap="none" normalizeH="0" baseline="0" dirty="0">
                          <a:ln>
                            <a:noFill/>
                          </a:ln>
                          <a:solidFill>
                            <a:srgbClr val="FFFFFF"/>
                          </a:solidFill>
                          <a:effectLst/>
                          <a:latin typeface="Coptic1" pitchFamily="2" charset="0"/>
                          <a:cs typeface="Arial" charset="0"/>
                        </a:rPr>
                        <a:t> V~} </a:t>
                      </a:r>
                      <a:r>
                        <a:rPr kumimoji="0" lang="en-US" sz="2600" b="0" i="0" u="none" strike="noStrike" cap="none" normalizeH="0" baseline="0" dirty="0" err="1">
                          <a:ln>
                            <a:noFill/>
                          </a:ln>
                          <a:solidFill>
                            <a:srgbClr val="FFFFFF"/>
                          </a:solidFill>
                          <a:effectLst/>
                          <a:latin typeface="Coptic1" pitchFamily="2" charset="0"/>
                          <a:cs typeface="Arial" charset="0"/>
                        </a:rPr>
                        <a:t>PiPantokratwr</a:t>
                      </a:r>
                      <a:r>
                        <a:rPr kumimoji="0" lang="en-US" sz="2600" b="0" i="0" u="none" strike="noStrike" cap="none" normalizeH="0" baseline="0" dirty="0">
                          <a:ln>
                            <a:noFill/>
                          </a:ln>
                          <a:solidFill>
                            <a:srgbClr val="FFFFFF"/>
                          </a:solidFill>
                          <a:effectLst/>
                          <a:latin typeface="Coptic1" pitchFamily="2" charset="0"/>
                          <a:cs typeface="Arial" charset="0"/>
                        </a:rPr>
                        <a:t> : </a:t>
                      </a:r>
                      <a:r>
                        <a:rPr kumimoji="0" lang="en-US" sz="2600" b="0" i="0" u="none" strike="noStrike" cap="none" normalizeH="0" baseline="0" dirty="0" err="1">
                          <a:ln>
                            <a:noFill/>
                          </a:ln>
                          <a:solidFill>
                            <a:srgbClr val="FFFFFF"/>
                          </a:solidFill>
                          <a:effectLst/>
                          <a:latin typeface="Coptic1" pitchFamily="2" charset="0"/>
                          <a:cs typeface="Arial" charset="0"/>
                        </a:rPr>
                        <a:t>V~Iwt</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m~Pen</a:t>
                      </a:r>
                      <a:r>
                        <a:rPr kumimoji="0" lang="en-US" sz="2600" b="0" i="0" u="none" strike="noStrike" cap="none" normalizeH="0" baseline="0" dirty="0">
                          <a:ln>
                            <a:noFill/>
                          </a:ln>
                          <a:solidFill>
                            <a:srgbClr val="FFFFFF"/>
                          </a:solidFill>
                          <a:effectLst/>
                          <a:latin typeface="Coptic1" pitchFamily="2" charset="0"/>
                          <a:cs typeface="Arial" charset="0"/>
                        </a:rPr>
                        <a:t>{</a:t>
                      </a:r>
                      <a:r>
                        <a:rPr kumimoji="0" lang="en-US" sz="2600" b="0" i="0" u="none" strike="noStrike" cap="none" normalizeH="0" baseline="0" err="1">
                          <a:ln>
                            <a:noFill/>
                          </a:ln>
                          <a:solidFill>
                            <a:srgbClr val="FFFFFF"/>
                          </a:solidFill>
                          <a:effectLst/>
                          <a:latin typeface="Coptic1" pitchFamily="2" charset="0"/>
                          <a:cs typeface="Arial" charset="0"/>
                        </a:rPr>
                        <a:t>oic</a:t>
                      </a:r>
                      <a:r>
                        <a:rPr kumimoji="0" lang="en-US" sz="2600" b="0" i="0" u="none" strike="noStrike" cap="none" normalizeH="0" baseline="0">
                          <a:ln>
                            <a:noFill/>
                          </a:ln>
                          <a:solidFill>
                            <a:srgbClr val="FFFFFF"/>
                          </a:solidFill>
                          <a:effectLst/>
                          <a:latin typeface="Coptic1" pitchFamily="2" charset="0"/>
                          <a:cs typeface="Arial" charset="0"/>
                        </a:rPr>
                        <a:t> ouoh </a:t>
                      </a:r>
                      <a:r>
                        <a:rPr kumimoji="0" lang="en-US" sz="2600" b="0" i="0" u="none" strike="noStrike" cap="none" normalizeH="0" baseline="0" dirty="0" err="1">
                          <a:ln>
                            <a:noFill/>
                          </a:ln>
                          <a:solidFill>
                            <a:srgbClr val="FFFFFF"/>
                          </a:solidFill>
                          <a:effectLst/>
                          <a:latin typeface="Coptic1" pitchFamily="2" charset="0"/>
                          <a:cs typeface="Arial" charset="0"/>
                        </a:rPr>
                        <a:t>PenNou</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ouoh</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PenCwt</a:t>
                      </a:r>
                      <a:r>
                        <a:rPr kumimoji="0" lang="en-US" sz="2600" b="0" i="0" u="none" strike="noStrike" cap="none" normalizeH="0" baseline="0" dirty="0">
                          <a:ln>
                            <a:noFill/>
                          </a:ln>
                          <a:solidFill>
                            <a:srgbClr val="FFFFFF"/>
                          </a:solidFill>
                          <a:effectLst/>
                          <a:latin typeface="Coptic1" pitchFamily="2" charset="0"/>
                          <a:cs typeface="Arial" charset="0"/>
                        </a:rPr>
                        <a:t>/r I/#c# </a:t>
                      </a:r>
                      <a:r>
                        <a:rPr kumimoji="0" lang="en-US" sz="2600" b="0" i="0" u="none" strike="noStrike" cap="none" normalizeH="0" baseline="0" dirty="0" err="1">
                          <a:ln>
                            <a:noFill/>
                          </a:ln>
                          <a:solidFill>
                            <a:srgbClr val="FFFFFF"/>
                          </a:solidFill>
                          <a:effectLst/>
                          <a:latin typeface="Coptic1" pitchFamily="2" charset="0"/>
                          <a:cs typeface="Arial" charset="0"/>
                        </a:rPr>
                        <a:t>P,#c</a:t>
                      </a:r>
                      <a:r>
                        <a:rPr kumimoji="0" lang="en-US" sz="2600" b="0" i="0" u="none" strike="noStrike" cap="none" normalizeH="0" baseline="0" dirty="0">
                          <a:ln>
                            <a:noFill/>
                          </a:ln>
                          <a:solidFill>
                            <a:srgbClr val="FFFFFF"/>
                          </a:solidFill>
                          <a:effectLst/>
                          <a:latin typeface="Coptic1" pitchFamily="2" charset="0"/>
                          <a:cs typeface="Arial" charset="0"/>
                        </a:rPr>
                        <a:t># :</a:t>
                      </a:r>
                      <a:endParaRPr kumimoji="0" lang="en-US" sz="2600" b="0" i="0" u="none" strike="noStrike" cap="none" normalizeH="0" baseline="0" dirty="0">
                        <a:ln>
                          <a:noFill/>
                        </a:ln>
                        <a:solidFill>
                          <a:srgbClr val="FFFFFF"/>
                        </a:solidFill>
                        <a:effectLst/>
                        <a:latin typeface="Coptic1" pitchFamily="2" charset="0"/>
                        <a:cs typeface="Arial" pitchFamily="34" charset="0"/>
                      </a:endParaRP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600" b="0" i="0" u="none" strike="noStrike" cap="none" normalizeH="0" baseline="0" dirty="0">
                          <a:ln>
                            <a:noFill/>
                          </a:ln>
                          <a:solidFill>
                            <a:srgbClr val="FFFFFF"/>
                          </a:solidFill>
                          <a:effectLst/>
                          <a:latin typeface="Arial" charset="0"/>
                          <a:cs typeface="Arial" pitchFamily="34" charset="0"/>
                        </a:rPr>
                        <a:t>Ô Maître Seigneur, Dieu Tout-Puissant, Père de notre Seigneur, Dieu et Sauveur Jésus-Christ,</a:t>
                      </a:r>
                      <a:endParaRPr kumimoji="0" lang="en-US" sz="2600" b="0" i="0" u="none" strike="noStrike" cap="none" normalizeH="0" baseline="0" dirty="0">
                        <a:ln>
                          <a:noFill/>
                        </a:ln>
                        <a:solidFill>
                          <a:srgbClr val="FFFFFF"/>
                        </a:solidFill>
                        <a:effectLst/>
                        <a:latin typeface="Arial" charset="0"/>
                        <a:cs typeface="Arial" pitchFamily="34" charset="0"/>
                      </a:endParaRP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rgbClr val="FFFFFF"/>
                          </a:solidFill>
                          <a:effectLst/>
                          <a:latin typeface="Arial" charset="0"/>
                          <a:cs typeface="Arial" charset="0"/>
                        </a:rPr>
                        <a:t>أيها السيدُ الربُ الإله ضابط الكل </a:t>
                      </a:r>
                      <a:r>
                        <a:rPr kumimoji="0" lang="ar-SA" sz="3200" b="0" i="0" u="none" strike="noStrike" cap="none" normalizeH="0" baseline="0" dirty="0" err="1">
                          <a:ln>
                            <a:noFill/>
                          </a:ln>
                          <a:solidFill>
                            <a:srgbClr val="FFFFFF"/>
                          </a:solidFill>
                          <a:effectLst/>
                          <a:latin typeface="Arial" charset="0"/>
                          <a:cs typeface="Arial" charset="0"/>
                        </a:rPr>
                        <a:t>أبوربَنَا</a:t>
                      </a:r>
                      <a:r>
                        <a:rPr kumimoji="0" lang="ar-SA" sz="3200" b="0" i="0" u="none" strike="noStrike" cap="none" normalizeH="0" baseline="0" dirty="0">
                          <a:ln>
                            <a:noFill/>
                          </a:ln>
                          <a:solidFill>
                            <a:srgbClr val="FFFFFF"/>
                          </a:solidFill>
                          <a:effectLst/>
                          <a:latin typeface="Arial" charset="0"/>
                          <a:cs typeface="Arial" charset="0"/>
                        </a:rPr>
                        <a:t> وإلهَنَا ومُخَلصُنا يسوع المسيح،</a:t>
                      </a:r>
                      <a:endParaRPr kumimoji="0" lang="en-US" sz="32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28501364"/>
      </p:ext>
    </p:extLst>
  </p:cSld>
  <p:clrMapOvr>
    <a:masterClrMapping/>
  </p:clrMapOvr>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28940" name="Group 44"/>
          <p:cNvGraphicFramePr>
            <a:graphicFrameLocks noGrp="1"/>
          </p:cNvGraphicFramePr>
          <p:nvPr>
            <p:extLst>
              <p:ext uri="{D42A27DB-BD31-4B8C-83A1-F6EECF244321}">
                <p14:modId xmlns:p14="http://schemas.microsoft.com/office/powerpoint/2010/main" val="1226247940"/>
              </p:ext>
            </p:extLst>
          </p:nvPr>
        </p:nvGraphicFramePr>
        <p:xfrm>
          <a:off x="0" y="0"/>
          <a:ext cx="9144000" cy="4823460"/>
        </p:xfrm>
        <a:graphic>
          <a:graphicData uri="http://schemas.openxmlformats.org/drawingml/2006/table">
            <a:tbl>
              <a:tblPr/>
              <a:tblGrid>
                <a:gridCol w="3295650">
                  <a:extLst>
                    <a:ext uri="{9D8B030D-6E8A-4147-A177-3AD203B41FA5}">
                      <a16:colId xmlns:a16="http://schemas.microsoft.com/office/drawing/2014/main" val="20000"/>
                    </a:ext>
                  </a:extLst>
                </a:gridCol>
                <a:gridCol w="3460750">
                  <a:extLst>
                    <a:ext uri="{9D8B030D-6E8A-4147-A177-3AD203B41FA5}">
                      <a16:colId xmlns:a16="http://schemas.microsoft.com/office/drawing/2014/main" val="20001"/>
                    </a:ext>
                  </a:extLst>
                </a:gridCol>
                <a:gridCol w="2387600">
                  <a:extLst>
                    <a:ext uri="{9D8B030D-6E8A-4147-A177-3AD203B41FA5}">
                      <a16:colId xmlns:a16="http://schemas.microsoft.com/office/drawing/2014/main" val="20002"/>
                    </a:ext>
                  </a:extLst>
                </a:gridCol>
              </a:tblGrid>
              <a:tr h="42291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dirty="0" err="1">
                          <a:ln>
                            <a:noFill/>
                          </a:ln>
                          <a:solidFill>
                            <a:srgbClr val="FFFFFF"/>
                          </a:solidFill>
                          <a:effectLst/>
                          <a:latin typeface="Coptic1" pitchFamily="2" charset="0"/>
                          <a:cs typeface="Arial" charset="0"/>
                        </a:rPr>
                        <a:t>tenseph~mot</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n~totk</a:t>
                      </a:r>
                      <a:r>
                        <a:rPr kumimoji="0" lang="en-US" sz="2600" b="0" i="0" u="none" strike="noStrike" cap="none" normalizeH="0" baseline="0" dirty="0">
                          <a:ln>
                            <a:noFill/>
                          </a:ln>
                          <a:solidFill>
                            <a:srgbClr val="FFFFFF"/>
                          </a:solidFill>
                          <a:effectLst/>
                          <a:latin typeface="Coptic1" pitchFamily="2" charset="0"/>
                          <a:cs typeface="Arial" charset="0"/>
                        </a:rPr>
                        <a:t> kata </a:t>
                      </a:r>
                      <a:r>
                        <a:rPr kumimoji="0" lang="en-US" sz="2600" b="0" i="0" u="none" strike="noStrike" cap="none" normalizeH="0" baseline="0" dirty="0" err="1">
                          <a:ln>
                            <a:noFill/>
                          </a:ln>
                          <a:solidFill>
                            <a:srgbClr val="FFFFFF"/>
                          </a:solidFill>
                          <a:effectLst/>
                          <a:latin typeface="Coptic1" pitchFamily="2" charset="0"/>
                          <a:cs typeface="Arial" charset="0"/>
                        </a:rPr>
                        <a:t>hwb</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niben</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nem</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eybe</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hwb</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niben</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nem</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qen</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hwb</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niben</a:t>
                      </a:r>
                      <a:r>
                        <a:rPr kumimoji="0" lang="en-US" sz="2600" b="0" i="0" u="none" strike="noStrike" cap="none" normalizeH="0" baseline="0" dirty="0">
                          <a:ln>
                            <a:noFill/>
                          </a:ln>
                          <a:solidFill>
                            <a:srgbClr val="FFFFFF"/>
                          </a:solidFill>
                          <a:effectLst/>
                          <a:latin typeface="Coptic1" pitchFamily="2" charset="0"/>
                          <a:cs typeface="Arial" charset="0"/>
                        </a:rPr>
                        <a:t>. Je </a:t>
                      </a:r>
                      <a:r>
                        <a:rPr kumimoji="0" lang="en-US" sz="2600" b="0" i="0" u="none" strike="noStrike" cap="none" normalizeH="0" baseline="0" dirty="0" err="1">
                          <a:ln>
                            <a:noFill/>
                          </a:ln>
                          <a:solidFill>
                            <a:srgbClr val="FFFFFF"/>
                          </a:solidFill>
                          <a:effectLst/>
                          <a:latin typeface="Coptic1" pitchFamily="2" charset="0"/>
                          <a:cs typeface="Arial" charset="0"/>
                        </a:rPr>
                        <a:t>akerc~kepazin</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e~jwn</a:t>
                      </a:r>
                      <a:r>
                        <a:rPr kumimoji="0" lang="en-US" sz="2600" b="0" i="0" u="none" strike="noStrike" cap="none" normalizeH="0" baseline="0" dirty="0">
                          <a:ln>
                            <a:noFill/>
                          </a:ln>
                          <a:solidFill>
                            <a:srgbClr val="FFFFFF"/>
                          </a:solidFill>
                          <a:effectLst/>
                          <a:latin typeface="Coptic1" pitchFamily="2" charset="0"/>
                          <a:cs typeface="Arial" charset="0"/>
                        </a:rPr>
                        <a:t> : </a:t>
                      </a:r>
                      <a:r>
                        <a:rPr kumimoji="0" lang="en-US" sz="2600" b="0" i="0" u="none" strike="noStrike" cap="none" normalizeH="0" baseline="0" dirty="0" err="1">
                          <a:ln>
                            <a:noFill/>
                          </a:ln>
                          <a:solidFill>
                            <a:srgbClr val="FFFFFF"/>
                          </a:solidFill>
                          <a:effectLst/>
                          <a:latin typeface="Coptic1" pitchFamily="2" charset="0"/>
                          <a:cs typeface="Arial" charset="0"/>
                        </a:rPr>
                        <a:t>akerbo</a:t>
                      </a:r>
                      <a:r>
                        <a:rPr kumimoji="0" lang="en-US" sz="2600" b="0" i="0" u="none" strike="noStrike" cap="none" normalizeH="0" baseline="0" dirty="0">
                          <a:ln>
                            <a:noFill/>
                          </a:ln>
                          <a:solidFill>
                            <a:srgbClr val="FFFFFF"/>
                          </a:solidFill>
                          <a:effectLst/>
                          <a:latin typeface="Coptic1" pitchFamily="2" charset="0"/>
                          <a:cs typeface="Arial" charset="0"/>
                        </a:rPr>
                        <a:t>/~yin </a:t>
                      </a:r>
                      <a:r>
                        <a:rPr kumimoji="0" lang="en-US" sz="2600" b="0" i="0" u="none" strike="noStrike" cap="none" normalizeH="0" baseline="0" dirty="0" err="1">
                          <a:ln>
                            <a:noFill/>
                          </a:ln>
                          <a:solidFill>
                            <a:srgbClr val="FFFFFF"/>
                          </a:solidFill>
                          <a:effectLst/>
                          <a:latin typeface="Coptic1" pitchFamily="2" charset="0"/>
                          <a:cs typeface="Arial" charset="0"/>
                        </a:rPr>
                        <a:t>e~ron</a:t>
                      </a:r>
                      <a:r>
                        <a:rPr kumimoji="0" lang="en-US" sz="2600" b="0" i="0" u="none" strike="noStrike" cap="none" normalizeH="0" baseline="0" dirty="0">
                          <a:ln>
                            <a:noFill/>
                          </a:ln>
                          <a:solidFill>
                            <a:srgbClr val="FFFFFF"/>
                          </a:solidFill>
                          <a:effectLst/>
                          <a:latin typeface="Coptic1" pitchFamily="2" charset="0"/>
                          <a:cs typeface="Arial" charset="0"/>
                        </a:rPr>
                        <a:t> : </a:t>
                      </a:r>
                      <a:r>
                        <a:rPr kumimoji="0" lang="en-US" sz="2600" b="0" i="0" u="none" strike="noStrike" cap="none" normalizeH="0" baseline="0" dirty="0" err="1">
                          <a:ln>
                            <a:noFill/>
                          </a:ln>
                          <a:solidFill>
                            <a:srgbClr val="FFFFFF"/>
                          </a:solidFill>
                          <a:effectLst/>
                          <a:latin typeface="Coptic1" pitchFamily="2" charset="0"/>
                          <a:cs typeface="Arial" charset="0"/>
                        </a:rPr>
                        <a:t>aka~reh</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e~ron</a:t>
                      </a:r>
                      <a:r>
                        <a:rPr kumimoji="0" lang="en-US" sz="2600" b="0" i="0" u="none" strike="noStrike" cap="none" normalizeH="0" baseline="0" dirty="0">
                          <a:ln>
                            <a:noFill/>
                          </a:ln>
                          <a:solidFill>
                            <a:srgbClr val="FFFFFF"/>
                          </a:solidFill>
                          <a:effectLst/>
                          <a:latin typeface="Coptic1" pitchFamily="2" charset="0"/>
                          <a:cs typeface="Arial" charset="0"/>
                        </a:rPr>
                        <a:t> : </a:t>
                      </a:r>
                      <a:r>
                        <a:rPr kumimoji="0" lang="en-US" sz="2600" b="0" i="0" u="none" strike="noStrike" cap="none" normalizeH="0" baseline="0" dirty="0" err="1">
                          <a:ln>
                            <a:noFill/>
                          </a:ln>
                          <a:solidFill>
                            <a:srgbClr val="FFFFFF"/>
                          </a:solidFill>
                          <a:effectLst/>
                          <a:latin typeface="Coptic1" pitchFamily="2" charset="0"/>
                          <a:cs typeface="Arial" charset="0"/>
                        </a:rPr>
                        <a:t>aksopten</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e~rok</a:t>
                      </a:r>
                      <a:r>
                        <a:rPr kumimoji="0" lang="en-US" sz="2600" b="0" i="0" u="none" strike="noStrike" cap="none" normalizeH="0" baseline="0" dirty="0">
                          <a:ln>
                            <a:noFill/>
                          </a:ln>
                          <a:solidFill>
                            <a:srgbClr val="FFFFFF"/>
                          </a:solidFill>
                          <a:effectLst/>
                          <a:latin typeface="Coptic1" pitchFamily="2" charset="0"/>
                          <a:cs typeface="Arial" charset="0"/>
                        </a:rPr>
                        <a:t> : </a:t>
                      </a:r>
                      <a:r>
                        <a:rPr kumimoji="0" lang="en-US" sz="2600" b="0" i="0" u="none" strike="noStrike" cap="none" normalizeH="0" baseline="0" dirty="0" err="1">
                          <a:ln>
                            <a:noFill/>
                          </a:ln>
                          <a:solidFill>
                            <a:srgbClr val="FFFFFF"/>
                          </a:solidFill>
                          <a:effectLst/>
                          <a:latin typeface="Coptic1" pitchFamily="2" charset="0"/>
                          <a:cs typeface="Arial" charset="0"/>
                        </a:rPr>
                        <a:t>ak</a:t>
                      </a:r>
                      <a:r>
                        <a:rPr kumimoji="0" lang="en-US" sz="2600" b="0" i="0" u="none" strike="noStrike" cap="none" normalizeH="0" baseline="0" dirty="0">
                          <a:ln>
                            <a:noFill/>
                          </a:ln>
                          <a:solidFill>
                            <a:srgbClr val="FFFFFF"/>
                          </a:solidFill>
                          <a:effectLst/>
                          <a:latin typeface="Coptic1" pitchFamily="2" charset="0"/>
                          <a:cs typeface="Arial" charset="0"/>
                        </a:rPr>
                        <a:t>]</a:t>
                      </a:r>
                      <a:r>
                        <a:rPr kumimoji="0" lang="en-US" sz="2600" b="0" i="0" u="none" strike="noStrike" cap="none" normalizeH="0" baseline="0" dirty="0" err="1">
                          <a:ln>
                            <a:noFill/>
                          </a:ln>
                          <a:solidFill>
                            <a:srgbClr val="FFFFFF"/>
                          </a:solidFill>
                          <a:effectLst/>
                          <a:latin typeface="Coptic1" pitchFamily="2" charset="0"/>
                          <a:cs typeface="Arial" charset="0"/>
                        </a:rPr>
                        <a:t>a~co</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e~ron</a:t>
                      </a:r>
                      <a:r>
                        <a:rPr kumimoji="0" lang="en-US" sz="2600" b="0" i="0" u="none" strike="noStrike" cap="none" normalizeH="0" baseline="0" dirty="0">
                          <a:ln>
                            <a:noFill/>
                          </a:ln>
                          <a:solidFill>
                            <a:srgbClr val="FFFFFF"/>
                          </a:solidFill>
                          <a:effectLst/>
                          <a:latin typeface="Coptic1" pitchFamily="2" charset="0"/>
                          <a:cs typeface="Arial" charset="0"/>
                        </a:rPr>
                        <a:t> : </a:t>
                      </a:r>
                      <a:r>
                        <a:rPr kumimoji="0" lang="en-US" sz="2600" b="0" i="0" u="none" strike="noStrike" cap="none" normalizeH="0" baseline="0" dirty="0" err="1">
                          <a:ln>
                            <a:noFill/>
                          </a:ln>
                          <a:solidFill>
                            <a:srgbClr val="FFFFFF"/>
                          </a:solidFill>
                          <a:effectLst/>
                          <a:latin typeface="Coptic1" pitchFamily="2" charset="0"/>
                          <a:cs typeface="Arial" charset="0"/>
                        </a:rPr>
                        <a:t>ak</a:t>
                      </a:r>
                      <a:r>
                        <a:rPr kumimoji="0" lang="en-US" sz="2600" b="0" i="0" u="none" strike="noStrike" cap="none" normalizeH="0" baseline="0" dirty="0">
                          <a:ln>
                            <a:noFill/>
                          </a:ln>
                          <a:solidFill>
                            <a:srgbClr val="FFFFFF"/>
                          </a:solidFill>
                          <a:effectLst/>
                          <a:latin typeface="Coptic1" pitchFamily="2" charset="0"/>
                          <a:cs typeface="Arial" charset="0"/>
                        </a:rPr>
                        <a:t>]</a:t>
                      </a:r>
                      <a:r>
                        <a:rPr kumimoji="0" lang="en-US" sz="2600" b="0" i="0" u="none" strike="noStrike" cap="none" normalizeH="0" baseline="0" dirty="0" err="1">
                          <a:ln>
                            <a:noFill/>
                          </a:ln>
                          <a:solidFill>
                            <a:srgbClr val="FFFFFF"/>
                          </a:solidFill>
                          <a:effectLst/>
                          <a:latin typeface="Coptic1" pitchFamily="2" charset="0"/>
                          <a:cs typeface="Arial" charset="0"/>
                        </a:rPr>
                        <a:t>toten</a:t>
                      </a:r>
                      <a:r>
                        <a:rPr kumimoji="0" lang="en-US" sz="2600" b="0" i="0" u="none" strike="noStrike" cap="none" normalizeH="0" baseline="0" dirty="0">
                          <a:ln>
                            <a:noFill/>
                          </a:ln>
                          <a:solidFill>
                            <a:srgbClr val="FFFFFF"/>
                          </a:solidFill>
                          <a:effectLst/>
                          <a:latin typeface="Coptic1" pitchFamily="2" charset="0"/>
                          <a:cs typeface="Arial" charset="0"/>
                        </a:rPr>
                        <a:t> : </a:t>
                      </a:r>
                      <a:r>
                        <a:rPr kumimoji="0" lang="en-US" sz="2600" b="0" i="0" u="none" strike="noStrike" cap="none" normalizeH="0" baseline="0" dirty="0" err="1">
                          <a:ln>
                            <a:noFill/>
                          </a:ln>
                          <a:solidFill>
                            <a:srgbClr val="FFFFFF"/>
                          </a:solidFill>
                          <a:effectLst/>
                          <a:latin typeface="Coptic1" pitchFamily="2" charset="0"/>
                          <a:cs typeface="Arial" charset="0"/>
                        </a:rPr>
                        <a:t>akenten</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sa</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e~h~r</a:t>
                      </a:r>
                      <a:r>
                        <a:rPr kumimoji="0" lang="en-US" sz="2600" b="0" i="0" u="none" strike="noStrike" cap="none" normalizeH="0" baseline="0" dirty="0">
                          <a:ln>
                            <a:noFill/>
                          </a:ln>
                          <a:solidFill>
                            <a:srgbClr val="FFFFFF"/>
                          </a:solidFill>
                          <a:effectLst/>
                          <a:latin typeface="Coptic1" pitchFamily="2" charset="0"/>
                          <a:cs typeface="Arial" charset="0"/>
                        </a:rPr>
                        <a:t>/</a:t>
                      </a:r>
                      <a:r>
                        <a:rPr kumimoji="0" lang="en-US" sz="2600" b="0" i="0" u="none" strike="noStrike" cap="none" normalizeH="0" baseline="0" dirty="0" err="1">
                          <a:ln>
                            <a:noFill/>
                          </a:ln>
                          <a:solidFill>
                            <a:srgbClr val="FFFFFF"/>
                          </a:solidFill>
                          <a:effectLst/>
                          <a:latin typeface="Coptic1" pitchFamily="2" charset="0"/>
                          <a:cs typeface="Arial" charset="0"/>
                        </a:rPr>
                        <a:t>i</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e~taiounou</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yai</a:t>
                      </a:r>
                      <a:r>
                        <a:rPr kumimoji="0" lang="en-US" sz="2600" b="0" i="0" u="none" strike="noStrike" cap="none" normalizeH="0" baseline="0" dirty="0">
                          <a:ln>
                            <a:noFill/>
                          </a:ln>
                          <a:solidFill>
                            <a:srgbClr val="FFFFFF"/>
                          </a:solidFill>
                          <a:effectLst/>
                          <a:latin typeface="Coptic1" pitchFamily="2" charset="0"/>
                          <a:cs typeface="Arial" charset="0"/>
                        </a:rPr>
                        <a:t>.</a:t>
                      </a: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600" b="0" i="0" u="none" strike="noStrike" cap="none" normalizeH="0" baseline="0" dirty="0">
                          <a:ln>
                            <a:noFill/>
                          </a:ln>
                          <a:solidFill>
                            <a:srgbClr val="FFFFFF"/>
                          </a:solidFill>
                          <a:effectLst/>
                          <a:latin typeface="Arial" charset="0"/>
                          <a:cs typeface="Arial" charset="0"/>
                        </a:rPr>
                        <a:t>nous Te rendons grâce, de toute circonstance, pour toute circonstance et en toute circonstance, parce que Tu nous as protégés, aidés, préservés, reçus avec bonté, traités avec miséricorde, fortifiés et fait parvenir jusqu’à cette heure.</a:t>
                      </a:r>
                      <a:endParaRPr kumimoji="0" lang="en-US" sz="26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نشكرك على كل حالٍ ومن أجل كل حالٍ وفى كل حالٍ لأنكَ سترتنا وأعنتنا وحفظتنا وقبلتنا إليكَ وأشفقتَ علينا وعضدتنا وأتيتَ بنا إلى هذه السـاعة.</a:t>
                      </a:r>
                      <a:endParaRPr kumimoji="0" lang="en-US" sz="28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6" name="Text Box 29">
            <a:hlinkClick r:id="rId2" action="ppaction://hlinksldjump"/>
          </p:cNvPr>
          <p:cNvSpPr txBox="1">
            <a:spLocks noChangeArrowheads="1"/>
          </p:cNvSpPr>
          <p:nvPr/>
        </p:nvSpPr>
        <p:spPr bwMode="auto">
          <a:xfrm>
            <a:off x="6879265" y="4646487"/>
            <a:ext cx="2264735" cy="497013"/>
          </a:xfrm>
          <a:prstGeom prst="rect">
            <a:avLst/>
          </a:prstGeom>
          <a:solidFill>
            <a:srgbClr val="3333CC"/>
          </a:solidFill>
          <a:ln w="25400" cmpd="sng">
            <a:solidFill>
              <a:schemeClr val="tx1"/>
            </a:solidFill>
            <a:miter lim="800000"/>
            <a:headEnd/>
            <a:tailEnd/>
          </a:ln>
        </p:spPr>
        <p:txBody>
          <a:bodyPr wrap="square" lIns="0" tIns="0" rIns="0" bIns="0">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sz="1600" b="1" i="0" u="none" strike="noStrike" kern="1200" cap="none" spc="0" normalizeH="0" baseline="0" noProof="0" dirty="0">
                <a:ln>
                  <a:noFill/>
                </a:ln>
                <a:solidFill>
                  <a:srgbClr val="FFFFFF"/>
                </a:solidFill>
                <a:effectLst/>
                <a:uLnTx/>
                <a:uFillTx/>
                <a:latin typeface="Arial" charset="0"/>
                <a:ea typeface="+mn-ea"/>
                <a:cs typeface="Arial" charset="0"/>
              </a:rPr>
              <a:t>في حضور الأسقف</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CA" sz="1200" b="1" i="0" u="none" strike="noStrike" kern="1200" cap="none" spc="0" normalizeH="0" baseline="0" noProof="0" dirty="0">
                <a:ln>
                  <a:noFill/>
                </a:ln>
                <a:solidFill>
                  <a:srgbClr val="FFFFFF"/>
                </a:solidFill>
                <a:effectLst/>
                <a:uLnTx/>
                <a:uFillTx/>
                <a:latin typeface="Arial" charset="0"/>
                <a:ea typeface="+mn-ea"/>
                <a:cs typeface="Arial" charset="0"/>
              </a:rPr>
              <a:t>En présence d’un Évêque</a:t>
            </a:r>
          </a:p>
        </p:txBody>
      </p:sp>
    </p:spTree>
    <p:extLst>
      <p:ext uri="{BB962C8B-B14F-4D97-AF65-F5344CB8AC3E}">
        <p14:creationId xmlns:p14="http://schemas.microsoft.com/office/powerpoint/2010/main" val="364036568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29980" name="Group 60"/>
          <p:cNvGraphicFramePr>
            <a:graphicFrameLocks noGrp="1"/>
          </p:cNvGraphicFramePr>
          <p:nvPr>
            <p:extLst>
              <p:ext uri="{D42A27DB-BD31-4B8C-83A1-F6EECF244321}">
                <p14:modId xmlns:p14="http://schemas.microsoft.com/office/powerpoint/2010/main" val="2402440399"/>
              </p:ext>
            </p:extLst>
          </p:nvPr>
        </p:nvGraphicFramePr>
        <p:xfrm>
          <a:off x="0" y="0"/>
          <a:ext cx="9144000" cy="5143500"/>
        </p:xfrm>
        <a:graphic>
          <a:graphicData uri="http://schemas.openxmlformats.org/drawingml/2006/table">
            <a:tbl>
              <a:tblPr/>
              <a:tblGrid>
                <a:gridCol w="3276600">
                  <a:extLst>
                    <a:ext uri="{9D8B030D-6E8A-4147-A177-3AD203B41FA5}">
                      <a16:colId xmlns:a16="http://schemas.microsoft.com/office/drawing/2014/main" val="20000"/>
                    </a:ext>
                  </a:extLst>
                </a:gridCol>
                <a:gridCol w="3331723">
                  <a:extLst>
                    <a:ext uri="{9D8B030D-6E8A-4147-A177-3AD203B41FA5}">
                      <a16:colId xmlns:a16="http://schemas.microsoft.com/office/drawing/2014/main" val="20001"/>
                    </a:ext>
                  </a:extLst>
                </a:gridCol>
                <a:gridCol w="2535677">
                  <a:extLst>
                    <a:ext uri="{9D8B030D-6E8A-4147-A177-3AD203B41FA5}">
                      <a16:colId xmlns:a16="http://schemas.microsoft.com/office/drawing/2014/main" val="20002"/>
                    </a:ext>
                  </a:extLst>
                </a:gridCol>
              </a:tblGrid>
              <a:tr h="5143500">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lang="en-CA" sz="2000" b="0" u="sng" dirty="0" err="1">
                          <a:solidFill>
                            <a:srgbClr val="FF9900"/>
                          </a:solidFill>
                          <a:latin typeface="Coptic1" pitchFamily="2" charset="0"/>
                        </a:rPr>
                        <a:t>Pidia~kwn</a:t>
                      </a:r>
                      <a:r>
                        <a:rPr lang="en-CA" sz="2000" b="0" u="sng" dirty="0">
                          <a:solidFill>
                            <a:srgbClr val="FF9900"/>
                          </a:solidFill>
                          <a:latin typeface="Coptic1" pitchFamily="2" charset="0"/>
                        </a:rPr>
                        <a:t> :</a:t>
                      </a:r>
                    </a:p>
                    <a:p>
                      <a:pPr marL="0" marR="0" lvl="0" indent="0" algn="just" defTabSz="914400" rtl="0" eaLnBrk="1" fontAlgn="base" latinLnBrk="0" hangingPunct="1">
                        <a:lnSpc>
                          <a:spcPct val="100000"/>
                        </a:lnSpc>
                        <a:spcBef>
                          <a:spcPts val="0"/>
                        </a:spcBef>
                        <a:spcAft>
                          <a:spcPct val="0"/>
                        </a:spcAft>
                        <a:buClrTx/>
                        <a:buSzTx/>
                        <a:buFontTx/>
                        <a:buNone/>
                        <a:tabLst/>
                      </a:pPr>
                      <a:r>
                        <a:rPr lang="en-CA" sz="2500" b="0" dirty="0" err="1">
                          <a:solidFill>
                            <a:srgbClr val="FFFFFF"/>
                          </a:solidFill>
                          <a:latin typeface="Coptic1" pitchFamily="2" charset="0"/>
                        </a:rPr>
                        <a:t>Twbh</a:t>
                      </a:r>
                      <a:r>
                        <a:rPr lang="en-CA" sz="2500" b="0" dirty="0">
                          <a:solidFill>
                            <a:srgbClr val="FFFFFF"/>
                          </a:solidFill>
                          <a:latin typeface="Coptic1" pitchFamily="2" charset="0"/>
                        </a:rPr>
                        <a:t> </a:t>
                      </a:r>
                      <a:r>
                        <a:rPr lang="en-CA" sz="2500" b="0" dirty="0" err="1">
                          <a:solidFill>
                            <a:srgbClr val="FFFFFF"/>
                          </a:solidFill>
                          <a:latin typeface="Coptic1" pitchFamily="2" charset="0"/>
                        </a:rPr>
                        <a:t>hina</a:t>
                      </a:r>
                      <a:r>
                        <a:rPr lang="en-CA" sz="2500" b="0" dirty="0">
                          <a:solidFill>
                            <a:srgbClr val="FFFFFF"/>
                          </a:solidFill>
                          <a:latin typeface="Coptic1" pitchFamily="2" charset="0"/>
                        </a:rPr>
                        <a:t> </a:t>
                      </a:r>
                      <a:r>
                        <a:rPr lang="en-CA" sz="2500" b="0" dirty="0" err="1">
                          <a:solidFill>
                            <a:srgbClr val="FFFFFF"/>
                          </a:solidFill>
                          <a:latin typeface="Coptic1" pitchFamily="2" charset="0"/>
                        </a:rPr>
                        <a:t>n~te</a:t>
                      </a:r>
                      <a:r>
                        <a:rPr lang="en-CA" sz="2500" b="0" dirty="0">
                          <a:solidFill>
                            <a:srgbClr val="FFFFFF"/>
                          </a:solidFill>
                          <a:latin typeface="Coptic1" pitchFamily="2" charset="0"/>
                        </a:rPr>
                        <a:t> V~]</a:t>
                      </a:r>
                      <a:r>
                        <a:rPr lang="en-CA" sz="2500" b="0" baseline="0" dirty="0">
                          <a:solidFill>
                            <a:srgbClr val="FFFFFF"/>
                          </a:solidFill>
                          <a:latin typeface="Coptic1" pitchFamily="2" charset="0"/>
                        </a:rPr>
                        <a:t> </a:t>
                      </a:r>
                      <a:r>
                        <a:rPr lang="en-CA" sz="2500" b="0" dirty="0" err="1">
                          <a:solidFill>
                            <a:srgbClr val="FFFFFF"/>
                          </a:solidFill>
                          <a:latin typeface="Coptic1" pitchFamily="2" charset="0"/>
                        </a:rPr>
                        <a:t>nai</a:t>
                      </a:r>
                      <a:r>
                        <a:rPr lang="en-CA" sz="2500" b="0" dirty="0">
                          <a:solidFill>
                            <a:srgbClr val="FFFFFF"/>
                          </a:solidFill>
                          <a:latin typeface="Coptic1" pitchFamily="2" charset="0"/>
                        </a:rPr>
                        <a:t> nan : </a:t>
                      </a:r>
                      <a:r>
                        <a:rPr lang="en-CA" sz="2500" b="0" dirty="0" err="1">
                          <a:solidFill>
                            <a:srgbClr val="FFFFFF"/>
                          </a:solidFill>
                          <a:latin typeface="Coptic1" pitchFamily="2" charset="0"/>
                        </a:rPr>
                        <a:t>n~tefsenh</a:t>
                      </a:r>
                      <a:r>
                        <a:rPr lang="en-CA" sz="2500" b="0" dirty="0">
                          <a:solidFill>
                            <a:srgbClr val="FFFFFF"/>
                          </a:solidFill>
                          <a:latin typeface="Coptic1" pitchFamily="2" charset="0"/>
                        </a:rPr>
                        <a:t>/t</a:t>
                      </a:r>
                      <a:r>
                        <a:rPr lang="en-CA" sz="2500" b="0" baseline="0" dirty="0">
                          <a:solidFill>
                            <a:srgbClr val="FFFFFF"/>
                          </a:solidFill>
                          <a:latin typeface="Coptic1" pitchFamily="2" charset="0"/>
                        </a:rPr>
                        <a:t> </a:t>
                      </a:r>
                      <a:r>
                        <a:rPr lang="en-CA" sz="2500" b="0" dirty="0" err="1">
                          <a:solidFill>
                            <a:srgbClr val="FFFFFF"/>
                          </a:solidFill>
                          <a:latin typeface="Coptic1" pitchFamily="2" charset="0"/>
                        </a:rPr>
                        <a:t>qaron</a:t>
                      </a:r>
                      <a:r>
                        <a:rPr lang="en-CA" sz="2500" b="0" dirty="0">
                          <a:solidFill>
                            <a:srgbClr val="FFFFFF"/>
                          </a:solidFill>
                          <a:latin typeface="Coptic1" pitchFamily="2" charset="0"/>
                        </a:rPr>
                        <a:t> </a:t>
                      </a:r>
                      <a:r>
                        <a:rPr lang="en-CA" sz="2500" b="0" dirty="0" err="1">
                          <a:solidFill>
                            <a:srgbClr val="FFFFFF"/>
                          </a:solidFill>
                          <a:latin typeface="Coptic1" pitchFamily="2" charset="0"/>
                        </a:rPr>
                        <a:t>n~tefcwtem</a:t>
                      </a:r>
                      <a:r>
                        <a:rPr lang="en-CA" sz="2500" b="0" baseline="0" dirty="0">
                          <a:solidFill>
                            <a:srgbClr val="FFFFFF"/>
                          </a:solidFill>
                          <a:latin typeface="Coptic1" pitchFamily="2" charset="0"/>
                        </a:rPr>
                        <a:t> </a:t>
                      </a:r>
                      <a:r>
                        <a:rPr lang="en-CA" sz="2500" b="0" dirty="0" err="1">
                          <a:solidFill>
                            <a:srgbClr val="FFFFFF"/>
                          </a:solidFill>
                          <a:latin typeface="Coptic1" pitchFamily="2" charset="0"/>
                        </a:rPr>
                        <a:t>e~ron</a:t>
                      </a:r>
                      <a:r>
                        <a:rPr lang="en-CA" sz="2500" b="0" dirty="0">
                          <a:solidFill>
                            <a:srgbClr val="FFFFFF"/>
                          </a:solidFill>
                          <a:latin typeface="Coptic1" pitchFamily="2" charset="0"/>
                        </a:rPr>
                        <a:t> : </a:t>
                      </a:r>
                      <a:r>
                        <a:rPr lang="en-CA" sz="2500" b="0" dirty="0" err="1">
                          <a:solidFill>
                            <a:srgbClr val="FFFFFF"/>
                          </a:solidFill>
                          <a:latin typeface="Coptic1" pitchFamily="2" charset="0"/>
                        </a:rPr>
                        <a:t>n~teferbo</a:t>
                      </a:r>
                      <a:r>
                        <a:rPr lang="en-CA" sz="2500" b="0" dirty="0">
                          <a:solidFill>
                            <a:srgbClr val="FFFFFF"/>
                          </a:solidFill>
                          <a:latin typeface="Coptic1" pitchFamily="2" charset="0"/>
                        </a:rPr>
                        <a:t>/yin </a:t>
                      </a:r>
                      <a:r>
                        <a:rPr lang="en-CA" sz="2500" b="0" dirty="0" err="1">
                          <a:solidFill>
                            <a:srgbClr val="FFFFFF"/>
                          </a:solidFill>
                          <a:latin typeface="Coptic1" pitchFamily="2" charset="0"/>
                        </a:rPr>
                        <a:t>e~ron</a:t>
                      </a:r>
                      <a:r>
                        <a:rPr lang="en-CA" sz="2500" b="0" dirty="0">
                          <a:solidFill>
                            <a:srgbClr val="FFFFFF"/>
                          </a:solidFill>
                          <a:latin typeface="Coptic1" pitchFamily="2" charset="0"/>
                        </a:rPr>
                        <a:t> : </a:t>
                      </a:r>
                      <a:r>
                        <a:rPr lang="en-CA" sz="2500" b="0" dirty="0" err="1">
                          <a:solidFill>
                            <a:srgbClr val="FFFFFF"/>
                          </a:solidFill>
                          <a:latin typeface="Coptic1" pitchFamily="2" charset="0"/>
                        </a:rPr>
                        <a:t>n~tef</a:t>
                      </a:r>
                      <a:r>
                        <a:rPr lang="en-CA" sz="2500" b="0" dirty="0">
                          <a:solidFill>
                            <a:srgbClr val="FFFFFF"/>
                          </a:solidFill>
                          <a:latin typeface="Coptic1" pitchFamily="2" charset="0"/>
                        </a:rPr>
                        <a:t>[</a:t>
                      </a:r>
                      <a:r>
                        <a:rPr lang="en-CA" sz="2500" b="0" dirty="0" err="1">
                          <a:solidFill>
                            <a:srgbClr val="FFFFFF"/>
                          </a:solidFill>
                          <a:latin typeface="Coptic1" pitchFamily="2" charset="0"/>
                        </a:rPr>
                        <a:t>i</a:t>
                      </a:r>
                      <a:r>
                        <a:rPr lang="en-CA" sz="2500" b="0" dirty="0">
                          <a:solidFill>
                            <a:srgbClr val="FFFFFF"/>
                          </a:solidFill>
                          <a:latin typeface="Coptic1" pitchFamily="2" charset="0"/>
                        </a:rPr>
                        <a:t> </a:t>
                      </a:r>
                      <a:r>
                        <a:rPr lang="en-CA" sz="2500" b="0" dirty="0" err="1">
                          <a:solidFill>
                            <a:srgbClr val="FFFFFF"/>
                          </a:solidFill>
                          <a:latin typeface="Coptic1" pitchFamily="2" charset="0"/>
                        </a:rPr>
                        <a:t>n~ni</a:t>
                      </a:r>
                      <a:r>
                        <a:rPr lang="en-CA" sz="2500" b="0" dirty="0">
                          <a:solidFill>
                            <a:srgbClr val="FFFFFF"/>
                          </a:solidFill>
                          <a:latin typeface="Coptic1" pitchFamily="2" charset="0"/>
                        </a:rPr>
                        <a:t>]ho </a:t>
                      </a:r>
                      <a:r>
                        <a:rPr lang="en-CA" sz="2500" b="0" dirty="0" err="1">
                          <a:solidFill>
                            <a:srgbClr val="FFFFFF"/>
                          </a:solidFill>
                          <a:latin typeface="Coptic1" pitchFamily="2" charset="0"/>
                        </a:rPr>
                        <a:t>nem</a:t>
                      </a:r>
                      <a:r>
                        <a:rPr lang="en-CA" sz="2500" b="0" baseline="0" dirty="0">
                          <a:solidFill>
                            <a:srgbClr val="FFFFFF"/>
                          </a:solidFill>
                          <a:latin typeface="Coptic1" pitchFamily="2" charset="0"/>
                        </a:rPr>
                        <a:t> </a:t>
                      </a:r>
                      <a:r>
                        <a:rPr lang="en-CA" sz="2500" b="0" dirty="0" err="1">
                          <a:solidFill>
                            <a:srgbClr val="FFFFFF"/>
                          </a:solidFill>
                          <a:latin typeface="Coptic1" pitchFamily="2" charset="0"/>
                        </a:rPr>
                        <a:t>nitwbh</a:t>
                      </a:r>
                      <a:r>
                        <a:rPr lang="en-CA" sz="2500" b="0" dirty="0">
                          <a:solidFill>
                            <a:srgbClr val="FFFFFF"/>
                          </a:solidFill>
                          <a:latin typeface="Coptic1" pitchFamily="2" charset="0"/>
                        </a:rPr>
                        <a:t> </a:t>
                      </a:r>
                      <a:r>
                        <a:rPr lang="en-CA" sz="2500" b="0" dirty="0" err="1">
                          <a:solidFill>
                            <a:srgbClr val="FFFFFF"/>
                          </a:solidFill>
                          <a:latin typeface="Coptic1" pitchFamily="2" charset="0"/>
                        </a:rPr>
                        <a:t>n~te</a:t>
                      </a:r>
                      <a:r>
                        <a:rPr lang="en-CA" sz="2500" b="0" dirty="0">
                          <a:solidFill>
                            <a:srgbClr val="FFFFFF"/>
                          </a:solidFill>
                          <a:latin typeface="Coptic1" pitchFamily="2" charset="0"/>
                        </a:rPr>
                        <a:t> n/</a:t>
                      </a:r>
                      <a:r>
                        <a:rPr lang="en-CA" sz="2500" b="0" dirty="0" err="1">
                          <a:solidFill>
                            <a:srgbClr val="FFFFFF"/>
                          </a:solidFill>
                          <a:latin typeface="Coptic1" pitchFamily="2" charset="0"/>
                        </a:rPr>
                        <a:t>eyouab</a:t>
                      </a:r>
                      <a:r>
                        <a:rPr lang="en-CA" sz="2500" b="0" dirty="0">
                          <a:solidFill>
                            <a:srgbClr val="FFFFFF"/>
                          </a:solidFill>
                          <a:latin typeface="Coptic1" pitchFamily="2" charset="0"/>
                        </a:rPr>
                        <a:t> </a:t>
                      </a:r>
                      <a:r>
                        <a:rPr lang="en-CA" sz="2500" b="0" dirty="0" err="1">
                          <a:solidFill>
                            <a:srgbClr val="FFFFFF"/>
                          </a:solidFill>
                          <a:latin typeface="Coptic1" pitchFamily="2" charset="0"/>
                        </a:rPr>
                        <a:t>n~taf</a:t>
                      </a:r>
                      <a:r>
                        <a:rPr lang="en-CA" sz="2500" b="0" dirty="0">
                          <a:solidFill>
                            <a:srgbClr val="FFFFFF"/>
                          </a:solidFill>
                          <a:latin typeface="Coptic1" pitchFamily="2" charset="0"/>
                        </a:rPr>
                        <a:t> </a:t>
                      </a:r>
                      <a:r>
                        <a:rPr lang="en-CA" sz="2500" b="0" dirty="0" err="1">
                          <a:solidFill>
                            <a:srgbClr val="FFFFFF"/>
                          </a:solidFill>
                          <a:latin typeface="Coptic1" pitchFamily="2" charset="0"/>
                        </a:rPr>
                        <a:t>n~totou</a:t>
                      </a:r>
                      <a:r>
                        <a:rPr lang="en-CA" sz="2500" b="0" baseline="0" dirty="0">
                          <a:solidFill>
                            <a:srgbClr val="FFFFFF"/>
                          </a:solidFill>
                          <a:latin typeface="Coptic1" pitchFamily="2" charset="0"/>
                        </a:rPr>
                        <a:t> </a:t>
                      </a:r>
                      <a:r>
                        <a:rPr lang="en-CA" sz="2500" b="0" dirty="0" err="1">
                          <a:solidFill>
                            <a:srgbClr val="FFFFFF"/>
                          </a:solidFill>
                          <a:latin typeface="Coptic1" pitchFamily="2" charset="0"/>
                        </a:rPr>
                        <a:t>e~h~r</a:t>
                      </a:r>
                      <a:r>
                        <a:rPr lang="en-CA" sz="2500" b="0" dirty="0">
                          <a:solidFill>
                            <a:srgbClr val="FFFFFF"/>
                          </a:solidFill>
                          <a:latin typeface="Coptic1" pitchFamily="2" charset="0"/>
                        </a:rPr>
                        <a:t>/</a:t>
                      </a:r>
                      <a:r>
                        <a:rPr lang="en-CA" sz="2500" b="0" dirty="0" err="1">
                          <a:solidFill>
                            <a:srgbClr val="FFFFFF"/>
                          </a:solidFill>
                          <a:latin typeface="Coptic1" pitchFamily="2" charset="0"/>
                        </a:rPr>
                        <a:t>i</a:t>
                      </a:r>
                      <a:r>
                        <a:rPr lang="en-CA" sz="2500" b="0" dirty="0">
                          <a:solidFill>
                            <a:srgbClr val="FFFFFF"/>
                          </a:solidFill>
                          <a:latin typeface="Coptic1" pitchFamily="2" charset="0"/>
                        </a:rPr>
                        <a:t> </a:t>
                      </a:r>
                      <a:r>
                        <a:rPr lang="en-CA" sz="2500" b="0" dirty="0" err="1">
                          <a:solidFill>
                            <a:srgbClr val="FFFFFF"/>
                          </a:solidFill>
                          <a:latin typeface="Coptic1" pitchFamily="2" charset="0"/>
                        </a:rPr>
                        <a:t>e~jwn</a:t>
                      </a:r>
                      <a:r>
                        <a:rPr lang="en-CA" sz="2500" b="0" dirty="0">
                          <a:solidFill>
                            <a:srgbClr val="FFFFFF"/>
                          </a:solidFill>
                          <a:latin typeface="Coptic1" pitchFamily="2" charset="0"/>
                        </a:rPr>
                        <a:t> </a:t>
                      </a:r>
                      <a:r>
                        <a:rPr lang="en-CA" sz="2500" b="0" dirty="0" err="1">
                          <a:solidFill>
                            <a:srgbClr val="FFFFFF"/>
                          </a:solidFill>
                          <a:latin typeface="Coptic1" pitchFamily="2" charset="0"/>
                        </a:rPr>
                        <a:t>e~pia~gayon</a:t>
                      </a:r>
                      <a:r>
                        <a:rPr lang="en-CA" sz="2500" b="0" dirty="0">
                          <a:solidFill>
                            <a:srgbClr val="FFFFFF"/>
                          </a:solidFill>
                          <a:latin typeface="Coptic1" pitchFamily="2" charset="0"/>
                        </a:rPr>
                        <a:t> </a:t>
                      </a:r>
                      <a:r>
                        <a:rPr lang="en-CA" sz="2500" b="0" dirty="0" err="1">
                          <a:solidFill>
                            <a:srgbClr val="FFFFFF"/>
                          </a:solidFill>
                          <a:latin typeface="Coptic1" pitchFamily="2" charset="0"/>
                        </a:rPr>
                        <a:t>n~c</a:t>
                      </a:r>
                      <a:r>
                        <a:rPr lang="en-CA" sz="2500" b="0" dirty="0">
                          <a:solidFill>
                            <a:srgbClr val="FFFFFF"/>
                          </a:solidFill>
                          <a:latin typeface="Coptic1" pitchFamily="2" charset="0"/>
                        </a:rPr>
                        <a:t>/</a:t>
                      </a:r>
                      <a:r>
                        <a:rPr lang="en-CA" sz="2500" b="0" dirty="0" err="1">
                          <a:solidFill>
                            <a:srgbClr val="FFFFFF"/>
                          </a:solidFill>
                          <a:latin typeface="Coptic1" pitchFamily="2" charset="0"/>
                        </a:rPr>
                        <a:t>ou</a:t>
                      </a:r>
                      <a:r>
                        <a:rPr lang="en-CA" sz="2500" b="0" dirty="0">
                          <a:solidFill>
                            <a:srgbClr val="FFFFFF"/>
                          </a:solidFill>
                          <a:latin typeface="Coptic1" pitchFamily="2" charset="0"/>
                        </a:rPr>
                        <a:t> </a:t>
                      </a:r>
                      <a:r>
                        <a:rPr lang="en-CA" sz="2500" b="0" dirty="0" err="1">
                          <a:solidFill>
                            <a:srgbClr val="FFFFFF"/>
                          </a:solidFill>
                          <a:latin typeface="Coptic1" pitchFamily="2" charset="0"/>
                        </a:rPr>
                        <a:t>niben</a:t>
                      </a:r>
                      <a:r>
                        <a:rPr lang="en-CA" sz="2500" b="0" dirty="0">
                          <a:solidFill>
                            <a:srgbClr val="FFFFFF"/>
                          </a:solidFill>
                          <a:latin typeface="Coptic1" pitchFamily="2" charset="0"/>
                        </a:rPr>
                        <a:t>.</a:t>
                      </a:r>
                      <a:r>
                        <a:rPr lang="en-CA" sz="2500" b="0" baseline="0" dirty="0">
                          <a:solidFill>
                            <a:srgbClr val="FFFFFF"/>
                          </a:solidFill>
                          <a:latin typeface="Coptic1" pitchFamily="2" charset="0"/>
                        </a:rPr>
                        <a:t> </a:t>
                      </a:r>
                      <a:r>
                        <a:rPr lang="en-CA" sz="2500" b="0" kern="1200" dirty="0" err="1">
                          <a:solidFill>
                            <a:srgbClr val="FFFFFF"/>
                          </a:solidFill>
                          <a:latin typeface="Coptic1" pitchFamily="2" charset="0"/>
                          <a:ea typeface="+mn-ea"/>
                          <a:cs typeface="+mn-cs"/>
                        </a:rPr>
                        <a:t>n~tef,a</a:t>
                      </a:r>
                      <a:r>
                        <a:rPr lang="en-CA" sz="2500" b="0" kern="1200" dirty="0">
                          <a:solidFill>
                            <a:srgbClr val="FFFFFF"/>
                          </a:solidFill>
                          <a:latin typeface="Coptic1" pitchFamily="2" charset="0"/>
                          <a:ea typeface="+mn-ea"/>
                          <a:cs typeface="+mn-cs"/>
                        </a:rPr>
                        <a:t> </a:t>
                      </a:r>
                      <a:r>
                        <a:rPr lang="en-CA" sz="2500" b="0" kern="1200" dirty="0" err="1">
                          <a:solidFill>
                            <a:srgbClr val="FFFFFF"/>
                          </a:solidFill>
                          <a:latin typeface="Coptic1" pitchFamily="2" charset="0"/>
                          <a:ea typeface="+mn-ea"/>
                          <a:cs typeface="+mn-cs"/>
                        </a:rPr>
                        <a:t>nennobi</a:t>
                      </a:r>
                      <a:r>
                        <a:rPr lang="en-CA" sz="2500" b="0" kern="1200" dirty="0">
                          <a:solidFill>
                            <a:srgbClr val="FFFFFF"/>
                          </a:solidFill>
                          <a:latin typeface="Coptic1" pitchFamily="2" charset="0"/>
                          <a:ea typeface="+mn-ea"/>
                          <a:cs typeface="+mn-cs"/>
                        </a:rPr>
                        <a:t> nan </a:t>
                      </a:r>
                      <a:r>
                        <a:rPr lang="en-CA" sz="2500" b="0" kern="1200" dirty="0" err="1">
                          <a:solidFill>
                            <a:srgbClr val="FFFFFF"/>
                          </a:solidFill>
                          <a:latin typeface="Coptic1" pitchFamily="2" charset="0"/>
                          <a:ea typeface="+mn-ea"/>
                          <a:cs typeface="+mn-cs"/>
                        </a:rPr>
                        <a:t>e~bol</a:t>
                      </a:r>
                      <a:r>
                        <a:rPr lang="en-CA" sz="2500" b="0" kern="1200" dirty="0">
                          <a:solidFill>
                            <a:srgbClr val="FFFFFF"/>
                          </a:solidFill>
                          <a:latin typeface="Coptic1" pitchFamily="2" charset="0"/>
                          <a:ea typeface="+mn-ea"/>
                          <a:cs typeface="+mn-cs"/>
                        </a:rPr>
                        <a:t>.</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000" b="0" i="0" u="sng" strike="noStrike" cap="none" normalizeH="0" baseline="0" dirty="0">
                          <a:ln>
                            <a:noFill/>
                          </a:ln>
                          <a:solidFill>
                            <a:srgbClr val="FF9900"/>
                          </a:solidFill>
                          <a:effectLst/>
                          <a:latin typeface="Arial" charset="0"/>
                          <a:cs typeface="Arial" pitchFamily="34" charset="0"/>
                        </a:rPr>
                        <a:t>Le </a:t>
                      </a:r>
                      <a:r>
                        <a:rPr kumimoji="0" lang="en-US" sz="2000" b="0" i="0" u="sng" strike="noStrike" cap="none" normalizeH="0" baseline="0" dirty="0" err="1">
                          <a:ln>
                            <a:noFill/>
                          </a:ln>
                          <a:solidFill>
                            <a:srgbClr val="FF9900"/>
                          </a:solidFill>
                          <a:effectLst/>
                          <a:latin typeface="Arial" charset="0"/>
                          <a:cs typeface="Arial" pitchFamily="34" charset="0"/>
                        </a:rPr>
                        <a:t>diacre</a:t>
                      </a:r>
                      <a:r>
                        <a:rPr kumimoji="0" lang="en-US" sz="2000" b="0" i="0" u="sng" strike="noStrike" cap="none" normalizeH="0" baseline="0" dirty="0">
                          <a:ln>
                            <a:noFill/>
                          </a:ln>
                          <a:solidFill>
                            <a:srgbClr val="FF9900"/>
                          </a:solidFill>
                          <a:effectLst/>
                          <a:latin typeface="Arial"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a:ln>
                            <a:noFill/>
                          </a:ln>
                          <a:solidFill>
                            <a:srgbClr val="FFFFFF"/>
                          </a:solidFill>
                          <a:effectLst/>
                          <a:latin typeface="Arial" charset="0"/>
                          <a:cs typeface="Arial" charset="0"/>
                        </a:rPr>
                        <a:t>Implorez pour que Dieu ait pitié de nous, qu’Il soit compatissant envers nous, nous écoute et nous aide, qu’Il agrée les demandes et les supplications que ses Saints Lui adressent continuellement en notre faveur, et qu’Il nous pardonne nos péchés.</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2000" b="0" i="0" u="sng" strike="noStrike" cap="none" normalizeH="0" baseline="0" dirty="0">
                          <a:ln>
                            <a:noFill/>
                          </a:ln>
                          <a:solidFill>
                            <a:srgbClr val="FF9900"/>
                          </a:solidFill>
                          <a:effectLst/>
                          <a:latin typeface="Arial" charset="0"/>
                          <a:cs typeface="Arial" charset="0"/>
                        </a:rPr>
                        <a:t>الشماس :</a:t>
                      </a:r>
                      <a:endParaRPr kumimoji="0" lang="fr-FR" sz="2000" b="0" i="0" u="none" strike="noStrike" cap="none" normalizeH="0" baseline="0" dirty="0">
                        <a:ln>
                          <a:noFill/>
                        </a:ln>
                        <a:solidFill>
                          <a:srgbClr val="FFFFFF"/>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90" b="0" i="0" u="none" strike="noStrike" cap="none" normalizeH="0" baseline="0" dirty="0">
                          <a:ln>
                            <a:noFill/>
                          </a:ln>
                          <a:solidFill>
                            <a:srgbClr val="FFFFFF"/>
                          </a:solidFill>
                          <a:effectLst/>
                          <a:latin typeface="Arial" charset="0"/>
                          <a:cs typeface="Arial" charset="0"/>
                        </a:rPr>
                        <a:t>اطلبوا لكي يرحمنا الله ويتراءف علينا ويَسمعنا ويُعيننا ويقبل </a:t>
                      </a:r>
                      <a:r>
                        <a:rPr kumimoji="0" lang="ar-SA" sz="2790" b="0" i="0" u="none" strike="noStrike" cap="none" normalizeH="0" baseline="0" dirty="0" err="1">
                          <a:ln>
                            <a:noFill/>
                          </a:ln>
                          <a:solidFill>
                            <a:srgbClr val="FFFFFF"/>
                          </a:solidFill>
                          <a:effectLst/>
                          <a:latin typeface="Arial" charset="0"/>
                          <a:cs typeface="Arial" charset="0"/>
                        </a:rPr>
                        <a:t>سؤالات</a:t>
                      </a:r>
                      <a:r>
                        <a:rPr kumimoji="0" lang="ar-SA" sz="2790" b="0" i="0" u="none" strike="noStrike" cap="none" normalizeH="0" baseline="0" dirty="0">
                          <a:ln>
                            <a:noFill/>
                          </a:ln>
                          <a:solidFill>
                            <a:srgbClr val="FFFFFF"/>
                          </a:solidFill>
                          <a:effectLst/>
                          <a:latin typeface="Arial" charset="0"/>
                          <a:cs typeface="Arial" charset="0"/>
                        </a:rPr>
                        <a:t> وطلبات قديسيه منهم بالصلاح عنا في كل حين ويَغفر لنا خطايانا.</a:t>
                      </a:r>
                      <a:r>
                        <a:rPr kumimoji="0" lang="en-US" sz="2790" b="0" i="0" u="none" strike="noStrike" cap="none" normalizeH="0" baseline="0" dirty="0">
                          <a:ln>
                            <a:noFill/>
                          </a:ln>
                          <a:solidFill>
                            <a:srgbClr val="FFFFFF"/>
                          </a:solidFill>
                          <a:effectLst/>
                          <a:latin typeface="Arial" charset="0"/>
                          <a:cs typeface="Arial" charset="0"/>
                        </a:rPr>
                        <a:t> </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0817245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31033" name="Group 89"/>
          <p:cNvGraphicFramePr>
            <a:graphicFrameLocks noGrp="1"/>
          </p:cNvGraphicFramePr>
          <p:nvPr>
            <p:extLst>
              <p:ext uri="{D42A27DB-BD31-4B8C-83A1-F6EECF244321}">
                <p14:modId xmlns:p14="http://schemas.microsoft.com/office/powerpoint/2010/main" val="1072980326"/>
              </p:ext>
            </p:extLst>
          </p:nvPr>
        </p:nvGraphicFramePr>
        <p:xfrm>
          <a:off x="0" y="1"/>
          <a:ext cx="9144000" cy="5035296"/>
        </p:xfrm>
        <a:graphic>
          <a:graphicData uri="http://schemas.openxmlformats.org/drawingml/2006/table">
            <a:tbl>
              <a:tblPr/>
              <a:tblGrid>
                <a:gridCol w="3552092">
                  <a:extLst>
                    <a:ext uri="{9D8B030D-6E8A-4147-A177-3AD203B41FA5}">
                      <a16:colId xmlns:a16="http://schemas.microsoft.com/office/drawing/2014/main" val="20000"/>
                    </a:ext>
                  </a:extLst>
                </a:gridCol>
                <a:gridCol w="3159858">
                  <a:extLst>
                    <a:ext uri="{9D8B030D-6E8A-4147-A177-3AD203B41FA5}">
                      <a16:colId xmlns:a16="http://schemas.microsoft.com/office/drawing/2014/main" val="20001"/>
                    </a:ext>
                  </a:extLst>
                </a:gridCol>
                <a:gridCol w="2432050">
                  <a:extLst>
                    <a:ext uri="{9D8B030D-6E8A-4147-A177-3AD203B41FA5}">
                      <a16:colId xmlns:a16="http://schemas.microsoft.com/office/drawing/2014/main" val="20002"/>
                    </a:ext>
                  </a:extLst>
                </a:gridCol>
              </a:tblGrid>
              <a:tr h="327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0" i="0" u="sng" strike="noStrike" cap="none" normalizeH="0" baseline="0" dirty="0" err="1">
                          <a:ln>
                            <a:noFill/>
                          </a:ln>
                          <a:solidFill>
                            <a:srgbClr val="FF9900"/>
                          </a:solidFill>
                          <a:effectLst/>
                          <a:latin typeface="Coptic1" pitchFamily="2" charset="0"/>
                          <a:cs typeface="Arial" charset="0"/>
                        </a:rPr>
                        <a:t>Pilaoc</a:t>
                      </a:r>
                      <a:r>
                        <a:rPr kumimoji="0" lang="en-CA" sz="2000" b="0" i="0" u="sng" strike="noStrike" cap="none" normalizeH="0" baseline="0" dirty="0">
                          <a:ln>
                            <a:noFill/>
                          </a:ln>
                          <a:solidFill>
                            <a:srgbClr val="FF9900"/>
                          </a:solidFill>
                          <a:effectLst/>
                          <a:latin typeface="Coptic1" pitchFamily="2" charset="0"/>
                          <a:cs typeface="Arial" charset="0"/>
                        </a:rPr>
                        <a:t> :</a:t>
                      </a: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000" b="0" i="0" u="sng" strike="noStrike" kern="1200" cap="none" normalizeH="0" baseline="0" dirty="0">
                          <a:ln>
                            <a:noFill/>
                          </a:ln>
                          <a:solidFill>
                            <a:srgbClr val="FF9900"/>
                          </a:solidFill>
                          <a:effectLst/>
                          <a:latin typeface="Arial" charset="0"/>
                          <a:ea typeface="+mn-ea"/>
                          <a:cs typeface="Arial" charset="0"/>
                        </a:rPr>
                        <a:t>Le peuple :</a:t>
                      </a:r>
                      <a:endParaRPr kumimoji="0" lang="en-US" sz="2000" b="0" i="0" u="sng" strike="noStrike" kern="1200" cap="none" normalizeH="0" baseline="0" dirty="0">
                        <a:ln>
                          <a:noFill/>
                        </a:ln>
                        <a:solidFill>
                          <a:srgbClr val="FF9900"/>
                        </a:solidFill>
                        <a:effectLst/>
                        <a:latin typeface="Arial" charset="0"/>
                        <a:ea typeface="+mn-ea"/>
                        <a:cs typeface="Arial"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ar-SA" sz="2000" b="0" i="0" u="sng" strike="noStrike" kern="1200" cap="none" normalizeH="0" baseline="0" dirty="0">
                          <a:ln>
                            <a:noFill/>
                          </a:ln>
                          <a:solidFill>
                            <a:srgbClr val="FF9900"/>
                          </a:solidFill>
                          <a:effectLst/>
                          <a:latin typeface="Arial" charset="0"/>
                          <a:ea typeface="+mn-ea"/>
                          <a:cs typeface="Arial" charset="0"/>
                        </a:rPr>
                        <a:t>الشعب :</a:t>
                      </a:r>
                      <a:endParaRPr kumimoji="0" lang="en-US" sz="2000" b="0" i="0" u="sng" strike="noStrike" kern="1200" cap="none" normalizeH="0" baseline="0" dirty="0">
                        <a:ln>
                          <a:noFill/>
                        </a:ln>
                        <a:solidFill>
                          <a:srgbClr val="FF9900"/>
                        </a:solidFill>
                        <a:effectLst/>
                        <a:latin typeface="Arial" charset="0"/>
                        <a:ea typeface="+mn-ea"/>
                        <a:cs typeface="Arial" charset="0"/>
                      </a:endParaRPr>
                    </a:p>
                  </a:txBody>
                  <a:tcP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630665824"/>
                  </a:ext>
                </a:extLst>
              </a:tr>
              <a:tr h="3529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kern="1200" cap="none" normalizeH="0" baseline="0" dirty="0" err="1">
                          <a:ln>
                            <a:noFill/>
                          </a:ln>
                          <a:solidFill>
                            <a:srgbClr val="FFFFFF"/>
                          </a:solidFill>
                          <a:effectLst/>
                          <a:latin typeface="Coptic1" pitchFamily="2" charset="0"/>
                          <a:ea typeface="+mn-ea"/>
                          <a:cs typeface="Arial" charset="0"/>
                        </a:rPr>
                        <a:t>Kurie</a:t>
                      </a:r>
                      <a:r>
                        <a:rPr kumimoji="0" lang="en-US" sz="2200" b="0" i="0" u="none" strike="noStrike" kern="1200" cap="none" normalizeH="0" baseline="0" dirty="0">
                          <a:ln>
                            <a:noFill/>
                          </a:ln>
                          <a:solidFill>
                            <a:srgbClr val="FFFFFF"/>
                          </a:solidFill>
                          <a:effectLst/>
                          <a:latin typeface="Coptic1" pitchFamily="2" charset="0"/>
                          <a:ea typeface="+mn-ea"/>
                          <a:cs typeface="Arial" charset="0"/>
                        </a:rPr>
                        <a:t>~ </a:t>
                      </a:r>
                      <a:r>
                        <a:rPr kumimoji="0" lang="en-US" sz="2200" b="0" i="0" u="none" strike="noStrike" kern="1200" cap="none" normalizeH="0" baseline="0" dirty="0" err="1">
                          <a:ln>
                            <a:noFill/>
                          </a:ln>
                          <a:solidFill>
                            <a:srgbClr val="FFFFFF"/>
                          </a:solidFill>
                          <a:effectLst/>
                          <a:latin typeface="Coptic1" pitchFamily="2" charset="0"/>
                          <a:ea typeface="+mn-ea"/>
                          <a:cs typeface="Arial" charset="0"/>
                        </a:rPr>
                        <a:t>e~le</a:t>
                      </a:r>
                      <a:r>
                        <a:rPr kumimoji="0" lang="en-US" sz="2200" b="0" i="0" u="none" strike="noStrike" kern="1200" cap="none" normalizeH="0" baseline="0" dirty="0">
                          <a:ln>
                            <a:noFill/>
                          </a:ln>
                          <a:solidFill>
                            <a:srgbClr val="FFFFFF"/>
                          </a:solidFill>
                          <a:effectLst/>
                          <a:latin typeface="Coptic1" pitchFamily="2" charset="0"/>
                          <a:ea typeface="+mn-ea"/>
                          <a:cs typeface="Arial" charset="0"/>
                        </a:rPr>
                        <a:t>/~con.</a:t>
                      </a: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kern="1200" cap="none" normalizeH="0" baseline="0" dirty="0" err="1">
                          <a:ln>
                            <a:noFill/>
                          </a:ln>
                          <a:solidFill>
                            <a:srgbClr val="FFFFFF"/>
                          </a:solidFill>
                          <a:effectLst/>
                          <a:latin typeface="Arial" charset="0"/>
                          <a:ea typeface="+mn-ea"/>
                          <a:cs typeface="Arial" charset="0"/>
                        </a:rPr>
                        <a:t>Pitié</a:t>
                      </a:r>
                      <a:r>
                        <a:rPr kumimoji="0" lang="en-US" sz="2200" b="0" i="0" u="none" strike="noStrike" kern="1200" cap="none" normalizeH="0" baseline="0" dirty="0">
                          <a:ln>
                            <a:noFill/>
                          </a:ln>
                          <a:solidFill>
                            <a:srgbClr val="FFFFFF"/>
                          </a:solidFill>
                          <a:effectLst/>
                          <a:latin typeface="Arial" charset="0"/>
                          <a:ea typeface="+mn-ea"/>
                          <a:cs typeface="Arial" charset="0"/>
                        </a:rPr>
                        <a:t> Seigneur.</a:t>
                      </a:r>
                    </a:p>
                  </a:txBody>
                  <a:tcPr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200" b="0" i="0" u="none" strike="noStrike" kern="1200" cap="none" normalizeH="0" baseline="0" dirty="0">
                          <a:ln>
                            <a:noFill/>
                          </a:ln>
                          <a:solidFill>
                            <a:srgbClr val="FFFFFF"/>
                          </a:solidFill>
                          <a:effectLst/>
                          <a:latin typeface="Arial" charset="0"/>
                          <a:ea typeface="+mn-ea"/>
                          <a:cs typeface="Arial" charset="0"/>
                        </a:rPr>
                        <a:t>يا ربُ ارحم.</a:t>
                      </a:r>
                      <a:endParaRPr kumimoji="0" lang="en-US" sz="2200" b="0" i="0" u="none" strike="noStrike" kern="1200" cap="none" normalizeH="0" baseline="0" dirty="0">
                        <a:ln>
                          <a:noFill/>
                        </a:ln>
                        <a:solidFill>
                          <a:srgbClr val="FFFFFF"/>
                        </a:solidFill>
                        <a:effectLst/>
                        <a:latin typeface="Arial" charset="0"/>
                        <a:ea typeface="+mn-ea"/>
                        <a:cs typeface="Arial" charset="0"/>
                      </a:endParaRPr>
                    </a:p>
                  </a:txBody>
                  <a:tcP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80181193"/>
                  </a:ext>
                </a:extLst>
              </a:tr>
              <a:tr h="3214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1800" b="0" i="0" u="sng" strike="noStrike" cap="none" normalizeH="0" baseline="0" dirty="0" err="1">
                          <a:ln>
                            <a:noFill/>
                          </a:ln>
                          <a:solidFill>
                            <a:srgbClr val="FF9900"/>
                          </a:solidFill>
                          <a:effectLst/>
                          <a:latin typeface="Coptic1" pitchFamily="2" charset="0"/>
                          <a:cs typeface="Arial" pitchFamily="34" charset="0"/>
                        </a:rPr>
                        <a:t>Piou</a:t>
                      </a:r>
                      <a:r>
                        <a:rPr kumimoji="0" lang="en-CA" sz="1800" b="0" i="0" u="sng" strike="noStrike" cap="none" normalizeH="0" baseline="0" dirty="0">
                          <a:ln>
                            <a:noFill/>
                          </a:ln>
                          <a:solidFill>
                            <a:srgbClr val="FF9900"/>
                          </a:solidFill>
                          <a:effectLst/>
                          <a:latin typeface="Coptic1" pitchFamily="2" charset="0"/>
                          <a:cs typeface="Arial" pitchFamily="34" charset="0"/>
                        </a:rPr>
                        <a:t>/b :</a:t>
                      </a: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Arial" charset="0"/>
                          <a:cs typeface="Arial" charset="0"/>
                        </a:rPr>
                        <a:t>Le prêtre :</a:t>
                      </a:r>
                      <a:endParaRPr kumimoji="0" lang="en-US" sz="1600" b="0" i="0" u="none" strike="noStrike" cap="none" normalizeH="0" baseline="0" dirty="0">
                        <a:ln>
                          <a:noFill/>
                        </a:ln>
                        <a:solidFill>
                          <a:schemeClr val="tx1"/>
                        </a:solidFill>
                        <a:effectLst/>
                        <a:latin typeface="Arial" charset="0"/>
                        <a:cs typeface="Arial" charset="0"/>
                      </a:endParaRP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100" b="0" i="0" u="sng" strike="noStrike" cap="none" normalizeH="0" baseline="0" dirty="0">
                          <a:ln>
                            <a:noFill/>
                          </a:ln>
                          <a:solidFill>
                            <a:srgbClr val="FF9900"/>
                          </a:solidFill>
                          <a:effectLst/>
                          <a:latin typeface="Arial" charset="0"/>
                          <a:cs typeface="Arial" charset="0"/>
                        </a:rPr>
                        <a:t>الكاهن :</a:t>
                      </a:r>
                      <a:endParaRPr kumimoji="0" lang="en-US" sz="2100" b="0" i="0" u="sng" strike="noStrike" cap="none" normalizeH="0" baseline="0" dirty="0">
                        <a:ln>
                          <a:noFill/>
                        </a:ln>
                        <a:solidFill>
                          <a:srgbClr val="FF9900"/>
                        </a:solidFill>
                        <a:effectLst/>
                        <a:latin typeface="Arial" charset="0"/>
                        <a:cs typeface="Arial" charset="0"/>
                      </a:endParaRPr>
                    </a:p>
                  </a:txBody>
                  <a:tcPr marT="34290" marB="3429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245989">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2200" b="0" i="0" u="none" strike="noStrike" cap="none" normalizeH="0" baseline="0" dirty="0" err="1">
                          <a:ln>
                            <a:noFill/>
                          </a:ln>
                          <a:solidFill>
                            <a:srgbClr val="FFFFFF"/>
                          </a:solidFill>
                          <a:effectLst/>
                          <a:latin typeface="Coptic1" pitchFamily="2" charset="0"/>
                          <a:cs typeface="Arial" charset="0"/>
                        </a:rPr>
                        <a:t>Eybe</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vai</a:t>
                      </a:r>
                      <a:r>
                        <a:rPr kumimoji="0" lang="en-US" sz="2200" b="0" i="0" u="none" strike="noStrike" cap="none" normalizeH="0" baseline="0" dirty="0">
                          <a:ln>
                            <a:noFill/>
                          </a:ln>
                          <a:solidFill>
                            <a:srgbClr val="FFFFFF"/>
                          </a:solidFill>
                          <a:effectLst/>
                          <a:latin typeface="Coptic1" pitchFamily="2" charset="0"/>
                          <a:cs typeface="Arial" charset="0"/>
                        </a:rPr>
                        <a:t> ten]ho </a:t>
                      </a:r>
                      <a:r>
                        <a:rPr kumimoji="0" lang="en-US" sz="2200" b="0" i="0" u="none" strike="noStrike" cap="none" normalizeH="0" baseline="0" dirty="0" err="1">
                          <a:ln>
                            <a:noFill/>
                          </a:ln>
                          <a:solidFill>
                            <a:srgbClr val="FFFFFF"/>
                          </a:solidFill>
                          <a:effectLst/>
                          <a:latin typeface="Coptic1" pitchFamily="2" charset="0"/>
                          <a:cs typeface="Arial" charset="0"/>
                        </a:rPr>
                        <a:t>ouoh</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tentwbh</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n~tek</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meta~gayoc</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pimairwmi</a:t>
                      </a:r>
                      <a:r>
                        <a:rPr kumimoji="0" lang="en-US" sz="2200" b="0" i="0" u="none" strike="noStrike" cap="none" normalizeH="0" baseline="0" dirty="0">
                          <a:ln>
                            <a:noFill/>
                          </a:ln>
                          <a:solidFill>
                            <a:srgbClr val="FFFFFF"/>
                          </a:solidFill>
                          <a:effectLst/>
                          <a:latin typeface="Coptic1" pitchFamily="2" charset="0"/>
                          <a:cs typeface="Arial" charset="0"/>
                        </a:rPr>
                        <a:t> : m/</a:t>
                      </a:r>
                      <a:r>
                        <a:rPr kumimoji="0" lang="en-US" sz="2200" b="0" i="0" u="none" strike="noStrike" cap="none" normalizeH="0" baseline="0" dirty="0" err="1">
                          <a:ln>
                            <a:noFill/>
                          </a:ln>
                          <a:solidFill>
                            <a:srgbClr val="FFFFFF"/>
                          </a:solidFill>
                          <a:effectLst/>
                          <a:latin typeface="Coptic1" pitchFamily="2" charset="0"/>
                          <a:cs typeface="Arial" charset="0"/>
                        </a:rPr>
                        <a:t>ic</a:t>
                      </a:r>
                      <a:r>
                        <a:rPr kumimoji="0" lang="en-US" sz="2200" b="0" i="0" u="none" strike="noStrike" cap="none" normalizeH="0" baseline="0" dirty="0">
                          <a:ln>
                            <a:noFill/>
                          </a:ln>
                          <a:solidFill>
                            <a:srgbClr val="FFFFFF"/>
                          </a:solidFill>
                          <a:effectLst/>
                          <a:latin typeface="Coptic1" pitchFamily="2" charset="0"/>
                          <a:cs typeface="Arial" charset="0"/>
                        </a:rPr>
                        <a:t> nan </a:t>
                      </a:r>
                      <a:r>
                        <a:rPr kumimoji="0" lang="en-US" sz="2200" b="0" i="0" u="none" strike="noStrike" cap="none" normalizeH="0" baseline="0" dirty="0" err="1">
                          <a:ln>
                            <a:noFill/>
                          </a:ln>
                          <a:solidFill>
                            <a:srgbClr val="FFFFFF"/>
                          </a:solidFill>
                          <a:effectLst/>
                          <a:latin typeface="Coptic1" pitchFamily="2" charset="0"/>
                          <a:cs typeface="Arial" charset="0"/>
                        </a:rPr>
                        <a:t>eyrenjwk</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e~bol</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m~pai</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ke</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e~hoou</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eyouab</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vai</a:t>
                      </a:r>
                      <a:r>
                        <a:rPr kumimoji="0" lang="en-US" sz="2200" b="0" i="0" u="none" strike="noStrike" cap="none" normalizeH="0" baseline="0" dirty="0">
                          <a:ln>
                            <a:noFill/>
                          </a:ln>
                          <a:solidFill>
                            <a:srgbClr val="FFFFFF"/>
                          </a:solidFill>
                          <a:effectLst/>
                          <a:latin typeface="Coptic1" pitchFamily="2" charset="0"/>
                          <a:cs typeface="Arial" charset="0"/>
                        </a:rPr>
                        <a:t> : </a:t>
                      </a:r>
                      <a:r>
                        <a:rPr kumimoji="0" lang="en-US" sz="2200" b="0" i="0" u="none" strike="noStrike" cap="none" normalizeH="0" baseline="0" dirty="0" err="1">
                          <a:ln>
                            <a:noFill/>
                          </a:ln>
                          <a:solidFill>
                            <a:srgbClr val="FFFFFF"/>
                          </a:solidFill>
                          <a:effectLst/>
                          <a:latin typeface="Coptic1" pitchFamily="2" charset="0"/>
                          <a:cs typeface="Arial" charset="0"/>
                        </a:rPr>
                        <a:t>nem</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nie~hoou</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rou</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n~te</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penwnq</a:t>
                      </a:r>
                      <a:r>
                        <a:rPr kumimoji="0" lang="en-US" sz="2200" b="0" i="0" u="none" strike="noStrike" cap="none" normalizeH="0" baseline="0" dirty="0">
                          <a:ln>
                            <a:noFill/>
                          </a:ln>
                          <a:solidFill>
                            <a:srgbClr val="FFFFFF"/>
                          </a:solidFill>
                          <a:effectLst/>
                          <a:latin typeface="Coptic1" pitchFamily="2" charset="0"/>
                          <a:cs typeface="Arial" charset="0"/>
                        </a:rPr>
                        <a:t> : </a:t>
                      </a:r>
                      <a:r>
                        <a:rPr kumimoji="0" lang="en-US" sz="2200" b="0" i="0" u="none" strike="noStrike" cap="none" normalizeH="0" baseline="0" dirty="0" err="1">
                          <a:ln>
                            <a:noFill/>
                          </a:ln>
                          <a:solidFill>
                            <a:srgbClr val="FFFFFF"/>
                          </a:solidFill>
                          <a:effectLst/>
                          <a:latin typeface="Coptic1" pitchFamily="2" charset="0"/>
                          <a:cs typeface="Arial" charset="0"/>
                        </a:rPr>
                        <a:t>qen</a:t>
                      </a:r>
                      <a:r>
                        <a:rPr kumimoji="0" lang="en-US" sz="2200" b="0" i="0" u="none" strike="noStrike" cap="none" normalizeH="0" baseline="0" dirty="0">
                          <a:ln>
                            <a:noFill/>
                          </a:ln>
                          <a:solidFill>
                            <a:srgbClr val="FFFFFF"/>
                          </a:solidFill>
                          <a:effectLst/>
                          <a:latin typeface="Coptic1" pitchFamily="2" charset="0"/>
                          <a:cs typeface="Arial" charset="0"/>
                        </a:rPr>
                        <a:t> hir/n/ </a:t>
                      </a:r>
                      <a:r>
                        <a:rPr kumimoji="0" lang="en-US" sz="2200" b="0" i="0" u="none" strike="noStrike" cap="none" normalizeH="0" baseline="0" dirty="0" err="1">
                          <a:ln>
                            <a:noFill/>
                          </a:ln>
                          <a:solidFill>
                            <a:srgbClr val="FFFFFF"/>
                          </a:solidFill>
                          <a:effectLst/>
                          <a:latin typeface="Coptic1" pitchFamily="2" charset="0"/>
                          <a:cs typeface="Arial" charset="0"/>
                        </a:rPr>
                        <a:t>niben</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nem</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tekho</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Vyonoc</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niben</a:t>
                      </a:r>
                      <a:r>
                        <a:rPr kumimoji="0" lang="en-US" sz="2200" b="0" i="0" u="none" strike="noStrike" cap="none" normalizeH="0" baseline="0" dirty="0">
                          <a:ln>
                            <a:noFill/>
                          </a:ln>
                          <a:solidFill>
                            <a:srgbClr val="FFFFFF"/>
                          </a:solidFill>
                          <a:effectLst/>
                          <a:latin typeface="Coptic1" pitchFamily="2" charset="0"/>
                          <a:cs typeface="Arial" charset="0"/>
                        </a:rPr>
                        <a:t> : </a:t>
                      </a:r>
                      <a:r>
                        <a:rPr kumimoji="0" lang="en-US" sz="2200" b="0" i="0" u="none" strike="noStrike" cap="none" normalizeH="0" baseline="0" dirty="0" err="1">
                          <a:ln>
                            <a:noFill/>
                          </a:ln>
                          <a:solidFill>
                            <a:srgbClr val="FFFFFF"/>
                          </a:solidFill>
                          <a:effectLst/>
                          <a:latin typeface="Coptic1" pitchFamily="2" charset="0"/>
                          <a:cs typeface="Arial" charset="0"/>
                        </a:rPr>
                        <a:t>piracmoc</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niben</a:t>
                      </a:r>
                      <a:r>
                        <a:rPr kumimoji="0" lang="en-US" sz="2200" b="0" i="0" u="none" strike="noStrike" cap="none" normalizeH="0" baseline="0" dirty="0">
                          <a:ln>
                            <a:noFill/>
                          </a:ln>
                          <a:solidFill>
                            <a:srgbClr val="FFFFFF"/>
                          </a:solidFill>
                          <a:effectLst/>
                          <a:latin typeface="Coptic1" pitchFamily="2" charset="0"/>
                          <a:cs typeface="Arial" charset="0"/>
                        </a:rPr>
                        <a:t> : </a:t>
                      </a:r>
                      <a:r>
                        <a:rPr kumimoji="0" lang="en-US" sz="2200" b="0" i="0" u="none" strike="noStrike" cap="none" normalizeH="0" baseline="0" dirty="0" err="1">
                          <a:ln>
                            <a:noFill/>
                          </a:ln>
                          <a:solidFill>
                            <a:srgbClr val="FFFFFF"/>
                          </a:solidFill>
                          <a:effectLst/>
                          <a:latin typeface="Coptic1" pitchFamily="2" charset="0"/>
                          <a:cs typeface="Arial" charset="0"/>
                        </a:rPr>
                        <a:t>energia</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niben</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n~te</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p~catanac</a:t>
                      </a:r>
                      <a:r>
                        <a:rPr kumimoji="0" lang="en-US" sz="2200" b="0" i="0" u="none" strike="noStrike" cap="none" normalizeH="0" baseline="0" dirty="0">
                          <a:ln>
                            <a:noFill/>
                          </a:ln>
                          <a:solidFill>
                            <a:srgbClr val="FFFFFF"/>
                          </a:solidFill>
                          <a:effectLst/>
                          <a:latin typeface="Coptic1" pitchFamily="2" charset="0"/>
                          <a:cs typeface="Arial" charset="0"/>
                        </a:rPr>
                        <a:t> :</a:t>
                      </a: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200" b="0" i="0" u="none" strike="noStrike" cap="none" normalizeH="0" baseline="0" dirty="0">
                          <a:ln>
                            <a:noFill/>
                          </a:ln>
                          <a:solidFill>
                            <a:srgbClr val="FFFFFF"/>
                          </a:solidFill>
                          <a:effectLst/>
                          <a:latin typeface="Arial" charset="0"/>
                          <a:cs typeface="Arial" charset="0"/>
                        </a:rPr>
                        <a:t>Pour cela, nous implorons Ta bonté, ô Ami du genre humain, donne nous d’achever ce saint jour et tous les jours de notre vie en toute paix dans Ta crainte.</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200" b="0" i="0" u="none" strike="noStrike" cap="none" normalizeH="0" baseline="0" dirty="0">
                          <a:ln>
                            <a:noFill/>
                          </a:ln>
                          <a:solidFill>
                            <a:srgbClr val="FFFFFF"/>
                          </a:solidFill>
                          <a:effectLst/>
                          <a:latin typeface="Arial" charset="0"/>
                          <a:cs typeface="Arial" charset="0"/>
                        </a:rPr>
                        <a:t>Toute envie, toute tentation, toute œuvre de Satan,</a:t>
                      </a:r>
                      <a:endParaRPr kumimoji="0" lang="fr-CA" sz="22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من أجل هذا نسأل ونطلب من صلاحِكَ يا مُحب البشر امنحنا أن نكمل هذا اليَوم المقدس وكل أيام حياتنا بكل سلام مع خَوفِك. </a:t>
                      </a:r>
                      <a:endParaRPr kumimoji="0" lang="fr-FR" sz="2400" b="0" i="0" u="none" strike="noStrike" cap="none" normalizeH="0" baseline="0" dirty="0">
                        <a:ln>
                          <a:noFill/>
                        </a:ln>
                        <a:solidFill>
                          <a:srgbClr val="FFFFFF"/>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2400" b="0" i="0" u="none" strike="noStrike" cap="none" normalizeH="0" baseline="0" dirty="0">
                        <a:ln>
                          <a:noFill/>
                        </a:ln>
                        <a:solidFill>
                          <a:srgbClr val="FFFFFF"/>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كل حسدٍ وكل تجربةٍ وكل فعل الشيطان</a:t>
                      </a:r>
                      <a:r>
                        <a:rPr kumimoji="0" lang="fr-FR" sz="2400" b="0" i="0" u="none" strike="noStrike" cap="none" normalizeH="0" baseline="0" dirty="0">
                          <a:ln>
                            <a:noFill/>
                          </a:ln>
                          <a:solidFill>
                            <a:srgbClr val="FFFFFF"/>
                          </a:solidFill>
                          <a:effectLst/>
                          <a:latin typeface="Arial" charset="0"/>
                          <a:cs typeface="Arial" charset="0"/>
                        </a:rPr>
                        <a:t> :</a:t>
                      </a:r>
                      <a:endParaRPr kumimoji="0" lang="en-US" sz="24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5281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48064" y="255445"/>
            <a:ext cx="3873462" cy="2554545"/>
          </a:xfrm>
          <a:prstGeom prst="rect">
            <a:avLst/>
          </a:prstGeom>
        </p:spPr>
        <p:txBody>
          <a:bodyPr wrap="square">
            <a:spAutoFit/>
          </a:bodyPr>
          <a:lstStyle/>
          <a:p>
            <a:pPr algn="just" rtl="1"/>
            <a:r>
              <a:rPr lang="ar-EG" sz="4000" dirty="0" err="1">
                <a:solidFill>
                  <a:prstClr val="white"/>
                </a:solidFill>
                <a:latin typeface="Arial" panose="020B0604020202020204" pitchFamily="34" charset="0"/>
              </a:rPr>
              <a:t>مرقس</a:t>
            </a:r>
            <a:r>
              <a:rPr lang="ar-EG" sz="4000" dirty="0">
                <a:solidFill>
                  <a:prstClr val="white"/>
                </a:solidFill>
                <a:latin typeface="Arial" panose="020B0604020202020204" pitchFamily="34" charset="0"/>
              </a:rPr>
              <a:t> الناظر الإله أظهر</a:t>
            </a:r>
            <a:r>
              <a:rPr lang="fr-FR" sz="4000" dirty="0">
                <a:solidFill>
                  <a:prstClr val="white"/>
                </a:solidFill>
                <a:latin typeface="Arial" panose="020B0604020202020204" pitchFamily="34" charset="0"/>
              </a:rPr>
              <a:t> </a:t>
            </a:r>
            <a:r>
              <a:rPr lang="ar-EG" sz="4000" dirty="0">
                <a:solidFill>
                  <a:prstClr val="white"/>
                </a:solidFill>
                <a:latin typeface="Arial" panose="020B0604020202020204" pitchFamily="34" charset="0"/>
              </a:rPr>
              <a:t>مثاله قائلا انه جلس عن يمين أبيه . الروح ...</a:t>
            </a:r>
            <a:endParaRPr lang="fr-FR" sz="4000" dirty="0">
              <a:solidFill>
                <a:prstClr val="white"/>
              </a:solidFill>
              <a:latin typeface="Arial" panose="020B0604020202020204" pitchFamily="34" charset="0"/>
            </a:endParaRPr>
          </a:p>
        </p:txBody>
      </p:sp>
      <p:sp>
        <p:nvSpPr>
          <p:cNvPr id="6" name="Rectangle 5"/>
          <p:cNvSpPr/>
          <p:nvPr/>
        </p:nvSpPr>
        <p:spPr>
          <a:xfrm>
            <a:off x="323528" y="249493"/>
            <a:ext cx="4680520" cy="2662267"/>
          </a:xfrm>
          <a:prstGeom prst="rect">
            <a:avLst/>
          </a:prstGeom>
        </p:spPr>
        <p:txBody>
          <a:bodyPr wrap="square">
            <a:spAutoFit/>
          </a:bodyPr>
          <a:lstStyle/>
          <a:p>
            <a:pPr algn="just"/>
            <a:r>
              <a:rPr lang="fr-FR" sz="3400" dirty="0">
                <a:solidFill>
                  <a:prstClr val="white"/>
                </a:solidFill>
                <a:latin typeface="CS Avva Shenouda" pitchFamily="34" charset="0"/>
              </a:rPr>
              <a:t>¿</a:t>
            </a:r>
            <a:r>
              <a:rPr lang="fr-FR" sz="3400" dirty="0" err="1">
                <a:solidFill>
                  <a:prstClr val="white"/>
                </a:solidFill>
                <a:latin typeface="CS Avva Shenouda" pitchFamily="34" charset="0"/>
              </a:rPr>
              <a:t>Markoc</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pi;eo`rimoc</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afouonh</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mpef`cmot@afhemci</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caou`inam</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mPefiwt</a:t>
            </a:r>
            <a:r>
              <a:rPr lang="fr-FR" sz="3400" dirty="0">
                <a:solidFill>
                  <a:prstClr val="white"/>
                </a:solidFill>
                <a:latin typeface="CS Avva Shenouda" pitchFamily="34" charset="0"/>
              </a:rPr>
              <a:t>@ </a:t>
            </a:r>
            <a:r>
              <a:rPr lang="fr-FR" sz="3100" dirty="0" err="1">
                <a:solidFill>
                  <a:prstClr val="white"/>
                </a:solidFill>
                <a:latin typeface="CS Avva Shenouda" pitchFamily="34" charset="0"/>
              </a:rPr>
              <a:t>pi`Pneuma</a:t>
            </a:r>
            <a:r>
              <a:rPr lang="fr-FR" sz="3100" dirty="0">
                <a:solidFill>
                  <a:prstClr val="white"/>
                </a:solidFill>
                <a:latin typeface="CS Avva Shenouda" pitchFamily="34" charset="0"/>
              </a:rPr>
              <a:t> `</a:t>
            </a:r>
            <a:r>
              <a:rPr lang="fr-FR" sz="3100" dirty="0" err="1">
                <a:solidFill>
                  <a:prstClr val="white"/>
                </a:solidFill>
                <a:latin typeface="CS Avva Shenouda" pitchFamily="34" charset="0"/>
              </a:rPr>
              <a:t>mParaklyton</a:t>
            </a:r>
            <a:endParaRPr lang="fr-FR" sz="3100" dirty="0">
              <a:solidFill>
                <a:prstClr val="white"/>
              </a:solidFill>
              <a:latin typeface="CS Avva Shenouda" pitchFamily="34" charset="0"/>
            </a:endParaRPr>
          </a:p>
        </p:txBody>
      </p:sp>
      <p:sp>
        <p:nvSpPr>
          <p:cNvPr id="7" name="Rectangle 6"/>
          <p:cNvSpPr/>
          <p:nvPr/>
        </p:nvSpPr>
        <p:spPr>
          <a:xfrm>
            <a:off x="467544" y="2787774"/>
            <a:ext cx="7920880" cy="2062103"/>
          </a:xfrm>
          <a:prstGeom prst="rect">
            <a:avLst/>
          </a:prstGeom>
        </p:spPr>
        <p:txBody>
          <a:bodyPr wrap="square">
            <a:spAutoFit/>
          </a:bodyPr>
          <a:lstStyle/>
          <a:p>
            <a:pPr algn="ctr"/>
            <a:r>
              <a:rPr lang="fr-FR" sz="3200" b="1" dirty="0">
                <a:solidFill>
                  <a:prstClr val="white"/>
                </a:solidFill>
                <a:latin typeface="Book Antiqua" pitchFamily="18" charset="0"/>
              </a:rPr>
              <a:t>Marc le </a:t>
            </a:r>
            <a:r>
              <a:rPr lang="fr-FR" sz="3200" b="1" dirty="0" err="1">
                <a:solidFill>
                  <a:prstClr val="white"/>
                </a:solidFill>
                <a:latin typeface="Book Antiqua" pitchFamily="18" charset="0"/>
              </a:rPr>
              <a:t>comptemplateur</a:t>
            </a:r>
            <a:r>
              <a:rPr lang="fr-FR" sz="3200" b="1" dirty="0">
                <a:solidFill>
                  <a:prstClr val="white"/>
                </a:solidFill>
                <a:latin typeface="Book Antiqua" pitchFamily="18" charset="0"/>
              </a:rPr>
              <a:t> de Dieu, </a:t>
            </a:r>
          </a:p>
          <a:p>
            <a:pPr algn="ctr"/>
            <a:r>
              <a:rPr lang="fr-FR" sz="3200" b="1" dirty="0">
                <a:solidFill>
                  <a:prstClr val="white"/>
                </a:solidFill>
                <a:latin typeface="Book Antiqua" pitchFamily="18" charset="0"/>
              </a:rPr>
              <a:t>Nous a pareillement manifesté en disant : Il siégea à la droite de Son Père, </a:t>
            </a:r>
          </a:p>
          <a:p>
            <a:pPr algn="ctr"/>
            <a:r>
              <a:rPr lang="fr-FR" sz="3200" b="1" dirty="0">
                <a:solidFill>
                  <a:prstClr val="white"/>
                </a:solidFill>
                <a:latin typeface="Book Antiqua" pitchFamily="18" charset="0"/>
              </a:rPr>
              <a:t> l’Esprit Consolateur.</a:t>
            </a:r>
          </a:p>
        </p:txBody>
      </p:sp>
    </p:spTree>
    <p:extLst>
      <p:ext uri="{BB962C8B-B14F-4D97-AF65-F5344CB8AC3E}">
        <p14:creationId xmlns:p14="http://schemas.microsoft.com/office/powerpoint/2010/main" val="123526365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00656" name="Group 16"/>
          <p:cNvGraphicFramePr>
            <a:graphicFrameLocks noGrp="1"/>
          </p:cNvGraphicFramePr>
          <p:nvPr>
            <p:extLst>
              <p:ext uri="{D42A27DB-BD31-4B8C-83A1-F6EECF244321}">
                <p14:modId xmlns:p14="http://schemas.microsoft.com/office/powerpoint/2010/main" val="3243338554"/>
              </p:ext>
            </p:extLst>
          </p:nvPr>
        </p:nvGraphicFramePr>
        <p:xfrm>
          <a:off x="0" y="0"/>
          <a:ext cx="9144000" cy="5052060"/>
        </p:xfrm>
        <a:graphic>
          <a:graphicData uri="http://schemas.openxmlformats.org/drawingml/2006/table">
            <a:tbl>
              <a:tblPr/>
              <a:tblGrid>
                <a:gridCol w="3643532">
                  <a:extLst>
                    <a:ext uri="{9D8B030D-6E8A-4147-A177-3AD203B41FA5}">
                      <a16:colId xmlns:a16="http://schemas.microsoft.com/office/drawing/2014/main" val="20000"/>
                    </a:ext>
                  </a:extLst>
                </a:gridCol>
                <a:gridCol w="2992218">
                  <a:extLst>
                    <a:ext uri="{9D8B030D-6E8A-4147-A177-3AD203B41FA5}">
                      <a16:colId xmlns:a16="http://schemas.microsoft.com/office/drawing/2014/main" val="20001"/>
                    </a:ext>
                  </a:extLst>
                </a:gridCol>
                <a:gridCol w="2508250">
                  <a:extLst>
                    <a:ext uri="{9D8B030D-6E8A-4147-A177-3AD203B41FA5}">
                      <a16:colId xmlns:a16="http://schemas.microsoft.com/office/drawing/2014/main" val="20002"/>
                    </a:ext>
                  </a:extLst>
                </a:gridCol>
              </a:tblGrid>
              <a:tr h="4972050">
                <a:tc>
                  <a:txBody>
                    <a:bodyPr/>
                    <a:lstStyle/>
                    <a:p>
                      <a:pPr marL="0" marR="0" lvl="0" indent="0" algn="just" defTabSz="914400" rtl="0" eaLnBrk="1" fontAlgn="base" latinLnBrk="0" hangingPunct="1">
                        <a:lnSpc>
                          <a:spcPct val="100000"/>
                        </a:lnSpc>
                        <a:spcBef>
                          <a:spcPts val="600"/>
                        </a:spcBef>
                        <a:spcAft>
                          <a:spcPct val="0"/>
                        </a:spcAft>
                        <a:buClrTx/>
                        <a:buSzTx/>
                        <a:buFontTx/>
                        <a:buNone/>
                        <a:tabLst/>
                      </a:pPr>
                      <a:r>
                        <a:rPr kumimoji="0" lang="en-US" sz="2600" b="0" i="0" u="none" strike="noStrike" cap="none" normalizeH="0" baseline="0" dirty="0" err="1">
                          <a:ln>
                            <a:noFill/>
                          </a:ln>
                          <a:solidFill>
                            <a:srgbClr val="FFFFFF"/>
                          </a:solidFill>
                          <a:effectLst/>
                          <a:latin typeface="Coptic1" pitchFamily="2" charset="0"/>
                          <a:cs typeface="Arial" charset="0"/>
                        </a:rPr>
                        <a:t>p~co</a:t>
                      </a:r>
                      <a:r>
                        <a:rPr kumimoji="0" lang="en-US" sz="2600" b="0" i="0" u="none" strike="noStrike" cap="none" normalizeH="0" baseline="0" dirty="0">
                          <a:ln>
                            <a:noFill/>
                          </a:ln>
                          <a:solidFill>
                            <a:srgbClr val="FFFFFF"/>
                          </a:solidFill>
                          <a:effectLst/>
                          <a:latin typeface="Coptic1" pitchFamily="2" charset="0"/>
                          <a:cs typeface="Arial" charset="0"/>
                        </a:rPr>
                        <a:t>[</a:t>
                      </a:r>
                      <a:r>
                        <a:rPr kumimoji="0" lang="en-US" sz="2600" b="0" i="0" u="none" strike="noStrike" cap="none" normalizeH="0" baseline="0" dirty="0" err="1">
                          <a:ln>
                            <a:noFill/>
                          </a:ln>
                          <a:solidFill>
                            <a:srgbClr val="FFFFFF"/>
                          </a:solidFill>
                          <a:effectLst/>
                          <a:latin typeface="Coptic1" pitchFamily="2" charset="0"/>
                          <a:cs typeface="Arial" charset="0"/>
                        </a:rPr>
                        <a:t>ni</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n~te</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hanrwmi</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euhwou</a:t>
                      </a:r>
                      <a:r>
                        <a:rPr kumimoji="0" lang="en-US" sz="2600" b="0" i="0" u="none" strike="noStrike" cap="none" normalizeH="0" baseline="0" dirty="0">
                          <a:ln>
                            <a:noFill/>
                          </a:ln>
                          <a:solidFill>
                            <a:srgbClr val="FFFFFF"/>
                          </a:solidFill>
                          <a:effectLst/>
                          <a:latin typeface="Coptic1" pitchFamily="2" charset="0"/>
                          <a:cs typeface="Arial" charset="0"/>
                        </a:rPr>
                        <a:t> : </a:t>
                      </a:r>
                      <a:r>
                        <a:rPr kumimoji="0" lang="en-US" sz="2600" b="0" i="0" u="none" strike="noStrike" cap="none" normalizeH="0" baseline="0" dirty="0" err="1">
                          <a:ln>
                            <a:noFill/>
                          </a:ln>
                          <a:solidFill>
                            <a:srgbClr val="FFFFFF"/>
                          </a:solidFill>
                          <a:effectLst/>
                          <a:latin typeface="Coptic1" pitchFamily="2" charset="0"/>
                          <a:cs typeface="Arial" charset="0"/>
                        </a:rPr>
                        <a:t>nem</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p~twnf</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e~p~swi</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n~te</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hanjaji</a:t>
                      </a:r>
                      <a:r>
                        <a:rPr kumimoji="0" lang="en-US" sz="2600" b="0" i="0" u="none" strike="noStrike" cap="none" normalizeH="0" baseline="0" dirty="0">
                          <a:ln>
                            <a:noFill/>
                          </a:ln>
                          <a:solidFill>
                            <a:srgbClr val="FFFFFF"/>
                          </a:solidFill>
                          <a:effectLst/>
                          <a:latin typeface="Coptic1" pitchFamily="2" charset="0"/>
                          <a:cs typeface="Arial" charset="0"/>
                        </a:rPr>
                        <a:t> n/eth/p </a:t>
                      </a:r>
                      <a:r>
                        <a:rPr kumimoji="0" lang="en-US" sz="2600" b="0" i="0" u="none" strike="noStrike" cap="none" normalizeH="0" baseline="0" dirty="0" err="1">
                          <a:ln>
                            <a:noFill/>
                          </a:ln>
                          <a:solidFill>
                            <a:srgbClr val="FFFFFF"/>
                          </a:solidFill>
                          <a:effectLst/>
                          <a:latin typeface="Coptic1" pitchFamily="2" charset="0"/>
                          <a:cs typeface="Arial" charset="0"/>
                        </a:rPr>
                        <a:t>nem</a:t>
                      </a:r>
                      <a:r>
                        <a:rPr kumimoji="0" lang="en-US" sz="2600" b="0" i="0" u="none" strike="noStrike" cap="none" normalizeH="0" baseline="0" dirty="0">
                          <a:ln>
                            <a:noFill/>
                          </a:ln>
                          <a:solidFill>
                            <a:srgbClr val="FFFFFF"/>
                          </a:solidFill>
                          <a:effectLst/>
                          <a:latin typeface="Coptic1" pitchFamily="2" charset="0"/>
                          <a:cs typeface="Arial" charset="0"/>
                        </a:rPr>
                        <a:t> n/</a:t>
                      </a:r>
                      <a:r>
                        <a:rPr kumimoji="0" lang="en-US" sz="2600" b="0" i="0" u="none" strike="noStrike" cap="none" normalizeH="0" baseline="0" dirty="0" err="1">
                          <a:ln>
                            <a:noFill/>
                          </a:ln>
                          <a:solidFill>
                            <a:srgbClr val="FFFFFF"/>
                          </a:solidFill>
                          <a:effectLst/>
                          <a:latin typeface="Coptic1" pitchFamily="2" charset="0"/>
                          <a:cs typeface="Arial" charset="0"/>
                        </a:rPr>
                        <a:t>eyouwnh</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e~bol</a:t>
                      </a:r>
                      <a:r>
                        <a:rPr kumimoji="0" lang="en-US" sz="2600" b="0" i="0" u="none" strike="noStrike" cap="none" normalizeH="0" baseline="0" dirty="0">
                          <a:ln>
                            <a:noFill/>
                          </a:ln>
                          <a:solidFill>
                            <a:srgbClr val="FFFFFF"/>
                          </a:solidFill>
                          <a:effectLst/>
                          <a:latin typeface="Coptic1" pitchFamily="2" charset="0"/>
                          <a:cs typeface="Arial" charset="0"/>
                        </a:rPr>
                        <a:t>.</a:t>
                      </a:r>
                    </a:p>
                    <a:p>
                      <a:pPr marL="0" marR="0" lvl="0" indent="0" algn="just" defTabSz="914400" rtl="0" eaLnBrk="1" fontAlgn="base" latinLnBrk="0" hangingPunct="1">
                        <a:lnSpc>
                          <a:spcPct val="100000"/>
                        </a:lnSpc>
                        <a:spcBef>
                          <a:spcPts val="600"/>
                        </a:spcBef>
                        <a:spcAft>
                          <a:spcPct val="0"/>
                        </a:spcAft>
                        <a:buClrTx/>
                        <a:buSzTx/>
                        <a:buFontTx/>
                        <a:buNone/>
                        <a:tabLst/>
                      </a:pPr>
                      <a:r>
                        <a:rPr kumimoji="0" lang="en-US" sz="2600" b="0" i="0" u="none" strike="noStrike" cap="none" normalizeH="0" baseline="0" dirty="0" err="1">
                          <a:ln>
                            <a:noFill/>
                          </a:ln>
                          <a:solidFill>
                            <a:srgbClr val="FFFFFF"/>
                          </a:solidFill>
                          <a:effectLst/>
                          <a:latin typeface="Coptic1" pitchFamily="2" charset="0"/>
                          <a:cs typeface="Arial" charset="0"/>
                        </a:rPr>
                        <a:t>Alitou</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e~bolharon</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fr-CA" sz="2600" b="0" i="0" u="none" strike="noStrike" cap="none" normalizeH="0" baseline="0" dirty="0">
                          <a:ln>
                            <a:noFill/>
                          </a:ln>
                          <a:solidFill>
                            <a:srgbClr val="FFFFFF"/>
                          </a:solidFill>
                          <a:effectLst/>
                          <a:latin typeface="Coptic1" pitchFamily="2" charset="0"/>
                          <a:cs typeface="Arial" charset="0"/>
                        </a:rPr>
                        <a:t>Nem </a:t>
                      </a:r>
                      <a:r>
                        <a:rPr kumimoji="0" lang="fr-CA" sz="2600" b="0" i="0" u="none" strike="noStrike" cap="none" normalizeH="0" baseline="0" dirty="0" err="1">
                          <a:ln>
                            <a:noFill/>
                          </a:ln>
                          <a:solidFill>
                            <a:srgbClr val="FFFFFF"/>
                          </a:solidFill>
                          <a:effectLst/>
                          <a:latin typeface="Coptic1" pitchFamily="2" charset="0"/>
                          <a:cs typeface="Arial" charset="0"/>
                        </a:rPr>
                        <a:t>e~bolha</a:t>
                      </a:r>
                      <a:r>
                        <a:rPr kumimoji="0" lang="fr-CA" sz="2600" b="0" i="0" u="none" strike="noStrike" cap="none" normalizeH="0" baseline="0" dirty="0">
                          <a:ln>
                            <a:noFill/>
                          </a:ln>
                          <a:solidFill>
                            <a:srgbClr val="FFFFFF"/>
                          </a:solidFill>
                          <a:effectLst/>
                          <a:latin typeface="Coptic1" pitchFamily="2" charset="0"/>
                          <a:cs typeface="Arial" charset="0"/>
                        </a:rPr>
                        <a:t> </a:t>
                      </a:r>
                      <a:r>
                        <a:rPr kumimoji="0" lang="fr-CA" sz="2600" b="0" i="0" u="none" strike="noStrike" cap="none" normalizeH="0" baseline="0" dirty="0" err="1">
                          <a:ln>
                            <a:noFill/>
                          </a:ln>
                          <a:solidFill>
                            <a:srgbClr val="FFFFFF"/>
                          </a:solidFill>
                          <a:effectLst/>
                          <a:latin typeface="Coptic1" pitchFamily="2" charset="0"/>
                          <a:cs typeface="Arial" charset="0"/>
                        </a:rPr>
                        <a:t>peklaoc</a:t>
                      </a:r>
                      <a:r>
                        <a:rPr kumimoji="0" lang="fr-CA" sz="2600" b="0" i="0" u="none" strike="noStrike" cap="none" normalizeH="0" baseline="0" dirty="0">
                          <a:ln>
                            <a:noFill/>
                          </a:ln>
                          <a:solidFill>
                            <a:srgbClr val="FFFFFF"/>
                          </a:solidFill>
                          <a:effectLst/>
                          <a:latin typeface="Coptic1" pitchFamily="2" charset="0"/>
                          <a:cs typeface="Arial" charset="0"/>
                        </a:rPr>
                        <a:t> t/</a:t>
                      </a:r>
                      <a:r>
                        <a:rPr kumimoji="0" lang="fr-CA" sz="2600" b="0" i="0" u="none" strike="noStrike" cap="none" normalizeH="0" baseline="0" dirty="0" err="1">
                          <a:ln>
                            <a:noFill/>
                          </a:ln>
                          <a:solidFill>
                            <a:srgbClr val="FFFFFF"/>
                          </a:solidFill>
                          <a:effectLst/>
                          <a:latin typeface="Coptic1" pitchFamily="2" charset="0"/>
                          <a:cs typeface="Arial" charset="0"/>
                        </a:rPr>
                        <a:t>rf</a:t>
                      </a:r>
                      <a:r>
                        <a:rPr kumimoji="0" lang="en-US" sz="2600" b="0" i="0" u="none" strike="noStrike" cap="none" normalizeH="0" baseline="0" dirty="0">
                          <a:ln>
                            <a:noFill/>
                          </a:ln>
                          <a:solidFill>
                            <a:srgbClr val="FFFFFF"/>
                          </a:solidFill>
                          <a:effectLst/>
                          <a:latin typeface="Coptic1" pitchFamily="2" charset="0"/>
                          <a:cs typeface="Arial" charset="0"/>
                        </a:rPr>
                        <a:t> </a:t>
                      </a:r>
                    </a:p>
                    <a:p>
                      <a:pPr marL="0" marR="0" lvl="0" indent="0" algn="just" defTabSz="914400" rtl="0" eaLnBrk="1" fontAlgn="base" latinLnBrk="0" hangingPunct="1">
                        <a:lnSpc>
                          <a:spcPct val="100000"/>
                        </a:lnSpc>
                        <a:spcBef>
                          <a:spcPts val="600"/>
                        </a:spcBef>
                        <a:spcAft>
                          <a:spcPct val="0"/>
                        </a:spcAft>
                        <a:buClrTx/>
                        <a:buSzTx/>
                        <a:buFontTx/>
                        <a:buNone/>
                        <a:tabLst/>
                        <a:defRPr/>
                      </a:pPr>
                      <a:r>
                        <a:rPr kumimoji="0" lang="fr-CA" sz="2600" b="0" i="0" u="none" strike="noStrike" cap="none" normalizeH="0" baseline="0" dirty="0">
                          <a:ln>
                            <a:noFill/>
                          </a:ln>
                          <a:solidFill>
                            <a:srgbClr val="FFFFFF"/>
                          </a:solidFill>
                          <a:effectLst/>
                          <a:latin typeface="Coptic1" pitchFamily="2" charset="0"/>
                          <a:cs typeface="Arial" charset="0"/>
                        </a:rPr>
                        <a:t>Nem </a:t>
                      </a:r>
                      <a:r>
                        <a:rPr kumimoji="0" lang="fr-CA" sz="2600" b="0" i="0" u="none" strike="noStrike" cap="none" normalizeH="0" baseline="0" dirty="0" err="1">
                          <a:ln>
                            <a:noFill/>
                          </a:ln>
                          <a:solidFill>
                            <a:srgbClr val="FFFFFF"/>
                          </a:solidFill>
                          <a:effectLst/>
                          <a:latin typeface="Coptic1" pitchFamily="2" charset="0"/>
                          <a:cs typeface="Arial" charset="0"/>
                        </a:rPr>
                        <a:t>e~bolha</a:t>
                      </a:r>
                      <a:r>
                        <a:rPr kumimoji="0" lang="fr-CA" sz="2600" b="0" i="0" u="none" strike="noStrike" cap="none" normalizeH="0" baseline="0" dirty="0">
                          <a:ln>
                            <a:noFill/>
                          </a:ln>
                          <a:solidFill>
                            <a:srgbClr val="FFFFFF"/>
                          </a:solidFill>
                          <a:effectLst/>
                          <a:latin typeface="Coptic1" pitchFamily="2" charset="0"/>
                          <a:cs typeface="Arial" charset="0"/>
                        </a:rPr>
                        <a:t> pai ma </a:t>
                      </a:r>
                      <a:r>
                        <a:rPr kumimoji="0" lang="fr-CA" sz="2600" b="0" i="0" u="none" strike="noStrike" cap="none" normalizeH="0" baseline="0" dirty="0" err="1">
                          <a:ln>
                            <a:noFill/>
                          </a:ln>
                          <a:solidFill>
                            <a:srgbClr val="FFFFFF"/>
                          </a:solidFill>
                          <a:effectLst/>
                          <a:latin typeface="Coptic1" pitchFamily="2" charset="0"/>
                          <a:cs typeface="Arial" charset="0"/>
                        </a:rPr>
                        <a:t>eyouab</a:t>
                      </a:r>
                      <a:r>
                        <a:rPr kumimoji="0" lang="fr-CA" sz="2600" b="0" i="0" u="none" strike="noStrike" cap="none" normalizeH="0" baseline="0" dirty="0">
                          <a:ln>
                            <a:noFill/>
                          </a:ln>
                          <a:solidFill>
                            <a:srgbClr val="FFFFFF"/>
                          </a:solidFill>
                          <a:effectLst/>
                          <a:latin typeface="Coptic1" pitchFamily="2" charset="0"/>
                          <a:cs typeface="Arial" charset="0"/>
                        </a:rPr>
                        <a:t> </a:t>
                      </a:r>
                      <a:r>
                        <a:rPr kumimoji="0" lang="fr-CA" sz="2600" b="0" i="0" u="none" strike="noStrike" cap="none" normalizeH="0" baseline="0" dirty="0" err="1">
                          <a:ln>
                            <a:noFill/>
                          </a:ln>
                          <a:solidFill>
                            <a:srgbClr val="FFFFFF"/>
                          </a:solidFill>
                          <a:effectLst/>
                          <a:latin typeface="Coptic1" pitchFamily="2" charset="0"/>
                          <a:cs typeface="Arial" charset="0"/>
                        </a:rPr>
                        <a:t>n~tak</a:t>
                      </a:r>
                      <a:r>
                        <a:rPr kumimoji="0" lang="fr-CA" sz="2600" b="0" i="0" u="none" strike="noStrike" cap="none" normalizeH="0" baseline="0" dirty="0">
                          <a:ln>
                            <a:noFill/>
                          </a:ln>
                          <a:solidFill>
                            <a:srgbClr val="FFFFFF"/>
                          </a:solidFill>
                          <a:effectLst/>
                          <a:latin typeface="Coptic1" pitchFamily="2" charset="0"/>
                          <a:cs typeface="Arial" charset="0"/>
                        </a:rPr>
                        <a:t> </a:t>
                      </a:r>
                      <a:r>
                        <a:rPr kumimoji="0" lang="fr-CA" sz="2600" b="0" i="0" u="none" strike="noStrike" cap="none" normalizeH="0" baseline="0" dirty="0" err="1">
                          <a:ln>
                            <a:noFill/>
                          </a:ln>
                          <a:solidFill>
                            <a:srgbClr val="FFFFFF"/>
                          </a:solidFill>
                          <a:effectLst/>
                          <a:latin typeface="Coptic1" pitchFamily="2" charset="0"/>
                          <a:cs typeface="Arial" charset="0"/>
                        </a:rPr>
                        <a:t>vai</a:t>
                      </a:r>
                      <a:r>
                        <a:rPr kumimoji="0" lang="fr-CA" sz="2600" b="0" i="0" u="none" strike="noStrike" cap="none" normalizeH="0" baseline="0" dirty="0">
                          <a:ln>
                            <a:noFill/>
                          </a:ln>
                          <a:solidFill>
                            <a:srgbClr val="FFFFFF"/>
                          </a:solidFill>
                          <a:effectLst/>
                          <a:latin typeface="Coptic1" pitchFamily="2" charset="0"/>
                          <a:cs typeface="Arial" charset="0"/>
                        </a:rPr>
                        <a:t>. </a:t>
                      </a:r>
                    </a:p>
                    <a:p>
                      <a:pPr marL="0" marR="0" lvl="0" indent="0" algn="just" defTabSz="914400" rtl="0" eaLnBrk="1" fontAlgn="base" latinLnBrk="0" hangingPunct="1">
                        <a:lnSpc>
                          <a:spcPct val="100000"/>
                        </a:lnSpc>
                        <a:spcBef>
                          <a:spcPts val="600"/>
                        </a:spcBef>
                        <a:spcAft>
                          <a:spcPct val="0"/>
                        </a:spcAft>
                        <a:buClrTx/>
                        <a:buSzTx/>
                        <a:buFontTx/>
                        <a:buNone/>
                        <a:tabLst/>
                      </a:pPr>
                      <a:r>
                        <a:rPr kumimoji="0" lang="en-US" sz="2600" b="0" i="0" u="none" strike="noStrike" cap="none" normalizeH="0" baseline="0" dirty="0">
                          <a:ln>
                            <a:noFill/>
                          </a:ln>
                          <a:solidFill>
                            <a:srgbClr val="FFFFFF"/>
                          </a:solidFill>
                          <a:effectLst/>
                          <a:latin typeface="Coptic1" pitchFamily="2" charset="0"/>
                          <a:cs typeface="Arial" charset="0"/>
                        </a:rPr>
                        <a:t>Nem </a:t>
                      </a:r>
                      <a:r>
                        <a:rPr kumimoji="0" lang="en-US" sz="2600" b="0" i="0" u="none" strike="noStrike" cap="none" normalizeH="0" baseline="0" dirty="0" err="1">
                          <a:ln>
                            <a:noFill/>
                          </a:ln>
                          <a:solidFill>
                            <a:srgbClr val="FFFFFF"/>
                          </a:solidFill>
                          <a:effectLst/>
                          <a:latin typeface="Coptic1" pitchFamily="2" charset="0"/>
                          <a:cs typeface="Arial" charset="0"/>
                        </a:rPr>
                        <a:t>e~bolha</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taiEkk~l</a:t>
                      </a:r>
                      <a:r>
                        <a:rPr kumimoji="0" lang="en-US" sz="2600" b="0" i="0" u="none" strike="noStrike" cap="none" normalizeH="0" baseline="0" dirty="0">
                          <a:ln>
                            <a:noFill/>
                          </a:ln>
                          <a:solidFill>
                            <a:srgbClr val="FFFFFF"/>
                          </a:solidFill>
                          <a:effectLst/>
                          <a:latin typeface="Coptic1" pitchFamily="2" charset="0"/>
                          <a:cs typeface="Arial" charset="0"/>
                        </a:rPr>
                        <a:t>/</a:t>
                      </a:r>
                      <a:r>
                        <a:rPr kumimoji="0" lang="en-US" sz="2600" b="0" i="0" u="none" strike="noStrike" cap="none" normalizeH="0" baseline="0" dirty="0" err="1">
                          <a:ln>
                            <a:noFill/>
                          </a:ln>
                          <a:solidFill>
                            <a:srgbClr val="FFFFFF"/>
                          </a:solidFill>
                          <a:effectLst/>
                          <a:latin typeface="Coptic1" pitchFamily="2" charset="0"/>
                          <a:cs typeface="Arial" charset="0"/>
                        </a:rPr>
                        <a:t>cia</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vai</a:t>
                      </a:r>
                      <a:r>
                        <a:rPr kumimoji="0" lang="en-US" sz="2600" b="0" i="0" u="none" strike="noStrike" cap="none" normalizeH="0" baseline="0" dirty="0">
                          <a:ln>
                            <a:noFill/>
                          </a:ln>
                          <a:solidFill>
                            <a:srgbClr val="FFFFFF"/>
                          </a:solidFill>
                          <a:effectLst/>
                          <a:latin typeface="Coptic1" pitchFamily="2" charset="0"/>
                          <a:cs typeface="Arial" charset="0"/>
                        </a:rPr>
                        <a:t>.</a:t>
                      </a:r>
                      <a:r>
                        <a:rPr kumimoji="0" lang="en-US" sz="2600" b="0" i="0" u="none" strike="noStrike" cap="none" normalizeH="0" baseline="0" dirty="0">
                          <a:ln>
                            <a:noFill/>
                          </a:ln>
                          <a:solidFill>
                            <a:srgbClr val="FFFFFF"/>
                          </a:solidFill>
                          <a:effectLst/>
                          <a:latin typeface="Arial" charset="0"/>
                          <a:cs typeface="Arial" charset="0"/>
                        </a:rPr>
                        <a:t> </a:t>
                      </a: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fr-FR" sz="2600" b="0" i="0" u="none" strike="noStrike" cap="none" normalizeH="0" baseline="0" dirty="0">
                          <a:ln>
                            <a:noFill/>
                          </a:ln>
                          <a:solidFill>
                            <a:srgbClr val="FFFFFF"/>
                          </a:solidFill>
                          <a:effectLst/>
                          <a:latin typeface="Arial" charset="0"/>
                          <a:cs typeface="Arial" charset="0"/>
                        </a:rPr>
                        <a:t>toute intrigue des hommes méchants, toute attaque des ennemis visibles et invisibles :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fr-FR" sz="2600" b="0" i="0" u="none" strike="noStrike" cap="none" normalizeH="0" baseline="0" dirty="0">
                          <a:ln>
                            <a:noFill/>
                          </a:ln>
                          <a:solidFill>
                            <a:srgbClr val="FFFFFF"/>
                          </a:solidFill>
                          <a:effectLst/>
                          <a:latin typeface="Arial" charset="0"/>
                          <a:cs typeface="Arial" charset="0"/>
                        </a:rPr>
                        <a:t>Éloigne</a:t>
                      </a:r>
                      <a:r>
                        <a:rPr kumimoji="0" lang="fr-CA" sz="2600" b="0" i="0" u="none" strike="noStrike" cap="none" normalizeH="0" baseline="0" dirty="0">
                          <a:ln>
                            <a:noFill/>
                          </a:ln>
                          <a:solidFill>
                            <a:srgbClr val="FFFFFF"/>
                          </a:solidFill>
                          <a:effectLst/>
                          <a:latin typeface="Arial" charset="0"/>
                          <a:cs typeface="Arial" charset="0"/>
                        </a:rPr>
                        <a:t>-les de nous </a:t>
                      </a:r>
                      <a:r>
                        <a:rPr kumimoji="0" lang="fr-FR" sz="2600" b="0" i="0" u="none" strike="noStrike" cap="none" normalizeH="0" baseline="0" dirty="0">
                          <a:ln>
                            <a:noFill/>
                          </a:ln>
                          <a:solidFill>
                            <a:srgbClr val="FFFFFF"/>
                          </a:solidFill>
                          <a:effectLst/>
                          <a:latin typeface="Arial" charset="0"/>
                          <a:cs typeface="Arial" charset="0"/>
                        </a:rPr>
                        <a:t>et de tout ton peuple et de ce lieu saint qui est à Toi </a:t>
                      </a:r>
                      <a:r>
                        <a:rPr kumimoji="0" lang="fr-CA" sz="2600" b="0" i="0" u="none" strike="noStrike" cap="none" normalizeH="0" baseline="0" dirty="0">
                          <a:ln>
                            <a:noFill/>
                          </a:ln>
                          <a:solidFill>
                            <a:srgbClr val="FFFFFF"/>
                          </a:solidFill>
                          <a:effectLst/>
                          <a:latin typeface="Arial" charset="0"/>
                          <a:cs typeface="Arial" charset="0"/>
                        </a:rPr>
                        <a:t>et de cette église.</a:t>
                      </a: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rgbClr val="FFFFFF"/>
                          </a:solidFill>
                          <a:effectLst/>
                          <a:latin typeface="Arial" charset="0"/>
                          <a:cs typeface="Arial" charset="0"/>
                        </a:rPr>
                        <a:t>ومؤامرة الناس الأشرار وقيام الأعداء الخفيين والظاهرين،</a:t>
                      </a:r>
                      <a:r>
                        <a:rPr kumimoji="0" lang="fr-FR" sz="3200" b="0" i="0" u="none" strike="noStrike" cap="none" normalizeH="0" baseline="0" dirty="0">
                          <a:ln>
                            <a:noFill/>
                          </a:ln>
                          <a:solidFill>
                            <a:srgbClr val="FFFFFF"/>
                          </a:solidFill>
                          <a:effectLst/>
                          <a:latin typeface="Arial" charset="0"/>
                          <a:cs typeface="Arial" charset="0"/>
                        </a:rPr>
                        <a:t> </a:t>
                      </a:r>
                      <a:r>
                        <a:rPr kumimoji="0" lang="ar-SA" sz="3200" b="0" i="0" u="none" strike="noStrike" cap="none" normalizeH="0" baseline="0" dirty="0">
                          <a:ln>
                            <a:noFill/>
                          </a:ln>
                          <a:solidFill>
                            <a:srgbClr val="FFFFFF"/>
                          </a:solidFill>
                          <a:effectLst/>
                          <a:latin typeface="Arial" charset="0"/>
                          <a:cs typeface="Arial" charset="0"/>
                        </a:rPr>
                        <a:t>انزعها عنا، وعن سائر شعبك، وعن مَوضعِكَ المُقدس هذا</a:t>
                      </a:r>
                      <a:r>
                        <a:rPr kumimoji="0" lang="fr-FR" sz="3200" b="0" i="0" u="none" strike="noStrike" cap="none" normalizeH="0" baseline="0" dirty="0">
                          <a:ln>
                            <a:noFill/>
                          </a:ln>
                          <a:solidFill>
                            <a:srgbClr val="FFFFFF"/>
                          </a:solidFill>
                          <a:effectLst/>
                          <a:latin typeface="Arial" charset="0"/>
                          <a:cs typeface="Arial" charset="0"/>
                        </a:rPr>
                        <a:t> </a:t>
                      </a:r>
                      <a:r>
                        <a:rPr kumimoji="0" lang="ar-SA" sz="3200" b="0" i="0" u="none" strike="noStrike" cap="none" normalizeH="0" baseline="0" dirty="0">
                          <a:ln>
                            <a:noFill/>
                          </a:ln>
                          <a:solidFill>
                            <a:srgbClr val="FFFFFF"/>
                          </a:solidFill>
                          <a:effectLst/>
                          <a:latin typeface="Arial" charset="0"/>
                          <a:cs typeface="Arial" charset="0"/>
                        </a:rPr>
                        <a:t>وعن هَذِه الكنيسة. </a:t>
                      </a:r>
                      <a:endParaRPr kumimoji="0" lang="en-US" sz="32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959619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00656" name="Group 16"/>
          <p:cNvGraphicFramePr>
            <a:graphicFrameLocks noGrp="1"/>
          </p:cNvGraphicFramePr>
          <p:nvPr>
            <p:extLst>
              <p:ext uri="{D42A27DB-BD31-4B8C-83A1-F6EECF244321}">
                <p14:modId xmlns:p14="http://schemas.microsoft.com/office/powerpoint/2010/main" val="1462584740"/>
              </p:ext>
            </p:extLst>
          </p:nvPr>
        </p:nvGraphicFramePr>
        <p:xfrm>
          <a:off x="0" y="0"/>
          <a:ext cx="9144000" cy="3970020"/>
        </p:xfrm>
        <a:graphic>
          <a:graphicData uri="http://schemas.openxmlformats.org/drawingml/2006/table">
            <a:tbl>
              <a:tblPr/>
              <a:tblGrid>
                <a:gridCol w="3378740">
                  <a:extLst>
                    <a:ext uri="{9D8B030D-6E8A-4147-A177-3AD203B41FA5}">
                      <a16:colId xmlns:a16="http://schemas.microsoft.com/office/drawing/2014/main" val="20000"/>
                    </a:ext>
                  </a:extLst>
                </a:gridCol>
                <a:gridCol w="3313890">
                  <a:extLst>
                    <a:ext uri="{9D8B030D-6E8A-4147-A177-3AD203B41FA5}">
                      <a16:colId xmlns:a16="http://schemas.microsoft.com/office/drawing/2014/main" val="20001"/>
                    </a:ext>
                  </a:extLst>
                </a:gridCol>
                <a:gridCol w="2451370">
                  <a:extLst>
                    <a:ext uri="{9D8B030D-6E8A-4147-A177-3AD203B41FA5}">
                      <a16:colId xmlns:a16="http://schemas.microsoft.com/office/drawing/2014/main" val="20002"/>
                    </a:ext>
                  </a:extLst>
                </a:gridCol>
              </a:tblGrid>
              <a:tr h="3845668">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2800" b="0" i="0" u="none" strike="noStrike" cap="none" normalizeH="0" baseline="0" dirty="0">
                          <a:ln>
                            <a:noFill/>
                          </a:ln>
                          <a:solidFill>
                            <a:srgbClr val="FFFFFF"/>
                          </a:solidFill>
                          <a:effectLst/>
                          <a:latin typeface="Coptic1" pitchFamily="2" charset="0"/>
                          <a:cs typeface="Arial" charset="0"/>
                        </a:rPr>
                        <a:t>N/ de </a:t>
                      </a:r>
                      <a:r>
                        <a:rPr kumimoji="0" lang="en-US" sz="2800" b="0" i="0" u="none" strike="noStrike" cap="none" normalizeH="0" baseline="0" dirty="0" err="1">
                          <a:ln>
                            <a:noFill/>
                          </a:ln>
                          <a:solidFill>
                            <a:srgbClr val="FFFFFF"/>
                          </a:solidFill>
                          <a:effectLst/>
                          <a:latin typeface="Coptic1" pitchFamily="2" charset="0"/>
                          <a:cs typeface="Arial" charset="0"/>
                        </a:rPr>
                        <a:t>eynaneu</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nem</a:t>
                      </a:r>
                      <a:r>
                        <a:rPr kumimoji="0" lang="en-US" sz="2800" b="0" i="0" u="none" strike="noStrike" cap="none" normalizeH="0" baseline="0" dirty="0">
                          <a:ln>
                            <a:noFill/>
                          </a:ln>
                          <a:solidFill>
                            <a:srgbClr val="FFFFFF"/>
                          </a:solidFill>
                          <a:effectLst/>
                          <a:latin typeface="Coptic1" pitchFamily="2" charset="0"/>
                          <a:cs typeface="Arial" charset="0"/>
                        </a:rPr>
                        <a:t> n/</a:t>
                      </a:r>
                      <a:r>
                        <a:rPr kumimoji="0" lang="en-US" sz="2800" b="0" i="0" u="none" strike="noStrike" cap="none" normalizeH="0" baseline="0" dirty="0" err="1">
                          <a:ln>
                            <a:noFill/>
                          </a:ln>
                          <a:solidFill>
                            <a:srgbClr val="FFFFFF"/>
                          </a:solidFill>
                          <a:effectLst/>
                          <a:latin typeface="Coptic1" pitchFamily="2" charset="0"/>
                          <a:cs typeface="Arial" charset="0"/>
                        </a:rPr>
                        <a:t>e~ternofri</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cahni</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m~mwou</a:t>
                      </a:r>
                      <a:r>
                        <a:rPr kumimoji="0" lang="en-US" sz="2800" b="0" i="0" u="none" strike="noStrike" cap="none" normalizeH="0" baseline="0" dirty="0">
                          <a:ln>
                            <a:noFill/>
                          </a:ln>
                          <a:solidFill>
                            <a:srgbClr val="FFFFFF"/>
                          </a:solidFill>
                          <a:effectLst/>
                          <a:latin typeface="Coptic1" pitchFamily="2" charset="0"/>
                          <a:cs typeface="Arial" charset="0"/>
                        </a:rPr>
                        <a:t> nan : je </a:t>
                      </a:r>
                      <a:r>
                        <a:rPr kumimoji="0" lang="en-US" sz="2800" b="0" i="0" u="none" strike="noStrike" cap="none" normalizeH="0" baseline="0" dirty="0" err="1">
                          <a:ln>
                            <a:noFill/>
                          </a:ln>
                          <a:solidFill>
                            <a:srgbClr val="FFFFFF"/>
                          </a:solidFill>
                          <a:effectLst/>
                          <a:latin typeface="Coptic1" pitchFamily="2" charset="0"/>
                          <a:cs typeface="Arial" charset="0"/>
                        </a:rPr>
                        <a:t>n~yok</a:t>
                      </a:r>
                      <a:r>
                        <a:rPr kumimoji="0" lang="en-US" sz="2800" b="0" i="0" u="none" strike="noStrike" cap="none" normalizeH="0" baseline="0" dirty="0">
                          <a:ln>
                            <a:noFill/>
                          </a:ln>
                          <a:solidFill>
                            <a:srgbClr val="FFFFFF"/>
                          </a:solidFill>
                          <a:effectLst/>
                          <a:latin typeface="Coptic1" pitchFamily="2" charset="0"/>
                          <a:cs typeface="Arial" charset="0"/>
                        </a:rPr>
                        <a:t> pe </a:t>
                      </a:r>
                      <a:r>
                        <a:rPr kumimoji="0" lang="en-US" sz="2800" b="0" i="0" u="none" strike="noStrike" cap="none" normalizeH="0" baseline="0" dirty="0" err="1">
                          <a:ln>
                            <a:noFill/>
                          </a:ln>
                          <a:solidFill>
                            <a:srgbClr val="FFFFFF"/>
                          </a:solidFill>
                          <a:effectLst/>
                          <a:latin typeface="Coptic1" pitchFamily="2" charset="0"/>
                          <a:cs typeface="Arial" charset="0"/>
                        </a:rPr>
                        <a:t>e~tak</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m~piersisi</a:t>
                      </a:r>
                      <a:r>
                        <a:rPr kumimoji="0" lang="en-US" sz="2800" b="0" i="0" u="none" strike="noStrike" cap="none" normalizeH="0" baseline="0" dirty="0">
                          <a:ln>
                            <a:noFill/>
                          </a:ln>
                          <a:solidFill>
                            <a:srgbClr val="FFFFFF"/>
                          </a:solidFill>
                          <a:effectLst/>
                          <a:latin typeface="Coptic1" pitchFamily="2" charset="0"/>
                          <a:cs typeface="Arial" charset="0"/>
                        </a:rPr>
                        <a:t> nan : </a:t>
                      </a:r>
                      <a:r>
                        <a:rPr kumimoji="0" lang="en-US" sz="2800" b="0" i="0" u="none" strike="noStrike" cap="none" normalizeH="0" baseline="0" dirty="0" err="1">
                          <a:ln>
                            <a:noFill/>
                          </a:ln>
                          <a:solidFill>
                            <a:srgbClr val="FFFFFF"/>
                          </a:solidFill>
                          <a:effectLst/>
                          <a:latin typeface="Coptic1" pitchFamily="2" charset="0"/>
                          <a:cs typeface="Arial" charset="0"/>
                        </a:rPr>
                        <a:t>e~hwmi</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e~jen</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nihof</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nem</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ni</a:t>
                      </a:r>
                      <a:r>
                        <a:rPr kumimoji="0" lang="en-US" sz="2800" b="0" i="0" u="none" strike="noStrike" cap="none" normalizeH="0" baseline="0" dirty="0">
                          <a:ln>
                            <a:noFill/>
                          </a:ln>
                          <a:solidFill>
                            <a:srgbClr val="FFFFFF"/>
                          </a:solidFill>
                          <a:effectLst/>
                          <a:latin typeface="Coptic1" pitchFamily="2" charset="0"/>
                          <a:cs typeface="Arial" charset="0"/>
                        </a:rPr>
                        <a:t>[l/ : </a:t>
                      </a:r>
                      <a:r>
                        <a:rPr kumimoji="0" lang="en-US" sz="2800" b="0" i="0" u="none" strike="noStrike" cap="none" normalizeH="0" baseline="0" dirty="0" err="1">
                          <a:ln>
                            <a:noFill/>
                          </a:ln>
                          <a:solidFill>
                            <a:srgbClr val="FFFFFF"/>
                          </a:solidFill>
                          <a:effectLst/>
                          <a:latin typeface="Coptic1" pitchFamily="2" charset="0"/>
                          <a:cs typeface="Arial" charset="0"/>
                        </a:rPr>
                        <a:t>nem</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e~jen</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jom</a:t>
                      </a:r>
                      <a:r>
                        <a:rPr kumimoji="0" lang="en-US" sz="2800" b="0" i="0" u="none" strike="noStrike" cap="none" normalizeH="0" baseline="0" dirty="0">
                          <a:ln>
                            <a:noFill/>
                          </a:ln>
                          <a:solidFill>
                            <a:srgbClr val="FFFFFF"/>
                          </a:solidFill>
                          <a:effectLst/>
                          <a:latin typeface="Coptic1" pitchFamily="2" charset="0"/>
                          <a:cs typeface="Arial" charset="0"/>
                        </a:rPr>
                        <a:t> t/</a:t>
                      </a:r>
                      <a:r>
                        <a:rPr kumimoji="0" lang="en-US" sz="2800" b="0" i="0" u="none" strike="noStrike" cap="none" normalizeH="0" baseline="0" dirty="0" err="1">
                          <a:ln>
                            <a:noFill/>
                          </a:ln>
                          <a:solidFill>
                            <a:srgbClr val="FFFFFF"/>
                          </a:solidFill>
                          <a:effectLst/>
                          <a:latin typeface="Coptic1" pitchFamily="2" charset="0"/>
                          <a:cs typeface="Arial" charset="0"/>
                        </a:rPr>
                        <a:t>rc</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n~te</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pijaji</a:t>
                      </a:r>
                      <a:r>
                        <a:rPr kumimoji="0" lang="en-US" sz="2800" b="0" i="0" u="none" strike="noStrike" cap="none" normalizeH="0" baseline="0" dirty="0">
                          <a:ln>
                            <a:noFill/>
                          </a:ln>
                          <a:solidFill>
                            <a:srgbClr val="FFFFFF"/>
                          </a:solidFill>
                          <a:effectLst/>
                          <a:latin typeface="Coptic1" pitchFamily="2" charset="0"/>
                          <a:cs typeface="Arial" charset="0"/>
                        </a:rPr>
                        <a:t>.</a:t>
                      </a:r>
                      <a:endParaRPr kumimoji="0" lang="en-US" sz="28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rgbClr val="FFFFFF"/>
                          </a:solidFill>
                          <a:effectLst/>
                          <a:latin typeface="Arial" charset="0"/>
                          <a:cs typeface="Arial" charset="0"/>
                        </a:rPr>
                        <a:t>Comble-nous de tous les biens et de tous les dons convenables car c’est Toi qui nous as donné le pouvoir de fouler aux pieds les serpents, les scorpions et toute la puissance de l’ennemi.</a:t>
                      </a: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rgbClr val="FFFFFF"/>
                          </a:solidFill>
                          <a:effectLst/>
                          <a:latin typeface="Arial" charset="0"/>
                          <a:cs typeface="Arial" charset="0"/>
                        </a:rPr>
                        <a:t>أما الصالحات والنافعات فارزقنا إياها لأنكَ أنتَ الذي أعطيتنا السلطان أن ندوس الحيات والعقارب وكل قوة العدو.</a:t>
                      </a:r>
                      <a:endParaRPr kumimoji="0" lang="en-US" sz="32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142402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07515" name="Group 27"/>
          <p:cNvGraphicFramePr>
            <a:graphicFrameLocks noGrp="1"/>
          </p:cNvGraphicFramePr>
          <p:nvPr>
            <p:extLst>
              <p:ext uri="{D42A27DB-BD31-4B8C-83A1-F6EECF244321}">
                <p14:modId xmlns:p14="http://schemas.microsoft.com/office/powerpoint/2010/main" val="571476888"/>
              </p:ext>
            </p:extLst>
          </p:nvPr>
        </p:nvGraphicFramePr>
        <p:xfrm>
          <a:off x="0" y="517710"/>
          <a:ext cx="9144000" cy="4282440"/>
        </p:xfrm>
        <a:graphic>
          <a:graphicData uri="http://schemas.openxmlformats.org/drawingml/2006/table">
            <a:tbl>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579137375"/>
                    </a:ext>
                  </a:extLst>
                </a:gridCol>
              </a:tblGrid>
              <a:tr h="7086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a:ln>
                            <a:noFill/>
                          </a:ln>
                          <a:solidFill>
                            <a:srgbClr val="FFFFFF"/>
                          </a:solidFill>
                          <a:effectLst/>
                          <a:latin typeface="Arial" charset="0"/>
                          <a:cs typeface="Arial" pitchFamily="34" charset="0"/>
                        </a:rPr>
                        <a:t>Venez, prosternons-nous</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a:ln>
                            <a:noFill/>
                          </a:ln>
                          <a:solidFill>
                            <a:srgbClr val="FFFFFF"/>
                          </a:solidFill>
                          <a:effectLst/>
                          <a:latin typeface="Arial" charset="0"/>
                          <a:cs typeface="Arial" pitchFamily="34" charset="0"/>
                        </a:rPr>
                        <a:t>Pour la Sainte Trinité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a:ln>
                            <a:noFill/>
                          </a:ln>
                          <a:solidFill>
                            <a:srgbClr val="FFFFFF"/>
                          </a:solidFill>
                          <a:effectLst/>
                          <a:latin typeface="Arial" charset="0"/>
                          <a:cs typeface="Arial" pitchFamily="34" charset="0"/>
                        </a:rPr>
                        <a:t>Qui est le Père, le Fils</a:t>
                      </a:r>
                      <a:br>
                        <a:rPr kumimoji="0" lang="fr-FR" sz="2400" b="0" i="0" u="none" strike="noStrike" cap="none" normalizeH="0" baseline="0" dirty="0">
                          <a:ln>
                            <a:noFill/>
                          </a:ln>
                          <a:solidFill>
                            <a:srgbClr val="FFFFFF"/>
                          </a:solidFill>
                          <a:effectLst/>
                          <a:latin typeface="Arial" charset="0"/>
                          <a:cs typeface="Arial" pitchFamily="34" charset="0"/>
                        </a:rPr>
                      </a:br>
                      <a:r>
                        <a:rPr kumimoji="0" lang="fr-FR" sz="2400" b="0" i="0" u="none" strike="noStrike" cap="none" normalizeH="0" baseline="0" dirty="0">
                          <a:ln>
                            <a:noFill/>
                          </a:ln>
                          <a:solidFill>
                            <a:srgbClr val="FFFFFF"/>
                          </a:solidFill>
                          <a:effectLst/>
                          <a:latin typeface="Arial" charset="0"/>
                          <a:cs typeface="Arial" pitchFamily="34" charset="0"/>
                        </a:rPr>
                        <a:t>Et l’Esprit-Saint.</a:t>
                      </a:r>
                      <a:endParaRPr kumimoji="0" lang="fr-CA" sz="2400" b="0" i="0" u="none" strike="noStrike" cap="none" normalizeH="0" baseline="0" dirty="0">
                        <a:ln>
                          <a:noFill/>
                        </a:ln>
                        <a:solidFill>
                          <a:srgbClr val="FFFFFF"/>
                        </a:solidFill>
                        <a:effectLst/>
                        <a:latin typeface="Arial" charset="0"/>
                        <a:cs typeface="Arial" pitchFamily="34" charset="0"/>
                      </a:endParaRPr>
                    </a:p>
                  </a:txBody>
                  <a:tcPr marT="34290" marB="3429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2800" b="0" i="0" u="none" strike="noStrike" cap="none" normalizeH="0" baseline="0" dirty="0">
                          <a:ln>
                            <a:noFill/>
                          </a:ln>
                          <a:solidFill>
                            <a:srgbClr val="FFFFFF"/>
                          </a:solidFill>
                          <a:effectLst/>
                          <a:latin typeface="Arial" charset="0"/>
                          <a:cs typeface="Arial" pitchFamily="34" charset="0"/>
                        </a:rPr>
                        <a:t>تعالوا فلنسجُد</a:t>
                      </a:r>
                      <a:r>
                        <a:rPr kumimoji="0" lang="ar-SA" altLang="zh-CN" sz="2800" b="0" i="0" u="none" strike="noStrike" cap="none" normalizeH="0" baseline="0" dirty="0">
                          <a:ln>
                            <a:noFill/>
                          </a:ln>
                          <a:solidFill>
                            <a:srgbClr val="FFFFFF"/>
                          </a:solidFill>
                          <a:effectLst/>
                          <a:latin typeface="Arial" charset="0"/>
                          <a:cs typeface="Arial" charset="0"/>
                        </a:rPr>
                        <a:t>،</a:t>
                      </a:r>
                      <a:br>
                        <a:rPr kumimoji="0" lang="fr-FR" altLang="zh-CN" sz="2800" b="0" i="0" u="none" strike="noStrike" cap="none" normalizeH="0" baseline="0" dirty="0">
                          <a:ln>
                            <a:noFill/>
                          </a:ln>
                          <a:solidFill>
                            <a:srgbClr val="FFFFFF"/>
                          </a:solidFill>
                          <a:effectLst/>
                          <a:latin typeface="Arial" charset="0"/>
                          <a:cs typeface="Arial" pitchFamily="34" charset="0"/>
                        </a:rPr>
                      </a:br>
                      <a:r>
                        <a:rPr kumimoji="0" lang="ar-SA" altLang="zh-CN" sz="2800" b="0" i="0" u="none" strike="noStrike" cap="none" normalizeH="0" baseline="0" dirty="0">
                          <a:ln>
                            <a:noFill/>
                          </a:ln>
                          <a:solidFill>
                            <a:srgbClr val="FFFFFF"/>
                          </a:solidFill>
                          <a:effectLst/>
                          <a:latin typeface="Arial" charset="0"/>
                          <a:cs typeface="Arial" pitchFamily="34" charset="0"/>
                        </a:rPr>
                        <a:t>للثالوث </a:t>
                      </a:r>
                      <a:r>
                        <a:rPr kumimoji="0" lang="ar-SA" altLang="zh-CN" sz="2800" b="0" i="0" u="none" strike="noStrike" cap="none" normalizeH="0" baseline="0" dirty="0">
                          <a:ln>
                            <a:noFill/>
                          </a:ln>
                          <a:solidFill>
                            <a:srgbClr val="FFFFFF"/>
                          </a:solidFill>
                          <a:effectLst/>
                          <a:latin typeface="Arial" charset="0"/>
                          <a:cs typeface="Arial" charset="0"/>
                        </a:rPr>
                        <a:t>القُدُّوس،</a:t>
                      </a:r>
                      <a:r>
                        <a:rPr kumimoji="0" lang="ar-SA" altLang="zh-CN" sz="2800" b="0" i="0" u="none" strike="noStrike" cap="none" normalizeH="0" baseline="0" dirty="0">
                          <a:ln>
                            <a:noFill/>
                          </a:ln>
                          <a:solidFill>
                            <a:srgbClr val="FFFFFF"/>
                          </a:solidFill>
                          <a:effectLst/>
                          <a:latin typeface="Arial" charset="0"/>
                          <a:cs typeface="Arial" pitchFamily="34" charset="0"/>
                        </a:rPr>
                        <a:t> </a:t>
                      </a:r>
                      <a:endParaRPr kumimoji="0" lang="ar-EG" altLang="zh-CN" sz="2800" b="0" i="0" u="none" strike="noStrike" cap="none" normalizeH="0" baseline="0" dirty="0">
                        <a:ln>
                          <a:noFill/>
                        </a:ln>
                        <a:solidFill>
                          <a:srgbClr val="FFFFFF"/>
                        </a:solidFill>
                        <a:effectLst/>
                        <a:latin typeface="Arial"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2800" b="0" i="0" u="none" strike="noStrike" cap="none" normalizeH="0" baseline="0" dirty="0">
                          <a:ln>
                            <a:noFill/>
                          </a:ln>
                          <a:solidFill>
                            <a:srgbClr val="FFFFFF"/>
                          </a:solidFill>
                          <a:effectLst/>
                          <a:latin typeface="Arial" charset="0"/>
                          <a:cs typeface="Arial" pitchFamily="34" charset="0"/>
                        </a:rPr>
                        <a:t>الذي هو</a:t>
                      </a:r>
                      <a:r>
                        <a:rPr kumimoji="0" lang="fr-FR" altLang="zh-CN" sz="2800" b="0" i="0" u="none" strike="noStrike" cap="none" normalizeH="0" baseline="0" dirty="0">
                          <a:ln>
                            <a:noFill/>
                          </a:ln>
                          <a:solidFill>
                            <a:srgbClr val="FFFFFF"/>
                          </a:solidFill>
                          <a:effectLst/>
                          <a:latin typeface="Arial" charset="0"/>
                          <a:cs typeface="Arial" pitchFamily="34" charset="0"/>
                        </a:rPr>
                        <a:t> </a:t>
                      </a:r>
                      <a:r>
                        <a:rPr kumimoji="0" lang="ar-SA" altLang="zh-CN" sz="2800" b="0" i="0" u="none" strike="noStrike" cap="none" normalizeH="0" baseline="0" dirty="0">
                          <a:ln>
                            <a:noFill/>
                          </a:ln>
                          <a:solidFill>
                            <a:srgbClr val="FFFFFF"/>
                          </a:solidFill>
                          <a:effectLst/>
                          <a:latin typeface="Arial" charset="0"/>
                          <a:cs typeface="Arial" pitchFamily="34" charset="0"/>
                        </a:rPr>
                        <a:t>الآب والابن</a:t>
                      </a:r>
                      <a:r>
                        <a:rPr kumimoji="0" lang="ar-SA" altLang="zh-CN" sz="2800" b="0" i="0" u="none" strike="noStrike" cap="none" normalizeH="0" baseline="0" dirty="0">
                          <a:ln>
                            <a:noFill/>
                          </a:ln>
                          <a:solidFill>
                            <a:srgbClr val="FFFFFF"/>
                          </a:solidFill>
                          <a:effectLst/>
                          <a:latin typeface="Arial" charset="0"/>
                          <a:cs typeface="Arial" charset="0"/>
                        </a:rPr>
                        <a:t>،</a:t>
                      </a:r>
                      <a:br>
                        <a:rPr kumimoji="0" lang="fr-FR" altLang="zh-CN" sz="2800" b="0" i="0" u="none" strike="noStrike" cap="none" normalizeH="0" baseline="0" dirty="0">
                          <a:ln>
                            <a:noFill/>
                          </a:ln>
                          <a:solidFill>
                            <a:srgbClr val="FFFFFF"/>
                          </a:solidFill>
                          <a:effectLst/>
                          <a:latin typeface="Arial" charset="0"/>
                          <a:cs typeface="Arial" pitchFamily="34" charset="0"/>
                        </a:rPr>
                      </a:br>
                      <a:r>
                        <a:rPr kumimoji="0" lang="ar-SA" altLang="zh-CN" sz="2800" b="0" i="0" u="none" strike="noStrike" cap="none" normalizeH="0" baseline="0" dirty="0">
                          <a:ln>
                            <a:noFill/>
                          </a:ln>
                          <a:solidFill>
                            <a:srgbClr val="FFFFFF"/>
                          </a:solidFill>
                          <a:effectLst/>
                          <a:latin typeface="Arial" charset="0"/>
                          <a:cs typeface="Arial" pitchFamily="34" charset="0"/>
                        </a:rPr>
                        <a:t>والرُّوح القُدُس</a:t>
                      </a:r>
                      <a:r>
                        <a:rPr kumimoji="0" lang="fr-FR" altLang="zh-CN" sz="2800" b="0" i="0" u="none" strike="noStrike" cap="none" normalizeH="0" baseline="0" dirty="0">
                          <a:ln>
                            <a:noFill/>
                          </a:ln>
                          <a:solidFill>
                            <a:srgbClr val="FFFFFF"/>
                          </a:solidFill>
                          <a:effectLst/>
                          <a:latin typeface="Arial" charset="0"/>
                          <a:cs typeface="Arial" pitchFamily="34" charset="0"/>
                        </a:rPr>
                        <a:t>.</a:t>
                      </a:r>
                      <a:endParaRPr kumimoji="0" lang="ar-EG" altLang="zh-CN" sz="2800" b="0" i="0" u="none" strike="noStrike" cap="none" normalizeH="0" baseline="0" dirty="0">
                        <a:ln>
                          <a:noFill/>
                        </a:ln>
                        <a:solidFill>
                          <a:srgbClr val="FFFFFF"/>
                        </a:solidFill>
                        <a:effectLst/>
                        <a:latin typeface="Arial" charset="0"/>
                        <a:cs typeface="Arial" pitchFamily="34" charset="0"/>
                      </a:endParaRPr>
                    </a:p>
                  </a:txBody>
                  <a:tcPr marT="34290" marB="3429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03263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a:ln>
                            <a:noFill/>
                          </a:ln>
                          <a:solidFill>
                            <a:srgbClr val="FFFF00"/>
                          </a:solidFill>
                          <a:effectLst/>
                          <a:latin typeface="CS Avva Shenouda" panose="020B7200000000000000" pitchFamily="34" charset="0"/>
                          <a:cs typeface="Arial" charset="0"/>
                        </a:rPr>
                        <a:t>`</a:t>
                      </a:r>
                      <a:r>
                        <a:rPr kumimoji="0" lang="en-US" sz="4000" b="0" i="0" u="none" strike="noStrike" cap="none" normalizeH="0" baseline="0" dirty="0" err="1">
                          <a:ln>
                            <a:noFill/>
                          </a:ln>
                          <a:solidFill>
                            <a:srgbClr val="FFFF00"/>
                          </a:solidFill>
                          <a:effectLst/>
                          <a:latin typeface="Avva_Marcos" panose="04020500000000000000" pitchFamily="82" charset="0"/>
                          <a:cs typeface="Arial" charset="0"/>
                        </a:rPr>
                        <a:t>A</a:t>
                      </a:r>
                      <a:r>
                        <a:rPr kumimoji="0" lang="en-US" sz="4000" b="0" i="0" u="none" strike="noStrike" cap="none" normalizeH="0" baseline="0" dirty="0" err="1">
                          <a:ln>
                            <a:noFill/>
                          </a:ln>
                          <a:solidFill>
                            <a:srgbClr val="FFFF00"/>
                          </a:solidFill>
                          <a:effectLst/>
                          <a:latin typeface="Coptic1" pitchFamily="2" charset="0"/>
                          <a:cs typeface="Arial" charset="0"/>
                        </a:rPr>
                        <a:t>mwini</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marenouwst</a:t>
                      </a:r>
                      <a:r>
                        <a:rPr kumimoji="0" lang="en-US" sz="4000" b="0" i="0" u="none" strike="noStrike" cap="none" normalizeH="0" baseline="0" dirty="0">
                          <a:ln>
                            <a:noFill/>
                          </a:ln>
                          <a:solidFill>
                            <a:srgbClr val="FFFF00"/>
                          </a:solidFill>
                          <a:effectLst/>
                          <a:latin typeface="Coptic1" pitchFamily="2" charset="0"/>
                          <a:cs typeface="Arial"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n~}</a:t>
                      </a:r>
                      <a:r>
                        <a:rPr kumimoji="0" lang="en-US" sz="4000" b="0" i="0" u="none" strike="noStrike" cap="none" normalizeH="0" baseline="0" dirty="0" err="1">
                          <a:ln>
                            <a:noFill/>
                          </a:ln>
                          <a:solidFill>
                            <a:srgbClr val="FFFF00"/>
                          </a:solidFill>
                          <a:effectLst/>
                          <a:latin typeface="Coptic1" pitchFamily="2" charset="0"/>
                          <a:cs typeface="Arial" charset="0"/>
                        </a:rPr>
                        <a:t>T~riac</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Eyouab</a:t>
                      </a:r>
                      <a:r>
                        <a:rPr kumimoji="0" lang="en-US" sz="4000" b="0" i="0" u="none" strike="noStrike" cap="none" normalizeH="0" baseline="0" dirty="0">
                          <a:ln>
                            <a:noFill/>
                          </a:ln>
                          <a:solidFill>
                            <a:srgbClr val="FFFF00"/>
                          </a:solidFill>
                          <a:effectLst/>
                          <a:latin typeface="Coptic1" pitchFamily="2" charset="0"/>
                          <a:cs typeface="Arial"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e~te</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V~Iwt</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nem</a:t>
                      </a:r>
                      <a:r>
                        <a:rPr kumimoji="0" lang="en-US" sz="4000" b="0" i="0" u="none" strike="noStrike" cap="none" normalizeH="0" baseline="0" dirty="0">
                          <a:ln>
                            <a:noFill/>
                          </a:ln>
                          <a:solidFill>
                            <a:srgbClr val="FFFF00"/>
                          </a:solidFill>
                          <a:effectLst/>
                          <a:latin typeface="Coptic1" pitchFamily="2" charset="0"/>
                          <a:cs typeface="Arial" charset="0"/>
                        </a:rPr>
                        <a:t> P~S/</a:t>
                      </a:r>
                      <a:r>
                        <a:rPr kumimoji="0" lang="en-US" sz="4000" b="0" i="0" u="none" strike="noStrike" cap="none" normalizeH="0" baseline="0" dirty="0" err="1">
                          <a:ln>
                            <a:noFill/>
                          </a:ln>
                          <a:solidFill>
                            <a:srgbClr val="FFFF00"/>
                          </a:solidFill>
                          <a:effectLst/>
                          <a:latin typeface="Coptic1" pitchFamily="2" charset="0"/>
                          <a:cs typeface="Arial" charset="0"/>
                        </a:rPr>
                        <a:t>ri</a:t>
                      </a:r>
                      <a:r>
                        <a:rPr kumimoji="0" lang="en-US" sz="4000" b="0" i="0" u="none" strike="noStrike" cap="none" normalizeH="0" baseline="0" dirty="0">
                          <a:ln>
                            <a:noFill/>
                          </a:ln>
                          <a:solidFill>
                            <a:srgbClr val="FFFF00"/>
                          </a:solidFill>
                          <a:effectLst/>
                          <a:latin typeface="Coptic1" pitchFamily="2" charset="0"/>
                          <a:cs typeface="Arial"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nem</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PiP~neuma</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Eyouab</a:t>
                      </a:r>
                      <a:r>
                        <a:rPr kumimoji="0" lang="en-US" sz="4000" b="0" i="0" u="none" strike="noStrike" cap="none" normalizeH="0" baseline="0" dirty="0">
                          <a:ln>
                            <a:noFill/>
                          </a:ln>
                          <a:solidFill>
                            <a:srgbClr val="FFFF00"/>
                          </a:solidFill>
                          <a:effectLst/>
                          <a:latin typeface="Coptic1" pitchFamily="2" charset="0"/>
                          <a:cs typeface="Arial" charset="0"/>
                        </a:rPr>
                        <a:t>.</a:t>
                      </a: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12607502" name="Group 14"/>
          <p:cNvGraphicFramePr>
            <a:graphicFrameLocks noGrp="1"/>
          </p:cNvGraphicFramePr>
          <p:nvPr>
            <p:extLst>
              <p:ext uri="{D42A27DB-BD31-4B8C-83A1-F6EECF244321}">
                <p14:modId xmlns:p14="http://schemas.microsoft.com/office/powerpoint/2010/main" val="3241132015"/>
              </p:ext>
            </p:extLst>
          </p:nvPr>
        </p:nvGraphicFramePr>
        <p:xfrm>
          <a:off x="533400" y="117661"/>
          <a:ext cx="8077200" cy="400049"/>
        </p:xfrm>
        <a:graphic>
          <a:graphicData uri="http://schemas.openxmlformats.org/drawingml/2006/table">
            <a:tbl>
              <a:tblPr/>
              <a:tblGrid>
                <a:gridCol w="8077200">
                  <a:extLst>
                    <a:ext uri="{9D8B030D-6E8A-4147-A177-3AD203B41FA5}">
                      <a16:colId xmlns:a16="http://schemas.microsoft.com/office/drawing/2014/main" val="20000"/>
                    </a:ext>
                  </a:extLst>
                </a:gridCol>
              </a:tblGrid>
              <a:tr h="40004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2000" b="0" i="0" u="none" strike="noStrike" cap="none" normalizeH="0" baseline="0" dirty="0">
                          <a:ln>
                            <a:noFill/>
                          </a:ln>
                          <a:solidFill>
                            <a:srgbClr val="FFFFFF"/>
                          </a:solidFill>
                          <a:effectLst/>
                          <a:latin typeface="Arial" charset="0"/>
                          <a:cs typeface="Arial" charset="0"/>
                        </a:rPr>
                        <a:t>Quatrains du Carillon (Intro Adam) - </a:t>
                      </a:r>
                      <a:r>
                        <a:rPr kumimoji="0" lang="ar-EG" sz="2000" b="0" i="0" u="none" strike="noStrike" cap="none" normalizeH="0" baseline="0" dirty="0">
                          <a:ln>
                            <a:noFill/>
                          </a:ln>
                          <a:solidFill>
                            <a:srgbClr val="FFFFFF"/>
                          </a:solidFill>
                          <a:effectLst/>
                          <a:latin typeface="Arial" charset="0"/>
                          <a:cs typeface="Arial" charset="0"/>
                        </a:rPr>
                        <a:t>أرباع</a:t>
                      </a:r>
                      <a:r>
                        <a:rPr kumimoji="0" lang="ar-AE" sz="2000" b="0" i="0" u="none" strike="noStrike" cap="none" normalizeH="0" baseline="0" dirty="0">
                          <a:ln>
                            <a:noFill/>
                          </a:ln>
                          <a:solidFill>
                            <a:srgbClr val="FFFFFF"/>
                          </a:solidFill>
                          <a:effectLst/>
                          <a:latin typeface="Arial" charset="0"/>
                          <a:cs typeface="Arial" charset="0"/>
                        </a:rPr>
                        <a:t> الناقوس (المقدمة </a:t>
                      </a:r>
                      <a:r>
                        <a:rPr kumimoji="0" lang="ar-EG" sz="2000" b="0" i="0" u="none" strike="noStrike" cap="none" normalizeH="0" baseline="0" dirty="0">
                          <a:ln>
                            <a:noFill/>
                          </a:ln>
                          <a:solidFill>
                            <a:srgbClr val="FFFFFF"/>
                          </a:solidFill>
                          <a:effectLst/>
                          <a:latin typeface="Arial" charset="0"/>
                          <a:cs typeface="Arial" charset="0"/>
                        </a:rPr>
                        <a:t>الآدام</a:t>
                      </a:r>
                      <a:r>
                        <a:rPr kumimoji="0" lang="ar-AE" sz="2000" b="0" i="0" u="none" strike="noStrike" cap="none" normalizeH="0" baseline="0" dirty="0">
                          <a:ln>
                            <a:noFill/>
                          </a:ln>
                          <a:solidFill>
                            <a:srgbClr val="FFFFFF"/>
                          </a:solidFill>
                          <a:effectLst/>
                          <a:latin typeface="Arial" charset="0"/>
                          <a:cs typeface="Arial" charset="0"/>
                        </a:rPr>
                        <a:t>)</a:t>
                      </a:r>
                      <a:endParaRPr kumimoji="0" lang="en-CA" sz="2000" b="0" i="0" u="none" strike="noStrike" cap="none" normalizeH="0" baseline="0" dirty="0">
                        <a:ln>
                          <a:noFill/>
                        </a:ln>
                        <a:solidFill>
                          <a:srgbClr val="FFFFFF"/>
                        </a:solidFill>
                        <a:effectLst/>
                        <a:latin typeface="Arial" charset="0"/>
                        <a:cs typeface="Arial" charset="0"/>
                      </a:endParaRPr>
                    </a:p>
                  </a:txBody>
                  <a:tcPr marT="34290" marB="3429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697792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57672" name="Group 40"/>
          <p:cNvGraphicFramePr>
            <a:graphicFrameLocks noGrp="1"/>
          </p:cNvGraphicFramePr>
          <p:nvPr>
            <p:extLst>
              <p:ext uri="{D42A27DB-BD31-4B8C-83A1-F6EECF244321}">
                <p14:modId xmlns:p14="http://schemas.microsoft.com/office/powerpoint/2010/main" val="14627697"/>
              </p:ext>
            </p:extLst>
          </p:nvPr>
        </p:nvGraphicFramePr>
        <p:xfrm>
          <a:off x="0" y="217312"/>
          <a:ext cx="9144000" cy="4596907"/>
        </p:xfrm>
        <a:graphic>
          <a:graphicData uri="http://schemas.openxmlformats.org/drawingml/2006/table">
            <a:tbl>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3324997433"/>
                    </a:ext>
                  </a:extLst>
                </a:gridCol>
              </a:tblGrid>
              <a:tr h="1590391">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pitchFamily="34" charset="0"/>
                        </a:rPr>
                        <a:t>Nous les peuples</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pitchFamily="34" charset="0"/>
                        </a:rPr>
                        <a:t> Chrétiens,</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pitchFamily="34" charset="0"/>
                        </a:rPr>
                        <a:t> car il est notre Dieu,</a:t>
                      </a:r>
                      <a:br>
                        <a:rPr kumimoji="0" lang="fr-CA" sz="2400" b="0" i="0" u="none" strike="noStrike" cap="none" normalizeH="0" baseline="0" dirty="0">
                          <a:ln>
                            <a:noFill/>
                          </a:ln>
                          <a:solidFill>
                            <a:srgbClr val="FFFFFF"/>
                          </a:solidFill>
                          <a:effectLst/>
                          <a:latin typeface="Arial" charset="0"/>
                          <a:cs typeface="Arial" pitchFamily="34" charset="0"/>
                        </a:rPr>
                      </a:br>
                      <a:r>
                        <a:rPr kumimoji="0" lang="fr-CA" sz="2400" b="0" i="0" u="none" strike="noStrike" cap="none" normalizeH="0" baseline="0" dirty="0">
                          <a:ln>
                            <a:noFill/>
                          </a:ln>
                          <a:solidFill>
                            <a:srgbClr val="FFFFFF"/>
                          </a:solidFill>
                          <a:effectLst/>
                          <a:latin typeface="Arial" charset="0"/>
                          <a:cs typeface="Arial" pitchFamily="34" charset="0"/>
                        </a:rPr>
                        <a:t>Véritable.</a:t>
                      </a:r>
                      <a:endParaRPr kumimoji="0" lang="en-US" sz="2400" b="0" i="0" u="none" strike="noStrike" cap="none" normalizeH="0" baseline="0" dirty="0">
                        <a:ln>
                          <a:noFill/>
                        </a:ln>
                        <a:solidFill>
                          <a:srgbClr val="FFFFFF"/>
                        </a:solidFill>
                        <a:effectLst/>
                        <a:latin typeface="Coptic1" pitchFamily="2" charset="0"/>
                        <a:cs typeface="Arial" charset="0"/>
                      </a:endParaRPr>
                    </a:p>
                  </a:txBody>
                  <a:tcPr marT="34290" marB="34290" anchor="ctr" horzOverflow="overflow">
                    <a:lnL cap="flat">
                      <a:noFill/>
                    </a:lnL>
                    <a:lnR cap="flat">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SA" altLang="zh-CN" sz="2800" b="0" i="0" u="none" strike="noStrike" kern="1200" cap="none" spc="0" normalizeH="0" baseline="0" noProof="0" dirty="0">
                          <a:ln>
                            <a:noFill/>
                          </a:ln>
                          <a:solidFill>
                            <a:srgbClr val="FFFFFF"/>
                          </a:solidFill>
                          <a:effectLst/>
                          <a:uLnTx/>
                          <a:uFillTx/>
                          <a:latin typeface="Arial" charset="0"/>
                          <a:ea typeface="+mn-ea"/>
                          <a:cs typeface="Arial" pitchFamily="34" charset="0"/>
                        </a:rPr>
                        <a:t>نحن الشعوب</a:t>
                      </a:r>
                      <a:r>
                        <a:rPr kumimoji="0" lang="ar-SA" altLang="zh-CN" sz="2800" b="0" i="0" u="none" strike="noStrike" cap="none" normalizeH="0" baseline="0" dirty="0">
                          <a:ln>
                            <a:noFill/>
                          </a:ln>
                          <a:solidFill>
                            <a:srgbClr val="FFFFFF"/>
                          </a:solidFill>
                          <a:effectLst/>
                          <a:latin typeface="Arial" charset="0"/>
                          <a:cs typeface="Arial" charset="0"/>
                        </a:rPr>
                        <a:t>،</a:t>
                      </a:r>
                      <a:br>
                        <a:rPr kumimoji="0" lang="fr-FR" altLang="zh-CN" sz="2800" b="0" i="0" u="none" strike="noStrike" kern="1200" cap="none" spc="0" normalizeH="0" baseline="0" noProof="0" dirty="0">
                          <a:ln>
                            <a:noFill/>
                          </a:ln>
                          <a:solidFill>
                            <a:srgbClr val="FFFFFF"/>
                          </a:solidFill>
                          <a:effectLst/>
                          <a:uLnTx/>
                          <a:uFillTx/>
                          <a:latin typeface="Arial" charset="0"/>
                          <a:ea typeface="+mn-ea"/>
                          <a:cs typeface="Arial" pitchFamily="34" charset="0"/>
                        </a:rPr>
                      </a:br>
                      <a:r>
                        <a:rPr kumimoji="0" lang="ar-SA" altLang="zh-CN" sz="2800" b="0" i="0" u="none" strike="noStrike" kern="1200" cap="none" spc="0" normalizeH="0" baseline="0" noProof="0" dirty="0">
                          <a:ln>
                            <a:noFill/>
                          </a:ln>
                          <a:solidFill>
                            <a:srgbClr val="FFFFFF"/>
                          </a:solidFill>
                          <a:effectLst/>
                          <a:uLnTx/>
                          <a:uFillTx/>
                          <a:latin typeface="Arial" charset="0"/>
                          <a:ea typeface="+mn-ea"/>
                          <a:cs typeface="Arial" pitchFamily="34" charset="0"/>
                        </a:rPr>
                        <a:t>المسيحيين</a:t>
                      </a:r>
                      <a:r>
                        <a:rPr kumimoji="0" lang="ar-SA" altLang="zh-CN" sz="2800" b="0" i="0" u="none" strike="noStrike" cap="none" normalizeH="0" baseline="0" dirty="0">
                          <a:ln>
                            <a:noFill/>
                          </a:ln>
                          <a:solidFill>
                            <a:srgbClr val="FFFFFF"/>
                          </a:solidFill>
                          <a:effectLst/>
                          <a:latin typeface="Arial" charset="0"/>
                          <a:cs typeface="Arial" charset="0"/>
                        </a:rPr>
                        <a:t>،</a:t>
                      </a:r>
                      <a:br>
                        <a:rPr kumimoji="0" lang="fr-FR" altLang="zh-CN" sz="2800" b="0" i="0" u="none" strike="noStrike" kern="1200" cap="none" spc="0" normalizeH="0" baseline="0" noProof="0" dirty="0">
                          <a:ln>
                            <a:noFill/>
                          </a:ln>
                          <a:solidFill>
                            <a:srgbClr val="FFFFFF"/>
                          </a:solidFill>
                          <a:effectLst/>
                          <a:uLnTx/>
                          <a:uFillTx/>
                          <a:latin typeface="Arial" charset="0"/>
                          <a:ea typeface="+mn-ea"/>
                          <a:cs typeface="Arial" pitchFamily="34" charset="0"/>
                        </a:rPr>
                      </a:br>
                      <a:r>
                        <a:rPr kumimoji="0" lang="ar-SA" altLang="zh-CN" sz="2800" b="0" i="0" u="none" strike="noStrike" kern="1200" cap="none" spc="0" normalizeH="0" baseline="0" noProof="0" dirty="0">
                          <a:ln>
                            <a:noFill/>
                          </a:ln>
                          <a:solidFill>
                            <a:srgbClr val="FFFFFF"/>
                          </a:solidFill>
                          <a:effectLst/>
                          <a:uLnTx/>
                          <a:uFillTx/>
                          <a:latin typeface="Arial" charset="0"/>
                          <a:ea typeface="+mn-ea"/>
                          <a:cs typeface="Arial" pitchFamily="34" charset="0"/>
                        </a:rPr>
                        <a:t>لأنَّ هذا هو</a:t>
                      </a:r>
                      <a:r>
                        <a:rPr kumimoji="0" lang="fr-FR" altLang="zh-CN" sz="2800" b="0" i="0" u="none" strike="noStrike" kern="1200" cap="none" spc="0" normalizeH="0" baseline="0" noProof="0" dirty="0">
                          <a:ln>
                            <a:noFill/>
                          </a:ln>
                          <a:solidFill>
                            <a:srgbClr val="FFFFFF"/>
                          </a:solidFill>
                          <a:effectLst/>
                          <a:uLnTx/>
                          <a:uFillTx/>
                          <a:latin typeface="Arial" charset="0"/>
                          <a:ea typeface="+mn-ea"/>
                          <a:cs typeface="Arial" pitchFamily="34" charset="0"/>
                        </a:rPr>
                        <a:t> </a:t>
                      </a:r>
                      <a:r>
                        <a:rPr kumimoji="0" lang="ar-SA" altLang="zh-CN" sz="2800" b="0" i="0" u="none" strike="noStrike" kern="1200" cap="none" spc="0" normalizeH="0" baseline="0" noProof="0" dirty="0">
                          <a:ln>
                            <a:noFill/>
                          </a:ln>
                          <a:solidFill>
                            <a:srgbClr val="FFFFFF"/>
                          </a:solidFill>
                          <a:effectLst/>
                          <a:uLnTx/>
                          <a:uFillTx/>
                          <a:latin typeface="Arial" charset="0"/>
                          <a:ea typeface="+mn-ea"/>
                          <a:cs typeface="Arial" pitchFamily="34" charset="0"/>
                        </a:rPr>
                        <a:t>إلهنا</a:t>
                      </a:r>
                      <a:r>
                        <a:rPr kumimoji="0" lang="ar-SA" altLang="zh-CN" sz="2800" b="0" i="0" u="none" strike="noStrike" cap="none" normalizeH="0" baseline="0" dirty="0">
                          <a:ln>
                            <a:noFill/>
                          </a:ln>
                          <a:solidFill>
                            <a:srgbClr val="FFFFFF"/>
                          </a:solidFill>
                          <a:effectLst/>
                          <a:latin typeface="Arial" charset="0"/>
                          <a:cs typeface="Arial" charset="0"/>
                        </a:rPr>
                        <a:t>،</a:t>
                      </a:r>
                      <a:br>
                        <a:rPr kumimoji="0" lang="fr-FR" altLang="zh-CN" sz="2800" b="0" i="0" u="none" strike="noStrike" kern="1200" cap="none" spc="0" normalizeH="0" baseline="0" noProof="0" dirty="0">
                          <a:ln>
                            <a:noFill/>
                          </a:ln>
                          <a:solidFill>
                            <a:srgbClr val="FFFFFF"/>
                          </a:solidFill>
                          <a:effectLst/>
                          <a:uLnTx/>
                          <a:uFillTx/>
                          <a:latin typeface="Arial" charset="0"/>
                          <a:ea typeface="+mn-ea"/>
                          <a:cs typeface="Arial" pitchFamily="34" charset="0"/>
                        </a:rPr>
                      </a:br>
                      <a:r>
                        <a:rPr kumimoji="0" lang="ar-SA" altLang="zh-CN" sz="2800" b="0" i="0" u="none" strike="noStrike" kern="1200" cap="none" spc="0" normalizeH="0" baseline="0" noProof="0" dirty="0">
                          <a:ln>
                            <a:noFill/>
                          </a:ln>
                          <a:solidFill>
                            <a:srgbClr val="FFFFFF"/>
                          </a:solidFill>
                          <a:effectLst/>
                          <a:uLnTx/>
                          <a:uFillTx/>
                          <a:latin typeface="Arial" charset="0"/>
                          <a:ea typeface="+mn-ea"/>
                          <a:cs typeface="Arial" pitchFamily="34" charset="0"/>
                        </a:rPr>
                        <a:t>الحقيقي</a:t>
                      </a:r>
                      <a:r>
                        <a:rPr kumimoji="0" lang="fr-FR" altLang="zh-CN" sz="2800" b="0" i="0" u="none" strike="noStrike" kern="1200" cap="none" spc="0" normalizeH="0" baseline="0" noProof="0" dirty="0">
                          <a:ln>
                            <a:noFill/>
                          </a:ln>
                          <a:solidFill>
                            <a:srgbClr val="FFFFFF"/>
                          </a:solidFill>
                          <a:effectLst/>
                          <a:uLnTx/>
                          <a:uFillTx/>
                          <a:latin typeface="Arial" charset="0"/>
                          <a:ea typeface="+mn-ea"/>
                          <a:cs typeface="Arial" pitchFamily="34" charset="0"/>
                        </a:rPr>
                        <a:t>.</a:t>
                      </a:r>
                      <a:endParaRPr kumimoji="0" lang="ar-EG" altLang="zh-CN" sz="2800" b="0" i="0" u="none" strike="noStrike" kern="1200" cap="none" spc="0" normalizeH="0" baseline="0" noProof="0" dirty="0">
                        <a:ln>
                          <a:noFill/>
                        </a:ln>
                        <a:solidFill>
                          <a:srgbClr val="FFFFFF"/>
                        </a:solidFill>
                        <a:effectLst/>
                        <a:uLnTx/>
                        <a:uFillTx/>
                        <a:latin typeface="Arial" charset="0"/>
                        <a:ea typeface="+mn-ea"/>
                        <a:cs typeface="Arial" pitchFamily="34" charset="0"/>
                      </a:endParaRPr>
                    </a:p>
                  </a:txBody>
                  <a:tcPr marT="34290" marB="34290" anchor="ctr"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908141121"/>
                  </a:ext>
                </a:extLst>
              </a:tr>
              <a:tr h="2821447">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A~non</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qa</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nilaoc</a:t>
                      </a:r>
                      <a:r>
                        <a:rPr kumimoji="0" lang="en-US" sz="4000" b="0" i="0" u="none" strike="noStrike" cap="none" normalizeH="0" baseline="0" dirty="0">
                          <a:ln>
                            <a:noFill/>
                          </a:ln>
                          <a:solidFill>
                            <a:srgbClr val="FFFF00"/>
                          </a:solidFill>
                          <a:effectLst/>
                          <a:latin typeface="Coptic1" pitchFamily="2" charset="0"/>
                          <a:cs typeface="Arial" charset="0"/>
                        </a:rPr>
                        <a:t>:</a:t>
                      </a:r>
                      <a:br>
                        <a:rPr kumimoji="0" lang="en-US" sz="4000" b="0" i="0" u="none" strike="noStrike" cap="none" normalizeH="0" baseline="0" dirty="0">
                          <a:ln>
                            <a:noFill/>
                          </a:ln>
                          <a:solidFill>
                            <a:srgbClr val="FFFF00"/>
                          </a:solidFill>
                          <a:effectLst/>
                          <a:latin typeface="Coptic1" pitchFamily="2" charset="0"/>
                          <a:cs typeface="Arial" charset="0"/>
                        </a:rPr>
                      </a:br>
                      <a:r>
                        <a:rPr kumimoji="0" lang="en-US" sz="4000" b="0" i="0" u="none" strike="noStrike" cap="none" normalizeH="0" baseline="0" dirty="0">
                          <a:ln>
                            <a:noFill/>
                          </a:ln>
                          <a:solidFill>
                            <a:srgbClr val="FFFF00"/>
                          </a:solidFill>
                          <a:effectLst/>
                          <a:latin typeface="Coptic1" pitchFamily="2" charset="0"/>
                          <a:cs typeface="Arial" charset="0"/>
                        </a:rPr>
                        <a:t>n~,~</a:t>
                      </a:r>
                      <a:r>
                        <a:rPr kumimoji="0" lang="en-US" sz="4000" b="0" i="0" u="none" strike="noStrike" cap="none" normalizeH="0" baseline="0" dirty="0" err="1">
                          <a:ln>
                            <a:noFill/>
                          </a:ln>
                          <a:solidFill>
                            <a:srgbClr val="FFFF00"/>
                          </a:solidFill>
                          <a:effectLst/>
                          <a:latin typeface="Coptic1" pitchFamily="2" charset="0"/>
                          <a:cs typeface="Arial" charset="0"/>
                        </a:rPr>
                        <a:t>rictia~noc</a:t>
                      </a:r>
                      <a:r>
                        <a:rPr kumimoji="0" lang="en-US" sz="4000" b="0" i="0" u="none" strike="noStrike" cap="none" normalizeH="0" baseline="0" dirty="0">
                          <a:ln>
                            <a:noFill/>
                          </a:ln>
                          <a:solidFill>
                            <a:srgbClr val="FFFF00"/>
                          </a:solidFill>
                          <a:effectLst/>
                          <a:latin typeface="Coptic1" pitchFamily="2" charset="0"/>
                          <a:cs typeface="Arial" charset="0"/>
                        </a:rPr>
                        <a:t>:</a:t>
                      </a:r>
                      <a:br>
                        <a:rPr kumimoji="0" lang="en-US" sz="4000" b="0" i="0" u="none" strike="noStrike" cap="none" normalizeH="0" baseline="0" dirty="0">
                          <a:ln>
                            <a:noFill/>
                          </a:ln>
                          <a:solidFill>
                            <a:srgbClr val="FFFF00"/>
                          </a:solidFill>
                          <a:effectLst/>
                          <a:latin typeface="Coptic1" pitchFamily="2" charset="0"/>
                          <a:cs typeface="Arial" charset="0"/>
                        </a:rPr>
                      </a:br>
                      <a:r>
                        <a:rPr kumimoji="0" lang="en-US" sz="4000" b="0" i="0" u="none" strike="noStrike" cap="none" normalizeH="0" baseline="0" dirty="0" err="1">
                          <a:ln>
                            <a:noFill/>
                          </a:ln>
                          <a:solidFill>
                            <a:srgbClr val="FFFF00"/>
                          </a:solidFill>
                          <a:effectLst/>
                          <a:latin typeface="Coptic1" pitchFamily="2" charset="0"/>
                          <a:cs typeface="Arial" charset="0"/>
                        </a:rPr>
                        <a:t>vai</a:t>
                      </a:r>
                      <a:r>
                        <a:rPr kumimoji="0" lang="en-US" sz="4000" b="0" i="0" u="none" strike="noStrike" cap="none" normalizeH="0" baseline="0" dirty="0">
                          <a:ln>
                            <a:noFill/>
                          </a:ln>
                          <a:solidFill>
                            <a:srgbClr val="FFFF00"/>
                          </a:solidFill>
                          <a:effectLst/>
                          <a:latin typeface="Coptic1" pitchFamily="2" charset="0"/>
                          <a:cs typeface="Arial" charset="0"/>
                        </a:rPr>
                        <a:t> gar pe </a:t>
                      </a:r>
                      <a:r>
                        <a:rPr kumimoji="0" lang="en-US" sz="4000" b="0" i="0" u="none" strike="noStrike" cap="none" normalizeH="0" baseline="0" dirty="0" err="1">
                          <a:ln>
                            <a:noFill/>
                          </a:ln>
                          <a:solidFill>
                            <a:srgbClr val="FFFF00"/>
                          </a:solidFill>
                          <a:effectLst/>
                          <a:latin typeface="Coptic1" pitchFamily="2" charset="0"/>
                          <a:cs typeface="Arial" charset="0"/>
                        </a:rPr>
                        <a:t>PenNou</a:t>
                      </a:r>
                      <a:r>
                        <a:rPr kumimoji="0" lang="en-US" sz="4000" b="0" i="0" u="none" strike="noStrike" cap="none" normalizeH="0" baseline="0" dirty="0">
                          <a:ln>
                            <a:noFill/>
                          </a:ln>
                          <a:solidFill>
                            <a:srgbClr val="FFFF00"/>
                          </a:solidFill>
                          <a:effectLst/>
                          <a:latin typeface="Coptic1" pitchFamily="2" charset="0"/>
                          <a:cs typeface="Arial" charset="0"/>
                        </a:rPr>
                        <a:t>]:</a:t>
                      </a:r>
                      <a:br>
                        <a:rPr kumimoji="0" lang="en-US" sz="4000" b="0" i="0" u="none" strike="noStrike" cap="none" normalizeH="0" baseline="0" dirty="0">
                          <a:ln>
                            <a:noFill/>
                          </a:ln>
                          <a:solidFill>
                            <a:srgbClr val="FFFF00"/>
                          </a:solidFill>
                          <a:effectLst/>
                          <a:latin typeface="Coptic1" pitchFamily="2" charset="0"/>
                          <a:cs typeface="Arial" charset="0"/>
                        </a:rPr>
                      </a:br>
                      <a:r>
                        <a:rPr kumimoji="0" lang="en-US" sz="4000" b="0" i="0" u="none" strike="noStrike" cap="none" normalizeH="0" baseline="0" dirty="0" err="1">
                          <a:ln>
                            <a:noFill/>
                          </a:ln>
                          <a:solidFill>
                            <a:srgbClr val="FFFF00"/>
                          </a:solidFill>
                          <a:effectLst/>
                          <a:latin typeface="Coptic1" pitchFamily="2" charset="0"/>
                          <a:cs typeface="Arial" charset="0"/>
                        </a:rPr>
                        <a:t>n~a~l</a:t>
                      </a:r>
                      <a:r>
                        <a:rPr kumimoji="0" lang="en-US" sz="4000" b="0" i="0" u="none" strike="noStrike" cap="none" normalizeH="0" baseline="0" dirty="0">
                          <a:ln>
                            <a:noFill/>
                          </a:ln>
                          <a:solidFill>
                            <a:srgbClr val="FFFF00"/>
                          </a:solidFill>
                          <a:effectLst/>
                          <a:latin typeface="Coptic1" pitchFamily="2" charset="0"/>
                          <a:cs typeface="Arial" charset="0"/>
                        </a:rPr>
                        <a:t>/</a:t>
                      </a:r>
                      <a:r>
                        <a:rPr kumimoji="0" lang="en-US" sz="4000" b="0" i="0" u="none" strike="noStrike" cap="none" normalizeH="0" baseline="0" dirty="0" err="1">
                          <a:ln>
                            <a:noFill/>
                          </a:ln>
                          <a:solidFill>
                            <a:srgbClr val="FFFF00"/>
                          </a:solidFill>
                          <a:effectLst/>
                          <a:latin typeface="Coptic1" pitchFamily="2" charset="0"/>
                          <a:cs typeface="Arial" charset="0"/>
                        </a:rPr>
                        <a:t>yinoc</a:t>
                      </a:r>
                      <a:r>
                        <a:rPr kumimoji="0" lang="en-US" sz="4000" b="0" i="0" u="none" strike="noStrike" cap="none" normalizeH="0" baseline="0" dirty="0">
                          <a:ln>
                            <a:noFill/>
                          </a:ln>
                          <a:solidFill>
                            <a:srgbClr val="FFFF00"/>
                          </a:solidFill>
                          <a:effectLst/>
                          <a:latin typeface="Coptic1" pitchFamily="2" charset="0"/>
                          <a:cs typeface="Arial" charset="0"/>
                        </a:rPr>
                        <a:t>.</a:t>
                      </a: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5677605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59723" name="Group 43"/>
          <p:cNvGraphicFramePr>
            <a:graphicFrameLocks noGrp="1"/>
          </p:cNvGraphicFramePr>
          <p:nvPr>
            <p:extLst>
              <p:ext uri="{D42A27DB-BD31-4B8C-83A1-F6EECF244321}">
                <p14:modId xmlns:p14="http://schemas.microsoft.com/office/powerpoint/2010/main" val="2919144740"/>
              </p:ext>
            </p:extLst>
          </p:nvPr>
        </p:nvGraphicFramePr>
        <p:xfrm>
          <a:off x="0" y="226662"/>
          <a:ext cx="9144000" cy="4377088"/>
        </p:xfrm>
        <a:graphic>
          <a:graphicData uri="http://schemas.openxmlformats.org/drawingml/2006/table">
            <a:tbl>
              <a:tblPr/>
              <a:tblGrid>
                <a:gridCol w="5001065">
                  <a:extLst>
                    <a:ext uri="{9D8B030D-6E8A-4147-A177-3AD203B41FA5}">
                      <a16:colId xmlns:a16="http://schemas.microsoft.com/office/drawing/2014/main" val="20000"/>
                    </a:ext>
                  </a:extLst>
                </a:gridCol>
                <a:gridCol w="4142935">
                  <a:extLst>
                    <a:ext uri="{9D8B030D-6E8A-4147-A177-3AD203B41FA5}">
                      <a16:colId xmlns:a16="http://schemas.microsoft.com/office/drawing/2014/main" val="223355836"/>
                    </a:ext>
                  </a:extLst>
                </a:gridCol>
              </a:tblGrid>
              <a:tr h="17852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a:ln>
                            <a:noFill/>
                          </a:ln>
                          <a:solidFill>
                            <a:srgbClr val="FFFFFF"/>
                          </a:solidFill>
                          <a:effectLst/>
                          <a:latin typeface="Arial" charset="0"/>
                          <a:cs typeface="Arial" pitchFamily="34" charset="0"/>
                        </a:rPr>
                        <a:t>Nous espérons,</a:t>
                      </a:r>
                      <a:br>
                        <a:rPr kumimoji="0" lang="fr-FR" sz="2400" b="0" i="0" u="none" strike="noStrike" cap="none" normalizeH="0" baseline="0" dirty="0">
                          <a:ln>
                            <a:noFill/>
                          </a:ln>
                          <a:solidFill>
                            <a:srgbClr val="FFFFFF"/>
                          </a:solidFill>
                          <a:effectLst/>
                          <a:latin typeface="Arial" charset="0"/>
                          <a:cs typeface="Arial" pitchFamily="34" charset="0"/>
                        </a:rPr>
                      </a:br>
                      <a:r>
                        <a:rPr kumimoji="0" lang="fr-FR" sz="2400" b="0" i="0" u="none" strike="noStrike" cap="none" normalizeH="0" baseline="0" dirty="0">
                          <a:ln>
                            <a:noFill/>
                          </a:ln>
                          <a:solidFill>
                            <a:srgbClr val="FFFFFF"/>
                          </a:solidFill>
                          <a:effectLst/>
                          <a:latin typeface="Arial" charset="0"/>
                          <a:cs typeface="Arial" pitchFamily="34" charset="0"/>
                        </a:rPr>
                        <a:t>En Sainte Marie.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a:ln>
                            <a:noFill/>
                          </a:ln>
                          <a:solidFill>
                            <a:srgbClr val="FFFFFF"/>
                          </a:solidFill>
                          <a:effectLst/>
                          <a:latin typeface="Arial" charset="0"/>
                          <a:cs typeface="Arial" pitchFamily="34" charset="0"/>
                        </a:rPr>
                        <a:t>Que Dieu aie pitié de nous,</a:t>
                      </a:r>
                      <a:br>
                        <a:rPr kumimoji="0" lang="fr-FR" sz="2400" b="0" i="0" u="none" strike="noStrike" cap="none" normalizeH="0" baseline="0" dirty="0">
                          <a:ln>
                            <a:noFill/>
                          </a:ln>
                          <a:solidFill>
                            <a:srgbClr val="FFFFFF"/>
                          </a:solidFill>
                          <a:effectLst/>
                          <a:latin typeface="Arial" charset="0"/>
                          <a:cs typeface="Arial" pitchFamily="34" charset="0"/>
                        </a:rPr>
                      </a:br>
                      <a:r>
                        <a:rPr kumimoji="0" lang="fr-FR" sz="2400" b="0" i="0" u="none" strike="noStrike" cap="none" normalizeH="0" baseline="0" dirty="0">
                          <a:ln>
                            <a:noFill/>
                          </a:ln>
                          <a:solidFill>
                            <a:srgbClr val="FFFFFF"/>
                          </a:solidFill>
                          <a:effectLst/>
                          <a:latin typeface="Arial" charset="0"/>
                          <a:cs typeface="Arial" pitchFamily="34" charset="0"/>
                        </a:rPr>
                        <a:t>par son intercession.</a:t>
                      </a:r>
                      <a:endParaRPr kumimoji="0" lang="en-US" sz="2400" b="0" i="0" u="none" strike="noStrike" cap="none" normalizeH="0" baseline="0" dirty="0">
                        <a:ln>
                          <a:noFill/>
                        </a:ln>
                        <a:solidFill>
                          <a:srgbClr val="FFFFFF"/>
                        </a:solidFill>
                        <a:effectLst/>
                        <a:latin typeface="Arial" charset="0"/>
                        <a:cs typeface="Arial" pitchFamily="34" charset="0"/>
                      </a:endParaRPr>
                    </a:p>
                  </a:txBody>
                  <a:tcPr marL="90000" marR="90000" marT="0" marB="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2800" b="0" i="0" u="none" strike="noStrike" cap="none" normalizeH="0" baseline="0" dirty="0">
                          <a:ln>
                            <a:noFill/>
                          </a:ln>
                          <a:solidFill>
                            <a:srgbClr val="FFFFFF"/>
                          </a:solidFill>
                          <a:effectLst/>
                          <a:latin typeface="Arial" charset="0"/>
                          <a:cs typeface="Arial" pitchFamily="34" charset="0"/>
                        </a:rPr>
                        <a:t>لنا رجاء</a:t>
                      </a:r>
                      <a:r>
                        <a:rPr kumimoji="0" lang="ar-SA" altLang="zh-CN" sz="2800" b="0" i="0" u="none" strike="noStrike" cap="none" normalizeH="0" baseline="0" dirty="0">
                          <a:ln>
                            <a:noFill/>
                          </a:ln>
                          <a:solidFill>
                            <a:srgbClr val="FFFFFF"/>
                          </a:solidFill>
                          <a:effectLst/>
                          <a:latin typeface="Arial" charset="0"/>
                          <a:cs typeface="Arial" charset="0"/>
                        </a:rPr>
                        <a:t>،</a:t>
                      </a:r>
                      <a:br>
                        <a:rPr kumimoji="0" lang="fr-FR" altLang="zh-CN" sz="2800" b="0" i="0" u="none" strike="noStrike" cap="none" normalizeH="0" baseline="0" dirty="0">
                          <a:ln>
                            <a:noFill/>
                          </a:ln>
                          <a:solidFill>
                            <a:srgbClr val="FFFFFF"/>
                          </a:solidFill>
                          <a:effectLst/>
                          <a:latin typeface="Arial" charset="0"/>
                          <a:cs typeface="Arial" pitchFamily="34" charset="0"/>
                        </a:rPr>
                      </a:br>
                      <a:r>
                        <a:rPr kumimoji="0" lang="ar-SA" altLang="zh-CN" sz="2800" b="0" i="0" u="none" strike="noStrike" cap="none" normalizeH="0" baseline="0" dirty="0">
                          <a:ln>
                            <a:noFill/>
                          </a:ln>
                          <a:solidFill>
                            <a:srgbClr val="FFFFFF"/>
                          </a:solidFill>
                          <a:effectLst/>
                          <a:latin typeface="Arial" charset="0"/>
                          <a:cs typeface="Arial" pitchFamily="34" charset="0"/>
                        </a:rPr>
                        <a:t>في القديسة مريم</a:t>
                      </a:r>
                      <a:r>
                        <a:rPr kumimoji="0" lang="fr-FR" altLang="zh-CN" sz="2800" b="0" i="0" u="none" strike="noStrike" cap="none" normalizeH="0" baseline="0" dirty="0">
                          <a:ln>
                            <a:noFill/>
                          </a:ln>
                          <a:solidFill>
                            <a:srgbClr val="FFFFFF"/>
                          </a:solidFill>
                          <a:effectLst/>
                          <a:latin typeface="Arial" charset="0"/>
                          <a:cs typeface="Arial" charset="0"/>
                        </a:rPr>
                        <a:t>.</a:t>
                      </a:r>
                      <a:endParaRPr kumimoji="0" lang="ar-EG" altLang="zh-CN" sz="2800" b="0" i="0" u="none" strike="noStrike" cap="none" normalizeH="0" baseline="0" dirty="0">
                        <a:ln>
                          <a:noFill/>
                        </a:ln>
                        <a:solidFill>
                          <a:srgbClr val="FFFFFF"/>
                        </a:solidFill>
                        <a:effectLst/>
                        <a:latin typeface="Arial"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2800" b="0" i="0" u="none" strike="noStrike" cap="none" normalizeH="0" baseline="0" dirty="0">
                          <a:ln>
                            <a:noFill/>
                          </a:ln>
                          <a:solidFill>
                            <a:srgbClr val="FFFFFF"/>
                          </a:solidFill>
                          <a:effectLst/>
                          <a:latin typeface="Arial" charset="0"/>
                          <a:cs typeface="Arial" pitchFamily="34" charset="0"/>
                        </a:rPr>
                        <a:t>الله يرحم</a:t>
                      </a:r>
                      <a:r>
                        <a:rPr kumimoji="0" lang="ar-EG" altLang="zh-CN" sz="2800" b="0" i="0" u="none" strike="noStrike" cap="none" normalizeH="0" baseline="0" dirty="0">
                          <a:ln>
                            <a:noFill/>
                          </a:ln>
                          <a:solidFill>
                            <a:srgbClr val="FFFFFF"/>
                          </a:solidFill>
                          <a:effectLst/>
                          <a:latin typeface="Arial" charset="0"/>
                          <a:cs typeface="Arial" pitchFamily="34" charset="0"/>
                        </a:rPr>
                        <a:t>ن</a:t>
                      </a:r>
                      <a:r>
                        <a:rPr kumimoji="0" lang="ar-SA" altLang="zh-CN" sz="2800" b="0" i="0" u="none" strike="noStrike" cap="none" normalizeH="0" baseline="0" dirty="0">
                          <a:ln>
                            <a:noFill/>
                          </a:ln>
                          <a:solidFill>
                            <a:srgbClr val="FFFFFF"/>
                          </a:solidFill>
                          <a:effectLst/>
                          <a:latin typeface="Arial" charset="0"/>
                          <a:cs typeface="Arial" pitchFamily="34" charset="0"/>
                        </a:rPr>
                        <a:t>ا</a:t>
                      </a:r>
                      <a:r>
                        <a:rPr kumimoji="0" lang="ar-SA" altLang="zh-CN" sz="2800" b="0" i="0" u="none" strike="noStrike" cap="none" normalizeH="0" baseline="0" dirty="0">
                          <a:ln>
                            <a:noFill/>
                          </a:ln>
                          <a:solidFill>
                            <a:srgbClr val="FFFFFF"/>
                          </a:solidFill>
                          <a:effectLst/>
                          <a:latin typeface="Arial" charset="0"/>
                          <a:cs typeface="Arial" charset="0"/>
                        </a:rPr>
                        <a:t>،</a:t>
                      </a:r>
                      <a:br>
                        <a:rPr kumimoji="0" lang="fr-FR" altLang="zh-CN" sz="2800" b="0" i="0" u="none" strike="noStrike" cap="none" normalizeH="0" baseline="0" dirty="0">
                          <a:ln>
                            <a:noFill/>
                          </a:ln>
                          <a:solidFill>
                            <a:srgbClr val="FFFFFF"/>
                          </a:solidFill>
                          <a:effectLst/>
                          <a:latin typeface="Arial" charset="0"/>
                          <a:cs typeface="Arial" pitchFamily="34" charset="0"/>
                        </a:rPr>
                      </a:br>
                      <a:r>
                        <a:rPr kumimoji="0" lang="ar-SA" altLang="zh-CN" sz="2800" b="0" i="0" u="none" strike="noStrike" cap="none" normalizeH="0" baseline="0" dirty="0">
                          <a:ln>
                            <a:noFill/>
                          </a:ln>
                          <a:solidFill>
                            <a:srgbClr val="FFFFFF"/>
                          </a:solidFill>
                          <a:effectLst/>
                          <a:latin typeface="Arial" charset="0"/>
                          <a:cs typeface="Arial" pitchFamily="34" charset="0"/>
                        </a:rPr>
                        <a:t>بشفاعاته</a:t>
                      </a:r>
                      <a:r>
                        <a:rPr kumimoji="0" lang="ar-EG" altLang="zh-CN" sz="2800" b="0" i="0" u="none" strike="noStrike" cap="none" normalizeH="0" baseline="0" dirty="0">
                          <a:ln>
                            <a:noFill/>
                          </a:ln>
                          <a:solidFill>
                            <a:srgbClr val="FFFFFF"/>
                          </a:solidFill>
                          <a:effectLst/>
                          <a:latin typeface="Arial" charset="0"/>
                          <a:cs typeface="Arial" pitchFamily="34" charset="0"/>
                        </a:rPr>
                        <a:t>ا</a:t>
                      </a:r>
                      <a:r>
                        <a:rPr kumimoji="0" lang="ar-SA" altLang="zh-CN" sz="2800" b="0" i="0" u="none" strike="noStrike" cap="none" normalizeH="0" baseline="0" dirty="0">
                          <a:ln>
                            <a:noFill/>
                          </a:ln>
                          <a:solidFill>
                            <a:srgbClr val="FFFFFF"/>
                          </a:solidFill>
                          <a:effectLst/>
                          <a:latin typeface="Arial" charset="0"/>
                          <a:cs typeface="Arial" charset="0"/>
                        </a:rPr>
                        <a:t>،</a:t>
                      </a:r>
                      <a:endParaRPr kumimoji="0" lang="ar-EG" altLang="zh-CN" sz="2800" b="0" i="0" u="none" strike="noStrike" cap="none" normalizeH="0" baseline="0" dirty="0">
                        <a:ln>
                          <a:noFill/>
                        </a:ln>
                        <a:solidFill>
                          <a:srgbClr val="FFFFFF"/>
                        </a:solidFill>
                        <a:effectLst/>
                        <a:latin typeface="Arial" charset="0"/>
                        <a:cs typeface="Arial" pitchFamily="34" charset="0"/>
                      </a:endParaRPr>
                    </a:p>
                  </a:txBody>
                  <a:tcPr marL="90000" marR="90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591827">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Ouon</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ouhelpic</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n~tan</a:t>
                      </a:r>
                      <a:r>
                        <a:rPr kumimoji="0" lang="en-US" sz="4000" b="0" i="0" u="none" strike="noStrike" cap="none" normalizeH="0" baseline="0" dirty="0">
                          <a:ln>
                            <a:noFill/>
                          </a:ln>
                          <a:solidFill>
                            <a:srgbClr val="FFFF00"/>
                          </a:solidFill>
                          <a:effectLst/>
                          <a:latin typeface="Coptic1" pitchFamily="2" charset="0"/>
                          <a:cs typeface="Arial" charset="0"/>
                        </a:rPr>
                        <a:t>:</a:t>
                      </a:r>
                      <a:br>
                        <a:rPr kumimoji="0" lang="en-US" sz="4000" b="0" i="0" u="none" strike="noStrike" cap="none" normalizeH="0" baseline="0" dirty="0">
                          <a:ln>
                            <a:noFill/>
                          </a:ln>
                          <a:solidFill>
                            <a:srgbClr val="FFFF00"/>
                          </a:solidFill>
                          <a:effectLst/>
                          <a:latin typeface="Coptic1" pitchFamily="2" charset="0"/>
                          <a:cs typeface="Arial" charset="0"/>
                        </a:rPr>
                      </a:br>
                      <a:r>
                        <a:rPr kumimoji="0" lang="en-US" sz="4000" b="0" i="0" u="none" strike="noStrike" cap="none" normalizeH="0" baseline="0" dirty="0" err="1">
                          <a:ln>
                            <a:noFill/>
                          </a:ln>
                          <a:solidFill>
                            <a:srgbClr val="FFFF00"/>
                          </a:solidFill>
                          <a:effectLst/>
                          <a:latin typeface="Coptic1" pitchFamily="2" charset="0"/>
                          <a:cs typeface="Arial" charset="0"/>
                        </a:rPr>
                        <a:t>qen</a:t>
                      </a:r>
                      <a:r>
                        <a:rPr kumimoji="0" lang="en-US" sz="4000" b="0" i="0" u="none" strike="noStrike" cap="none" normalizeH="0" baseline="0" dirty="0">
                          <a:ln>
                            <a:noFill/>
                          </a:ln>
                          <a:solidFill>
                            <a:srgbClr val="FFFF00"/>
                          </a:solidFill>
                          <a:effectLst/>
                          <a:latin typeface="Coptic1" pitchFamily="2" charset="0"/>
                          <a:cs typeface="Arial" charset="0"/>
                        </a:rPr>
                        <a:t> y/</a:t>
                      </a:r>
                      <a:r>
                        <a:rPr kumimoji="0" lang="en-US" sz="4000" b="0" i="0" u="none" strike="noStrike" cap="none" normalizeH="0" baseline="0" dirty="0" err="1">
                          <a:ln>
                            <a:noFill/>
                          </a:ln>
                          <a:solidFill>
                            <a:srgbClr val="FFFF00"/>
                          </a:solidFill>
                          <a:effectLst/>
                          <a:latin typeface="Coptic1" pitchFamily="2" charset="0"/>
                          <a:cs typeface="Arial" charset="0"/>
                        </a:rPr>
                        <a:t>eyouab</a:t>
                      </a:r>
                      <a:r>
                        <a:rPr kumimoji="0" lang="en-US" sz="4000" b="0" i="0" u="none" strike="noStrike" cap="none" normalizeH="0" baseline="0" dirty="0">
                          <a:ln>
                            <a:noFill/>
                          </a:ln>
                          <a:solidFill>
                            <a:srgbClr val="FFFF00"/>
                          </a:solidFill>
                          <a:effectLst/>
                          <a:latin typeface="Coptic1" pitchFamily="2" charset="0"/>
                          <a:cs typeface="Arial" charset="0"/>
                        </a:rPr>
                        <a:t> Maria~:</a:t>
                      </a:r>
                      <a:br>
                        <a:rPr kumimoji="0" lang="en-US" sz="4000" b="0" i="0" u="none" strike="noStrike" cap="none" normalizeH="0" baseline="0" dirty="0">
                          <a:ln>
                            <a:noFill/>
                          </a:ln>
                          <a:solidFill>
                            <a:srgbClr val="FFFF00"/>
                          </a:solidFill>
                          <a:effectLst/>
                          <a:latin typeface="Coptic1" pitchFamily="2" charset="0"/>
                          <a:cs typeface="Arial" charset="0"/>
                        </a:rPr>
                      </a:br>
                      <a:r>
                        <a:rPr kumimoji="0" lang="en-US" sz="4000" b="0" i="0" u="none" strike="noStrike" cap="none" normalizeH="0" baseline="0" dirty="0" err="1">
                          <a:ln>
                            <a:noFill/>
                          </a:ln>
                          <a:solidFill>
                            <a:srgbClr val="FFFF00"/>
                          </a:solidFill>
                          <a:effectLst/>
                          <a:latin typeface="Coptic1" pitchFamily="2" charset="0"/>
                          <a:cs typeface="Arial" charset="0"/>
                        </a:rPr>
                        <a:t>e~re</a:t>
                      </a:r>
                      <a:r>
                        <a:rPr kumimoji="0" lang="en-US" sz="4000" b="0" i="0" u="none" strike="noStrike" cap="none" normalizeH="0" baseline="0" dirty="0">
                          <a:ln>
                            <a:noFill/>
                          </a:ln>
                          <a:solidFill>
                            <a:srgbClr val="FFFF00"/>
                          </a:solidFill>
                          <a:effectLst/>
                          <a:latin typeface="Coptic1" pitchFamily="2" charset="0"/>
                          <a:cs typeface="Arial" charset="0"/>
                        </a:rPr>
                        <a:t> V~} </a:t>
                      </a:r>
                      <a:r>
                        <a:rPr kumimoji="0" lang="en-US" sz="4000" b="0" i="0" u="none" strike="noStrike" cap="none" normalizeH="0" baseline="0" dirty="0" err="1">
                          <a:ln>
                            <a:noFill/>
                          </a:ln>
                          <a:solidFill>
                            <a:srgbClr val="FFFF00"/>
                          </a:solidFill>
                          <a:effectLst/>
                          <a:latin typeface="Coptic1" pitchFamily="2" charset="0"/>
                          <a:cs typeface="Arial" charset="0"/>
                        </a:rPr>
                        <a:t>nai</a:t>
                      </a:r>
                      <a:r>
                        <a:rPr kumimoji="0" lang="en-US" sz="4000" b="0" i="0" u="none" strike="noStrike" cap="none" normalizeH="0" baseline="0" dirty="0">
                          <a:ln>
                            <a:noFill/>
                          </a:ln>
                          <a:solidFill>
                            <a:srgbClr val="FFFF00"/>
                          </a:solidFill>
                          <a:effectLst/>
                          <a:latin typeface="Coptic1" pitchFamily="2" charset="0"/>
                          <a:cs typeface="Arial" charset="0"/>
                        </a:rPr>
                        <a:t> nan:</a:t>
                      </a:r>
                      <a:br>
                        <a:rPr kumimoji="0" lang="en-US" sz="4000" b="0" i="0" u="none" strike="noStrike" cap="none" normalizeH="0" baseline="0" dirty="0">
                          <a:ln>
                            <a:noFill/>
                          </a:ln>
                          <a:solidFill>
                            <a:srgbClr val="FFFF00"/>
                          </a:solidFill>
                          <a:effectLst/>
                          <a:latin typeface="Coptic1" pitchFamily="2" charset="0"/>
                          <a:cs typeface="Arial" charset="0"/>
                        </a:rPr>
                      </a:br>
                      <a:r>
                        <a:rPr kumimoji="0" lang="en-US" sz="4000" b="0" i="0" u="none" strike="noStrike" cap="none" normalizeH="0" baseline="0" dirty="0" err="1">
                          <a:ln>
                            <a:noFill/>
                          </a:ln>
                          <a:solidFill>
                            <a:srgbClr val="FFFF00"/>
                          </a:solidFill>
                          <a:effectLst/>
                          <a:latin typeface="Coptic1" pitchFamily="2" charset="0"/>
                          <a:cs typeface="Arial" charset="0"/>
                        </a:rPr>
                        <a:t>hiten</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necp~recbia</a:t>
                      </a:r>
                      <a:r>
                        <a:rPr kumimoji="0" lang="en-US" sz="4000" b="0" i="0" u="none" strike="noStrike" cap="none" normalizeH="0" baseline="0" dirty="0">
                          <a:ln>
                            <a:noFill/>
                          </a:ln>
                          <a:solidFill>
                            <a:srgbClr val="FFFF00"/>
                          </a:solidFill>
                          <a:effectLst/>
                          <a:latin typeface="Coptic1" pitchFamily="2" charset="0"/>
                          <a:cs typeface="Arial" charset="0"/>
                        </a:rPr>
                        <a:t>~.</a:t>
                      </a:r>
                    </a:p>
                  </a:txBody>
                  <a:tcPr marL="90000" marR="90000" marT="0" marB="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3355975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Group 43">
            <a:extLst>
              <a:ext uri="{FF2B5EF4-FFF2-40B4-BE49-F238E27FC236}">
                <a16:creationId xmlns:a16="http://schemas.microsoft.com/office/drawing/2014/main" id="{93741DA3-8B7D-4BA8-828B-8064ABC20674}"/>
              </a:ext>
            </a:extLst>
          </p:cNvPr>
          <p:cNvGraphicFramePr>
            <a:graphicFrameLocks noGrp="1"/>
          </p:cNvGraphicFramePr>
          <p:nvPr>
            <p:extLst>
              <p:ext uri="{D42A27DB-BD31-4B8C-83A1-F6EECF244321}">
                <p14:modId xmlns:p14="http://schemas.microsoft.com/office/powerpoint/2010/main" val="693175597"/>
              </p:ext>
            </p:extLst>
          </p:nvPr>
        </p:nvGraphicFramePr>
        <p:xfrm>
          <a:off x="0" y="285750"/>
          <a:ext cx="9144000" cy="4240664"/>
        </p:xfrm>
        <a:graphic>
          <a:graphicData uri="http://schemas.openxmlformats.org/drawingml/2006/table">
            <a:tbl>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208481045"/>
                    </a:ext>
                  </a:extLst>
                </a:gridCol>
              </a:tblGrid>
              <a:tr h="1577368">
                <a:tc>
                  <a:txBody>
                    <a:bodyPr/>
                    <a:lstStyle/>
                    <a:p>
                      <a:pPr algn="ctr">
                        <a:lnSpc>
                          <a:spcPct val="100000"/>
                        </a:lnSpc>
                      </a:pPr>
                      <a:r>
                        <a:rPr lang="fr-FR" sz="2400" b="0" i="0" u="none" strike="noStrike" kern="1200" baseline="0" dirty="0">
                          <a:solidFill>
                            <a:srgbClr val="FFFFFF"/>
                          </a:solidFill>
                          <a:latin typeface="Arial" panose="020B0604020202020204" pitchFamily="34" charset="0"/>
                          <a:ea typeface="+mn-ea"/>
                          <a:cs typeface="+mn-cs"/>
                        </a:rPr>
                        <a:t>Tout calme</a:t>
                      </a:r>
                      <a:br>
                        <a:rPr lang="fr-FR" sz="2400" b="0" i="0" u="none" strike="noStrike" kern="1200" baseline="0" dirty="0">
                          <a:solidFill>
                            <a:srgbClr val="FFFFFF"/>
                          </a:solidFill>
                          <a:latin typeface="Arial" panose="020B0604020202020204" pitchFamily="34" charset="0"/>
                          <a:ea typeface="+mn-ea"/>
                          <a:cs typeface="+mn-cs"/>
                        </a:rPr>
                      </a:br>
                      <a:r>
                        <a:rPr lang="fr-FR" sz="2400" b="0" i="0" u="none" strike="noStrike" kern="1200" baseline="0" dirty="0">
                          <a:solidFill>
                            <a:srgbClr val="FFFFFF"/>
                          </a:solidFill>
                          <a:latin typeface="Arial" panose="020B0604020202020204" pitchFamily="34" charset="0"/>
                          <a:ea typeface="+mn-ea"/>
                          <a:cs typeface="+mn-cs"/>
                        </a:rPr>
                        <a:t>dans ce monde,</a:t>
                      </a:r>
                    </a:p>
                    <a:p>
                      <a:pPr algn="ctr">
                        <a:lnSpc>
                          <a:spcPct val="100000"/>
                        </a:lnSpc>
                      </a:pPr>
                      <a:r>
                        <a:rPr lang="fr-FR" sz="2400" b="0" i="0" u="none" strike="noStrike" kern="1200" baseline="0" dirty="0">
                          <a:solidFill>
                            <a:srgbClr val="FFFFFF"/>
                          </a:solidFill>
                          <a:latin typeface="Arial" panose="020B0604020202020204" pitchFamily="34" charset="0"/>
                          <a:ea typeface="+mn-ea"/>
                          <a:cs typeface="+mn-cs"/>
                        </a:rPr>
                        <a:t>est dû à la prière</a:t>
                      </a:r>
                    </a:p>
                    <a:p>
                      <a:pPr algn="ctr">
                        <a:lnSpc>
                          <a:spcPct val="100000"/>
                        </a:lnSpc>
                      </a:pPr>
                      <a:r>
                        <a:rPr lang="fr-FR" sz="2400" b="0" i="0" u="none" strike="noStrike" kern="1200" baseline="0" dirty="0">
                          <a:solidFill>
                            <a:srgbClr val="FFFFFF"/>
                          </a:solidFill>
                          <a:latin typeface="Arial" panose="020B0604020202020204" pitchFamily="34" charset="0"/>
                          <a:ea typeface="+mn-ea"/>
                          <a:cs typeface="+mn-cs"/>
                        </a:rPr>
                        <a:t>de la Sainte Vierge Marie.</a:t>
                      </a:r>
                      <a:endParaRPr kumimoji="0" lang="en-US" sz="3200" b="0" i="0" u="none" strike="noStrike" cap="none" normalizeH="0" baseline="0" dirty="0">
                        <a:ln>
                          <a:noFill/>
                        </a:ln>
                        <a:solidFill>
                          <a:srgbClr val="FFFFFF"/>
                        </a:solidFill>
                        <a:effectLst/>
                        <a:latin typeface="Arial" charset="0"/>
                        <a:cs typeface="Arial" pitchFamily="34" charset="0"/>
                      </a:endParaRPr>
                    </a:p>
                  </a:txBody>
                  <a:tcPr marL="90000" marR="90000" marT="0" marB="0" anchor="ctr" horzOverflow="overflow">
                    <a:lnL>
                      <a:noFill/>
                    </a:lnL>
                    <a:lnR cap="flat">
                      <a:noFill/>
                    </a:lnR>
                    <a:lnT cap="flat">
                      <a:noFill/>
                    </a:lnT>
                    <a:lnB>
                      <a:noFill/>
                    </a:lnB>
                    <a:lnTlToBr>
                      <a:noFill/>
                    </a:lnTlToBr>
                    <a:lnBlToTr>
                      <a:noFill/>
                    </a:lnBlToTr>
                    <a:noFill/>
                  </a:tcPr>
                </a:tc>
                <a:tc>
                  <a:txBody>
                    <a:bodyPr/>
                    <a:lstStyle/>
                    <a:p>
                      <a:pPr algn="ctr" rtl="1">
                        <a:lnSpc>
                          <a:spcPct val="100000"/>
                        </a:lnSpc>
                      </a:pPr>
                      <a:r>
                        <a:rPr lang="ar-EG" sz="2800" b="0" i="0" u="none" strike="noStrike" kern="1200" baseline="0" dirty="0">
                          <a:solidFill>
                            <a:srgbClr val="FFFFFF"/>
                          </a:solidFill>
                          <a:latin typeface="Arial" panose="020B0604020202020204" pitchFamily="34" charset="0"/>
                          <a:ea typeface="+mn-ea"/>
                          <a:cs typeface="+mn-cs"/>
                        </a:rPr>
                        <a:t>كل هدوء</a:t>
                      </a:r>
                      <a:r>
                        <a:rPr kumimoji="0" lang="ar-SA" altLang="zh-CN" sz="2800" b="0" i="0" u="none" strike="noStrike" cap="none" normalizeH="0" baseline="0" dirty="0">
                          <a:ln>
                            <a:noFill/>
                          </a:ln>
                          <a:solidFill>
                            <a:srgbClr val="FFFFFF"/>
                          </a:solidFill>
                          <a:effectLst/>
                          <a:latin typeface="Arial" charset="0"/>
                          <a:cs typeface="Arial" charset="0"/>
                        </a:rPr>
                        <a:t>،</a:t>
                      </a:r>
                      <a:br>
                        <a:rPr lang="fr-FR" sz="2800" b="0" i="0" u="none" strike="noStrike" kern="1200" baseline="0" dirty="0">
                          <a:solidFill>
                            <a:srgbClr val="FFFFFF"/>
                          </a:solidFill>
                          <a:latin typeface="Arial" panose="020B0604020202020204" pitchFamily="34" charset="0"/>
                          <a:ea typeface="+mn-ea"/>
                          <a:cs typeface="+mn-cs"/>
                        </a:rPr>
                      </a:br>
                      <a:r>
                        <a:rPr lang="ar-EG" sz="2800" b="0" i="0" u="none" strike="noStrike" kern="1200" baseline="0" dirty="0">
                          <a:solidFill>
                            <a:srgbClr val="FFFFFF"/>
                          </a:solidFill>
                          <a:latin typeface="Arial" panose="020B0604020202020204" pitchFamily="34" charset="0"/>
                          <a:ea typeface="+mn-ea"/>
                          <a:cs typeface="+mn-cs"/>
                        </a:rPr>
                        <a:t>في</a:t>
                      </a:r>
                      <a:r>
                        <a:rPr lang="fr-FR" sz="2800" b="0" i="0" u="none" strike="noStrike" kern="1200" baseline="0" dirty="0">
                          <a:solidFill>
                            <a:srgbClr val="FFFFFF"/>
                          </a:solidFill>
                          <a:latin typeface="Arial" panose="020B0604020202020204" pitchFamily="34" charset="0"/>
                          <a:ea typeface="+mn-ea"/>
                          <a:cs typeface="+mn-cs"/>
                        </a:rPr>
                        <a:t> </a:t>
                      </a:r>
                      <a:r>
                        <a:rPr lang="ar-AE" sz="2800" b="0" i="0" u="none" strike="noStrike" kern="1200" baseline="0" dirty="0">
                          <a:solidFill>
                            <a:srgbClr val="FFFFFF"/>
                          </a:solidFill>
                          <a:latin typeface="Arial" panose="020B0604020202020204" pitchFamily="34" charset="0"/>
                          <a:ea typeface="+mn-ea"/>
                          <a:cs typeface="+mn-cs"/>
                        </a:rPr>
                        <a:t>هذا</a:t>
                      </a:r>
                      <a:r>
                        <a:rPr lang="fr-FR" sz="2800" b="0" i="0" u="none" strike="noStrike" kern="1200" baseline="0" dirty="0">
                          <a:solidFill>
                            <a:srgbClr val="FFFFFF"/>
                          </a:solidFill>
                          <a:latin typeface="Arial" panose="020B0604020202020204" pitchFamily="34" charset="0"/>
                          <a:ea typeface="+mn-ea"/>
                          <a:cs typeface="+mn-cs"/>
                        </a:rPr>
                        <a:t> </a:t>
                      </a:r>
                      <a:r>
                        <a:rPr lang="ar-EG" sz="2800" b="0" i="0" u="none" strike="noStrike" kern="1200" baseline="0" dirty="0">
                          <a:solidFill>
                            <a:srgbClr val="FFFFFF"/>
                          </a:solidFill>
                          <a:latin typeface="Arial" panose="020B0604020202020204" pitchFamily="34" charset="0"/>
                          <a:ea typeface="+mn-ea"/>
                          <a:cs typeface="+mn-cs"/>
                        </a:rPr>
                        <a:t>العالم</a:t>
                      </a:r>
                      <a:r>
                        <a:rPr kumimoji="0" lang="ar-SA" altLang="zh-CN" sz="2800" b="0" i="0" u="none" strike="noStrike" cap="none" normalizeH="0" baseline="0" dirty="0">
                          <a:ln>
                            <a:noFill/>
                          </a:ln>
                          <a:solidFill>
                            <a:srgbClr val="FFFFFF"/>
                          </a:solidFill>
                          <a:effectLst/>
                          <a:latin typeface="Arial" charset="0"/>
                          <a:cs typeface="Arial" charset="0"/>
                        </a:rPr>
                        <a:t>،</a:t>
                      </a:r>
                      <a:br>
                        <a:rPr lang="fr-FR" sz="2800" b="0" i="0" u="none" strike="noStrike" kern="1200" baseline="0" dirty="0">
                          <a:solidFill>
                            <a:srgbClr val="FFFFFF"/>
                          </a:solidFill>
                          <a:latin typeface="Arial" panose="020B0604020202020204" pitchFamily="34" charset="0"/>
                          <a:ea typeface="+mn-ea"/>
                          <a:cs typeface="+mn-cs"/>
                        </a:rPr>
                      </a:br>
                      <a:r>
                        <a:rPr lang="ar-EG" sz="2800" b="0" i="0" u="none" strike="noStrike" kern="1200" baseline="0" dirty="0">
                          <a:solidFill>
                            <a:srgbClr val="FFFFFF"/>
                          </a:solidFill>
                          <a:latin typeface="Arial" panose="020B0604020202020204" pitchFamily="34" charset="0"/>
                          <a:ea typeface="+mn-ea"/>
                          <a:cs typeface="+mn-cs"/>
                        </a:rPr>
                        <a:t>هو مِن قِبَل</a:t>
                      </a:r>
                      <a:r>
                        <a:rPr lang="fr-FR" sz="2800" b="0" i="0" u="none" strike="noStrike" kern="1200" baseline="0" dirty="0">
                          <a:solidFill>
                            <a:srgbClr val="FFFFFF"/>
                          </a:solidFill>
                          <a:latin typeface="Arial" panose="020B0604020202020204" pitchFamily="34" charset="0"/>
                          <a:ea typeface="+mn-ea"/>
                          <a:cs typeface="+mn-cs"/>
                        </a:rPr>
                        <a:t> </a:t>
                      </a:r>
                      <a:r>
                        <a:rPr lang="ar-EG" sz="2800" b="0" i="0" u="none" strike="noStrike" kern="1200" baseline="0" dirty="0">
                          <a:solidFill>
                            <a:srgbClr val="FFFFFF"/>
                          </a:solidFill>
                          <a:latin typeface="Arial" panose="020B0604020202020204" pitchFamily="34" charset="0"/>
                          <a:ea typeface="+mn-ea"/>
                          <a:cs typeface="+mn-cs"/>
                        </a:rPr>
                        <a:t>صلاة</a:t>
                      </a:r>
                      <a:r>
                        <a:rPr kumimoji="0" lang="ar-SA" altLang="zh-CN" sz="2800" b="0" i="0" u="none" strike="noStrike" cap="none" normalizeH="0" baseline="0" dirty="0">
                          <a:ln>
                            <a:noFill/>
                          </a:ln>
                          <a:solidFill>
                            <a:srgbClr val="FFFFFF"/>
                          </a:solidFill>
                          <a:effectLst/>
                          <a:latin typeface="Arial" charset="0"/>
                          <a:cs typeface="Arial" charset="0"/>
                        </a:rPr>
                        <a:t>،</a:t>
                      </a:r>
                      <a:br>
                        <a:rPr lang="fr-FR" sz="2800" b="0" i="0" u="none" strike="noStrike" kern="1200" baseline="0" dirty="0">
                          <a:solidFill>
                            <a:srgbClr val="FFFFFF"/>
                          </a:solidFill>
                          <a:latin typeface="Arial" panose="020B0604020202020204" pitchFamily="34" charset="0"/>
                          <a:ea typeface="+mn-ea"/>
                          <a:cs typeface="+mn-cs"/>
                        </a:rPr>
                      </a:br>
                      <a:r>
                        <a:rPr lang="ar-EG" sz="2800" b="0" i="0" u="none" strike="noStrike" kern="1200" baseline="0" dirty="0">
                          <a:solidFill>
                            <a:srgbClr val="FFFFFF"/>
                          </a:solidFill>
                          <a:latin typeface="Arial" panose="020B0604020202020204" pitchFamily="34" charset="0"/>
                          <a:ea typeface="+mn-ea"/>
                          <a:cs typeface="+mn-cs"/>
                        </a:rPr>
                        <a:t>القديسة مريم</a:t>
                      </a:r>
                      <a:r>
                        <a:rPr lang="fr-FR" sz="2800" b="0" i="0" u="none" strike="noStrike" kern="1200" baseline="0" dirty="0">
                          <a:solidFill>
                            <a:srgbClr val="FFFFFF"/>
                          </a:solidFill>
                          <a:latin typeface="Arial" panose="020B0604020202020204" pitchFamily="34" charset="0"/>
                          <a:ea typeface="+mn-ea"/>
                          <a:cs typeface="+mn-cs"/>
                        </a:rPr>
                        <a:t> </a:t>
                      </a:r>
                      <a:r>
                        <a:rPr lang="ar-EG" sz="2800" b="0" i="0" u="none" strike="noStrike" kern="1200" baseline="0" dirty="0">
                          <a:solidFill>
                            <a:srgbClr val="FFFFFF"/>
                          </a:solidFill>
                          <a:latin typeface="Arial" panose="020B0604020202020204" pitchFamily="34" charset="0"/>
                          <a:ea typeface="+mn-ea"/>
                          <a:cs typeface="+mn-cs"/>
                        </a:rPr>
                        <a:t>العذراء.</a:t>
                      </a:r>
                      <a:endParaRPr lang="fr-FR" sz="2800" b="0" i="0" u="none" strike="noStrike" kern="1200" baseline="0" dirty="0">
                        <a:solidFill>
                          <a:srgbClr val="FFFFFF"/>
                        </a:solidFill>
                        <a:latin typeface="Arial" panose="020B0604020202020204" pitchFamily="34" charset="0"/>
                        <a:ea typeface="+mn-ea"/>
                        <a:cs typeface="+mn-cs"/>
                      </a:endParaRPr>
                    </a:p>
                  </a:txBody>
                  <a:tcPr marL="90000" marR="90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533784">
                <a:tc gridSpan="2">
                  <a:txBody>
                    <a:bodyPr/>
                    <a:lstStyle/>
                    <a:p>
                      <a:pPr algn="ctr">
                        <a:lnSpc>
                          <a:spcPct val="100000"/>
                        </a:lnSpc>
                      </a:pPr>
                      <a:r>
                        <a:rPr lang="fr-FR" sz="4000" b="0" i="0" u="none" strike="noStrike" kern="1200" baseline="0" dirty="0" err="1">
                          <a:solidFill>
                            <a:srgbClr val="FFFF00"/>
                          </a:solidFill>
                          <a:latin typeface="Coptic1" panose="020B0604020202020204"/>
                          <a:ea typeface="+mn-ea"/>
                          <a:cs typeface="+mn-cs"/>
                        </a:rPr>
                        <a:t>Ouon</a:t>
                      </a:r>
                      <a:r>
                        <a:rPr lang="fr-FR" sz="4000" b="0" i="0" u="none" strike="noStrike" kern="1200" baseline="0" dirty="0">
                          <a:solidFill>
                            <a:srgbClr val="FFFF00"/>
                          </a:solidFill>
                          <a:latin typeface="Coptic1" panose="020B0604020202020204"/>
                          <a:ea typeface="+mn-ea"/>
                          <a:cs typeface="+mn-cs"/>
                        </a:rPr>
                        <a:t> </a:t>
                      </a:r>
                      <a:r>
                        <a:rPr lang="fr-FR" sz="4000" b="0" i="0" u="none" strike="noStrike" kern="1200" baseline="0" dirty="0" err="1">
                          <a:solidFill>
                            <a:srgbClr val="FFFF00"/>
                          </a:solidFill>
                          <a:latin typeface="Coptic1" panose="020B0604020202020204"/>
                          <a:ea typeface="+mn-ea"/>
                          <a:cs typeface="+mn-cs"/>
                        </a:rPr>
                        <a:t>oumetcemnoc</a:t>
                      </a:r>
                      <a:r>
                        <a:rPr lang="fr-FR" sz="4000" b="0" i="0" u="none" strike="noStrike" kern="1200" baseline="0" dirty="0">
                          <a:solidFill>
                            <a:srgbClr val="FFFF00"/>
                          </a:solidFill>
                          <a:latin typeface="Coptic1" panose="020B0604020202020204"/>
                          <a:ea typeface="+mn-ea"/>
                          <a:cs typeface="+mn-cs"/>
                        </a:rPr>
                        <a:t>:</a:t>
                      </a:r>
                      <a:br>
                        <a:rPr lang="fr-FR" sz="4000" b="0" i="0" u="none" strike="noStrike" kern="1200" baseline="0" dirty="0">
                          <a:solidFill>
                            <a:srgbClr val="FFFF00"/>
                          </a:solidFill>
                          <a:latin typeface="Coptic1" panose="020B0604020202020204"/>
                          <a:ea typeface="+mn-ea"/>
                          <a:cs typeface="+mn-cs"/>
                        </a:rPr>
                      </a:br>
                      <a:r>
                        <a:rPr lang="fr-FR" sz="4000" b="0" i="0" u="none" strike="noStrike" kern="1200" baseline="0" dirty="0" err="1">
                          <a:solidFill>
                            <a:srgbClr val="FFFF00"/>
                          </a:solidFill>
                          <a:latin typeface="Coptic1" panose="020B0604020202020204"/>
                          <a:ea typeface="+mn-ea"/>
                          <a:cs typeface="+mn-cs"/>
                        </a:rPr>
                        <a:t>n~h~r</a:t>
                      </a:r>
                      <a:r>
                        <a:rPr lang="fr-FR" sz="4000" b="0" i="0" u="none" strike="noStrike" kern="1200" baseline="0" dirty="0">
                          <a:solidFill>
                            <a:srgbClr val="FFFF00"/>
                          </a:solidFill>
                          <a:latin typeface="Coptic1" panose="020B0604020202020204"/>
                          <a:ea typeface="+mn-ea"/>
                          <a:cs typeface="+mn-cs"/>
                        </a:rPr>
                        <a:t>/i </a:t>
                      </a:r>
                      <a:r>
                        <a:rPr lang="fr-FR" sz="4000" b="0" i="0" u="none" strike="noStrike" kern="1200" baseline="0" dirty="0" err="1">
                          <a:solidFill>
                            <a:srgbClr val="FFFF00"/>
                          </a:solidFill>
                          <a:latin typeface="Coptic1" panose="020B0604020202020204"/>
                          <a:ea typeface="+mn-ea"/>
                          <a:cs typeface="+mn-cs"/>
                        </a:rPr>
                        <a:t>qen</a:t>
                      </a:r>
                      <a:r>
                        <a:rPr lang="fr-FR" sz="4000" b="0" i="0" u="none" strike="noStrike" kern="1200" baseline="0" dirty="0">
                          <a:solidFill>
                            <a:srgbClr val="FFFF00"/>
                          </a:solidFill>
                          <a:latin typeface="Coptic1" panose="020B0604020202020204"/>
                          <a:ea typeface="+mn-ea"/>
                          <a:cs typeface="+mn-cs"/>
                        </a:rPr>
                        <a:t> </a:t>
                      </a:r>
                      <a:r>
                        <a:rPr lang="fr-FR" sz="4000" b="0" i="0" u="none" strike="noStrike" kern="1200" baseline="0" dirty="0" err="1">
                          <a:solidFill>
                            <a:srgbClr val="FFFF00"/>
                          </a:solidFill>
                          <a:latin typeface="Coptic1" panose="020B0604020202020204"/>
                          <a:ea typeface="+mn-ea"/>
                          <a:cs typeface="+mn-cs"/>
                        </a:rPr>
                        <a:t>paikocmoc</a:t>
                      </a:r>
                      <a:r>
                        <a:rPr lang="fr-FR" sz="4000" b="0" i="0" u="none" strike="noStrike" kern="1200" baseline="0" dirty="0">
                          <a:solidFill>
                            <a:srgbClr val="FFFF00"/>
                          </a:solidFill>
                          <a:latin typeface="Coptic1" panose="020B0604020202020204"/>
                          <a:ea typeface="+mn-ea"/>
                          <a:cs typeface="+mn-cs"/>
                        </a:rPr>
                        <a:t>:</a:t>
                      </a:r>
                      <a:br>
                        <a:rPr lang="fr-FR" sz="4000" b="0" i="0" u="none" strike="noStrike" kern="1200" baseline="0" dirty="0">
                          <a:solidFill>
                            <a:srgbClr val="FFFF00"/>
                          </a:solidFill>
                          <a:latin typeface="Coptic1" panose="020B0604020202020204"/>
                          <a:ea typeface="+mn-ea"/>
                          <a:cs typeface="+mn-cs"/>
                        </a:rPr>
                      </a:br>
                      <a:r>
                        <a:rPr lang="fr-FR" sz="4000" b="0" i="0" u="none" strike="noStrike" kern="1200" baseline="0" dirty="0" err="1">
                          <a:solidFill>
                            <a:srgbClr val="FFFF00"/>
                          </a:solidFill>
                          <a:latin typeface="Coptic1" panose="020B0604020202020204"/>
                          <a:ea typeface="+mn-ea"/>
                          <a:cs typeface="+mn-cs"/>
                        </a:rPr>
                        <a:t>e~bolhiten</a:t>
                      </a:r>
                      <a:r>
                        <a:rPr lang="fr-FR" sz="4000" b="0" i="0" u="none" strike="noStrike" kern="1200" baseline="0" dirty="0">
                          <a:solidFill>
                            <a:srgbClr val="FFFF00"/>
                          </a:solidFill>
                          <a:latin typeface="Coptic1" panose="020B0604020202020204"/>
                          <a:ea typeface="+mn-ea"/>
                          <a:cs typeface="+mn-cs"/>
                        </a:rPr>
                        <a:t> </a:t>
                      </a:r>
                      <a:r>
                        <a:rPr lang="it-IT" sz="4000" b="0" i="0" u="none" strike="noStrike" kern="1200" baseline="0" dirty="0">
                          <a:solidFill>
                            <a:srgbClr val="FFFF00"/>
                          </a:solidFill>
                          <a:latin typeface="Coptic1" panose="020B0604020202020204"/>
                          <a:ea typeface="+mn-ea"/>
                          <a:cs typeface="+mn-cs"/>
                        </a:rPr>
                        <a:t>pis~l/l:</a:t>
                      </a:r>
                      <a:br>
                        <a:rPr lang="it-IT" sz="4000" b="0" i="0" u="none" strike="noStrike" kern="1200" baseline="0" dirty="0">
                          <a:solidFill>
                            <a:srgbClr val="FFFF00"/>
                          </a:solidFill>
                          <a:latin typeface="Coptic1" panose="020B0604020202020204"/>
                          <a:ea typeface="+mn-ea"/>
                          <a:cs typeface="+mn-cs"/>
                        </a:rPr>
                      </a:br>
                      <a:r>
                        <a:rPr lang="it-IT" sz="4000" b="0" i="0" u="none" strike="noStrike" kern="1200" baseline="0" dirty="0">
                          <a:solidFill>
                            <a:srgbClr val="FFFF00"/>
                          </a:solidFill>
                          <a:latin typeface="Coptic1" panose="020B0604020202020204"/>
                          <a:ea typeface="+mn-ea"/>
                          <a:cs typeface="+mn-cs"/>
                        </a:rPr>
                        <a:t>n~te ]a~gia~ Maria~ </a:t>
                      </a:r>
                      <a:r>
                        <a:rPr lang="fr-FR" sz="4000" b="0" i="0" u="none" strike="noStrike" kern="1200" baseline="0" dirty="0">
                          <a:solidFill>
                            <a:srgbClr val="FFFF00"/>
                          </a:solidFill>
                          <a:latin typeface="Coptic1" panose="020B0604020202020204"/>
                          <a:ea typeface="+mn-ea"/>
                          <a:cs typeface="+mn-cs"/>
                        </a:rPr>
                        <a:t>]</a:t>
                      </a:r>
                      <a:r>
                        <a:rPr lang="fr-FR" sz="4000" b="0" i="0" u="none" strike="noStrike" kern="1200" baseline="0" dirty="0" err="1">
                          <a:solidFill>
                            <a:srgbClr val="FFFF00"/>
                          </a:solidFill>
                          <a:latin typeface="Coptic1" panose="020B0604020202020204"/>
                          <a:ea typeface="+mn-ea"/>
                          <a:cs typeface="+mn-cs"/>
                        </a:rPr>
                        <a:t>Paryenoc</a:t>
                      </a:r>
                      <a:r>
                        <a:rPr lang="fr-FR" sz="4000" b="0" i="0" u="none" strike="noStrike" kern="1200" baseline="0" dirty="0">
                          <a:solidFill>
                            <a:srgbClr val="FFFF00"/>
                          </a:solidFill>
                          <a:latin typeface="Coptic1" panose="020B0604020202020204"/>
                          <a:ea typeface="+mn-ea"/>
                          <a:cs typeface="+mn-cs"/>
                        </a:rPr>
                        <a:t>.</a:t>
                      </a:r>
                      <a:endParaRPr kumimoji="0" lang="en-US" sz="4000" b="0" i="0" u="none" strike="noStrike" cap="none" normalizeH="0" baseline="0" dirty="0">
                        <a:ln>
                          <a:noFill/>
                        </a:ln>
                        <a:solidFill>
                          <a:srgbClr val="FFFF00"/>
                        </a:solidFill>
                        <a:effectLst/>
                        <a:latin typeface="Coptic1" panose="020B0604020202020204"/>
                        <a:cs typeface="Arial" charset="0"/>
                      </a:endParaRPr>
                    </a:p>
                  </a:txBody>
                  <a:tcPr marL="90000" marR="90000" marT="0" marB="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2143119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2">
            <a:extLst>
              <a:ext uri="{FF2B5EF4-FFF2-40B4-BE49-F238E27FC236}">
                <a16:creationId xmlns:a16="http://schemas.microsoft.com/office/drawing/2014/main" id="{B1B833EC-0A45-BD08-9EB9-DA1EF0624EAF}"/>
              </a:ext>
            </a:extLst>
          </p:cNvPr>
          <p:cNvGraphicFramePr>
            <a:graphicFrameLocks noGrp="1"/>
          </p:cNvGraphicFramePr>
          <p:nvPr>
            <p:extLst>
              <p:ext uri="{D42A27DB-BD31-4B8C-83A1-F6EECF244321}">
                <p14:modId xmlns:p14="http://schemas.microsoft.com/office/powerpoint/2010/main" val="2139220700"/>
              </p:ext>
            </p:extLst>
          </p:nvPr>
        </p:nvGraphicFramePr>
        <p:xfrm>
          <a:off x="0" y="372111"/>
          <a:ext cx="9144000" cy="4372204"/>
        </p:xfrm>
        <a:graphic>
          <a:graphicData uri="http://schemas.openxmlformats.org/drawingml/2006/table">
            <a:tbl>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414401705"/>
                    </a:ext>
                  </a:extLst>
                </a:gridCol>
              </a:tblGrid>
              <a:tr h="18652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pitchFamily="34" charset="0"/>
                        </a:rPr>
                        <a:t>Salut </a:t>
                      </a:r>
                      <a:r>
                        <a:rPr kumimoji="0" lang="fr-CA" sz="2400" b="0" i="0" u="none" strike="noStrike" cap="none" normalizeH="0" baseline="0" dirty="0">
                          <a:ln>
                            <a:noFill/>
                          </a:ln>
                          <a:solidFill>
                            <a:srgbClr val="FFFFFF"/>
                          </a:solidFill>
                          <a:effectLst/>
                          <a:latin typeface="Arial" charset="0"/>
                          <a:cs typeface="Arial" charset="0"/>
                        </a:rPr>
                        <a:t>à</a:t>
                      </a:r>
                      <a:r>
                        <a:rPr kumimoji="0" lang="fr-CA" sz="2400" b="0" i="0" u="none" strike="noStrike" cap="none" normalizeH="0" baseline="0" dirty="0">
                          <a:ln>
                            <a:noFill/>
                          </a:ln>
                          <a:solidFill>
                            <a:srgbClr val="FFFFFF"/>
                          </a:solidFill>
                          <a:effectLst/>
                          <a:latin typeface="Arial" charset="0"/>
                          <a:cs typeface="Arial" pitchFamily="34" charset="0"/>
                        </a:rPr>
                        <a:t> toi Marie,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pitchFamily="34" charset="0"/>
                        </a:rPr>
                        <a:t> la belle colombe,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pitchFamily="34" charset="0"/>
                        </a:rPr>
                        <a:t>celle qui a enfanté,</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pitchFamily="34" charset="0"/>
                        </a:rPr>
                        <a:t>pour nous Dieu le Verbe.</a:t>
                      </a:r>
                    </a:p>
                  </a:txBody>
                  <a:tcPr marT="34290" marB="3429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2800" b="0" i="0" u="none" strike="noStrike" cap="none" normalizeH="0" baseline="0" dirty="0">
                          <a:ln>
                            <a:noFill/>
                          </a:ln>
                          <a:solidFill>
                            <a:srgbClr val="FFFFFF"/>
                          </a:solidFill>
                          <a:effectLst/>
                          <a:latin typeface="Arial" charset="0"/>
                          <a:cs typeface="Arial" charset="0"/>
                        </a:rPr>
                        <a:t>السلام لكِ يا</a:t>
                      </a:r>
                      <a:r>
                        <a:rPr kumimoji="0" lang="fr-FR" altLang="zh-CN" sz="2800" b="0" i="0" u="none" strike="noStrike" cap="none" normalizeH="0" baseline="0" dirty="0">
                          <a:ln>
                            <a:noFill/>
                          </a:ln>
                          <a:solidFill>
                            <a:srgbClr val="FFFFFF"/>
                          </a:solidFill>
                          <a:effectLst/>
                          <a:latin typeface="Arial" charset="0"/>
                          <a:cs typeface="Arial" charset="0"/>
                        </a:rPr>
                        <a:t> </a:t>
                      </a:r>
                      <a:r>
                        <a:rPr kumimoji="0" lang="ar-SA" altLang="zh-CN" sz="2800" b="0" i="0" u="none" strike="noStrike" cap="none" normalizeH="0" baseline="0" dirty="0">
                          <a:ln>
                            <a:noFill/>
                          </a:ln>
                          <a:solidFill>
                            <a:srgbClr val="FFFFFF"/>
                          </a:solidFill>
                          <a:effectLst/>
                          <a:latin typeface="Arial" charset="0"/>
                          <a:cs typeface="Arial" charset="0"/>
                        </a:rPr>
                        <a:t>مريم</a:t>
                      </a:r>
                      <a:r>
                        <a:rPr kumimoji="0" lang="ar-EG" sz="2800" b="0" i="0" u="none" strike="noStrike" cap="none" normalizeH="0" baseline="0" dirty="0">
                          <a:ln>
                            <a:noFill/>
                          </a:ln>
                          <a:solidFill>
                            <a:srgbClr val="FFFFFF"/>
                          </a:solidFill>
                          <a:effectLst/>
                          <a:latin typeface="Arial" charset="0"/>
                          <a:cs typeface="Arial" charset="0"/>
                        </a:rPr>
                        <a:t>،</a:t>
                      </a:r>
                      <a:endParaRPr kumimoji="0" lang="fr-FR" altLang="zh-CN" sz="28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2800" b="0" i="0" u="none" strike="noStrike" cap="none" normalizeH="0" baseline="0" dirty="0">
                          <a:ln>
                            <a:noFill/>
                          </a:ln>
                          <a:solidFill>
                            <a:srgbClr val="FFFFFF"/>
                          </a:solidFill>
                          <a:effectLst/>
                          <a:latin typeface="Arial" charset="0"/>
                          <a:cs typeface="Arial" charset="0"/>
                        </a:rPr>
                        <a:t>الحمامة الحسنة</a:t>
                      </a:r>
                      <a:r>
                        <a:rPr kumimoji="0" lang="ar-EG" sz="2800" b="0" i="0" u="none" strike="noStrike" cap="none" normalizeH="0" baseline="0" dirty="0">
                          <a:ln>
                            <a:noFill/>
                          </a:ln>
                          <a:solidFill>
                            <a:srgbClr val="FFFFFF"/>
                          </a:solidFill>
                          <a:effectLst/>
                          <a:latin typeface="Arial" charset="0"/>
                          <a:cs typeface="Arial" charset="0"/>
                        </a:rPr>
                        <a:t>،</a:t>
                      </a:r>
                      <a:endParaRPr kumimoji="0" lang="ar-EG" altLang="zh-CN" sz="28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2800" b="0" i="0" u="none" strike="noStrike" cap="none" normalizeH="0" baseline="0" dirty="0">
                          <a:ln>
                            <a:noFill/>
                          </a:ln>
                          <a:solidFill>
                            <a:srgbClr val="FFFFFF"/>
                          </a:solidFill>
                          <a:effectLst/>
                          <a:latin typeface="Arial" charset="0"/>
                          <a:cs typeface="Arial" charset="0"/>
                        </a:rPr>
                        <a:t> التي وَلَدَتْ لنا</a:t>
                      </a:r>
                      <a:r>
                        <a:rPr kumimoji="0" lang="ar-EG" sz="2800" b="0" i="0" u="none" strike="noStrike" cap="none" normalizeH="0" baseline="0" dirty="0">
                          <a:ln>
                            <a:noFill/>
                          </a:ln>
                          <a:solidFill>
                            <a:srgbClr val="FFFFFF"/>
                          </a:solidFill>
                          <a:effectLst/>
                          <a:latin typeface="Arial" charset="0"/>
                          <a:cs typeface="Arial" charset="0"/>
                        </a:rPr>
                        <a:t>،</a:t>
                      </a:r>
                      <a:endParaRPr kumimoji="0" lang="fr-FR" altLang="zh-CN" sz="28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2800" b="0" i="0" u="none" strike="noStrike" cap="none" normalizeH="0" baseline="0" dirty="0">
                          <a:ln>
                            <a:noFill/>
                          </a:ln>
                          <a:solidFill>
                            <a:srgbClr val="FFFFFF"/>
                          </a:solidFill>
                          <a:effectLst/>
                          <a:latin typeface="Arial" charset="0"/>
                          <a:cs typeface="Arial" charset="0"/>
                        </a:rPr>
                        <a:t>الله الكلمة</a:t>
                      </a:r>
                      <a:r>
                        <a:rPr kumimoji="0" lang="ar-EG" sz="2800" b="0" i="0" u="none" strike="noStrike" cap="none" normalizeH="0" baseline="0" dirty="0">
                          <a:ln>
                            <a:noFill/>
                          </a:ln>
                          <a:solidFill>
                            <a:srgbClr val="FFFFFF"/>
                          </a:solidFill>
                          <a:effectLst/>
                          <a:latin typeface="Arial" charset="0"/>
                          <a:cs typeface="Arial" charset="0"/>
                        </a:rPr>
                        <a:t>.</a:t>
                      </a:r>
                      <a:endParaRPr kumimoji="0" lang="ar-SA" altLang="zh-CN" sz="2800" b="0" i="0" u="none" strike="noStrike" cap="none" normalizeH="0" baseline="0" dirty="0">
                        <a:ln>
                          <a:noFill/>
                        </a:ln>
                        <a:solidFill>
                          <a:srgbClr val="FFFFFF"/>
                        </a:solidFill>
                        <a:effectLst/>
                        <a:latin typeface="Arial" charset="0"/>
                        <a:cs typeface="Arial" charset="0"/>
                      </a:endParaRPr>
                    </a:p>
                  </a:txBody>
                  <a:tcPr marT="34290" marB="3429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459126">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FR" sz="4000" b="0" i="0" u="none" strike="noStrike" cap="none" normalizeH="0" baseline="0" dirty="0">
                          <a:ln>
                            <a:noFill/>
                          </a:ln>
                          <a:solidFill>
                            <a:srgbClr val="FFFF00"/>
                          </a:solidFill>
                          <a:effectLst/>
                          <a:latin typeface="Coptic1" pitchFamily="2" charset="0"/>
                          <a:cs typeface="Arial" charset="0"/>
                        </a:rPr>
                        <a:t>&lt;</a:t>
                      </a:r>
                      <a:r>
                        <a:rPr kumimoji="0" lang="fr-FR" sz="4000" b="0" i="0" u="none" strike="noStrike" cap="none" normalizeH="0" baseline="0" dirty="0" err="1">
                          <a:ln>
                            <a:noFill/>
                          </a:ln>
                          <a:solidFill>
                            <a:srgbClr val="FFFF00"/>
                          </a:solidFill>
                          <a:effectLst/>
                          <a:latin typeface="Coptic1" pitchFamily="2" charset="0"/>
                          <a:cs typeface="Arial" charset="0"/>
                        </a:rPr>
                        <a:t>ere</a:t>
                      </a:r>
                      <a:r>
                        <a:rPr kumimoji="0" lang="fr-FR" sz="4000" b="0" i="0" u="none" strike="noStrike" cap="none" normalizeH="0" baseline="0" dirty="0">
                          <a:ln>
                            <a:noFill/>
                          </a:ln>
                          <a:solidFill>
                            <a:srgbClr val="FFFF00"/>
                          </a:solidFill>
                          <a:effectLst/>
                          <a:latin typeface="Coptic1" pitchFamily="2" charset="0"/>
                          <a:cs typeface="Arial" charset="0"/>
                        </a:rPr>
                        <a:t> ne Maria~:</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4000" b="0" i="0" u="none" strike="noStrike" cap="none" normalizeH="0" baseline="0" dirty="0">
                          <a:ln>
                            <a:noFill/>
                          </a:ln>
                          <a:solidFill>
                            <a:srgbClr val="FFFF00"/>
                          </a:solidFill>
                          <a:effectLst/>
                          <a:latin typeface="Coptic1" pitchFamily="2" charset="0"/>
                          <a:cs typeface="Arial" charset="0"/>
                        </a:rPr>
                        <a:t>][</a:t>
                      </a:r>
                      <a:r>
                        <a:rPr kumimoji="0" lang="fr-FR" sz="4000" b="0" i="0" u="none" strike="noStrike" cap="none" normalizeH="0" baseline="0" dirty="0" err="1">
                          <a:ln>
                            <a:noFill/>
                          </a:ln>
                          <a:solidFill>
                            <a:srgbClr val="FFFF00"/>
                          </a:solidFill>
                          <a:effectLst/>
                          <a:latin typeface="Coptic1" pitchFamily="2" charset="0"/>
                          <a:cs typeface="Arial" charset="0"/>
                        </a:rPr>
                        <a:t>rompi</a:t>
                      </a:r>
                      <a:r>
                        <a:rPr kumimoji="0" lang="fr-FR" sz="4000" b="0" i="0" u="none" strike="noStrike" cap="none" normalizeH="0" baseline="0" dirty="0">
                          <a:ln>
                            <a:noFill/>
                          </a:ln>
                          <a:solidFill>
                            <a:srgbClr val="FFFF00"/>
                          </a:solidFill>
                          <a:effectLst/>
                          <a:latin typeface="Coptic1" pitchFamily="2" charset="0"/>
                          <a:cs typeface="Arial" charset="0"/>
                        </a:rPr>
                        <a:t> </a:t>
                      </a:r>
                      <a:r>
                        <a:rPr kumimoji="0" lang="fr-FR" sz="4000" b="0" i="0" u="none" strike="noStrike" cap="none" normalizeH="0" baseline="0" dirty="0" err="1">
                          <a:ln>
                            <a:noFill/>
                          </a:ln>
                          <a:solidFill>
                            <a:srgbClr val="FFFF00"/>
                          </a:solidFill>
                          <a:effectLst/>
                          <a:latin typeface="Coptic1" pitchFamily="2" charset="0"/>
                          <a:cs typeface="Arial" charset="0"/>
                        </a:rPr>
                        <a:t>eynecwc</a:t>
                      </a:r>
                      <a:r>
                        <a:rPr kumimoji="0" lang="fr-FR" sz="4000" b="0" i="0" u="none" strike="noStrike" cap="none" normalizeH="0" baseline="0" dirty="0">
                          <a:ln>
                            <a:noFill/>
                          </a:ln>
                          <a:solidFill>
                            <a:srgbClr val="FFFF00"/>
                          </a:solidFill>
                          <a:effectLst/>
                          <a:latin typeface="Coptic1" pitchFamily="2" charset="0"/>
                          <a:cs typeface="Arial" charset="0"/>
                        </a:rPr>
                        <a:t>:</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4000" b="0" i="0" u="none" strike="noStrike" cap="none" normalizeH="0" baseline="0" dirty="0">
                          <a:ln>
                            <a:noFill/>
                          </a:ln>
                          <a:solidFill>
                            <a:srgbClr val="FFFF00"/>
                          </a:solidFill>
                          <a:effectLst/>
                          <a:latin typeface="Coptic1" pitchFamily="2" charset="0"/>
                          <a:cs typeface="Arial" charset="0"/>
                        </a:rPr>
                        <a:t>y/</a:t>
                      </a:r>
                      <a:r>
                        <a:rPr kumimoji="0" lang="fr-FR" sz="4000" b="0" i="0" u="none" strike="noStrike" cap="none" normalizeH="0" baseline="0" dirty="0" err="1">
                          <a:ln>
                            <a:noFill/>
                          </a:ln>
                          <a:solidFill>
                            <a:srgbClr val="FFFF00"/>
                          </a:solidFill>
                          <a:effectLst/>
                          <a:latin typeface="Coptic1" pitchFamily="2" charset="0"/>
                          <a:cs typeface="Arial" charset="0"/>
                        </a:rPr>
                        <a:t>etacmici</a:t>
                      </a:r>
                      <a:r>
                        <a:rPr kumimoji="0" lang="fr-FR" sz="4000" b="0" i="0" u="none" strike="noStrike" cap="none" normalizeH="0" baseline="0" dirty="0">
                          <a:ln>
                            <a:noFill/>
                          </a:ln>
                          <a:solidFill>
                            <a:srgbClr val="FFFF00"/>
                          </a:solidFill>
                          <a:effectLst/>
                          <a:latin typeface="Coptic1" pitchFamily="2" charset="0"/>
                          <a:cs typeface="Arial" charset="0"/>
                        </a:rPr>
                        <a:t> nan:</a:t>
                      </a:r>
                      <a:br>
                        <a:rPr kumimoji="0" lang="fr-FR" sz="4000" b="0" i="0" u="none" strike="noStrike" cap="none" normalizeH="0" baseline="0" dirty="0">
                          <a:ln>
                            <a:noFill/>
                          </a:ln>
                          <a:solidFill>
                            <a:srgbClr val="FFFF00"/>
                          </a:solidFill>
                          <a:effectLst/>
                          <a:latin typeface="Coptic1" pitchFamily="2" charset="0"/>
                          <a:cs typeface="Arial" charset="0"/>
                        </a:rPr>
                      </a:br>
                      <a:r>
                        <a:rPr kumimoji="0" lang="fr-FR" sz="4000" b="0" i="0" u="none" strike="noStrike" cap="none" normalizeH="0" baseline="0" dirty="0" err="1">
                          <a:ln>
                            <a:noFill/>
                          </a:ln>
                          <a:solidFill>
                            <a:srgbClr val="FFFF00"/>
                          </a:solidFill>
                          <a:effectLst/>
                          <a:latin typeface="Coptic1" pitchFamily="2" charset="0"/>
                          <a:cs typeface="Arial" charset="0"/>
                        </a:rPr>
                        <a:t>m~V</a:t>
                      </a:r>
                      <a:r>
                        <a:rPr kumimoji="0" lang="fr-FR" sz="4000" b="0" i="0" u="none" strike="noStrike" cap="none" normalizeH="0" baseline="0" dirty="0">
                          <a:ln>
                            <a:noFill/>
                          </a:ln>
                          <a:solidFill>
                            <a:srgbClr val="FFFF00"/>
                          </a:solidFill>
                          <a:effectLst/>
                          <a:latin typeface="Coptic1" pitchFamily="2" charset="0"/>
                          <a:cs typeface="Arial" charset="0"/>
                        </a:rPr>
                        <a:t>~} </a:t>
                      </a:r>
                      <a:r>
                        <a:rPr kumimoji="0" lang="fr-FR" sz="4000" b="0" i="0" u="none" strike="noStrike" cap="none" normalizeH="0" baseline="0" dirty="0" err="1">
                          <a:ln>
                            <a:noFill/>
                          </a:ln>
                          <a:solidFill>
                            <a:srgbClr val="FFFF00"/>
                          </a:solidFill>
                          <a:effectLst/>
                          <a:latin typeface="Coptic1" pitchFamily="2" charset="0"/>
                          <a:cs typeface="Arial" charset="0"/>
                        </a:rPr>
                        <a:t>PiLogoc</a:t>
                      </a:r>
                      <a:r>
                        <a:rPr kumimoji="0" lang="fr-FR" sz="4000" b="0" i="0" u="none" strike="noStrike" cap="none" normalizeH="0" baseline="0" dirty="0">
                          <a:ln>
                            <a:noFill/>
                          </a:ln>
                          <a:solidFill>
                            <a:srgbClr val="FFFF00"/>
                          </a:solidFill>
                          <a:effectLst/>
                          <a:latin typeface="Coptic1" pitchFamily="2" charset="0"/>
                          <a:cs typeface="Arial" charset="0"/>
                        </a:rPr>
                        <a:t>.</a:t>
                      </a:r>
                      <a:endParaRPr kumimoji="0" lang="en-US" sz="4000" b="0" i="0" u="none" strike="noStrike" cap="none" normalizeH="0" baseline="0" dirty="0">
                        <a:ln>
                          <a:noFill/>
                        </a:ln>
                        <a:solidFill>
                          <a:srgbClr val="FFFF00"/>
                        </a:solidFill>
                        <a:effectLst/>
                        <a:latin typeface="Coptic1" pitchFamily="2" charset="0"/>
                        <a:cs typeface="Arial" charset="0"/>
                      </a:endParaRP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5" name="Group 25">
            <a:extLst>
              <a:ext uri="{FF2B5EF4-FFF2-40B4-BE49-F238E27FC236}">
                <a16:creationId xmlns:a16="http://schemas.microsoft.com/office/drawing/2014/main" id="{7BFCD181-834C-5CEA-4EBA-ADBCCB71FFCD}"/>
              </a:ext>
            </a:extLst>
          </p:cNvPr>
          <p:cNvGraphicFramePr>
            <a:graphicFrameLocks noGrp="1"/>
          </p:cNvGraphicFramePr>
          <p:nvPr>
            <p:extLst>
              <p:ext uri="{D42A27DB-BD31-4B8C-83A1-F6EECF244321}">
                <p14:modId xmlns:p14="http://schemas.microsoft.com/office/powerpoint/2010/main" val="3256816106"/>
              </p:ext>
            </p:extLst>
          </p:nvPr>
        </p:nvGraphicFramePr>
        <p:xfrm>
          <a:off x="1257300" y="84075"/>
          <a:ext cx="6629400" cy="288036"/>
        </p:xfrm>
        <a:graphic>
          <a:graphicData uri="http://schemas.openxmlformats.org/drawingml/2006/table">
            <a:tbl>
              <a:tblPr/>
              <a:tblGrid>
                <a:gridCol w="6629400">
                  <a:extLst>
                    <a:ext uri="{9D8B030D-6E8A-4147-A177-3AD203B41FA5}">
                      <a16:colId xmlns:a16="http://schemas.microsoft.com/office/drawing/2014/main" val="20000"/>
                    </a:ext>
                  </a:extLst>
                </a:gridCol>
              </a:tblGrid>
              <a:tr h="176578">
                <a:tc>
                  <a:txBody>
                    <a:bodyPr/>
                    <a:lstStyle/>
                    <a:p>
                      <a:pPr lvl="0" algn="ctr" defTabSz="914400" fontAlgn="base">
                        <a:lnSpc>
                          <a:spcPct val="80000"/>
                        </a:lnSpc>
                        <a:spcBef>
                          <a:spcPct val="0"/>
                        </a:spcBef>
                        <a:spcAft>
                          <a:spcPct val="0"/>
                        </a:spcAft>
                        <a:defRPr/>
                      </a:pPr>
                      <a:r>
                        <a:rPr kumimoji="0" lang="fr-FR" sz="1800" b="0" i="0" u="none" strike="noStrike" cap="none" normalizeH="0" baseline="0" dirty="0">
                          <a:ln>
                            <a:noFill/>
                          </a:ln>
                          <a:solidFill>
                            <a:srgbClr val="FFFFFF"/>
                          </a:solidFill>
                          <a:effectLst/>
                          <a:latin typeface="Arial" charset="0"/>
                          <a:cs typeface="Arial" charset="0"/>
                        </a:rPr>
                        <a:t>La Vierge Maire - </a:t>
                      </a:r>
                      <a:r>
                        <a:rPr kumimoji="0" lang="ar-AE" sz="1800" b="0" i="0" u="none" strike="noStrike" cap="none" normalizeH="0" baseline="0" dirty="0">
                          <a:ln>
                            <a:noFill/>
                          </a:ln>
                          <a:solidFill>
                            <a:srgbClr val="FFFFFF"/>
                          </a:solidFill>
                          <a:effectLst/>
                          <a:latin typeface="Arial" charset="0"/>
                          <a:cs typeface="Arial" charset="0"/>
                        </a:rPr>
                        <a:t>العذراء مريم</a:t>
                      </a:r>
                      <a:endParaRPr lang="en-CA" sz="1800" dirty="0">
                        <a:solidFill>
                          <a:srgbClr val="FFFFFF"/>
                        </a:solidFill>
                        <a:latin typeface="Arial" charset="0"/>
                        <a:cs typeface="Arial" charset="0"/>
                      </a:endParaRPr>
                    </a:p>
                  </a:txBody>
                  <a:tcPr marT="34290" marB="3429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792968836"/>
      </p:ext>
    </p:extLst>
  </p:cSld>
  <p:clrMapOvr>
    <a:masterClrMapping/>
  </p:clrMapOvr>
  <p:transition advClick="0"/>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63818" name="Group 42"/>
          <p:cNvGraphicFramePr>
            <a:graphicFrameLocks noGrp="1"/>
          </p:cNvGraphicFramePr>
          <p:nvPr>
            <p:extLst>
              <p:ext uri="{D42A27DB-BD31-4B8C-83A1-F6EECF244321}">
                <p14:modId xmlns:p14="http://schemas.microsoft.com/office/powerpoint/2010/main" val="227398163"/>
              </p:ext>
            </p:extLst>
          </p:nvPr>
        </p:nvGraphicFramePr>
        <p:xfrm>
          <a:off x="0" y="369280"/>
          <a:ext cx="9144000" cy="4338668"/>
        </p:xfrm>
        <a:graphic>
          <a:graphicData uri="http://schemas.openxmlformats.org/drawingml/2006/table">
            <a:tbl>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1490025773"/>
                    </a:ext>
                  </a:extLst>
                </a:gridCol>
              </a:tblGrid>
              <a:tr h="18316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pitchFamily="34" charset="0"/>
                        </a:rPr>
                        <a:t>Salut </a:t>
                      </a:r>
                      <a:r>
                        <a:rPr kumimoji="0" lang="fr-CA" sz="2400" b="0" i="0" u="none" strike="noStrike" cap="none" normalizeH="0" baseline="0" dirty="0">
                          <a:ln>
                            <a:noFill/>
                          </a:ln>
                          <a:solidFill>
                            <a:srgbClr val="FFFFFF"/>
                          </a:solidFill>
                          <a:effectLst/>
                          <a:latin typeface="Arial" charset="0"/>
                          <a:cs typeface="Arial" charset="0"/>
                        </a:rPr>
                        <a:t>à</a:t>
                      </a:r>
                      <a:r>
                        <a:rPr kumimoji="0" lang="fr-CA" sz="2400" b="0" i="0" u="none" strike="noStrike" cap="none" normalizeH="0" baseline="0" dirty="0">
                          <a:ln>
                            <a:noFill/>
                          </a:ln>
                          <a:solidFill>
                            <a:srgbClr val="FFFFFF"/>
                          </a:solidFill>
                          <a:effectLst/>
                          <a:latin typeface="Arial" charset="0"/>
                          <a:cs typeface="Arial" pitchFamily="34" charset="0"/>
                        </a:rPr>
                        <a:t> toi Marie,</a:t>
                      </a:r>
                      <a:br>
                        <a:rPr kumimoji="0" lang="fr-CA" sz="2400" b="0" i="0" u="none" strike="noStrike" cap="none" normalizeH="0" baseline="0" dirty="0">
                          <a:ln>
                            <a:noFill/>
                          </a:ln>
                          <a:solidFill>
                            <a:srgbClr val="FFFFFF"/>
                          </a:solidFill>
                          <a:effectLst/>
                          <a:latin typeface="Arial" charset="0"/>
                          <a:cs typeface="Arial" pitchFamily="34" charset="0"/>
                        </a:rPr>
                      </a:br>
                      <a:r>
                        <a:rPr kumimoji="0" lang="fr-CA" sz="2400" b="0" i="0" u="none" strike="noStrike" cap="none" normalizeH="0" baseline="0" dirty="0">
                          <a:ln>
                            <a:noFill/>
                          </a:ln>
                          <a:solidFill>
                            <a:srgbClr val="FFFFFF"/>
                          </a:solidFill>
                          <a:effectLst/>
                          <a:latin typeface="Arial" charset="0"/>
                          <a:cs typeface="Arial" pitchFamily="34" charset="0"/>
                        </a:rPr>
                        <a:t>un saint salut.</a:t>
                      </a:r>
                      <a:br>
                        <a:rPr kumimoji="0" lang="fr-CA" sz="2400" b="0" i="0" u="none" strike="noStrike" cap="none" normalizeH="0" baseline="0" dirty="0">
                          <a:ln>
                            <a:noFill/>
                          </a:ln>
                          <a:solidFill>
                            <a:srgbClr val="FFFFFF"/>
                          </a:solidFill>
                          <a:effectLst/>
                          <a:latin typeface="Arial" charset="0"/>
                          <a:cs typeface="Arial" pitchFamily="34" charset="0"/>
                        </a:rPr>
                      </a:br>
                      <a:r>
                        <a:rPr kumimoji="0" lang="fr-CA" sz="2400" b="0" i="0" u="none" strike="noStrike" cap="none" normalizeH="0" baseline="0" dirty="0">
                          <a:ln>
                            <a:noFill/>
                          </a:ln>
                          <a:solidFill>
                            <a:srgbClr val="FFFFFF"/>
                          </a:solidFill>
                          <a:effectLst/>
                          <a:latin typeface="Arial" charset="0"/>
                          <a:cs typeface="Arial" pitchFamily="34" charset="0"/>
                        </a:rPr>
                        <a:t>Salut </a:t>
                      </a:r>
                      <a:r>
                        <a:rPr kumimoji="0" lang="fr-CA" sz="2400" b="0" i="0" u="none" strike="noStrike" cap="none" normalizeH="0" baseline="0" dirty="0">
                          <a:ln>
                            <a:noFill/>
                          </a:ln>
                          <a:solidFill>
                            <a:srgbClr val="FFFFFF"/>
                          </a:solidFill>
                          <a:effectLst/>
                          <a:latin typeface="Arial" charset="0"/>
                          <a:cs typeface="Arial" charset="0"/>
                        </a:rPr>
                        <a:t>à</a:t>
                      </a:r>
                      <a:r>
                        <a:rPr kumimoji="0" lang="fr-CA" sz="2400" b="0" i="0" u="none" strike="noStrike" cap="none" normalizeH="0" baseline="0" dirty="0">
                          <a:ln>
                            <a:noFill/>
                          </a:ln>
                          <a:solidFill>
                            <a:srgbClr val="FFFFFF"/>
                          </a:solidFill>
                          <a:effectLst/>
                          <a:latin typeface="Arial" charset="0"/>
                          <a:cs typeface="Arial" pitchFamily="34" charset="0"/>
                        </a:rPr>
                        <a:t> toi Marie,</a:t>
                      </a:r>
                      <a:br>
                        <a:rPr kumimoji="0" lang="fr-CA" sz="2400" b="0" i="0" u="none" strike="noStrike" cap="none" normalizeH="0" baseline="0" dirty="0">
                          <a:ln>
                            <a:noFill/>
                          </a:ln>
                          <a:solidFill>
                            <a:srgbClr val="FFFFFF"/>
                          </a:solidFill>
                          <a:effectLst/>
                          <a:latin typeface="Arial" charset="0"/>
                          <a:cs typeface="Arial" pitchFamily="34" charset="0"/>
                        </a:rPr>
                      </a:br>
                      <a:r>
                        <a:rPr kumimoji="0" lang="fr-CA" sz="2400" b="0" i="0" u="none" strike="noStrike" cap="none" normalizeH="0" baseline="0" dirty="0">
                          <a:ln>
                            <a:noFill/>
                          </a:ln>
                          <a:solidFill>
                            <a:srgbClr val="FFFFFF"/>
                          </a:solidFill>
                          <a:effectLst/>
                          <a:latin typeface="Arial" charset="0"/>
                          <a:cs typeface="Arial" pitchFamily="34" charset="0"/>
                        </a:rPr>
                        <a:t>la mère du Saint.</a:t>
                      </a:r>
                    </a:p>
                  </a:txBody>
                  <a:tcPr marT="34290" marB="3429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altLang="zh-CN" sz="2800" b="0" i="0" u="none" strike="noStrike" cap="none" normalizeH="0" baseline="0" dirty="0">
                          <a:ln>
                            <a:noFill/>
                          </a:ln>
                          <a:solidFill>
                            <a:srgbClr val="FFFFFF"/>
                          </a:solidFill>
                          <a:effectLst/>
                          <a:latin typeface="Arial" charset="0"/>
                          <a:cs typeface="Arial" charset="0"/>
                        </a:rPr>
                        <a:t>السلام لكِ يا</a:t>
                      </a:r>
                      <a:r>
                        <a:rPr kumimoji="0" lang="fr-FR" altLang="zh-CN" sz="2800" b="0" i="0" u="none" strike="noStrike" cap="none" normalizeH="0" baseline="0" dirty="0">
                          <a:ln>
                            <a:noFill/>
                          </a:ln>
                          <a:solidFill>
                            <a:srgbClr val="FFFFFF"/>
                          </a:solidFill>
                          <a:effectLst/>
                          <a:latin typeface="Arial" charset="0"/>
                          <a:cs typeface="Arial" charset="0"/>
                        </a:rPr>
                        <a:t> </a:t>
                      </a:r>
                      <a:r>
                        <a:rPr kumimoji="0" lang="ar-SA" altLang="zh-CN" sz="2800" b="0" i="0" u="none" strike="noStrike" cap="none" normalizeH="0" baseline="0" dirty="0">
                          <a:ln>
                            <a:noFill/>
                          </a:ln>
                          <a:solidFill>
                            <a:srgbClr val="FFFFFF"/>
                          </a:solidFill>
                          <a:effectLst/>
                          <a:latin typeface="Arial" charset="0"/>
                          <a:cs typeface="Arial" charset="0"/>
                        </a:rPr>
                        <a:t>مريم</a:t>
                      </a:r>
                      <a:r>
                        <a:rPr kumimoji="0" lang="ar-EG" sz="2800" b="0" i="0" u="none" strike="noStrike" cap="none" normalizeH="0" baseline="0" dirty="0">
                          <a:ln>
                            <a:noFill/>
                          </a:ln>
                          <a:solidFill>
                            <a:srgbClr val="FFFFFF"/>
                          </a:solidFill>
                          <a:effectLst/>
                          <a:latin typeface="Arial" charset="0"/>
                          <a:cs typeface="Arial" charset="0"/>
                        </a:rPr>
                        <a:t>،</a:t>
                      </a:r>
                      <a:br>
                        <a:rPr kumimoji="0" lang="fr-FR" sz="2800" b="0" i="0" u="none" strike="noStrike" cap="none" normalizeH="0" baseline="0" dirty="0">
                          <a:ln>
                            <a:noFill/>
                          </a:ln>
                          <a:solidFill>
                            <a:srgbClr val="FFFFFF"/>
                          </a:solidFill>
                          <a:effectLst/>
                          <a:latin typeface="Arial" charset="0"/>
                          <a:cs typeface="Arial" charset="0"/>
                        </a:rPr>
                      </a:br>
                      <a:r>
                        <a:rPr kumimoji="0" lang="ar-SA" altLang="zh-CN" sz="2800" b="0" i="0" u="none" strike="noStrike" cap="none" normalizeH="0" baseline="0" dirty="0">
                          <a:ln>
                            <a:noFill/>
                          </a:ln>
                          <a:solidFill>
                            <a:srgbClr val="FFFFFF"/>
                          </a:solidFill>
                          <a:effectLst/>
                          <a:latin typeface="Arial" charset="0"/>
                          <a:cs typeface="Arial" charset="0"/>
                        </a:rPr>
                        <a:t>بسلامٍ مُقدَّس</a:t>
                      </a:r>
                      <a:r>
                        <a:rPr kumimoji="0" lang="ar-EG" sz="2800" b="0" i="0" u="none" strike="noStrike" cap="none" normalizeH="0" baseline="0" dirty="0">
                          <a:ln>
                            <a:noFill/>
                          </a:ln>
                          <a:solidFill>
                            <a:srgbClr val="FFFFFF"/>
                          </a:solidFill>
                          <a:effectLst/>
                          <a:latin typeface="Arial" charset="0"/>
                          <a:cs typeface="Arial" charset="0"/>
                        </a:rPr>
                        <a:t>.</a:t>
                      </a:r>
                      <a:br>
                        <a:rPr kumimoji="0" lang="fr-FR" sz="2800" b="0" i="0" u="none" strike="noStrike" cap="none" normalizeH="0" baseline="0" dirty="0">
                          <a:ln>
                            <a:noFill/>
                          </a:ln>
                          <a:solidFill>
                            <a:srgbClr val="FFFFFF"/>
                          </a:solidFill>
                          <a:effectLst/>
                          <a:latin typeface="Arial" charset="0"/>
                          <a:cs typeface="Arial" charset="0"/>
                        </a:rPr>
                      </a:br>
                      <a:r>
                        <a:rPr kumimoji="0" lang="ar-SA" altLang="zh-CN" sz="2800" b="0" i="0" u="none" strike="noStrike" cap="none" normalizeH="0" baseline="0" dirty="0">
                          <a:ln>
                            <a:noFill/>
                          </a:ln>
                          <a:solidFill>
                            <a:srgbClr val="FFFFFF"/>
                          </a:solidFill>
                          <a:effectLst/>
                          <a:latin typeface="Arial" charset="0"/>
                          <a:cs typeface="Arial" charset="0"/>
                        </a:rPr>
                        <a:t>السلام لكِ يا</a:t>
                      </a:r>
                      <a:r>
                        <a:rPr kumimoji="0" lang="fr-FR" altLang="zh-CN" sz="2800" b="0" i="0" u="none" strike="noStrike" cap="none" normalizeH="0" baseline="0" dirty="0">
                          <a:ln>
                            <a:noFill/>
                          </a:ln>
                          <a:solidFill>
                            <a:srgbClr val="FFFFFF"/>
                          </a:solidFill>
                          <a:effectLst/>
                          <a:latin typeface="Arial" charset="0"/>
                          <a:cs typeface="Arial" charset="0"/>
                        </a:rPr>
                        <a:t> </a:t>
                      </a:r>
                      <a:r>
                        <a:rPr kumimoji="0" lang="ar-SA" altLang="zh-CN" sz="2800" b="0" i="0" u="none" strike="noStrike" cap="none" normalizeH="0" baseline="0" dirty="0">
                          <a:ln>
                            <a:noFill/>
                          </a:ln>
                          <a:solidFill>
                            <a:srgbClr val="FFFFFF"/>
                          </a:solidFill>
                          <a:effectLst/>
                          <a:latin typeface="Arial" charset="0"/>
                          <a:cs typeface="Arial" charset="0"/>
                        </a:rPr>
                        <a:t>مريم</a:t>
                      </a:r>
                      <a:r>
                        <a:rPr kumimoji="0" lang="ar-EG" sz="2800" b="0" i="0" u="none" strike="noStrike" cap="none" normalizeH="0" baseline="0" dirty="0">
                          <a:ln>
                            <a:noFill/>
                          </a:ln>
                          <a:solidFill>
                            <a:srgbClr val="FFFFFF"/>
                          </a:solidFill>
                          <a:effectLst/>
                          <a:latin typeface="Arial" charset="0"/>
                          <a:cs typeface="Arial" charset="0"/>
                        </a:rPr>
                        <a:t>،</a:t>
                      </a:r>
                      <a:br>
                        <a:rPr kumimoji="0" lang="fr-FR" sz="2800" b="0" i="0" u="none" strike="noStrike" cap="none" normalizeH="0" baseline="0" dirty="0">
                          <a:ln>
                            <a:noFill/>
                          </a:ln>
                          <a:solidFill>
                            <a:srgbClr val="FFFFFF"/>
                          </a:solidFill>
                          <a:effectLst/>
                          <a:latin typeface="Arial" charset="0"/>
                          <a:cs typeface="Arial" charset="0"/>
                        </a:rPr>
                      </a:br>
                      <a:r>
                        <a:rPr kumimoji="0" lang="ar-SA" altLang="zh-CN" sz="2800" b="0" i="0" u="none" strike="noStrike" cap="none" normalizeH="0" baseline="0" dirty="0">
                          <a:ln>
                            <a:noFill/>
                          </a:ln>
                          <a:solidFill>
                            <a:srgbClr val="FFFFFF"/>
                          </a:solidFill>
                          <a:effectLst/>
                          <a:latin typeface="Arial" charset="0"/>
                          <a:cs typeface="Arial" charset="0"/>
                        </a:rPr>
                        <a:t>أُم القُدُّوس</a:t>
                      </a:r>
                      <a:r>
                        <a:rPr kumimoji="0" lang="ar-EG" sz="2800" b="0" i="0" u="none" strike="noStrike" cap="none" normalizeH="0" baseline="0" dirty="0">
                          <a:ln>
                            <a:noFill/>
                          </a:ln>
                          <a:solidFill>
                            <a:srgbClr val="FFFFFF"/>
                          </a:solidFill>
                          <a:effectLst/>
                          <a:latin typeface="Arial" charset="0"/>
                          <a:cs typeface="Arial" charset="0"/>
                        </a:rPr>
                        <a:t>.</a:t>
                      </a:r>
                      <a:endParaRPr kumimoji="0" lang="ar-SA" altLang="zh-CN" sz="2800" b="0" i="0" u="none" strike="noStrike" cap="none" normalizeH="0" baseline="0" dirty="0">
                        <a:ln>
                          <a:noFill/>
                        </a:ln>
                        <a:solidFill>
                          <a:srgbClr val="FFFFFF"/>
                        </a:solidFill>
                        <a:effectLst/>
                        <a:latin typeface="Arial" charset="0"/>
                        <a:cs typeface="Arial" charset="0"/>
                      </a:endParaRPr>
                    </a:p>
                  </a:txBody>
                  <a:tcPr marT="34290" marB="3429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433786">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4000" b="0" i="0" u="none" strike="noStrike" cap="none" normalizeH="0" baseline="0" dirty="0">
                          <a:ln>
                            <a:noFill/>
                          </a:ln>
                          <a:solidFill>
                            <a:srgbClr val="FFFF00"/>
                          </a:solidFill>
                          <a:effectLst/>
                          <a:latin typeface="Coptic1" pitchFamily="2" charset="0"/>
                          <a:cs typeface="Arial" charset="0"/>
                        </a:rPr>
                        <a:t>&lt;</a:t>
                      </a:r>
                      <a:r>
                        <a:rPr kumimoji="0" lang="fr-FR" sz="4000" b="0" i="0" u="none" strike="noStrike" cap="none" normalizeH="0" baseline="0" dirty="0" err="1">
                          <a:ln>
                            <a:noFill/>
                          </a:ln>
                          <a:solidFill>
                            <a:srgbClr val="FFFF00"/>
                          </a:solidFill>
                          <a:effectLst/>
                          <a:latin typeface="Coptic1" pitchFamily="2" charset="0"/>
                          <a:cs typeface="Arial" charset="0"/>
                        </a:rPr>
                        <a:t>ere</a:t>
                      </a:r>
                      <a:r>
                        <a:rPr kumimoji="0" lang="fr-FR" sz="4000" b="0" i="0" u="none" strike="noStrike" cap="none" normalizeH="0" baseline="0" dirty="0">
                          <a:ln>
                            <a:noFill/>
                          </a:ln>
                          <a:solidFill>
                            <a:srgbClr val="FFFF00"/>
                          </a:solidFill>
                          <a:effectLst/>
                          <a:latin typeface="Coptic1" pitchFamily="2" charset="0"/>
                          <a:cs typeface="Arial" charset="0"/>
                        </a:rPr>
                        <a:t> ne Maria~:</a:t>
                      </a:r>
                      <a:br>
                        <a:rPr kumimoji="0" lang="fr-FR" sz="4000" b="0" i="0" u="none" strike="noStrike" cap="none" normalizeH="0" baseline="0" dirty="0">
                          <a:ln>
                            <a:noFill/>
                          </a:ln>
                          <a:solidFill>
                            <a:srgbClr val="FFFF00"/>
                          </a:solidFill>
                          <a:effectLst/>
                          <a:latin typeface="Coptic1" pitchFamily="2" charset="0"/>
                          <a:cs typeface="Arial" charset="0"/>
                        </a:rPr>
                      </a:br>
                      <a:r>
                        <a:rPr kumimoji="0" lang="fr-FR" sz="4000" b="0" i="0" u="none" strike="noStrike" cap="none" normalizeH="0" baseline="0" dirty="0" err="1">
                          <a:ln>
                            <a:noFill/>
                          </a:ln>
                          <a:solidFill>
                            <a:srgbClr val="FFFF00"/>
                          </a:solidFill>
                          <a:effectLst/>
                          <a:latin typeface="Coptic1" pitchFamily="2" charset="0"/>
                          <a:cs typeface="Arial" charset="0"/>
                        </a:rPr>
                        <a:t>qen</a:t>
                      </a:r>
                      <a:r>
                        <a:rPr kumimoji="0" lang="fr-FR" sz="4000" b="0" i="0" u="none" strike="noStrike" cap="none" normalizeH="0" baseline="0" dirty="0">
                          <a:ln>
                            <a:noFill/>
                          </a:ln>
                          <a:solidFill>
                            <a:srgbClr val="FFFF00"/>
                          </a:solidFill>
                          <a:effectLst/>
                          <a:latin typeface="Coptic1" pitchFamily="2" charset="0"/>
                          <a:cs typeface="Arial" charset="0"/>
                        </a:rPr>
                        <a:t> </a:t>
                      </a:r>
                      <a:r>
                        <a:rPr kumimoji="0" lang="fr-FR" sz="4000" b="0" i="0" u="none" strike="noStrike" cap="none" normalizeH="0" baseline="0" dirty="0" err="1">
                          <a:ln>
                            <a:noFill/>
                          </a:ln>
                          <a:solidFill>
                            <a:srgbClr val="FFFF00"/>
                          </a:solidFill>
                          <a:effectLst/>
                          <a:latin typeface="Coptic1" pitchFamily="2" charset="0"/>
                          <a:cs typeface="Arial" charset="0"/>
                        </a:rPr>
                        <a:t>ou,ere</a:t>
                      </a:r>
                      <a:r>
                        <a:rPr kumimoji="0" lang="fr-FR" sz="4000" b="0" i="0" u="none" strike="noStrike" cap="none" normalizeH="0" baseline="0" dirty="0">
                          <a:ln>
                            <a:noFill/>
                          </a:ln>
                          <a:solidFill>
                            <a:srgbClr val="FFFF00"/>
                          </a:solidFill>
                          <a:effectLst/>
                          <a:latin typeface="Coptic1" pitchFamily="2" charset="0"/>
                          <a:cs typeface="Arial" charset="0"/>
                        </a:rPr>
                        <a:t> </a:t>
                      </a:r>
                      <a:r>
                        <a:rPr kumimoji="0" lang="fr-FR" sz="4000" b="0" i="0" u="none" strike="noStrike" cap="none" normalizeH="0" baseline="0" dirty="0" err="1">
                          <a:ln>
                            <a:noFill/>
                          </a:ln>
                          <a:solidFill>
                            <a:srgbClr val="FFFF00"/>
                          </a:solidFill>
                          <a:effectLst/>
                          <a:latin typeface="Coptic1" pitchFamily="2" charset="0"/>
                          <a:cs typeface="Arial" charset="0"/>
                        </a:rPr>
                        <a:t>efouab</a:t>
                      </a:r>
                      <a:r>
                        <a:rPr kumimoji="0" lang="fr-FR" sz="4000" b="0" i="0" u="none" strike="noStrike" cap="none" normalizeH="0" baseline="0" dirty="0">
                          <a:ln>
                            <a:noFill/>
                          </a:ln>
                          <a:solidFill>
                            <a:srgbClr val="FFFF00"/>
                          </a:solidFill>
                          <a:effectLst/>
                          <a:latin typeface="Coptic1" pitchFamily="2" charset="0"/>
                          <a:cs typeface="Arial" charset="0"/>
                        </a:rPr>
                        <a:t>:</a:t>
                      </a:r>
                      <a:br>
                        <a:rPr kumimoji="0" lang="fr-FR" sz="4000" b="0" i="0" u="none" strike="noStrike" cap="none" normalizeH="0" baseline="0" dirty="0">
                          <a:ln>
                            <a:noFill/>
                          </a:ln>
                          <a:solidFill>
                            <a:srgbClr val="FFFF00"/>
                          </a:solidFill>
                          <a:effectLst/>
                          <a:latin typeface="Coptic1" pitchFamily="2" charset="0"/>
                          <a:cs typeface="Arial" charset="0"/>
                        </a:rPr>
                      </a:br>
                      <a:r>
                        <a:rPr kumimoji="0" lang="fr-FR" sz="4000" b="0" i="0" u="none" strike="noStrike" cap="none" normalizeH="0" baseline="0" dirty="0">
                          <a:ln>
                            <a:noFill/>
                          </a:ln>
                          <a:solidFill>
                            <a:srgbClr val="FFFF00"/>
                          </a:solidFill>
                          <a:effectLst/>
                          <a:latin typeface="Coptic1" pitchFamily="2" charset="0"/>
                          <a:cs typeface="Arial" charset="0"/>
                        </a:rPr>
                        <a:t>,</a:t>
                      </a:r>
                      <a:r>
                        <a:rPr kumimoji="0" lang="fr-FR" sz="4000" b="0" i="0" u="none" strike="noStrike" cap="none" normalizeH="0" baseline="0" dirty="0" err="1">
                          <a:ln>
                            <a:noFill/>
                          </a:ln>
                          <a:solidFill>
                            <a:srgbClr val="FFFF00"/>
                          </a:solidFill>
                          <a:effectLst/>
                          <a:latin typeface="Coptic1" pitchFamily="2" charset="0"/>
                          <a:cs typeface="Arial" charset="0"/>
                        </a:rPr>
                        <a:t>ere</a:t>
                      </a:r>
                      <a:r>
                        <a:rPr kumimoji="0" lang="fr-FR" sz="4000" b="0" i="0" u="none" strike="noStrike" cap="none" normalizeH="0" baseline="0" dirty="0">
                          <a:ln>
                            <a:noFill/>
                          </a:ln>
                          <a:solidFill>
                            <a:srgbClr val="FFFF00"/>
                          </a:solidFill>
                          <a:effectLst/>
                          <a:latin typeface="Coptic1" pitchFamily="2" charset="0"/>
                          <a:cs typeface="Arial" charset="0"/>
                        </a:rPr>
                        <a:t> ne Maria~:</a:t>
                      </a:r>
                      <a:br>
                        <a:rPr kumimoji="0" lang="fr-FR" sz="4000" b="0" i="0" u="none" strike="noStrike" cap="none" normalizeH="0" baseline="0" dirty="0">
                          <a:ln>
                            <a:noFill/>
                          </a:ln>
                          <a:solidFill>
                            <a:srgbClr val="FFFF00"/>
                          </a:solidFill>
                          <a:effectLst/>
                          <a:latin typeface="Coptic1" pitchFamily="2" charset="0"/>
                          <a:cs typeface="Arial" charset="0"/>
                        </a:rPr>
                      </a:br>
                      <a:r>
                        <a:rPr kumimoji="0" lang="fr-FR" sz="4000" b="0" i="0" u="none" strike="noStrike" cap="none" normalizeH="0" baseline="0" dirty="0" err="1">
                          <a:ln>
                            <a:noFill/>
                          </a:ln>
                          <a:solidFill>
                            <a:srgbClr val="FFFF00"/>
                          </a:solidFill>
                          <a:effectLst/>
                          <a:latin typeface="Coptic1" pitchFamily="2" charset="0"/>
                          <a:cs typeface="Arial" charset="0"/>
                        </a:rPr>
                        <a:t>y~mau</a:t>
                      </a:r>
                      <a:r>
                        <a:rPr kumimoji="0" lang="fr-FR" sz="4000" b="0" i="0" u="none" strike="noStrike" cap="none" normalizeH="0" baseline="0" dirty="0">
                          <a:ln>
                            <a:noFill/>
                          </a:ln>
                          <a:solidFill>
                            <a:srgbClr val="FFFF00"/>
                          </a:solidFill>
                          <a:effectLst/>
                          <a:latin typeface="Coptic1" pitchFamily="2" charset="0"/>
                          <a:cs typeface="Arial" charset="0"/>
                        </a:rPr>
                        <a:t> </a:t>
                      </a:r>
                      <a:r>
                        <a:rPr kumimoji="0" lang="fr-FR" sz="4000" b="0" i="0" u="none" strike="noStrike" cap="none" normalizeH="0" baseline="0" dirty="0" err="1">
                          <a:ln>
                            <a:noFill/>
                          </a:ln>
                          <a:solidFill>
                            <a:srgbClr val="FFFF00"/>
                          </a:solidFill>
                          <a:effectLst/>
                          <a:latin typeface="Coptic1" pitchFamily="2" charset="0"/>
                          <a:cs typeface="Arial" charset="0"/>
                        </a:rPr>
                        <a:t>m~V</a:t>
                      </a:r>
                      <a:r>
                        <a:rPr kumimoji="0" lang="fr-FR" sz="4000" b="0" i="0" u="none" strike="noStrike" cap="none" normalizeH="0" baseline="0" dirty="0">
                          <a:ln>
                            <a:noFill/>
                          </a:ln>
                          <a:solidFill>
                            <a:srgbClr val="FFFF00"/>
                          </a:solidFill>
                          <a:effectLst/>
                          <a:latin typeface="Coptic1" pitchFamily="2" charset="0"/>
                          <a:cs typeface="Arial" charset="0"/>
                        </a:rPr>
                        <a:t>/</a:t>
                      </a:r>
                      <a:r>
                        <a:rPr kumimoji="0" lang="fr-FR" sz="4000" b="0" i="0" u="none" strike="noStrike" cap="none" normalizeH="0" baseline="0" dirty="0" err="1">
                          <a:ln>
                            <a:noFill/>
                          </a:ln>
                          <a:solidFill>
                            <a:srgbClr val="FFFF00"/>
                          </a:solidFill>
                          <a:effectLst/>
                          <a:latin typeface="Coptic1" pitchFamily="2" charset="0"/>
                          <a:cs typeface="Arial" charset="0"/>
                        </a:rPr>
                        <a:t>eyouab</a:t>
                      </a:r>
                      <a:r>
                        <a:rPr kumimoji="0" lang="fr-FR" sz="4000" b="0" i="0" u="none" strike="noStrike" cap="none" normalizeH="0" baseline="0" dirty="0">
                          <a:ln>
                            <a:noFill/>
                          </a:ln>
                          <a:solidFill>
                            <a:srgbClr val="FFFF00"/>
                          </a:solidFill>
                          <a:effectLst/>
                          <a:latin typeface="Coptic1" pitchFamily="2" charset="0"/>
                          <a:cs typeface="Arial" charset="0"/>
                        </a:rPr>
                        <a:t>.</a:t>
                      </a:r>
                      <a:endParaRPr kumimoji="0" lang="en-US" sz="4000" b="0" i="0" u="none" strike="noStrike" cap="none" normalizeH="0" baseline="0" dirty="0">
                        <a:ln>
                          <a:noFill/>
                        </a:ln>
                        <a:solidFill>
                          <a:srgbClr val="FFFF00"/>
                        </a:solidFill>
                        <a:effectLst/>
                        <a:latin typeface="Coptic1" pitchFamily="2" charset="0"/>
                        <a:cs typeface="Arial" charset="0"/>
                      </a:endParaRP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3" name="Group 25">
            <a:extLst>
              <a:ext uri="{FF2B5EF4-FFF2-40B4-BE49-F238E27FC236}">
                <a16:creationId xmlns:a16="http://schemas.microsoft.com/office/drawing/2014/main" id="{9B4696B2-7FD0-E966-575B-119A39979E54}"/>
              </a:ext>
            </a:extLst>
          </p:cNvPr>
          <p:cNvGraphicFramePr>
            <a:graphicFrameLocks noGrp="1"/>
          </p:cNvGraphicFramePr>
          <p:nvPr>
            <p:extLst>
              <p:ext uri="{D42A27DB-BD31-4B8C-83A1-F6EECF244321}">
                <p14:modId xmlns:p14="http://schemas.microsoft.com/office/powerpoint/2010/main" val="4154950408"/>
              </p:ext>
            </p:extLst>
          </p:nvPr>
        </p:nvGraphicFramePr>
        <p:xfrm>
          <a:off x="1257300" y="84075"/>
          <a:ext cx="6629400" cy="288036"/>
        </p:xfrm>
        <a:graphic>
          <a:graphicData uri="http://schemas.openxmlformats.org/drawingml/2006/table">
            <a:tbl>
              <a:tblPr/>
              <a:tblGrid>
                <a:gridCol w="6629400">
                  <a:extLst>
                    <a:ext uri="{9D8B030D-6E8A-4147-A177-3AD203B41FA5}">
                      <a16:colId xmlns:a16="http://schemas.microsoft.com/office/drawing/2014/main" val="20000"/>
                    </a:ext>
                  </a:extLst>
                </a:gridCol>
              </a:tblGrid>
              <a:tr h="176578">
                <a:tc>
                  <a:txBody>
                    <a:bodyPr/>
                    <a:lstStyle/>
                    <a:p>
                      <a:pPr lvl="0" algn="ctr" defTabSz="914400" fontAlgn="base">
                        <a:lnSpc>
                          <a:spcPct val="80000"/>
                        </a:lnSpc>
                        <a:spcBef>
                          <a:spcPct val="0"/>
                        </a:spcBef>
                        <a:spcAft>
                          <a:spcPct val="0"/>
                        </a:spcAft>
                        <a:defRPr/>
                      </a:pPr>
                      <a:r>
                        <a:rPr kumimoji="0" lang="fr-FR" sz="1800" b="0" i="0" u="none" strike="noStrike" cap="none" normalizeH="0" baseline="0" dirty="0">
                          <a:ln>
                            <a:noFill/>
                          </a:ln>
                          <a:solidFill>
                            <a:srgbClr val="FFFFFF"/>
                          </a:solidFill>
                          <a:effectLst/>
                          <a:latin typeface="Arial" charset="0"/>
                          <a:cs typeface="Arial" charset="0"/>
                        </a:rPr>
                        <a:t>La Vierge Maire - </a:t>
                      </a:r>
                      <a:r>
                        <a:rPr kumimoji="0" lang="ar-AE" sz="1800" b="0" i="0" u="none" strike="noStrike" cap="none" normalizeH="0" baseline="0" dirty="0">
                          <a:ln>
                            <a:noFill/>
                          </a:ln>
                          <a:solidFill>
                            <a:srgbClr val="FFFFFF"/>
                          </a:solidFill>
                          <a:effectLst/>
                          <a:latin typeface="Arial" charset="0"/>
                          <a:cs typeface="Arial" charset="0"/>
                        </a:rPr>
                        <a:t>العذراء مريم</a:t>
                      </a:r>
                      <a:endParaRPr lang="en-CA" sz="1800" dirty="0">
                        <a:solidFill>
                          <a:srgbClr val="FFFFFF"/>
                        </a:solidFill>
                        <a:latin typeface="Arial" charset="0"/>
                        <a:cs typeface="Arial" charset="0"/>
                      </a:endParaRPr>
                    </a:p>
                  </a:txBody>
                  <a:tcPr marT="34290" marB="3429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2807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69953" name="Group 33"/>
          <p:cNvGraphicFramePr>
            <a:graphicFrameLocks noGrp="1"/>
          </p:cNvGraphicFramePr>
          <p:nvPr>
            <p:extLst>
              <p:ext uri="{D42A27DB-BD31-4B8C-83A1-F6EECF244321}">
                <p14:modId xmlns:p14="http://schemas.microsoft.com/office/powerpoint/2010/main" val="62786031"/>
              </p:ext>
            </p:extLst>
          </p:nvPr>
        </p:nvGraphicFramePr>
        <p:xfrm>
          <a:off x="0" y="497158"/>
          <a:ext cx="9144000" cy="4145280"/>
        </p:xfrm>
        <a:graphic>
          <a:graphicData uri="http://schemas.openxmlformats.org/drawingml/2006/table">
            <a:tbl>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113919250"/>
                    </a:ext>
                  </a:extLst>
                </a:gridCol>
              </a:tblGrid>
              <a:tr h="1560563">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FR" sz="2400" b="0" i="0" u="none" strike="noStrike" cap="none" normalizeH="0" baseline="0" dirty="0">
                          <a:ln>
                            <a:noFill/>
                          </a:ln>
                          <a:solidFill>
                            <a:srgbClr val="FFFFFF"/>
                          </a:solidFill>
                          <a:effectLst/>
                          <a:latin typeface="Arial" charset="0"/>
                          <a:cs typeface="Arial" pitchFamily="34" charset="0"/>
                        </a:rPr>
                        <a:t>Salut à Michel,</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2400" b="0" i="0" u="none" strike="noStrike" cap="none" normalizeH="0" baseline="0" dirty="0">
                          <a:ln>
                            <a:noFill/>
                          </a:ln>
                          <a:solidFill>
                            <a:srgbClr val="FFFFFF"/>
                          </a:solidFill>
                          <a:effectLst/>
                          <a:latin typeface="Arial" charset="0"/>
                          <a:cs typeface="Arial" pitchFamily="34" charset="0"/>
                        </a:rPr>
                        <a:t>le grand archange,</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2400" b="0" i="0" u="none" strike="noStrike" cap="none" normalizeH="0" baseline="0" dirty="0">
                          <a:ln>
                            <a:noFill/>
                          </a:ln>
                          <a:solidFill>
                            <a:srgbClr val="FFFFFF"/>
                          </a:solidFill>
                          <a:effectLst/>
                          <a:latin typeface="Arial" charset="0"/>
                          <a:cs typeface="Arial" pitchFamily="34" charset="0"/>
                        </a:rPr>
                        <a:t>Salut à Gabriel,</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2400" b="0" i="0" u="none" strike="noStrike" cap="none" normalizeH="0" baseline="0" dirty="0">
                          <a:ln>
                            <a:noFill/>
                          </a:ln>
                          <a:solidFill>
                            <a:srgbClr val="FFFFFF"/>
                          </a:solidFill>
                          <a:effectLst/>
                          <a:latin typeface="Arial" charset="0"/>
                          <a:cs typeface="Arial" pitchFamily="34" charset="0"/>
                        </a:rPr>
                        <a:t>l’annonciateur élu.</a:t>
                      </a:r>
                      <a:endParaRPr kumimoji="0" lang="fr-CA" sz="2100" b="0" i="0" u="none" strike="noStrike" cap="none" normalizeH="0" baseline="0" dirty="0">
                        <a:ln>
                          <a:noFill/>
                        </a:ln>
                        <a:solidFill>
                          <a:srgbClr val="FFFFFF"/>
                        </a:solidFill>
                        <a:effectLst/>
                        <a:latin typeface="Arial" charset="0"/>
                        <a:cs typeface="Arial" pitchFamily="34" charset="0"/>
                      </a:endParaRPr>
                    </a:p>
                  </a:txBody>
                  <a:tcPr marL="90000" marR="90000" marT="0" marB="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ar-EG" sz="2800" b="0" i="0" u="none" strike="noStrike" cap="none" normalizeH="0" baseline="0" dirty="0">
                          <a:ln>
                            <a:noFill/>
                          </a:ln>
                          <a:solidFill>
                            <a:srgbClr val="FFFFFF"/>
                          </a:solidFill>
                          <a:effectLst/>
                          <a:latin typeface="Arial" charset="0"/>
                          <a:cs typeface="Arial" charset="0"/>
                        </a:rPr>
                        <a:t>السلام لميخائيل، </a:t>
                      </a:r>
                    </a:p>
                    <a:p>
                      <a:pPr marL="0" marR="0" lvl="0" indent="0" algn="ctr" defTabSz="914400" rtl="0" eaLnBrk="1" fontAlgn="base" latinLnBrk="0" hangingPunct="1">
                        <a:lnSpc>
                          <a:spcPct val="100000"/>
                        </a:lnSpc>
                        <a:spcBef>
                          <a:spcPts val="0"/>
                        </a:spcBef>
                        <a:spcAft>
                          <a:spcPct val="0"/>
                        </a:spcAft>
                        <a:buClrTx/>
                        <a:buSzTx/>
                        <a:buFontTx/>
                        <a:buNone/>
                        <a:tabLst/>
                      </a:pPr>
                      <a:r>
                        <a:rPr kumimoji="0" lang="ar-EG" sz="2800" b="0" i="0" u="none" strike="noStrike" cap="none" normalizeH="0" baseline="0" dirty="0">
                          <a:ln>
                            <a:noFill/>
                          </a:ln>
                          <a:solidFill>
                            <a:srgbClr val="FFFFFF"/>
                          </a:solidFill>
                          <a:effectLst/>
                          <a:latin typeface="Arial" charset="0"/>
                          <a:cs typeface="Arial" charset="0"/>
                        </a:rPr>
                        <a:t>رئيس الملائكة العظيم. </a:t>
                      </a:r>
                      <a:endParaRPr kumimoji="0" lang="fr-FR" sz="2800" b="0" i="0" u="none" strike="noStrike" cap="none" normalizeH="0" baseline="0" dirty="0">
                        <a:ln>
                          <a:noFill/>
                        </a:ln>
                        <a:solidFill>
                          <a:srgbClr val="FFFFFF"/>
                        </a:solidFill>
                        <a:effectLst/>
                        <a:latin typeface="Arial" charset="0"/>
                        <a:cs typeface="Arial" charset="0"/>
                      </a:endParaRPr>
                    </a:p>
                    <a:p>
                      <a:pPr marL="0" marR="0" lvl="0" indent="0" algn="ctr" defTabSz="914400" rtl="0" eaLnBrk="1" fontAlgn="base" latinLnBrk="0" hangingPunct="1">
                        <a:lnSpc>
                          <a:spcPct val="100000"/>
                        </a:lnSpc>
                        <a:spcBef>
                          <a:spcPts val="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السلام لغبريال</a:t>
                      </a:r>
                      <a:r>
                        <a:rPr kumimoji="0" lang="ar-EG" sz="2800" b="0" i="0" u="none" strike="noStrike" cap="none" normalizeH="0" baseline="0" dirty="0">
                          <a:ln>
                            <a:noFill/>
                          </a:ln>
                          <a:solidFill>
                            <a:srgbClr val="FFFFFF"/>
                          </a:solidFill>
                          <a:effectLst/>
                          <a:latin typeface="Arial" charset="0"/>
                          <a:cs typeface="Arial" charset="0"/>
                        </a:rPr>
                        <a:t>،</a:t>
                      </a:r>
                      <a:r>
                        <a:rPr kumimoji="0" lang="ar-SA" sz="2800" b="0" i="0" u="none" strike="noStrike" cap="none" normalizeH="0" baseline="0" dirty="0">
                          <a:ln>
                            <a:noFill/>
                          </a:ln>
                          <a:solidFill>
                            <a:srgbClr val="FFFFFF"/>
                          </a:solidFill>
                          <a:effectLst/>
                          <a:latin typeface="Arial" charset="0"/>
                          <a:cs typeface="Arial" charset="0"/>
                        </a:rPr>
                        <a:t> </a:t>
                      </a:r>
                      <a:endParaRPr kumimoji="0" lang="ar-EG" sz="2800" b="0" i="0" u="none" strike="noStrike" cap="none" normalizeH="0" baseline="0" dirty="0">
                        <a:ln>
                          <a:noFill/>
                        </a:ln>
                        <a:solidFill>
                          <a:srgbClr val="FFFFFF"/>
                        </a:solidFill>
                        <a:effectLst/>
                        <a:latin typeface="Arial" charset="0"/>
                        <a:cs typeface="Arial" charset="0"/>
                      </a:endParaRPr>
                    </a:p>
                    <a:p>
                      <a:pPr marL="0" marR="0" lvl="0" indent="0" algn="ctr" defTabSz="914400" rtl="0" eaLnBrk="1" fontAlgn="base" latinLnBrk="0" hangingPunct="1">
                        <a:lnSpc>
                          <a:spcPct val="100000"/>
                        </a:lnSpc>
                        <a:spcBef>
                          <a:spcPts val="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المُبشِّر المُختار.</a:t>
                      </a:r>
                      <a:endParaRPr kumimoji="0" lang="ar-SA" altLang="zh-CN" sz="2800" b="0" i="0" u="none" strike="noStrike" cap="none" normalizeH="0" baseline="0" dirty="0">
                        <a:ln>
                          <a:noFill/>
                        </a:ln>
                        <a:solidFill>
                          <a:srgbClr val="FFFFFF"/>
                        </a:solidFill>
                        <a:effectLst/>
                        <a:latin typeface="Arial" charset="0"/>
                        <a:cs typeface="Arial" charset="0"/>
                      </a:endParaRPr>
                    </a:p>
                  </a:txBody>
                  <a:tcPr marL="90000" marR="90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098205">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&lt;ere </a:t>
                      </a:r>
                      <a:r>
                        <a:rPr kumimoji="0" lang="en-US" sz="4000" b="0" i="0" u="none" strike="noStrike" cap="none" normalizeH="0" baseline="0" dirty="0" err="1">
                          <a:ln>
                            <a:noFill/>
                          </a:ln>
                          <a:solidFill>
                            <a:srgbClr val="FFFF00"/>
                          </a:solidFill>
                          <a:effectLst/>
                          <a:latin typeface="Coptic1" pitchFamily="2" charset="0"/>
                          <a:cs typeface="Arial" charset="0"/>
                        </a:rPr>
                        <a:t>Mi,a</a:t>
                      </a:r>
                      <a:r>
                        <a:rPr kumimoji="0" lang="en-US" sz="4000" b="0" i="0" u="none" strike="noStrike" cap="none" normalizeH="0" baseline="0" dirty="0">
                          <a:ln>
                            <a:noFill/>
                          </a:ln>
                          <a:solidFill>
                            <a:srgbClr val="FFFF00"/>
                          </a:solidFill>
                          <a:effectLst/>
                          <a:latin typeface="Coptic1" pitchFamily="2" charset="0"/>
                          <a:cs typeface="Arial" charset="0"/>
                        </a:rPr>
                        <a:t>/l:</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pinis</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n~ar</a:t>
                      </a:r>
                      <a:r>
                        <a:rPr kumimoji="0" lang="en-US" sz="4000" b="0" i="0" u="none" strike="noStrike" cap="none" normalizeH="0" baseline="0" dirty="0">
                          <a:ln>
                            <a:noFill/>
                          </a:ln>
                          <a:solidFill>
                            <a:srgbClr val="FFFF00"/>
                          </a:solidFill>
                          <a:effectLst/>
                          <a:latin typeface="Coptic1" pitchFamily="2" charset="0"/>
                          <a:cs typeface="Arial" charset="0"/>
                        </a:rPr>
                        <a:t>,/</a:t>
                      </a:r>
                      <a:r>
                        <a:rPr kumimoji="0" lang="en-US" sz="4000" b="0" i="0" u="none" strike="noStrike" cap="none" normalizeH="0" baseline="0" dirty="0" err="1">
                          <a:ln>
                            <a:noFill/>
                          </a:ln>
                          <a:solidFill>
                            <a:srgbClr val="FFFF00"/>
                          </a:solidFill>
                          <a:effectLst/>
                          <a:latin typeface="Coptic1" pitchFamily="2" charset="0"/>
                          <a:cs typeface="Arial" charset="0"/>
                        </a:rPr>
                        <a:t>aggeloc</a:t>
                      </a:r>
                      <a:r>
                        <a:rPr kumimoji="0" lang="en-US"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,ere </a:t>
                      </a:r>
                      <a:r>
                        <a:rPr kumimoji="0" lang="en-US" sz="4000" b="0" i="0" u="none" strike="noStrike" cap="none" normalizeH="0" baseline="0" dirty="0" err="1">
                          <a:ln>
                            <a:noFill/>
                          </a:ln>
                          <a:solidFill>
                            <a:srgbClr val="FFFF00"/>
                          </a:solidFill>
                          <a:effectLst/>
                          <a:latin typeface="Coptic1" pitchFamily="2" charset="0"/>
                          <a:cs typeface="Arial" charset="0"/>
                        </a:rPr>
                        <a:t>Gabri</a:t>
                      </a:r>
                      <a:r>
                        <a:rPr kumimoji="0" lang="en-US" sz="4000" b="0" i="0" u="none" strike="noStrike" cap="none" normalizeH="0" baseline="0" dirty="0">
                          <a:ln>
                            <a:noFill/>
                          </a:ln>
                          <a:solidFill>
                            <a:srgbClr val="FFFF00"/>
                          </a:solidFill>
                          <a:effectLst/>
                          <a:latin typeface="Coptic1" pitchFamily="2" charset="0"/>
                          <a:cs typeface="Arial" charset="0"/>
                        </a:rPr>
                        <a:t>/l:</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picwtp</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m~pifaisennoufi</a:t>
                      </a:r>
                      <a:r>
                        <a:rPr kumimoji="0" lang="en-US" sz="4000" b="0" i="0" u="none" strike="noStrike" cap="none" normalizeH="0" baseline="0" dirty="0">
                          <a:ln>
                            <a:noFill/>
                          </a:ln>
                          <a:solidFill>
                            <a:srgbClr val="FFFF00"/>
                          </a:solidFill>
                          <a:effectLst/>
                          <a:latin typeface="Coptic1" pitchFamily="2" charset="0"/>
                          <a:cs typeface="Arial" charset="0"/>
                        </a:rPr>
                        <a:t>.</a:t>
                      </a:r>
                    </a:p>
                  </a:txBody>
                  <a:tcPr marL="90000" marR="90000" marT="0" marB="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6" name="Group 25">
            <a:extLst>
              <a:ext uri="{FF2B5EF4-FFF2-40B4-BE49-F238E27FC236}">
                <a16:creationId xmlns:a16="http://schemas.microsoft.com/office/drawing/2014/main" id="{84FAA47D-7900-48DB-8107-0855325D5241}"/>
              </a:ext>
            </a:extLst>
          </p:cNvPr>
          <p:cNvGraphicFramePr>
            <a:graphicFrameLocks noGrp="1"/>
          </p:cNvGraphicFramePr>
          <p:nvPr>
            <p:extLst>
              <p:ext uri="{D42A27DB-BD31-4B8C-83A1-F6EECF244321}">
                <p14:modId xmlns:p14="http://schemas.microsoft.com/office/powerpoint/2010/main" val="1813158816"/>
              </p:ext>
            </p:extLst>
          </p:nvPr>
        </p:nvGraphicFramePr>
        <p:xfrm>
          <a:off x="1257300" y="39323"/>
          <a:ext cx="6629400" cy="458724"/>
        </p:xfrm>
        <a:graphic>
          <a:graphicData uri="http://schemas.openxmlformats.org/drawingml/2006/table">
            <a:tbl>
              <a:tblPr/>
              <a:tblGrid>
                <a:gridCol w="6629400">
                  <a:extLst>
                    <a:ext uri="{9D8B030D-6E8A-4147-A177-3AD203B41FA5}">
                      <a16:colId xmlns:a16="http://schemas.microsoft.com/office/drawing/2014/main" val="20000"/>
                    </a:ext>
                  </a:extLst>
                </a:gridCol>
              </a:tblGrid>
              <a:tr h="373427">
                <a:tc>
                  <a:txBody>
                    <a:bodyPr/>
                    <a:lstStyle/>
                    <a:p>
                      <a:pPr lvl="0" algn="ctr" defTabSz="914400" fontAlgn="base">
                        <a:lnSpc>
                          <a:spcPct val="80000"/>
                        </a:lnSpc>
                        <a:spcBef>
                          <a:spcPct val="0"/>
                        </a:spcBef>
                        <a:spcAft>
                          <a:spcPct val="0"/>
                        </a:spcAft>
                        <a:defRPr/>
                      </a:pPr>
                      <a:r>
                        <a:rPr lang="en-CA" sz="1600" dirty="0" err="1">
                          <a:solidFill>
                            <a:srgbClr val="FFFFFF"/>
                          </a:solidFill>
                          <a:latin typeface="Arial" charset="0"/>
                          <a:cs typeface="Arial" charset="0"/>
                        </a:rPr>
                        <a:t>Archanges</a:t>
                      </a:r>
                      <a:r>
                        <a:rPr lang="en-CA" sz="1600" dirty="0">
                          <a:solidFill>
                            <a:srgbClr val="FFFFFF"/>
                          </a:solidFill>
                          <a:latin typeface="Arial" charset="0"/>
                          <a:cs typeface="Arial" charset="0"/>
                        </a:rPr>
                        <a:t> Michel &amp; Gabriel</a:t>
                      </a:r>
                    </a:p>
                    <a:p>
                      <a:pPr lvl="0" algn="ctr" defTabSz="914400" rtl="1" fontAlgn="base">
                        <a:lnSpc>
                          <a:spcPct val="80000"/>
                        </a:lnSpc>
                        <a:spcBef>
                          <a:spcPct val="0"/>
                        </a:spcBef>
                        <a:spcAft>
                          <a:spcPct val="0"/>
                        </a:spcAft>
                        <a:defRPr/>
                      </a:pPr>
                      <a:r>
                        <a:rPr lang="ar-EG" sz="1600" dirty="0">
                          <a:solidFill>
                            <a:srgbClr val="FFFFFF"/>
                          </a:solidFill>
                          <a:latin typeface="Arial" charset="0"/>
                          <a:cs typeface="Arial" charset="0"/>
                        </a:rPr>
                        <a:t>رؤساء الملائكة ميخائيل</a:t>
                      </a:r>
                      <a:r>
                        <a:rPr lang="fr-FR" sz="1600" dirty="0">
                          <a:solidFill>
                            <a:srgbClr val="FFFFFF"/>
                          </a:solidFill>
                          <a:latin typeface="Arial" charset="0"/>
                          <a:cs typeface="Arial" charset="0"/>
                        </a:rPr>
                        <a:t> </a:t>
                      </a:r>
                      <a:r>
                        <a:rPr lang="ar-EG" sz="1600" dirty="0">
                          <a:solidFill>
                            <a:srgbClr val="FFFFFF"/>
                          </a:solidFill>
                          <a:latin typeface="Arial" charset="0"/>
                          <a:cs typeface="Arial" charset="0"/>
                        </a:rPr>
                        <a:t>وغبريال</a:t>
                      </a:r>
                      <a:endParaRPr lang="en-CA" sz="1600" dirty="0">
                        <a:solidFill>
                          <a:srgbClr val="FFFFFF"/>
                        </a:solidFill>
                        <a:latin typeface="Arial" charset="0"/>
                        <a:cs typeface="Arial" charset="0"/>
                      </a:endParaRPr>
                    </a:p>
                  </a:txBody>
                  <a:tcPr marT="34290" marB="3429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AutoShape 15">
            <a:hlinkClick r:id="rId3" action="ppaction://hlinksldjump" highlightClick="1"/>
            <a:extLst>
              <a:ext uri="{FF2B5EF4-FFF2-40B4-BE49-F238E27FC236}">
                <a16:creationId xmlns:a16="http://schemas.microsoft.com/office/drawing/2014/main" id="{A92403ED-8271-FAA1-759D-CA9468B7FA39}"/>
              </a:ext>
            </a:extLst>
          </p:cNvPr>
          <p:cNvSpPr>
            <a:spLocks noChangeArrowheads="1"/>
          </p:cNvSpPr>
          <p:nvPr/>
        </p:nvSpPr>
        <p:spPr bwMode="auto">
          <a:xfrm>
            <a:off x="0" y="4639500"/>
            <a:ext cx="1905002" cy="504000"/>
          </a:xfrm>
          <a:prstGeom prst="actionButtonBlank">
            <a:avLst/>
          </a:prstGeom>
          <a:solidFill>
            <a:srgbClr val="800000"/>
          </a:solidFill>
          <a:ln w="12700">
            <a:solidFill>
              <a:schemeClr val="tx1"/>
            </a:solidFill>
            <a:miter lim="800000"/>
            <a:headEnd/>
            <a:tailEnd/>
          </a:ln>
        </p:spPr>
        <p:txBody>
          <a:bodyPr wrap="none" tIns="118800" bIns="118800" anchor="ctr"/>
          <a:lstStyle/>
          <a:p>
            <a:pPr lvl="0" algn="ctr" defTabSz="914400" fontAlgn="base">
              <a:lnSpc>
                <a:spcPct val="80000"/>
              </a:lnSpc>
              <a:spcBef>
                <a:spcPct val="0"/>
              </a:spcBef>
              <a:spcAft>
                <a:spcPct val="0"/>
              </a:spcAft>
              <a:defRPr/>
            </a:pPr>
            <a:r>
              <a:rPr lang="en-CA" sz="1400" dirty="0" err="1">
                <a:solidFill>
                  <a:srgbClr val="FFFFFF"/>
                </a:solidFill>
                <a:latin typeface="Arial" charset="0"/>
                <a:cs typeface="Arial" charset="0"/>
              </a:rPr>
              <a:t>Arch.Raphaël</a:t>
            </a:r>
            <a:r>
              <a:rPr lang="en-CA" sz="1400" dirty="0">
                <a:solidFill>
                  <a:srgbClr val="FFFFFF"/>
                </a:solidFill>
                <a:latin typeface="Arial" charset="0"/>
                <a:cs typeface="Arial" charset="0"/>
              </a:rPr>
              <a:t> &amp; </a:t>
            </a:r>
            <a:r>
              <a:rPr lang="en-CA" sz="1400" dirty="0" err="1">
                <a:solidFill>
                  <a:srgbClr val="FFFFFF"/>
                </a:solidFill>
                <a:latin typeface="Arial" charset="0"/>
                <a:cs typeface="Arial" charset="0"/>
              </a:rPr>
              <a:t>Souriel</a:t>
            </a:r>
            <a:endParaRPr lang="en-CA" sz="1400" dirty="0">
              <a:solidFill>
                <a:srgbClr val="FFFFFF"/>
              </a:solidFill>
              <a:latin typeface="Arial" charset="0"/>
              <a:cs typeface="Arial" charset="0"/>
            </a:endParaRPr>
          </a:p>
          <a:p>
            <a:pPr lvl="0" algn="ctr" defTabSz="914400" rtl="1" fontAlgn="base">
              <a:lnSpc>
                <a:spcPct val="80000"/>
              </a:lnSpc>
              <a:spcBef>
                <a:spcPct val="0"/>
              </a:spcBef>
              <a:spcAft>
                <a:spcPct val="0"/>
              </a:spcAft>
              <a:defRPr/>
            </a:pPr>
            <a:r>
              <a:rPr lang="ar-SA" sz="1400" dirty="0">
                <a:solidFill>
                  <a:srgbClr val="FFFFFF"/>
                </a:solidFill>
                <a:latin typeface="Arial" charset="0"/>
                <a:cs typeface="Arial" charset="0"/>
              </a:rPr>
              <a:t>الملاك </a:t>
            </a:r>
            <a:r>
              <a:rPr lang="ar-EG" sz="1400" dirty="0">
                <a:solidFill>
                  <a:srgbClr val="FFFFFF"/>
                </a:solidFill>
                <a:latin typeface="Arial" charset="0"/>
                <a:cs typeface="Arial" charset="0"/>
              </a:rPr>
              <a:t>رفائيل</a:t>
            </a:r>
            <a:r>
              <a:rPr lang="fr-FR" sz="1400" dirty="0">
                <a:solidFill>
                  <a:srgbClr val="FFFFFF"/>
                </a:solidFill>
                <a:latin typeface="Arial" charset="0"/>
                <a:cs typeface="Arial" charset="0"/>
              </a:rPr>
              <a:t> </a:t>
            </a:r>
            <a:r>
              <a:rPr lang="ar-EG" sz="1400" dirty="0">
                <a:solidFill>
                  <a:srgbClr val="FFFFFF"/>
                </a:solidFill>
                <a:latin typeface="Arial" charset="0"/>
                <a:cs typeface="Arial" charset="0"/>
              </a:rPr>
              <a:t>و</a:t>
            </a:r>
            <a:r>
              <a:rPr lang="fr-FR" sz="1400" dirty="0">
                <a:solidFill>
                  <a:srgbClr val="FFFFFF"/>
                </a:solidFill>
                <a:latin typeface="Arial" charset="0"/>
                <a:cs typeface="Arial" charset="0"/>
              </a:rPr>
              <a:t> </a:t>
            </a:r>
            <a:r>
              <a:rPr lang="ar-EG" sz="1400" dirty="0" err="1">
                <a:solidFill>
                  <a:srgbClr val="FFFFFF"/>
                </a:solidFill>
                <a:latin typeface="Arial" charset="0"/>
                <a:cs typeface="Arial" charset="0"/>
              </a:rPr>
              <a:t>سوريال</a:t>
            </a:r>
            <a:endParaRPr lang="en-CA" sz="1400" dirty="0">
              <a:solidFill>
                <a:srgbClr val="FFFFFF"/>
              </a:solidFill>
              <a:latin typeface="Arial" charset="0"/>
              <a:cs typeface="Arial" charset="0"/>
            </a:endParaRP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74037" name="Group 21"/>
          <p:cNvGraphicFramePr>
            <a:graphicFrameLocks noGrp="1"/>
          </p:cNvGraphicFramePr>
          <p:nvPr>
            <p:extLst>
              <p:ext uri="{D42A27DB-BD31-4B8C-83A1-F6EECF244321}">
                <p14:modId xmlns:p14="http://schemas.microsoft.com/office/powerpoint/2010/main" val="4224130700"/>
              </p:ext>
            </p:extLst>
          </p:nvPr>
        </p:nvGraphicFramePr>
        <p:xfrm>
          <a:off x="0" y="389049"/>
          <a:ext cx="9144000" cy="4473755"/>
        </p:xfrm>
        <a:graphic>
          <a:graphicData uri="http://schemas.openxmlformats.org/drawingml/2006/table">
            <a:tbl>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3489893412"/>
                    </a:ext>
                  </a:extLst>
                </a:gridCol>
              </a:tblGrid>
              <a:tr h="1648502">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pitchFamily="34" charset="0"/>
                        </a:rPr>
                        <a:t>Salut aux Chérubins.</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pitchFamily="34" charset="0"/>
                        </a:rPr>
                        <a:t> salut aux Séraphins.</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pitchFamily="34" charset="0"/>
                        </a:rPr>
                        <a:t> Salut à tous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pitchFamily="34" charset="0"/>
                        </a:rPr>
                        <a:t>les grades célestes.</a:t>
                      </a:r>
                    </a:p>
                  </a:txBody>
                  <a:tcPr marT="34290" marB="3429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altLang="zh-CN" sz="2800" b="0" i="0" u="none" strike="noStrike" cap="none" normalizeH="0" baseline="0" dirty="0">
                          <a:ln>
                            <a:noFill/>
                          </a:ln>
                          <a:solidFill>
                            <a:srgbClr val="FFFFFF"/>
                          </a:solidFill>
                          <a:effectLst/>
                          <a:latin typeface="Arial" charset="0"/>
                          <a:cs typeface="Arial" charset="0"/>
                        </a:rPr>
                        <a:t>السلام </a:t>
                      </a:r>
                      <a:r>
                        <a:rPr kumimoji="0" lang="ar-SA" altLang="zh-CN" sz="2800" b="0" i="0" u="none" strike="noStrike" cap="none" normalizeH="0" baseline="0" dirty="0" err="1">
                          <a:ln>
                            <a:noFill/>
                          </a:ln>
                          <a:solidFill>
                            <a:srgbClr val="FFFFFF"/>
                          </a:solidFill>
                          <a:effectLst/>
                          <a:latin typeface="Arial" charset="0"/>
                          <a:cs typeface="Arial" charset="0"/>
                        </a:rPr>
                        <a:t>للش</a:t>
                      </a:r>
                      <a:r>
                        <a:rPr kumimoji="0" lang="ar-EG" altLang="zh-CN" sz="2800" b="0" i="0" u="none" strike="noStrike" cap="none" normalizeH="0" baseline="0" dirty="0">
                          <a:ln>
                            <a:noFill/>
                          </a:ln>
                          <a:solidFill>
                            <a:srgbClr val="FFFFFF"/>
                          </a:solidFill>
                          <a:effectLst/>
                          <a:latin typeface="Arial" charset="0"/>
                          <a:cs typeface="Arial" charset="0"/>
                        </a:rPr>
                        <a:t>ا</a:t>
                      </a:r>
                      <a:r>
                        <a:rPr kumimoji="0" lang="ar-SA" altLang="zh-CN" sz="2800" b="0" i="0" u="none" strike="noStrike" cap="none" normalizeH="0" baseline="0" dirty="0" err="1">
                          <a:ln>
                            <a:noFill/>
                          </a:ln>
                          <a:solidFill>
                            <a:srgbClr val="FFFFFF"/>
                          </a:solidFill>
                          <a:effectLst/>
                          <a:latin typeface="Arial" charset="0"/>
                          <a:cs typeface="Arial" charset="0"/>
                        </a:rPr>
                        <a:t>روبيم</a:t>
                      </a:r>
                      <a:r>
                        <a:rPr kumimoji="0" lang="fr-FR" altLang="zh-CN" sz="2800" b="0" i="0" u="none" strike="noStrike" cap="none" normalizeH="0" baseline="0" dirty="0">
                          <a:ln>
                            <a:noFill/>
                          </a:ln>
                          <a:solidFill>
                            <a:srgbClr val="FFFFFF"/>
                          </a:solidFill>
                          <a:effectLst/>
                          <a:latin typeface="Arial" charset="0"/>
                          <a:cs typeface="Arial" charset="0"/>
                        </a:rPr>
                        <a:t>.</a:t>
                      </a:r>
                      <a:br>
                        <a:rPr kumimoji="0" lang="fr-FR" altLang="zh-CN" sz="2800" b="0" i="0" u="none" strike="noStrike" cap="none" normalizeH="0" baseline="0" dirty="0">
                          <a:ln>
                            <a:noFill/>
                          </a:ln>
                          <a:solidFill>
                            <a:srgbClr val="FFFFFF"/>
                          </a:solidFill>
                          <a:effectLst/>
                          <a:latin typeface="Arial" charset="0"/>
                          <a:cs typeface="Arial" charset="0"/>
                        </a:rPr>
                      </a:br>
                      <a:r>
                        <a:rPr kumimoji="0" lang="ar-SA" altLang="zh-CN" sz="2800" b="0" i="0" u="none" strike="noStrike" cap="none" normalizeH="0" baseline="0" dirty="0">
                          <a:ln>
                            <a:noFill/>
                          </a:ln>
                          <a:solidFill>
                            <a:srgbClr val="FFFFFF"/>
                          </a:solidFill>
                          <a:effectLst/>
                          <a:latin typeface="Arial" charset="0"/>
                          <a:cs typeface="Arial" charset="0"/>
                        </a:rPr>
                        <a:t>السلام </a:t>
                      </a:r>
                      <a:r>
                        <a:rPr kumimoji="0" lang="ar-SA" altLang="zh-CN" sz="2800" b="0" i="0" u="none" strike="noStrike" cap="none" normalizeH="0" baseline="0" dirty="0" err="1">
                          <a:ln>
                            <a:noFill/>
                          </a:ln>
                          <a:solidFill>
                            <a:srgbClr val="FFFFFF"/>
                          </a:solidFill>
                          <a:effectLst/>
                          <a:latin typeface="Arial" charset="0"/>
                          <a:cs typeface="Arial" charset="0"/>
                        </a:rPr>
                        <a:t>للسِّرافيم</a:t>
                      </a:r>
                      <a:r>
                        <a:rPr kumimoji="0" lang="fr-FR" altLang="zh-CN" sz="2800" b="0" i="0" u="none" strike="noStrike" cap="none" normalizeH="0" baseline="0" dirty="0">
                          <a:ln>
                            <a:noFill/>
                          </a:ln>
                          <a:solidFill>
                            <a:srgbClr val="FFFFFF"/>
                          </a:solidFill>
                          <a:effectLst/>
                          <a:latin typeface="Arial" charset="0"/>
                          <a:cs typeface="Arial" charset="0"/>
                        </a:rPr>
                        <a:t>.</a:t>
                      </a:r>
                      <a:br>
                        <a:rPr kumimoji="0" lang="fr-FR" altLang="zh-CN" sz="2800" b="0" i="0" u="none" strike="noStrike" cap="none" normalizeH="0" baseline="0" dirty="0">
                          <a:ln>
                            <a:noFill/>
                          </a:ln>
                          <a:solidFill>
                            <a:srgbClr val="FFFFFF"/>
                          </a:solidFill>
                          <a:effectLst/>
                          <a:latin typeface="Arial" charset="0"/>
                          <a:cs typeface="Arial" charset="0"/>
                        </a:rPr>
                      </a:br>
                      <a:r>
                        <a:rPr kumimoji="0" lang="ar-SA" altLang="zh-CN" sz="2800" b="0" i="0" u="none" strike="noStrike" cap="none" normalizeH="0" baseline="0" dirty="0">
                          <a:ln>
                            <a:noFill/>
                          </a:ln>
                          <a:solidFill>
                            <a:srgbClr val="FFFFFF"/>
                          </a:solidFill>
                          <a:effectLst/>
                          <a:latin typeface="Arial" charset="0"/>
                          <a:cs typeface="Arial" charset="0"/>
                        </a:rPr>
                        <a:t>السلام لجميع الطغمات</a:t>
                      </a:r>
                      <a:br>
                        <a:rPr kumimoji="0" lang="fr-FR" altLang="zh-CN" sz="2800" b="0" i="0" u="none" strike="noStrike" cap="none" normalizeH="0" baseline="0" dirty="0">
                          <a:ln>
                            <a:noFill/>
                          </a:ln>
                          <a:solidFill>
                            <a:srgbClr val="FFFFFF"/>
                          </a:solidFill>
                          <a:effectLst/>
                          <a:latin typeface="Arial" charset="0"/>
                          <a:cs typeface="Arial" charset="0"/>
                        </a:rPr>
                      </a:br>
                      <a:r>
                        <a:rPr kumimoji="0" lang="ar-SA" altLang="zh-CN" sz="2800" b="0" i="0" u="none" strike="noStrike" cap="none" normalizeH="0" baseline="0" dirty="0" err="1">
                          <a:ln>
                            <a:noFill/>
                          </a:ln>
                          <a:solidFill>
                            <a:srgbClr val="FFFFFF"/>
                          </a:solidFill>
                          <a:effectLst/>
                          <a:latin typeface="Arial" charset="0"/>
                          <a:cs typeface="Arial" charset="0"/>
                        </a:rPr>
                        <a:t>السمائي</a:t>
                      </a:r>
                      <a:r>
                        <a:rPr kumimoji="0" lang="ar-EG" altLang="zh-CN" sz="2800" b="0" i="0" u="none" strike="noStrike" cap="none" normalizeH="0" baseline="0" dirty="0">
                          <a:ln>
                            <a:noFill/>
                          </a:ln>
                          <a:solidFill>
                            <a:srgbClr val="FFFFFF"/>
                          </a:solidFill>
                          <a:effectLst/>
                          <a:latin typeface="Arial" charset="0"/>
                          <a:cs typeface="Arial" charset="0"/>
                        </a:rPr>
                        <a:t>ة.</a:t>
                      </a:r>
                      <a:endParaRPr kumimoji="0" lang="ar-SA" altLang="zh-CN" sz="2800" b="0" i="0" u="none" strike="noStrike" cap="none" normalizeH="0" baseline="0" dirty="0">
                        <a:ln>
                          <a:noFill/>
                        </a:ln>
                        <a:solidFill>
                          <a:srgbClr val="FFFFFF"/>
                        </a:solidFill>
                        <a:effectLst/>
                        <a:latin typeface="Arial" charset="0"/>
                        <a:cs typeface="Arial" charset="0"/>
                      </a:endParaRPr>
                    </a:p>
                  </a:txBody>
                  <a:tcPr marT="34290" marB="3429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698295">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&lt;ere </a:t>
                      </a:r>
                      <a:r>
                        <a:rPr kumimoji="0" lang="en-US" sz="4000" b="0" i="0" u="none" strike="noStrike" cap="none" normalizeH="0" baseline="0" dirty="0" err="1">
                          <a:ln>
                            <a:noFill/>
                          </a:ln>
                          <a:solidFill>
                            <a:srgbClr val="FFFF00"/>
                          </a:solidFill>
                          <a:effectLst/>
                          <a:latin typeface="Coptic1" pitchFamily="2" charset="0"/>
                          <a:cs typeface="Arial" charset="0"/>
                        </a:rPr>
                        <a:t>ni</a:t>
                      </a:r>
                      <a:r>
                        <a:rPr kumimoji="0" lang="en-US" sz="4000" b="0" i="0" u="none" strike="noStrike" cap="none" normalizeH="0" baseline="0" dirty="0">
                          <a:ln>
                            <a:noFill/>
                          </a:ln>
                          <a:solidFill>
                            <a:srgbClr val="FFFF00"/>
                          </a:solidFill>
                          <a:effectLst/>
                          <a:latin typeface="Coptic1" pitchFamily="2" charset="0"/>
                          <a:cs typeface="Arial" charset="0"/>
                        </a:rPr>
                        <a:t>&lt;</a:t>
                      </a:r>
                      <a:r>
                        <a:rPr kumimoji="0" lang="en-US" sz="4000" b="0" i="0" u="none" strike="noStrike" cap="none" normalizeH="0" baseline="0" dirty="0" err="1">
                          <a:ln>
                            <a:noFill/>
                          </a:ln>
                          <a:solidFill>
                            <a:srgbClr val="FFFF00"/>
                          </a:solidFill>
                          <a:effectLst/>
                          <a:latin typeface="Coptic1" pitchFamily="2" charset="0"/>
                          <a:cs typeface="Arial" charset="0"/>
                        </a:rPr>
                        <a:t>eroubim</a:t>
                      </a:r>
                      <a:r>
                        <a:rPr kumimoji="0" lang="en-US" sz="4000" b="0" i="0" u="none" strike="noStrike" cap="none" normalizeH="0" baseline="0" dirty="0">
                          <a:ln>
                            <a:noFill/>
                          </a:ln>
                          <a:solidFill>
                            <a:srgbClr val="FFFF00"/>
                          </a:solidFill>
                          <a:effectLst/>
                          <a:latin typeface="Coptic1" pitchFamily="2" charset="0"/>
                          <a:cs typeface="Arial" charset="0"/>
                        </a:rPr>
                        <a:t>:</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,ere </a:t>
                      </a:r>
                      <a:r>
                        <a:rPr kumimoji="0" lang="en-US" sz="4000" b="0" i="0" u="none" strike="noStrike" cap="none" normalizeH="0" baseline="0" dirty="0" err="1">
                          <a:ln>
                            <a:noFill/>
                          </a:ln>
                          <a:solidFill>
                            <a:srgbClr val="FFFF00"/>
                          </a:solidFill>
                          <a:effectLst/>
                          <a:latin typeface="Coptic1" pitchFamily="2" charset="0"/>
                          <a:cs typeface="Arial" charset="0"/>
                        </a:rPr>
                        <a:t>niCeravim</a:t>
                      </a:r>
                      <a:r>
                        <a:rPr kumimoji="0" lang="en-US" sz="4000" b="0" i="0" u="none" strike="noStrike" cap="none" normalizeH="0" baseline="0" dirty="0">
                          <a:ln>
                            <a:noFill/>
                          </a:ln>
                          <a:solidFill>
                            <a:srgbClr val="FFFF00"/>
                          </a:solidFill>
                          <a:effectLst/>
                          <a:latin typeface="Coptic1" pitchFamily="2" charset="0"/>
                          <a:cs typeface="Arial" charset="0"/>
                        </a:rPr>
                        <a:t>:</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,ere </a:t>
                      </a:r>
                      <a:r>
                        <a:rPr kumimoji="0" lang="en-US" sz="4000" b="0" i="0" u="none" strike="noStrike" cap="none" normalizeH="0" baseline="0" dirty="0" err="1">
                          <a:ln>
                            <a:noFill/>
                          </a:ln>
                          <a:solidFill>
                            <a:srgbClr val="FFFF00"/>
                          </a:solidFill>
                          <a:effectLst/>
                          <a:latin typeface="Coptic1" pitchFamily="2" charset="0"/>
                          <a:cs typeface="Arial" charset="0"/>
                        </a:rPr>
                        <a:t>nitagma</a:t>
                      </a:r>
                      <a:r>
                        <a:rPr kumimoji="0" lang="en-US" sz="4000" b="0" i="0" u="none" strike="noStrike" cap="none" normalizeH="0" baseline="0" dirty="0">
                          <a:ln>
                            <a:noFill/>
                          </a:ln>
                          <a:solidFill>
                            <a:srgbClr val="FFFF00"/>
                          </a:solidFill>
                          <a:effectLst/>
                          <a:latin typeface="Coptic1" pitchFamily="2" charset="0"/>
                          <a:cs typeface="Arial" charset="0"/>
                        </a:rPr>
                        <a:t> t/</a:t>
                      </a:r>
                      <a:r>
                        <a:rPr kumimoji="0" lang="en-US" sz="4000" b="0" i="0" u="none" strike="noStrike" cap="none" normalizeH="0" baseline="0" dirty="0" err="1">
                          <a:ln>
                            <a:noFill/>
                          </a:ln>
                          <a:solidFill>
                            <a:srgbClr val="FFFF00"/>
                          </a:solidFill>
                          <a:effectLst/>
                          <a:latin typeface="Coptic1" pitchFamily="2" charset="0"/>
                          <a:cs typeface="Arial" charset="0"/>
                        </a:rPr>
                        <a:t>rou</a:t>
                      </a:r>
                      <a:r>
                        <a:rPr kumimoji="0" lang="en-US" sz="4000" b="0" i="0" u="none" strike="noStrike" cap="none" normalizeH="0" baseline="0" dirty="0">
                          <a:ln>
                            <a:noFill/>
                          </a:ln>
                          <a:solidFill>
                            <a:srgbClr val="FFFF00"/>
                          </a:solidFill>
                          <a:effectLst/>
                          <a:latin typeface="Coptic1" pitchFamily="2" charset="0"/>
                          <a:cs typeface="Arial" charset="0"/>
                        </a:rPr>
                        <a:t>:</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n~e~pouranion</a:t>
                      </a:r>
                      <a:r>
                        <a:rPr kumimoji="0" lang="en-US" sz="4000" b="0" i="0" u="none" strike="noStrike" cap="none" normalizeH="0" baseline="0" dirty="0">
                          <a:ln>
                            <a:noFill/>
                          </a:ln>
                          <a:solidFill>
                            <a:srgbClr val="FFFF00"/>
                          </a:solidFill>
                          <a:effectLst/>
                          <a:latin typeface="Coptic1" pitchFamily="2" charset="0"/>
                          <a:cs typeface="Arial" charset="0"/>
                        </a:rPr>
                        <a:t>.</a:t>
                      </a: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3" name="Tableau 3">
            <a:extLst>
              <a:ext uri="{FF2B5EF4-FFF2-40B4-BE49-F238E27FC236}">
                <a16:creationId xmlns:a16="http://schemas.microsoft.com/office/drawing/2014/main" id="{17C55664-87CD-4B52-8C86-3249EB8B0DA3}"/>
              </a:ext>
            </a:extLst>
          </p:cNvPr>
          <p:cNvGraphicFramePr>
            <a:graphicFrameLocks noGrp="1"/>
          </p:cNvGraphicFramePr>
          <p:nvPr>
            <p:extLst>
              <p:ext uri="{D42A27DB-BD31-4B8C-83A1-F6EECF244321}">
                <p14:modId xmlns:p14="http://schemas.microsoft.com/office/powerpoint/2010/main" val="12470860"/>
              </p:ext>
            </p:extLst>
          </p:nvPr>
        </p:nvGraphicFramePr>
        <p:xfrm>
          <a:off x="1524000" y="67356"/>
          <a:ext cx="6096000" cy="285063"/>
        </p:xfrm>
        <a:graphic>
          <a:graphicData uri="http://schemas.openxmlformats.org/drawingml/2006/table">
            <a:tbl>
              <a:tblPr firstRow="1" bandRow="1">
                <a:tableStyleId>{2D5ABB26-0587-4C30-8999-92F81FD0307C}</a:tableStyleId>
              </a:tblPr>
              <a:tblGrid>
                <a:gridCol w="6096000">
                  <a:extLst>
                    <a:ext uri="{9D8B030D-6E8A-4147-A177-3AD203B41FA5}">
                      <a16:colId xmlns:a16="http://schemas.microsoft.com/office/drawing/2014/main" val="605294964"/>
                    </a:ext>
                  </a:extLst>
                </a:gridCol>
              </a:tblGrid>
              <a:tr h="285063">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lang="en-CA" dirty="0">
                          <a:solidFill>
                            <a:srgbClr val="FFFFFF"/>
                          </a:solidFill>
                          <a:latin typeface="Arial" charset="0"/>
                          <a:cs typeface="Arial" charset="0"/>
                        </a:rPr>
                        <a:t>Les </a:t>
                      </a:r>
                      <a:r>
                        <a:rPr lang="en-CA" dirty="0" err="1">
                          <a:solidFill>
                            <a:srgbClr val="FFFFFF"/>
                          </a:solidFill>
                          <a:latin typeface="Arial" charset="0"/>
                          <a:cs typeface="Arial" charset="0"/>
                        </a:rPr>
                        <a:t>Célestes</a:t>
                      </a:r>
                      <a:r>
                        <a:rPr lang="en-CA" dirty="0">
                          <a:solidFill>
                            <a:srgbClr val="FFFFFF"/>
                          </a:solidFill>
                          <a:latin typeface="Arial" charset="0"/>
                          <a:cs typeface="Arial" charset="0"/>
                        </a:rPr>
                        <a:t> - </a:t>
                      </a:r>
                      <a:r>
                        <a:rPr lang="ar-EG" dirty="0">
                          <a:solidFill>
                            <a:srgbClr val="FFFFFF"/>
                          </a:solidFill>
                          <a:latin typeface="Arial" charset="0"/>
                          <a:cs typeface="Arial" charset="0"/>
                        </a:rPr>
                        <a:t>السمائيين</a:t>
                      </a:r>
                      <a:endParaRPr lang="en-CA" dirty="0">
                        <a:solidFill>
                          <a:srgbClr val="FFFFFF"/>
                        </a:solidFill>
                        <a:latin typeface="Arial" charset="0"/>
                        <a:cs typeface="Arial" charset="0"/>
                      </a:endParaRPr>
                    </a:p>
                  </a:txBody>
                  <a:tcP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spTree>
    <p:extLst>
      <p:ext uri="{BB962C8B-B14F-4D97-AF65-F5344CB8AC3E}">
        <p14:creationId xmlns:p14="http://schemas.microsoft.com/office/powerpoint/2010/main" val="3061869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48064" y="255444"/>
            <a:ext cx="3873462" cy="2554545"/>
          </a:xfrm>
          <a:prstGeom prst="rect">
            <a:avLst/>
          </a:prstGeom>
        </p:spPr>
        <p:txBody>
          <a:bodyPr wrap="square">
            <a:spAutoFit/>
          </a:bodyPr>
          <a:lstStyle/>
          <a:p>
            <a:pPr algn="just" rtl="1"/>
            <a:r>
              <a:rPr lang="ar-EG" sz="4000" dirty="0">
                <a:solidFill>
                  <a:prstClr val="white"/>
                </a:solidFill>
                <a:latin typeface="Arial" panose="020B0604020202020204" pitchFamily="34" charset="0"/>
              </a:rPr>
              <a:t>كل القوات السماوية خرت وسجدت له السماويون </a:t>
            </a:r>
            <a:r>
              <a:rPr lang="ar-EG" sz="4000" dirty="0" err="1">
                <a:solidFill>
                  <a:prstClr val="white"/>
                </a:solidFill>
                <a:latin typeface="Arial" panose="020B0604020202020204" pitchFamily="34" charset="0"/>
              </a:rPr>
              <a:t>والارضيون</a:t>
            </a:r>
            <a:r>
              <a:rPr lang="ar-EG" sz="4000" dirty="0">
                <a:solidFill>
                  <a:prstClr val="white"/>
                </a:solidFill>
                <a:latin typeface="Arial" panose="020B0604020202020204" pitchFamily="34" charset="0"/>
              </a:rPr>
              <a:t> . الروح ...</a:t>
            </a:r>
          </a:p>
        </p:txBody>
      </p:sp>
      <p:sp>
        <p:nvSpPr>
          <p:cNvPr id="6" name="Rectangle 5"/>
          <p:cNvSpPr/>
          <p:nvPr/>
        </p:nvSpPr>
        <p:spPr>
          <a:xfrm>
            <a:off x="323528" y="249493"/>
            <a:ext cx="4680520" cy="2662267"/>
          </a:xfrm>
          <a:prstGeom prst="rect">
            <a:avLst/>
          </a:prstGeom>
        </p:spPr>
        <p:txBody>
          <a:bodyPr wrap="square">
            <a:spAutoFit/>
          </a:bodyPr>
          <a:lstStyle/>
          <a:p>
            <a:pPr algn="just"/>
            <a:r>
              <a:rPr lang="fr-FR" sz="3400" dirty="0" err="1">
                <a:solidFill>
                  <a:prstClr val="white"/>
                </a:solidFill>
                <a:latin typeface="CS Avva Shenouda" pitchFamily="34" charset="0"/>
              </a:rPr>
              <a:t>Nijom</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tyrou</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nte</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nivyou`i</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auhitou</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eqryi</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auouwst</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mmof</a:t>
            </a:r>
            <a:r>
              <a:rPr lang="fr-FR" sz="3400" dirty="0">
                <a:solidFill>
                  <a:prstClr val="white"/>
                </a:solidFill>
                <a:latin typeface="CS Avva Shenouda" pitchFamily="34" charset="0"/>
              </a:rPr>
              <a:t>@ na </a:t>
            </a:r>
            <a:r>
              <a:rPr lang="fr-FR" sz="3400" dirty="0" err="1">
                <a:solidFill>
                  <a:prstClr val="white"/>
                </a:solidFill>
                <a:latin typeface="CS Avva Shenouda" pitchFamily="34" charset="0"/>
              </a:rPr>
              <a:t>nivyou`i</a:t>
            </a:r>
            <a:r>
              <a:rPr lang="fr-FR" sz="3400" dirty="0">
                <a:solidFill>
                  <a:prstClr val="white"/>
                </a:solidFill>
                <a:latin typeface="CS Avva Shenouda" pitchFamily="34" charset="0"/>
              </a:rPr>
              <a:t> nem na `</a:t>
            </a:r>
            <a:r>
              <a:rPr lang="fr-FR" sz="3400" dirty="0" err="1">
                <a:solidFill>
                  <a:prstClr val="white"/>
                </a:solidFill>
                <a:latin typeface="CS Avva Shenouda" pitchFamily="34" charset="0"/>
              </a:rPr>
              <a:t>pkahi</a:t>
            </a:r>
            <a:r>
              <a:rPr lang="fr-FR" sz="3400" dirty="0">
                <a:solidFill>
                  <a:prstClr val="white"/>
                </a:solidFill>
                <a:latin typeface="CS Avva Shenouda" pitchFamily="34" charset="0"/>
              </a:rPr>
              <a:t>@ </a:t>
            </a:r>
            <a:r>
              <a:rPr lang="fr-FR" sz="3100" dirty="0" err="1">
                <a:solidFill>
                  <a:prstClr val="white"/>
                </a:solidFill>
                <a:latin typeface="CS Avva Shenouda" pitchFamily="34" charset="0"/>
              </a:rPr>
              <a:t>pi`Pneuma</a:t>
            </a:r>
            <a:r>
              <a:rPr lang="fr-FR" sz="3100" dirty="0">
                <a:solidFill>
                  <a:prstClr val="white"/>
                </a:solidFill>
                <a:latin typeface="CS Avva Shenouda" pitchFamily="34" charset="0"/>
              </a:rPr>
              <a:t> `</a:t>
            </a:r>
            <a:r>
              <a:rPr lang="fr-FR" sz="3100" dirty="0" err="1">
                <a:solidFill>
                  <a:prstClr val="white"/>
                </a:solidFill>
                <a:latin typeface="CS Avva Shenouda" pitchFamily="34" charset="0"/>
              </a:rPr>
              <a:t>mParaklyton</a:t>
            </a:r>
            <a:r>
              <a:rPr lang="fr-FR" sz="3100" dirty="0">
                <a:solidFill>
                  <a:prstClr val="white"/>
                </a:solidFill>
                <a:latin typeface="CS Avva Shenouda" pitchFamily="34" charset="0"/>
              </a:rPr>
              <a:t>.</a:t>
            </a:r>
          </a:p>
        </p:txBody>
      </p:sp>
      <p:sp>
        <p:nvSpPr>
          <p:cNvPr id="7" name="Rectangle 6"/>
          <p:cNvSpPr/>
          <p:nvPr/>
        </p:nvSpPr>
        <p:spPr>
          <a:xfrm>
            <a:off x="1331640" y="2813903"/>
            <a:ext cx="6480720" cy="2062103"/>
          </a:xfrm>
          <a:prstGeom prst="rect">
            <a:avLst/>
          </a:prstGeom>
        </p:spPr>
        <p:txBody>
          <a:bodyPr wrap="square">
            <a:spAutoFit/>
          </a:bodyPr>
          <a:lstStyle/>
          <a:p>
            <a:pPr algn="ctr"/>
            <a:r>
              <a:rPr lang="fr-FR" sz="3200" b="1" dirty="0">
                <a:solidFill>
                  <a:prstClr val="white"/>
                </a:solidFill>
                <a:latin typeface="Book Antiqua" pitchFamily="18" charset="0"/>
              </a:rPr>
              <a:t>Toutes les puissances célestes, l’ont suivi et l’ont adore, </a:t>
            </a:r>
          </a:p>
          <a:p>
            <a:pPr algn="ctr"/>
            <a:r>
              <a:rPr lang="fr-FR" sz="3200" b="1" dirty="0">
                <a:solidFill>
                  <a:prstClr val="white"/>
                </a:solidFill>
                <a:latin typeface="Book Antiqua" pitchFamily="18" charset="0"/>
              </a:rPr>
              <a:t>les célestes et les terrestres, l’Esprit Consolateur. </a:t>
            </a:r>
          </a:p>
        </p:txBody>
      </p:sp>
    </p:spTree>
    <p:extLst>
      <p:ext uri="{BB962C8B-B14F-4D97-AF65-F5344CB8AC3E}">
        <p14:creationId xmlns:p14="http://schemas.microsoft.com/office/powerpoint/2010/main" val="4196640702"/>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80194" name="Group 34"/>
          <p:cNvGraphicFramePr>
            <a:graphicFrameLocks noGrp="1"/>
          </p:cNvGraphicFramePr>
          <p:nvPr>
            <p:extLst>
              <p:ext uri="{D42A27DB-BD31-4B8C-83A1-F6EECF244321}">
                <p14:modId xmlns:p14="http://schemas.microsoft.com/office/powerpoint/2010/main" val="1403441554"/>
              </p:ext>
            </p:extLst>
          </p:nvPr>
        </p:nvGraphicFramePr>
        <p:xfrm>
          <a:off x="0" y="381821"/>
          <a:ext cx="9144000" cy="4305300"/>
        </p:xfrm>
        <a:graphic>
          <a:graphicData uri="http://schemas.openxmlformats.org/drawingml/2006/table">
            <a:tbl>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149258619"/>
                    </a:ext>
                  </a:extLst>
                </a:gridCol>
              </a:tblGrid>
              <a:tr h="1834889">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pitchFamily="34" charset="0"/>
                        </a:rPr>
                        <a:t>Salut à Jean,</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pitchFamily="34" charset="0"/>
                        </a:rPr>
                        <a:t>Le grand précurseur.</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pitchFamily="34" charset="0"/>
                        </a:rPr>
                        <a:t>Salut au prêtre,</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pitchFamily="34" charset="0"/>
                        </a:rPr>
                        <a:t>parent d'Emmanuel.</a:t>
                      </a:r>
                    </a:p>
                  </a:txBody>
                  <a:tcPr marL="90000" marR="90000" marT="0" marB="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SA" altLang="zh-CN" sz="2800" b="0" i="0" u="none" strike="noStrike" cap="none" normalizeH="0" baseline="0" dirty="0">
                          <a:ln>
                            <a:noFill/>
                          </a:ln>
                          <a:solidFill>
                            <a:srgbClr val="FFFFFF"/>
                          </a:solidFill>
                          <a:effectLst/>
                          <a:latin typeface="Arial" charset="0"/>
                          <a:cs typeface="Arial" charset="0"/>
                        </a:rPr>
                        <a:t>السلام ليوحنا</a:t>
                      </a:r>
                      <a:r>
                        <a:rPr kumimoji="0" lang="ar-EG" sz="2800" b="0" i="0" u="none" strike="noStrike" cap="none" normalizeH="0" baseline="0" dirty="0">
                          <a:ln>
                            <a:noFill/>
                          </a:ln>
                          <a:solidFill>
                            <a:srgbClr val="FFFFFF"/>
                          </a:solidFill>
                          <a:effectLst/>
                          <a:latin typeface="Arial" charset="0"/>
                          <a:cs typeface="Arial" charset="0"/>
                        </a:rPr>
                        <a:t>،</a:t>
                      </a:r>
                      <a:endParaRPr kumimoji="0" lang="fr-FR" altLang="zh-CN" sz="28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SA" altLang="zh-CN" sz="2800" b="0" i="0" u="none" strike="noStrike" cap="none" normalizeH="0" baseline="0" dirty="0">
                          <a:ln>
                            <a:noFill/>
                          </a:ln>
                          <a:solidFill>
                            <a:srgbClr val="FFFFFF"/>
                          </a:solidFill>
                          <a:effectLst/>
                          <a:latin typeface="Arial" charset="0"/>
                          <a:cs typeface="Arial" charset="0"/>
                        </a:rPr>
                        <a:t>السابق العظيم</a:t>
                      </a:r>
                      <a:r>
                        <a:rPr kumimoji="0" lang="fr-FR" altLang="zh-CN" sz="2800" b="0" i="0" u="none" strike="noStrike" cap="none" normalizeH="0" baseline="0" dirty="0">
                          <a:ln>
                            <a:noFill/>
                          </a:ln>
                          <a:solidFill>
                            <a:srgbClr val="FFFFFF"/>
                          </a:solidFill>
                          <a:effectLst/>
                          <a:latin typeface="Arial" charset="0"/>
                          <a:cs typeface="Arial" charset="0"/>
                        </a:rPr>
                        <a:t>.</a:t>
                      </a:r>
                      <a:endParaRPr kumimoji="0" lang="ar-EG" altLang="zh-CN" sz="28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SA" altLang="zh-CN" sz="2800" b="0" i="0" u="none" strike="noStrike" cap="none" normalizeH="0" baseline="0" dirty="0">
                          <a:ln>
                            <a:noFill/>
                          </a:ln>
                          <a:solidFill>
                            <a:srgbClr val="FFFFFF"/>
                          </a:solidFill>
                          <a:effectLst/>
                          <a:latin typeface="Arial" charset="0"/>
                          <a:cs typeface="Arial" charset="0"/>
                        </a:rPr>
                        <a:t>السلام للكاهن</a:t>
                      </a:r>
                      <a:r>
                        <a:rPr kumimoji="0" lang="ar-EG" sz="2800" b="0" i="0" u="none" strike="noStrike" cap="none" normalizeH="0" baseline="0" dirty="0">
                          <a:ln>
                            <a:noFill/>
                          </a:ln>
                          <a:solidFill>
                            <a:srgbClr val="FFFFFF"/>
                          </a:solidFill>
                          <a:effectLst/>
                          <a:latin typeface="Arial" charset="0"/>
                          <a:cs typeface="Arial" charset="0"/>
                        </a:rPr>
                        <a:t>،</a:t>
                      </a:r>
                      <a:r>
                        <a:rPr kumimoji="0" lang="ar-EG" altLang="zh-CN" sz="2800" b="0" i="0" u="none" strike="noStrike" cap="none" normalizeH="0" baseline="0" dirty="0">
                          <a:ln>
                            <a:noFill/>
                          </a:ln>
                          <a:solidFill>
                            <a:srgbClr val="FFFFFF"/>
                          </a:solidFill>
                          <a:effectLst/>
                          <a:latin typeface="Arial" charset="0"/>
                          <a:cs typeface="Arial" charset="0"/>
                        </a:rPr>
                        <a:t> </a:t>
                      </a:r>
                      <a:endParaRPr kumimoji="0" lang="fr-FR" altLang="zh-CN" sz="28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fr-FR" altLang="zh-CN" sz="2800" b="0" i="0" u="none" strike="noStrike" cap="none" normalizeH="0" baseline="0" dirty="0">
                          <a:ln>
                            <a:noFill/>
                          </a:ln>
                          <a:solidFill>
                            <a:srgbClr val="FFFFFF"/>
                          </a:solidFill>
                          <a:effectLst/>
                          <a:latin typeface="Arial" charset="0"/>
                          <a:cs typeface="Arial" charset="0"/>
                        </a:rPr>
                        <a:t> </a:t>
                      </a:r>
                      <a:r>
                        <a:rPr kumimoji="0" lang="ar-SA" altLang="zh-CN" sz="2800" b="0" i="0" u="none" strike="noStrike" cap="none" normalizeH="0" baseline="0" dirty="0">
                          <a:ln>
                            <a:noFill/>
                          </a:ln>
                          <a:solidFill>
                            <a:srgbClr val="FFFFFF"/>
                          </a:solidFill>
                          <a:effectLst/>
                          <a:latin typeface="Arial" charset="0"/>
                          <a:cs typeface="Arial" charset="0"/>
                        </a:rPr>
                        <a:t>نَسيب عمانوئيل</a:t>
                      </a:r>
                      <a:r>
                        <a:rPr kumimoji="0" lang="fr-FR" altLang="zh-CN" sz="2800" b="0" i="0" u="none" strike="noStrike" cap="none" normalizeH="0" baseline="0" dirty="0">
                          <a:ln>
                            <a:noFill/>
                          </a:ln>
                          <a:solidFill>
                            <a:srgbClr val="FFFFFF"/>
                          </a:solidFill>
                          <a:effectLst/>
                          <a:latin typeface="Arial" charset="0"/>
                          <a:cs typeface="Arial" charset="0"/>
                        </a:rPr>
                        <a:t>.</a:t>
                      </a:r>
                      <a:endParaRPr kumimoji="0" lang="en-US" sz="3200" b="0" i="0" u="none" strike="noStrike" cap="none" normalizeH="0" baseline="0" dirty="0">
                        <a:ln>
                          <a:noFill/>
                        </a:ln>
                        <a:solidFill>
                          <a:srgbClr val="FFFFFF"/>
                        </a:solidFill>
                        <a:effectLst/>
                        <a:latin typeface="Arial" charset="0"/>
                        <a:cs typeface="Arial" charset="0"/>
                      </a:endParaRPr>
                    </a:p>
                  </a:txBody>
                  <a:tcPr marL="90000" marR="90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470411">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&lt;ere </a:t>
                      </a:r>
                      <a:r>
                        <a:rPr kumimoji="0" lang="en-US" sz="4000" b="0" i="0" u="none" strike="noStrike" cap="none" normalizeH="0" baseline="0" dirty="0" err="1">
                          <a:ln>
                            <a:noFill/>
                          </a:ln>
                          <a:solidFill>
                            <a:srgbClr val="FFFF00"/>
                          </a:solidFill>
                          <a:effectLst/>
                          <a:latin typeface="Coptic1" pitchFamily="2" charset="0"/>
                          <a:cs typeface="Arial" charset="0"/>
                        </a:rPr>
                        <a:t>Iwann</a:t>
                      </a:r>
                      <a:r>
                        <a:rPr kumimoji="0" lang="en-US" sz="4000" b="0" i="0" u="none" strike="noStrike" cap="none" normalizeH="0" baseline="0" dirty="0">
                          <a:ln>
                            <a:noFill/>
                          </a:ln>
                          <a:solidFill>
                            <a:srgbClr val="FFFF00"/>
                          </a:solidFill>
                          <a:effectLst/>
                          <a:latin typeface="Coptic1" pitchFamily="2" charset="0"/>
                          <a:cs typeface="Arial" charset="0"/>
                        </a:rPr>
                        <a:t>/c:</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pinis</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m~p~rodromoc</a:t>
                      </a:r>
                      <a:r>
                        <a:rPr kumimoji="0" lang="en-US" sz="4000" b="0" i="0" u="none" strike="noStrike" cap="none" normalizeH="0" baseline="0" dirty="0">
                          <a:ln>
                            <a:noFill/>
                          </a:ln>
                          <a:solidFill>
                            <a:srgbClr val="FFFF00"/>
                          </a:solidFill>
                          <a:effectLst/>
                          <a:latin typeface="Coptic1" pitchFamily="2" charset="0"/>
                          <a:cs typeface="Arial" charset="0"/>
                        </a:rPr>
                        <a:t>:</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,ere </a:t>
                      </a:r>
                      <a:r>
                        <a:rPr kumimoji="0" lang="en-US" sz="4000" b="0" i="0" u="none" strike="noStrike" cap="none" normalizeH="0" baseline="0" dirty="0" err="1">
                          <a:ln>
                            <a:noFill/>
                          </a:ln>
                          <a:solidFill>
                            <a:srgbClr val="FFFF00"/>
                          </a:solidFill>
                          <a:effectLst/>
                          <a:latin typeface="Coptic1" pitchFamily="2" charset="0"/>
                          <a:cs typeface="Arial" charset="0"/>
                        </a:rPr>
                        <a:t>Piou</a:t>
                      </a:r>
                      <a:r>
                        <a:rPr kumimoji="0" lang="en-US" sz="4000" b="0" i="0" u="none" strike="noStrike" cap="none" normalizeH="0" baseline="0" dirty="0">
                          <a:ln>
                            <a:noFill/>
                          </a:ln>
                          <a:solidFill>
                            <a:srgbClr val="FFFF00"/>
                          </a:solidFill>
                          <a:effectLst/>
                          <a:latin typeface="Coptic1" pitchFamily="2" charset="0"/>
                          <a:cs typeface="Arial" charset="0"/>
                        </a:rPr>
                        <a:t>/b : </a:t>
                      </a:r>
                      <a:r>
                        <a:rPr kumimoji="0" lang="en-US" sz="4000" b="0" i="0" u="none" strike="noStrike" cap="none" normalizeH="0" baseline="0" dirty="0" err="1">
                          <a:ln>
                            <a:noFill/>
                          </a:ln>
                          <a:solidFill>
                            <a:srgbClr val="FFFF00"/>
                          </a:solidFill>
                          <a:effectLst/>
                          <a:latin typeface="Coptic1" pitchFamily="2" charset="0"/>
                          <a:cs typeface="Arial" charset="0"/>
                        </a:rPr>
                        <a:t>p~cuggen</a:t>
                      </a:r>
                      <a:r>
                        <a:rPr kumimoji="0" lang="en-US" sz="4000" b="0" i="0" u="none" strike="noStrike" cap="none" normalizeH="0" baseline="0" dirty="0">
                          <a:ln>
                            <a:noFill/>
                          </a:ln>
                          <a:solidFill>
                            <a:srgbClr val="FFFF00"/>
                          </a:solidFill>
                          <a:effectLst/>
                          <a:latin typeface="Coptic1" pitchFamily="2" charset="0"/>
                          <a:cs typeface="Arial" charset="0"/>
                        </a:rPr>
                        <a:t>/c:</a:t>
                      </a:r>
                      <a:br>
                        <a:rPr kumimoji="0" lang="en-US" sz="4000" b="0" i="0" u="none" strike="noStrike" cap="none" normalizeH="0" baseline="0" dirty="0">
                          <a:ln>
                            <a:noFill/>
                          </a:ln>
                          <a:solidFill>
                            <a:srgbClr val="FFFF00"/>
                          </a:solidFill>
                          <a:effectLst/>
                          <a:latin typeface="Coptic1" pitchFamily="2" charset="0"/>
                          <a:cs typeface="Arial" charset="0"/>
                        </a:rPr>
                      </a:br>
                      <a:r>
                        <a:rPr kumimoji="0" lang="en-US" sz="4000" b="0" i="0" u="none" strike="noStrike" cap="none" normalizeH="0" baseline="0" dirty="0" err="1">
                          <a:ln>
                            <a:noFill/>
                          </a:ln>
                          <a:solidFill>
                            <a:srgbClr val="FFFF00"/>
                          </a:solidFill>
                          <a:effectLst/>
                          <a:latin typeface="Coptic1" pitchFamily="2" charset="0"/>
                          <a:cs typeface="Arial" charset="0"/>
                        </a:rPr>
                        <a:t>n~Emmanou</a:t>
                      </a:r>
                      <a:r>
                        <a:rPr kumimoji="0" lang="en-US" sz="4000" b="0" i="0" u="none" strike="noStrike" cap="none" normalizeH="0" baseline="0" dirty="0">
                          <a:ln>
                            <a:noFill/>
                          </a:ln>
                          <a:solidFill>
                            <a:srgbClr val="FFFF00"/>
                          </a:solidFill>
                          <a:effectLst/>
                          <a:latin typeface="Coptic1" pitchFamily="2" charset="0"/>
                          <a:cs typeface="Arial" charset="0"/>
                        </a:rPr>
                        <a:t>/l.</a:t>
                      </a:r>
                    </a:p>
                  </a:txBody>
                  <a:tcPr marL="90000" marR="90000" marT="0" marB="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7" name="Tableau 3">
            <a:extLst>
              <a:ext uri="{FF2B5EF4-FFF2-40B4-BE49-F238E27FC236}">
                <a16:creationId xmlns:a16="http://schemas.microsoft.com/office/drawing/2014/main" id="{DFA34ED1-53AD-4EDA-8DEE-A258852B430C}"/>
              </a:ext>
            </a:extLst>
          </p:cNvPr>
          <p:cNvGraphicFramePr>
            <a:graphicFrameLocks noGrp="1"/>
          </p:cNvGraphicFramePr>
          <p:nvPr>
            <p:extLst>
              <p:ext uri="{D42A27DB-BD31-4B8C-83A1-F6EECF244321}">
                <p14:modId xmlns:p14="http://schemas.microsoft.com/office/powerpoint/2010/main" val="644724050"/>
              </p:ext>
            </p:extLst>
          </p:nvPr>
        </p:nvGraphicFramePr>
        <p:xfrm>
          <a:off x="1524000" y="67356"/>
          <a:ext cx="6096000" cy="310896"/>
        </p:xfrm>
        <a:graphic>
          <a:graphicData uri="http://schemas.openxmlformats.org/drawingml/2006/table">
            <a:tbl>
              <a:tblPr firstRow="1" bandRow="1">
                <a:tableStyleId>{2D5ABB26-0587-4C30-8999-92F81FD0307C}</a:tableStyleId>
              </a:tblPr>
              <a:tblGrid>
                <a:gridCol w="6096000">
                  <a:extLst>
                    <a:ext uri="{9D8B030D-6E8A-4147-A177-3AD203B41FA5}">
                      <a16:colId xmlns:a16="http://schemas.microsoft.com/office/drawing/2014/main" val="605294964"/>
                    </a:ext>
                  </a:extLst>
                </a:gridCol>
              </a:tblGrid>
              <a:tr h="285063">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lang="en-CA" sz="1800" dirty="0">
                          <a:solidFill>
                            <a:srgbClr val="FFFFFF"/>
                          </a:solidFill>
                          <a:latin typeface="Arial" charset="0"/>
                          <a:cs typeface="Arial" charset="0"/>
                        </a:rPr>
                        <a:t>Jean-Baptiste - </a:t>
                      </a:r>
                      <a:r>
                        <a:rPr lang="ar-EG" sz="1800" dirty="0">
                          <a:solidFill>
                            <a:srgbClr val="FFFFFF"/>
                          </a:solidFill>
                          <a:latin typeface="Arial" charset="0"/>
                          <a:cs typeface="Arial" charset="0"/>
                        </a:rPr>
                        <a:t>يوحنا المعمدان</a:t>
                      </a:r>
                      <a:endParaRPr lang="en-CA" sz="1800" dirty="0">
                        <a:solidFill>
                          <a:srgbClr val="FFFFFF"/>
                        </a:solidFill>
                        <a:latin typeface="Arial" charset="0"/>
                        <a:cs typeface="Arial" charset="0"/>
                      </a:endParaRPr>
                    </a:p>
                  </a:txBody>
                  <a:tcP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spTree>
    <p:extLst>
      <p:ext uri="{BB962C8B-B14F-4D97-AF65-F5344CB8AC3E}">
        <p14:creationId xmlns:p14="http://schemas.microsoft.com/office/powerpoint/2010/main" val="378358094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82237" name="Group 29"/>
          <p:cNvGraphicFramePr>
            <a:graphicFrameLocks noGrp="1"/>
          </p:cNvGraphicFramePr>
          <p:nvPr>
            <p:extLst>
              <p:ext uri="{D42A27DB-BD31-4B8C-83A1-F6EECF244321}">
                <p14:modId xmlns:p14="http://schemas.microsoft.com/office/powerpoint/2010/main" val="2263790216"/>
              </p:ext>
            </p:extLst>
          </p:nvPr>
        </p:nvGraphicFramePr>
        <p:xfrm>
          <a:off x="0" y="373556"/>
          <a:ext cx="9144000" cy="4620280"/>
        </p:xfrm>
        <a:graphic>
          <a:graphicData uri="http://schemas.openxmlformats.org/drawingml/2006/table">
            <a:tbl>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1812196027"/>
                    </a:ext>
                  </a:extLst>
                </a:gridCol>
              </a:tblGrid>
              <a:tr h="1732605">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pitchFamily="34" charset="0"/>
                        </a:rPr>
                        <a:t>Salut </a:t>
                      </a:r>
                      <a:r>
                        <a:rPr kumimoji="0" lang="fr-CA" sz="2400" b="0" i="0" u="none" strike="noStrike" cap="none" normalizeH="0" baseline="0" dirty="0">
                          <a:ln>
                            <a:noFill/>
                          </a:ln>
                          <a:solidFill>
                            <a:srgbClr val="FFFFFF"/>
                          </a:solidFill>
                          <a:effectLst/>
                          <a:latin typeface="Arial" charset="0"/>
                          <a:cs typeface="Arial" charset="0"/>
                        </a:rPr>
                        <a:t>à</a:t>
                      </a:r>
                      <a:r>
                        <a:rPr kumimoji="0" lang="fr-CA" sz="2400" b="0" i="0" u="none" strike="noStrike" cap="none" normalizeH="0" baseline="0" dirty="0">
                          <a:ln>
                            <a:noFill/>
                          </a:ln>
                          <a:solidFill>
                            <a:srgbClr val="FFFFFF"/>
                          </a:solidFill>
                          <a:effectLst/>
                          <a:latin typeface="Arial" charset="0"/>
                          <a:cs typeface="Arial" pitchFamily="34" charset="0"/>
                        </a:rPr>
                        <a:t> mes seigneurs,</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pitchFamily="34" charset="0"/>
                        </a:rPr>
                        <a:t>les pères apôtres.</a:t>
                      </a:r>
                      <a:br>
                        <a:rPr kumimoji="0" lang="fr-CA" sz="2400" b="0" i="0" u="none" strike="noStrike" cap="none" normalizeH="0" baseline="0" dirty="0">
                          <a:ln>
                            <a:noFill/>
                          </a:ln>
                          <a:solidFill>
                            <a:srgbClr val="FFFFFF"/>
                          </a:solidFill>
                          <a:effectLst/>
                          <a:latin typeface="Arial" charset="0"/>
                          <a:cs typeface="Arial" pitchFamily="34" charset="0"/>
                        </a:rPr>
                      </a:br>
                      <a:r>
                        <a:rPr kumimoji="0" lang="fr-CA" sz="2400" b="0" i="0" u="none" strike="noStrike" cap="none" normalizeH="0" baseline="0" dirty="0">
                          <a:ln>
                            <a:noFill/>
                          </a:ln>
                          <a:solidFill>
                            <a:srgbClr val="FFFFFF"/>
                          </a:solidFill>
                          <a:effectLst/>
                          <a:latin typeface="Arial" charset="0"/>
                          <a:cs typeface="Arial" pitchFamily="34" charset="0"/>
                        </a:rPr>
                        <a:t>Salut aux disciples</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pitchFamily="34" charset="0"/>
                        </a:rPr>
                        <a:t>de notre Seigneur Jésus-Christ.</a:t>
                      </a:r>
                    </a:p>
                  </a:txBody>
                  <a:tcPr marL="90000" marR="90000" marT="0" marB="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SA" altLang="zh-CN" sz="2800" b="0" i="0" u="none" strike="noStrike" cap="none" normalizeH="0" baseline="0" dirty="0">
                          <a:ln>
                            <a:noFill/>
                          </a:ln>
                          <a:solidFill>
                            <a:srgbClr val="FFFFFF"/>
                          </a:solidFill>
                          <a:effectLst/>
                          <a:latin typeface="Arial" charset="0"/>
                          <a:cs typeface="Arial" charset="0"/>
                        </a:rPr>
                        <a:t>السلام لسادَتي</a:t>
                      </a:r>
                      <a:r>
                        <a:rPr kumimoji="0" lang="ar-EG" sz="2800" b="0" i="0" u="none" strike="noStrike" cap="none" normalizeH="0" baseline="0" dirty="0">
                          <a:ln>
                            <a:noFill/>
                          </a:ln>
                          <a:solidFill>
                            <a:srgbClr val="FFFFFF"/>
                          </a:solidFill>
                          <a:effectLst/>
                          <a:latin typeface="Arial" charset="0"/>
                          <a:cs typeface="Arial" charset="0"/>
                        </a:rPr>
                        <a:t>،</a:t>
                      </a:r>
                      <a:endParaRPr kumimoji="0" lang="fr-FR" altLang="zh-CN" sz="28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SA" altLang="zh-CN" sz="2800" b="0" i="0" u="none" strike="noStrike" cap="none" normalizeH="0" baseline="0" dirty="0">
                          <a:ln>
                            <a:noFill/>
                          </a:ln>
                          <a:solidFill>
                            <a:srgbClr val="FFFFFF"/>
                          </a:solidFill>
                          <a:effectLst/>
                          <a:latin typeface="Arial" charset="0"/>
                          <a:cs typeface="Arial" charset="0"/>
                        </a:rPr>
                        <a:t>الآباء الرُّسل</a:t>
                      </a:r>
                      <a:r>
                        <a:rPr kumimoji="0" lang="fr-FR" altLang="zh-CN" sz="2800" b="0" i="0" u="none" strike="noStrike" cap="none" normalizeH="0" baseline="0" dirty="0">
                          <a:ln>
                            <a:noFill/>
                          </a:ln>
                          <a:solidFill>
                            <a:srgbClr val="FFFFFF"/>
                          </a:solidFill>
                          <a:effectLst/>
                          <a:latin typeface="Arial" charset="0"/>
                          <a:cs typeface="Arial" charset="0"/>
                        </a:rPr>
                        <a:t>.</a:t>
                      </a:r>
                      <a:endParaRPr kumimoji="0" lang="ar-EG" altLang="zh-CN" sz="28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SA" altLang="zh-CN" sz="2800" b="0" i="0" u="none" strike="noStrike" cap="none" normalizeH="0" baseline="0" dirty="0">
                          <a:ln>
                            <a:noFill/>
                          </a:ln>
                          <a:solidFill>
                            <a:srgbClr val="FFFFFF"/>
                          </a:solidFill>
                          <a:effectLst/>
                          <a:latin typeface="Arial" charset="0"/>
                          <a:cs typeface="Arial" charset="0"/>
                        </a:rPr>
                        <a:t>السلام لتلاميذ</a:t>
                      </a:r>
                      <a:endParaRPr kumimoji="0" lang="fr-FR" altLang="zh-CN" sz="28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fr-FR" altLang="zh-CN" sz="2800" b="0" i="0" u="none" strike="noStrike" cap="none" normalizeH="0" baseline="0" dirty="0">
                          <a:ln>
                            <a:noFill/>
                          </a:ln>
                          <a:solidFill>
                            <a:srgbClr val="FFFFFF"/>
                          </a:solidFill>
                          <a:effectLst/>
                          <a:latin typeface="Arial" charset="0"/>
                          <a:cs typeface="Arial" charset="0"/>
                        </a:rPr>
                        <a:t> </a:t>
                      </a:r>
                      <a:r>
                        <a:rPr kumimoji="0" lang="ar-SA" altLang="zh-CN" sz="2800" b="0" i="0" u="none" strike="noStrike" cap="none" normalizeH="0" baseline="0" dirty="0">
                          <a:ln>
                            <a:noFill/>
                          </a:ln>
                          <a:solidFill>
                            <a:srgbClr val="FFFFFF"/>
                          </a:solidFill>
                          <a:effectLst/>
                          <a:latin typeface="Arial" charset="0"/>
                          <a:cs typeface="Arial" charset="0"/>
                        </a:rPr>
                        <a:t>ربنا يسوع المسيح</a:t>
                      </a:r>
                      <a:r>
                        <a:rPr kumimoji="0" lang="ar-EG" altLang="zh-CN" sz="2800" b="0" i="0" u="none" strike="noStrike" cap="none" normalizeH="0" baseline="0" dirty="0">
                          <a:ln>
                            <a:noFill/>
                          </a:ln>
                          <a:solidFill>
                            <a:srgbClr val="FFFFFF"/>
                          </a:solidFill>
                          <a:effectLst/>
                          <a:latin typeface="Arial" charset="0"/>
                          <a:cs typeface="Arial" charset="0"/>
                        </a:rPr>
                        <a:t>.</a:t>
                      </a:r>
                      <a:endParaRPr kumimoji="0" lang="en-US" sz="2800" b="0" i="0" u="none" strike="noStrike" cap="none" normalizeH="0" baseline="0" dirty="0">
                        <a:ln>
                          <a:noFill/>
                        </a:ln>
                        <a:solidFill>
                          <a:srgbClr val="FFFFFF"/>
                        </a:solidFill>
                        <a:effectLst/>
                        <a:latin typeface="Arial" charset="0"/>
                        <a:cs typeface="Arial" charset="0"/>
                      </a:endParaRPr>
                    </a:p>
                  </a:txBody>
                  <a:tcPr marL="90000" marR="90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887675">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&lt;ere </a:t>
                      </a:r>
                      <a:r>
                        <a:rPr kumimoji="0" lang="en-US" sz="4000" b="0" i="0" u="none" strike="noStrike" cap="none" normalizeH="0" baseline="0" dirty="0" err="1">
                          <a:ln>
                            <a:noFill/>
                          </a:ln>
                          <a:solidFill>
                            <a:srgbClr val="FFFF00"/>
                          </a:solidFill>
                          <a:effectLst/>
                          <a:latin typeface="Coptic1" pitchFamily="2" charset="0"/>
                          <a:cs typeface="Arial" charset="0"/>
                        </a:rPr>
                        <a:t>na</a:t>
                      </a:r>
                      <a:r>
                        <a:rPr kumimoji="0" lang="en-US" sz="4000" b="0" i="0" u="none" strike="noStrike" cap="none" normalizeH="0" baseline="0" dirty="0">
                          <a:ln>
                            <a:noFill/>
                          </a:ln>
                          <a:solidFill>
                            <a:srgbClr val="FFFF00"/>
                          </a:solidFill>
                          <a:effectLst/>
                          <a:latin typeface="Coptic1" pitchFamily="2" charset="0"/>
                          <a:cs typeface="Arial" charset="0"/>
                        </a:rPr>
                        <a:t>[</a:t>
                      </a:r>
                      <a:r>
                        <a:rPr kumimoji="0" lang="en-US" sz="4000" b="0" i="0" u="none" strike="noStrike" cap="none" normalizeH="0" baseline="0" dirty="0" err="1">
                          <a:ln>
                            <a:noFill/>
                          </a:ln>
                          <a:solidFill>
                            <a:srgbClr val="FFFF00"/>
                          </a:solidFill>
                          <a:effectLst/>
                          <a:latin typeface="Coptic1" pitchFamily="2" charset="0"/>
                          <a:cs typeface="Arial" charset="0"/>
                        </a:rPr>
                        <a:t>oic</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n~io</a:t>
                      </a:r>
                      <a:r>
                        <a:rPr kumimoji="0" lang="en-US" sz="4000" b="0" i="0" u="none" strike="noStrike" cap="none" normalizeH="0" baseline="0" dirty="0">
                          <a:ln>
                            <a:noFill/>
                          </a:ln>
                          <a:solidFill>
                            <a:srgbClr val="FFFF00"/>
                          </a:solidFill>
                          <a:effectLst/>
                          <a:latin typeface="Coptic1" pitchFamily="2" charset="0"/>
                          <a:cs typeface="Arial" charset="0"/>
                        </a:rPr>
                        <a:t>]:</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n~a~poctoloc</a:t>
                      </a:r>
                      <a:r>
                        <a:rPr kumimoji="0" lang="en-US" sz="4000" b="0" i="0" u="none" strike="noStrike" cap="none" normalizeH="0" baseline="0" dirty="0">
                          <a:ln>
                            <a:noFill/>
                          </a:ln>
                          <a:solidFill>
                            <a:srgbClr val="FFFF00"/>
                          </a:solidFill>
                          <a:effectLst/>
                          <a:latin typeface="Coptic1" pitchFamily="2" charset="0"/>
                          <a:cs typeface="Arial" charset="0"/>
                        </a:rPr>
                        <a:t>:</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,ere </a:t>
                      </a:r>
                      <a:r>
                        <a:rPr kumimoji="0" lang="en-US" sz="4000" b="0" i="0" u="none" strike="noStrike" cap="none" normalizeH="0" baseline="0" dirty="0" err="1">
                          <a:ln>
                            <a:noFill/>
                          </a:ln>
                          <a:solidFill>
                            <a:srgbClr val="FFFF00"/>
                          </a:solidFill>
                          <a:effectLst/>
                          <a:latin typeface="Coptic1" pitchFamily="2" charset="0"/>
                          <a:cs typeface="Arial" charset="0"/>
                        </a:rPr>
                        <a:t>nimay</a:t>
                      </a:r>
                      <a:r>
                        <a:rPr kumimoji="0" lang="en-US" sz="4000" b="0" i="0" u="none" strike="noStrike" cap="none" normalizeH="0" baseline="0" dirty="0">
                          <a:ln>
                            <a:noFill/>
                          </a:ln>
                          <a:solidFill>
                            <a:srgbClr val="FFFF00"/>
                          </a:solidFill>
                          <a:effectLst/>
                          <a:latin typeface="Coptic1" pitchFamily="2" charset="0"/>
                          <a:cs typeface="Arial" charset="0"/>
                        </a:rPr>
                        <a:t>/t/c:</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n~te</a:t>
                      </a:r>
                      <a:r>
                        <a:rPr kumimoji="0" lang="en-US" sz="4000" b="0" i="0" u="none" strike="noStrike" cap="none" normalizeH="0" baseline="0" dirty="0">
                          <a:ln>
                            <a:noFill/>
                          </a:ln>
                          <a:solidFill>
                            <a:srgbClr val="FFFF00"/>
                          </a:solidFill>
                          <a:effectLst/>
                          <a:latin typeface="Coptic1" pitchFamily="2" charset="0"/>
                          <a:cs typeface="Arial" charset="0"/>
                        </a:rPr>
                        <a:t> Pen{</a:t>
                      </a:r>
                      <a:r>
                        <a:rPr kumimoji="0" lang="en-US" sz="4000" b="0" i="0" u="none" strike="noStrike" cap="none" normalizeH="0" baseline="0" dirty="0" err="1">
                          <a:ln>
                            <a:noFill/>
                          </a:ln>
                          <a:solidFill>
                            <a:srgbClr val="FFFF00"/>
                          </a:solidFill>
                          <a:effectLst/>
                          <a:latin typeface="Coptic1" pitchFamily="2" charset="0"/>
                          <a:cs typeface="Arial" charset="0"/>
                        </a:rPr>
                        <a:t>oic</a:t>
                      </a:r>
                      <a:r>
                        <a:rPr kumimoji="0" lang="en-US" sz="4000" b="0" i="0" u="none" strike="noStrike" cap="none" normalizeH="0" baseline="0" dirty="0">
                          <a:ln>
                            <a:noFill/>
                          </a:ln>
                          <a:solidFill>
                            <a:srgbClr val="FFFF00"/>
                          </a:solidFill>
                          <a:effectLst/>
                          <a:latin typeface="Coptic1" pitchFamily="2" charset="0"/>
                          <a:cs typeface="Arial" charset="0"/>
                        </a:rPr>
                        <a:t> I/#c# </a:t>
                      </a:r>
                      <a:r>
                        <a:rPr kumimoji="0" lang="en-US" sz="4000" b="0" i="0" u="none" strike="noStrike" cap="none" normalizeH="0" baseline="0" dirty="0" err="1">
                          <a:ln>
                            <a:noFill/>
                          </a:ln>
                          <a:solidFill>
                            <a:srgbClr val="FFFF00"/>
                          </a:solidFill>
                          <a:effectLst/>
                          <a:latin typeface="Coptic1" pitchFamily="2" charset="0"/>
                          <a:cs typeface="Arial" charset="0"/>
                        </a:rPr>
                        <a:t>P,#c</a:t>
                      </a:r>
                      <a:r>
                        <a:rPr kumimoji="0" lang="en-US" sz="4000" b="0" i="0" u="none" strike="noStrike" cap="none" normalizeH="0" baseline="0" dirty="0">
                          <a:ln>
                            <a:noFill/>
                          </a:ln>
                          <a:solidFill>
                            <a:srgbClr val="FFFF00"/>
                          </a:solidFill>
                          <a:effectLst/>
                          <a:latin typeface="Coptic1" pitchFamily="2" charset="0"/>
                          <a:cs typeface="Arial" charset="0"/>
                        </a:rPr>
                        <a:t>#.</a:t>
                      </a:r>
                    </a:p>
                  </a:txBody>
                  <a:tcPr marL="90000" marR="90000" marT="0" marB="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6" name="Tableau 3">
            <a:extLst>
              <a:ext uri="{FF2B5EF4-FFF2-40B4-BE49-F238E27FC236}">
                <a16:creationId xmlns:a16="http://schemas.microsoft.com/office/drawing/2014/main" id="{FA466362-6E74-4E5A-877B-8C14FEF121A1}"/>
              </a:ext>
            </a:extLst>
          </p:cNvPr>
          <p:cNvGraphicFramePr>
            <a:graphicFrameLocks noGrp="1"/>
          </p:cNvGraphicFramePr>
          <p:nvPr>
            <p:extLst>
              <p:ext uri="{D42A27DB-BD31-4B8C-83A1-F6EECF244321}">
                <p14:modId xmlns:p14="http://schemas.microsoft.com/office/powerpoint/2010/main" val="1652769455"/>
              </p:ext>
            </p:extLst>
          </p:nvPr>
        </p:nvGraphicFramePr>
        <p:xfrm>
          <a:off x="1524000" y="67356"/>
          <a:ext cx="6096000" cy="310896"/>
        </p:xfrm>
        <a:graphic>
          <a:graphicData uri="http://schemas.openxmlformats.org/drawingml/2006/table">
            <a:tbl>
              <a:tblPr firstRow="1" bandRow="1">
                <a:tableStyleId>{2D5ABB26-0587-4C30-8999-92F81FD0307C}</a:tableStyleId>
              </a:tblPr>
              <a:tblGrid>
                <a:gridCol w="6096000">
                  <a:extLst>
                    <a:ext uri="{9D8B030D-6E8A-4147-A177-3AD203B41FA5}">
                      <a16:colId xmlns:a16="http://schemas.microsoft.com/office/drawing/2014/main" val="605294964"/>
                    </a:ext>
                  </a:extLst>
                </a:gridCol>
              </a:tblGrid>
              <a:tr h="285063">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lang="en-CA" sz="1800" dirty="0">
                          <a:solidFill>
                            <a:srgbClr val="FFFFFF"/>
                          </a:solidFill>
                          <a:latin typeface="Arial" charset="0"/>
                          <a:cs typeface="Arial" charset="0"/>
                        </a:rPr>
                        <a:t>Les Apôtres - </a:t>
                      </a:r>
                      <a:r>
                        <a:rPr lang="ar-EG" sz="1800" dirty="0">
                          <a:solidFill>
                            <a:srgbClr val="FFFFFF"/>
                          </a:solidFill>
                          <a:latin typeface="Arial" charset="0"/>
                          <a:cs typeface="Arial" charset="0"/>
                        </a:rPr>
                        <a:t>الرُّسل</a:t>
                      </a:r>
                      <a:endParaRPr lang="en-CA" sz="1800" dirty="0">
                        <a:solidFill>
                          <a:srgbClr val="FFFFFF"/>
                        </a:solidFill>
                        <a:latin typeface="Arial" charset="0"/>
                        <a:cs typeface="Arial" charset="0"/>
                      </a:endParaRPr>
                    </a:p>
                  </a:txBody>
                  <a:tcP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spTree>
    <p:extLst>
      <p:ext uri="{BB962C8B-B14F-4D97-AF65-F5344CB8AC3E}">
        <p14:creationId xmlns:p14="http://schemas.microsoft.com/office/powerpoint/2010/main" val="58295990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86334" name="Group 30"/>
          <p:cNvGraphicFramePr>
            <a:graphicFrameLocks noGrp="1"/>
          </p:cNvGraphicFramePr>
          <p:nvPr>
            <p:extLst>
              <p:ext uri="{D42A27DB-BD31-4B8C-83A1-F6EECF244321}">
                <p14:modId xmlns:p14="http://schemas.microsoft.com/office/powerpoint/2010/main" val="2161854826"/>
              </p:ext>
            </p:extLst>
          </p:nvPr>
        </p:nvGraphicFramePr>
        <p:xfrm>
          <a:off x="0" y="391906"/>
          <a:ext cx="8885336" cy="4145280"/>
        </p:xfrm>
        <a:graphic>
          <a:graphicData uri="http://schemas.openxmlformats.org/drawingml/2006/table">
            <a:tbl>
              <a:tblPr/>
              <a:tblGrid>
                <a:gridCol w="5254283">
                  <a:extLst>
                    <a:ext uri="{9D8B030D-6E8A-4147-A177-3AD203B41FA5}">
                      <a16:colId xmlns:a16="http://schemas.microsoft.com/office/drawing/2014/main" val="20000"/>
                    </a:ext>
                  </a:extLst>
                </a:gridCol>
                <a:gridCol w="3631053">
                  <a:extLst>
                    <a:ext uri="{9D8B030D-6E8A-4147-A177-3AD203B41FA5}">
                      <a16:colId xmlns:a16="http://schemas.microsoft.com/office/drawing/2014/main" val="1031508960"/>
                    </a:ext>
                  </a:extLst>
                </a:gridCol>
              </a:tblGrid>
              <a:tr h="1670891">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pitchFamily="34" charset="0"/>
                        </a:rPr>
                        <a:t>Salut </a:t>
                      </a:r>
                      <a:r>
                        <a:rPr kumimoji="0" lang="fr-CA" sz="2400" b="0" i="0" u="none" strike="noStrike" cap="none" normalizeH="0" baseline="0" dirty="0">
                          <a:ln>
                            <a:noFill/>
                          </a:ln>
                          <a:solidFill>
                            <a:srgbClr val="FFFFFF"/>
                          </a:solidFill>
                          <a:effectLst/>
                          <a:latin typeface="Arial" charset="0"/>
                          <a:cs typeface="Arial" charset="0"/>
                        </a:rPr>
                        <a:t>à</a:t>
                      </a:r>
                      <a:r>
                        <a:rPr kumimoji="0" lang="fr-CA" sz="2400" b="0" i="0" u="none" strike="noStrike" cap="none" normalizeH="0" baseline="0" dirty="0">
                          <a:ln>
                            <a:noFill/>
                          </a:ln>
                          <a:solidFill>
                            <a:srgbClr val="FFFFFF"/>
                          </a:solidFill>
                          <a:effectLst/>
                          <a:latin typeface="Arial" charset="0"/>
                          <a:cs typeface="Arial" pitchFamily="34" charset="0"/>
                        </a:rPr>
                        <a:t> toi ô martyr,</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pitchFamily="34" charset="0"/>
                        </a:rPr>
                        <a:t> salut </a:t>
                      </a:r>
                      <a:r>
                        <a:rPr kumimoji="0" lang="fr-CA" sz="2400" b="0" i="0" u="none" strike="noStrike" cap="none" normalizeH="0" baseline="0" dirty="0">
                          <a:ln>
                            <a:noFill/>
                          </a:ln>
                          <a:solidFill>
                            <a:srgbClr val="FFFFFF"/>
                          </a:solidFill>
                          <a:effectLst/>
                          <a:latin typeface="Arial" charset="0"/>
                          <a:cs typeface="Arial" charset="0"/>
                        </a:rPr>
                        <a:t>à</a:t>
                      </a:r>
                      <a:r>
                        <a:rPr kumimoji="0" lang="fr-CA" sz="2400" b="0" i="0" u="none" strike="noStrike" cap="none" normalizeH="0" baseline="0" dirty="0">
                          <a:ln>
                            <a:noFill/>
                          </a:ln>
                          <a:solidFill>
                            <a:srgbClr val="FFFFFF"/>
                          </a:solidFill>
                          <a:effectLst/>
                          <a:latin typeface="Arial" charset="0"/>
                          <a:cs typeface="Arial" pitchFamily="34" charset="0"/>
                        </a:rPr>
                        <a:t> l'évangéliste,</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pitchFamily="34" charset="0"/>
                        </a:rPr>
                        <a:t>salut </a:t>
                      </a:r>
                      <a:r>
                        <a:rPr kumimoji="0" lang="fr-CA" sz="2400" b="0" i="0" u="none" strike="noStrike" cap="none" normalizeH="0" baseline="0" dirty="0">
                          <a:ln>
                            <a:noFill/>
                          </a:ln>
                          <a:solidFill>
                            <a:srgbClr val="FFFFFF"/>
                          </a:solidFill>
                          <a:effectLst/>
                          <a:latin typeface="Arial" charset="0"/>
                          <a:cs typeface="Arial" charset="0"/>
                        </a:rPr>
                        <a:t>à</a:t>
                      </a:r>
                      <a:r>
                        <a:rPr kumimoji="0" lang="fr-CA" sz="2400" b="0" i="0" u="none" strike="noStrike" cap="none" normalizeH="0" baseline="0" dirty="0">
                          <a:ln>
                            <a:noFill/>
                          </a:ln>
                          <a:solidFill>
                            <a:srgbClr val="FFFFFF"/>
                          </a:solidFill>
                          <a:effectLst/>
                          <a:latin typeface="Arial" charset="0"/>
                          <a:cs typeface="Arial" pitchFamily="34" charset="0"/>
                        </a:rPr>
                        <a:t> l'apôtre,</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pitchFamily="34" charset="0"/>
                        </a:rPr>
                        <a:t>Abba Marc le contemplateur de Dieu.</a:t>
                      </a:r>
                    </a:p>
                  </a:txBody>
                  <a:tcPr marL="90000" marR="90000" marT="0" marB="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SA" altLang="zh-CN" sz="2800" b="0" i="0" u="none" strike="noStrike" cap="none" normalizeH="0" baseline="0" dirty="0">
                          <a:ln>
                            <a:noFill/>
                          </a:ln>
                          <a:solidFill>
                            <a:srgbClr val="FFFFFF"/>
                          </a:solidFill>
                          <a:effectLst/>
                          <a:latin typeface="Arial" charset="0"/>
                          <a:cs typeface="Arial" charset="0"/>
                        </a:rPr>
                        <a:t>السلام لك أيها الشهيد</a:t>
                      </a:r>
                      <a:r>
                        <a:rPr kumimoji="0" lang="ar-EG" sz="2800" b="0" i="0" u="none" strike="noStrike" cap="none" normalizeH="0" baseline="0" dirty="0">
                          <a:ln>
                            <a:noFill/>
                          </a:ln>
                          <a:solidFill>
                            <a:srgbClr val="FFFFFF"/>
                          </a:solidFill>
                          <a:effectLst/>
                          <a:latin typeface="Arial" charset="0"/>
                          <a:cs typeface="Arial" charset="0"/>
                        </a:rPr>
                        <a:t>،</a:t>
                      </a:r>
                      <a:endParaRPr kumimoji="0" lang="fr-FR" altLang="zh-CN" sz="28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fr-FR" altLang="zh-CN" sz="2800" b="0" i="0" u="none" strike="noStrike" cap="none" normalizeH="0" baseline="0" dirty="0">
                          <a:ln>
                            <a:noFill/>
                          </a:ln>
                          <a:solidFill>
                            <a:srgbClr val="FFFFFF"/>
                          </a:solidFill>
                          <a:effectLst/>
                          <a:latin typeface="Arial" charset="0"/>
                          <a:cs typeface="Arial" charset="0"/>
                        </a:rPr>
                        <a:t> </a:t>
                      </a:r>
                      <a:r>
                        <a:rPr kumimoji="0" lang="ar-SA" altLang="zh-CN" sz="2800" b="0" i="0" u="none" strike="noStrike" cap="none" normalizeH="0" baseline="0" dirty="0">
                          <a:ln>
                            <a:noFill/>
                          </a:ln>
                          <a:solidFill>
                            <a:srgbClr val="FFFFFF"/>
                          </a:solidFill>
                          <a:effectLst/>
                          <a:latin typeface="Arial" charset="0"/>
                          <a:cs typeface="Arial" charset="0"/>
                        </a:rPr>
                        <a:t>السلام للإنجيلي</a:t>
                      </a:r>
                      <a:r>
                        <a:rPr kumimoji="0" lang="ar-EG" sz="2800" b="0" i="0" u="none" strike="noStrike" cap="none" normalizeH="0" baseline="0" dirty="0">
                          <a:ln>
                            <a:noFill/>
                          </a:ln>
                          <a:solidFill>
                            <a:srgbClr val="FFFFFF"/>
                          </a:solidFill>
                          <a:effectLst/>
                          <a:latin typeface="Arial" charset="0"/>
                          <a:cs typeface="Arial" charset="0"/>
                        </a:rPr>
                        <a:t>،</a:t>
                      </a:r>
                      <a:endParaRPr kumimoji="0" lang="ar-EG" altLang="zh-CN" sz="28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SA" altLang="zh-CN" sz="2800" b="0" i="0" u="none" strike="noStrike" cap="none" normalizeH="0" baseline="0" dirty="0">
                          <a:ln>
                            <a:noFill/>
                          </a:ln>
                          <a:solidFill>
                            <a:srgbClr val="FFFFFF"/>
                          </a:solidFill>
                          <a:effectLst/>
                          <a:latin typeface="Arial" charset="0"/>
                          <a:cs typeface="Arial" charset="0"/>
                        </a:rPr>
                        <a:t>السلام للرسول</a:t>
                      </a:r>
                      <a:r>
                        <a:rPr kumimoji="0" lang="ar-EG" sz="2800" b="0" i="0" u="none" strike="noStrike" cap="none" normalizeH="0" baseline="0" dirty="0">
                          <a:ln>
                            <a:noFill/>
                          </a:ln>
                          <a:solidFill>
                            <a:srgbClr val="FFFFFF"/>
                          </a:solidFill>
                          <a:effectLst/>
                          <a:latin typeface="Arial" charset="0"/>
                          <a:cs typeface="Arial" charset="0"/>
                        </a:rPr>
                        <a:t>،</a:t>
                      </a:r>
                      <a:endParaRPr kumimoji="0" lang="fr-FR" altLang="zh-CN" sz="28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fr-FR" altLang="zh-CN" sz="2800" b="0" i="0" u="none" strike="noStrike" cap="none" normalizeH="0" baseline="0" dirty="0">
                          <a:ln>
                            <a:noFill/>
                          </a:ln>
                          <a:solidFill>
                            <a:srgbClr val="FFFFFF"/>
                          </a:solidFill>
                          <a:effectLst/>
                          <a:latin typeface="Arial" charset="0"/>
                          <a:cs typeface="Arial" charset="0"/>
                        </a:rPr>
                        <a:t> </a:t>
                      </a:r>
                      <a:r>
                        <a:rPr kumimoji="0" lang="ar-AE" sz="2800" b="0" i="0" u="none" strike="noStrike" cap="none" normalizeH="0" baseline="0" dirty="0">
                          <a:ln>
                            <a:noFill/>
                          </a:ln>
                          <a:solidFill>
                            <a:srgbClr val="FFFFFF"/>
                          </a:solidFill>
                          <a:effectLst/>
                          <a:latin typeface="Arial" charset="0"/>
                          <a:cs typeface="Arial" charset="0"/>
                        </a:rPr>
                        <a:t>أنبا</a:t>
                      </a:r>
                      <a:r>
                        <a:rPr kumimoji="0" lang="fr-FR" sz="2800" b="0" i="0" u="none" strike="noStrike" cap="none" normalizeH="0" baseline="0" dirty="0">
                          <a:ln>
                            <a:noFill/>
                          </a:ln>
                          <a:solidFill>
                            <a:srgbClr val="FFFFFF"/>
                          </a:solidFill>
                          <a:effectLst/>
                          <a:latin typeface="Arial" charset="0"/>
                          <a:cs typeface="Arial" charset="0"/>
                        </a:rPr>
                        <a:t> </a:t>
                      </a:r>
                      <a:r>
                        <a:rPr kumimoji="0" lang="ar-SA" altLang="zh-CN" sz="2800" b="0" i="0" u="none" strike="noStrike" cap="none" normalizeH="0" baseline="0" dirty="0">
                          <a:ln>
                            <a:noFill/>
                          </a:ln>
                          <a:solidFill>
                            <a:srgbClr val="FFFFFF"/>
                          </a:solidFill>
                          <a:effectLst/>
                          <a:latin typeface="Arial" charset="0"/>
                          <a:cs typeface="Arial" charset="0"/>
                        </a:rPr>
                        <a:t>مرقس ناظر الإله</a:t>
                      </a:r>
                      <a:r>
                        <a:rPr kumimoji="0" lang="ar-EG" altLang="zh-CN" sz="2800" b="0" i="0" u="none" strike="noStrike" cap="none" normalizeH="0" baseline="0" dirty="0">
                          <a:ln>
                            <a:noFill/>
                          </a:ln>
                          <a:solidFill>
                            <a:srgbClr val="FFFFFF"/>
                          </a:solidFill>
                          <a:effectLst/>
                          <a:latin typeface="Arial" charset="0"/>
                          <a:cs typeface="Arial" charset="0"/>
                        </a:rPr>
                        <a:t>.</a:t>
                      </a:r>
                      <a:endParaRPr kumimoji="0" lang="en-US" sz="2800" b="0" i="0" u="none" strike="noStrike" cap="none" normalizeH="0" baseline="0" dirty="0">
                        <a:ln>
                          <a:noFill/>
                        </a:ln>
                        <a:solidFill>
                          <a:srgbClr val="FFFFFF"/>
                        </a:solidFill>
                        <a:effectLst/>
                        <a:latin typeface="Arial" charset="0"/>
                        <a:cs typeface="Arial" charset="0"/>
                      </a:endParaRPr>
                    </a:p>
                  </a:txBody>
                  <a:tcPr marL="90000" marR="90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34511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&lt;ere nak w~ </a:t>
                      </a:r>
                      <a:r>
                        <a:rPr kumimoji="0" lang="en-US" sz="4000" b="0" i="0" u="none" strike="noStrike" cap="none" normalizeH="0" baseline="0" dirty="0" err="1">
                          <a:ln>
                            <a:noFill/>
                          </a:ln>
                          <a:solidFill>
                            <a:srgbClr val="FFFF00"/>
                          </a:solidFill>
                          <a:effectLst/>
                          <a:latin typeface="Coptic1" pitchFamily="2" charset="0"/>
                          <a:cs typeface="Arial" charset="0"/>
                        </a:rPr>
                        <a:t>pimarturoc</a:t>
                      </a:r>
                      <a:r>
                        <a:rPr kumimoji="0" lang="en-US" sz="4000" b="0" i="0" u="none" strike="noStrike" cap="none" normalizeH="0" baseline="0" dirty="0">
                          <a:ln>
                            <a:noFill/>
                          </a:ln>
                          <a:solidFill>
                            <a:srgbClr val="FFFF00"/>
                          </a:solidFill>
                          <a:effectLst/>
                          <a:latin typeface="Coptic1" pitchFamily="2" charset="0"/>
                          <a:cs typeface="Arial" charset="0"/>
                        </a:rPr>
                        <a:t>:</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,ere </a:t>
                      </a:r>
                      <a:r>
                        <a:rPr kumimoji="0" lang="en-US" sz="4000" b="0" i="0" u="none" strike="noStrike" cap="none" normalizeH="0" baseline="0" dirty="0" err="1">
                          <a:ln>
                            <a:noFill/>
                          </a:ln>
                          <a:solidFill>
                            <a:srgbClr val="FFFF00"/>
                          </a:solidFill>
                          <a:effectLst/>
                          <a:latin typeface="Coptic1" pitchFamily="2" charset="0"/>
                          <a:cs typeface="Arial" charset="0"/>
                        </a:rPr>
                        <a:t>pieuaggelict</a:t>
                      </a:r>
                      <a:r>
                        <a:rPr kumimoji="0" lang="en-US" sz="4000" b="0" i="0" u="none" strike="noStrike" cap="none" normalizeH="0" baseline="0" dirty="0">
                          <a:ln>
                            <a:noFill/>
                          </a:ln>
                          <a:solidFill>
                            <a:srgbClr val="FFFF00"/>
                          </a:solidFill>
                          <a:effectLst/>
                          <a:latin typeface="Coptic1" pitchFamily="2" charset="0"/>
                          <a:cs typeface="Arial" charset="0"/>
                        </a:rPr>
                        <a:t>/c:</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,ere </a:t>
                      </a:r>
                      <a:r>
                        <a:rPr kumimoji="0" lang="en-US" sz="4000" b="0" i="0" u="none" strike="noStrike" cap="none" normalizeH="0" baseline="0" dirty="0" err="1">
                          <a:ln>
                            <a:noFill/>
                          </a:ln>
                          <a:solidFill>
                            <a:srgbClr val="FFFF00"/>
                          </a:solidFill>
                          <a:effectLst/>
                          <a:latin typeface="Coptic1" pitchFamily="2" charset="0"/>
                          <a:cs typeface="Arial" charset="0"/>
                        </a:rPr>
                        <a:t>pia~poctoloc</a:t>
                      </a:r>
                      <a:r>
                        <a:rPr kumimoji="0" lang="en-US" sz="4000" b="0" i="0" u="none" strike="noStrike" cap="none" normalizeH="0" baseline="0" dirty="0">
                          <a:ln>
                            <a:noFill/>
                          </a:ln>
                          <a:solidFill>
                            <a:srgbClr val="FFFF00"/>
                          </a:solidFill>
                          <a:effectLst/>
                          <a:latin typeface="Coptic1" pitchFamily="2" charset="0"/>
                          <a:cs typeface="Arial" charset="0"/>
                        </a:rPr>
                        <a:t>:</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Abba </a:t>
                      </a:r>
                      <a:r>
                        <a:rPr kumimoji="0" lang="en-US" sz="4000" b="0" i="0" u="none" strike="noStrike" cap="none" normalizeH="0" baseline="0" dirty="0" err="1">
                          <a:ln>
                            <a:noFill/>
                          </a:ln>
                          <a:solidFill>
                            <a:srgbClr val="FFFF00"/>
                          </a:solidFill>
                          <a:effectLst/>
                          <a:latin typeface="Coptic1" pitchFamily="2" charset="0"/>
                          <a:cs typeface="Arial" charset="0"/>
                        </a:rPr>
                        <a:t>Markoc</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piyewrimoc</a:t>
                      </a:r>
                      <a:r>
                        <a:rPr kumimoji="0" lang="en-US" sz="4000" b="0" i="0" u="none" strike="noStrike" cap="none" normalizeH="0" baseline="0" dirty="0">
                          <a:ln>
                            <a:noFill/>
                          </a:ln>
                          <a:solidFill>
                            <a:srgbClr val="FFFF00"/>
                          </a:solidFill>
                          <a:effectLst/>
                          <a:latin typeface="Coptic1" pitchFamily="2" charset="0"/>
                          <a:cs typeface="Arial" charset="0"/>
                        </a:rPr>
                        <a:t>.</a:t>
                      </a:r>
                    </a:p>
                  </a:txBody>
                  <a:tcPr marL="90000" marR="90000" marT="0" marB="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13" name="Tableau 3">
            <a:extLst>
              <a:ext uri="{FF2B5EF4-FFF2-40B4-BE49-F238E27FC236}">
                <a16:creationId xmlns:a16="http://schemas.microsoft.com/office/drawing/2014/main" id="{85881949-D8C4-433B-9885-00CDC2AF65A7}"/>
              </a:ext>
            </a:extLst>
          </p:cNvPr>
          <p:cNvGraphicFramePr>
            <a:graphicFrameLocks noGrp="1"/>
          </p:cNvGraphicFramePr>
          <p:nvPr>
            <p:extLst>
              <p:ext uri="{D42A27DB-BD31-4B8C-83A1-F6EECF244321}">
                <p14:modId xmlns:p14="http://schemas.microsoft.com/office/powerpoint/2010/main" val="2496658491"/>
              </p:ext>
            </p:extLst>
          </p:nvPr>
        </p:nvGraphicFramePr>
        <p:xfrm>
          <a:off x="1524000" y="67356"/>
          <a:ext cx="6096000" cy="310896"/>
        </p:xfrm>
        <a:graphic>
          <a:graphicData uri="http://schemas.openxmlformats.org/drawingml/2006/table">
            <a:tbl>
              <a:tblPr firstRow="1" bandRow="1">
                <a:tableStyleId>{2D5ABB26-0587-4C30-8999-92F81FD0307C}</a:tableStyleId>
              </a:tblPr>
              <a:tblGrid>
                <a:gridCol w="6096000">
                  <a:extLst>
                    <a:ext uri="{9D8B030D-6E8A-4147-A177-3AD203B41FA5}">
                      <a16:colId xmlns:a16="http://schemas.microsoft.com/office/drawing/2014/main" val="605294964"/>
                    </a:ext>
                  </a:extLst>
                </a:gridCol>
              </a:tblGrid>
              <a:tr h="285063">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lang="en-CA" sz="1800" dirty="0">
                          <a:solidFill>
                            <a:srgbClr val="FFFFFF"/>
                          </a:solidFill>
                          <a:latin typeface="Arial" charset="0"/>
                          <a:cs typeface="Arial" charset="0"/>
                        </a:rPr>
                        <a:t>Saint Marc </a:t>
                      </a:r>
                      <a:r>
                        <a:rPr lang="en-CA" sz="1800" dirty="0" err="1">
                          <a:solidFill>
                            <a:srgbClr val="FFFFFF"/>
                          </a:solidFill>
                          <a:latin typeface="Arial" charset="0"/>
                          <a:cs typeface="Arial" charset="0"/>
                        </a:rPr>
                        <a:t>l’apôtre</a:t>
                      </a:r>
                      <a:r>
                        <a:rPr lang="en-CA" sz="1800" dirty="0">
                          <a:solidFill>
                            <a:srgbClr val="FFFFFF"/>
                          </a:solidFill>
                          <a:latin typeface="Arial" charset="0"/>
                          <a:cs typeface="Arial" charset="0"/>
                        </a:rPr>
                        <a:t> - </a:t>
                      </a:r>
                      <a:r>
                        <a:rPr lang="ar-EG" sz="1800" dirty="0">
                          <a:solidFill>
                            <a:srgbClr val="FFFFFF"/>
                          </a:solidFill>
                          <a:latin typeface="Arial" charset="0"/>
                          <a:cs typeface="Arial" charset="0"/>
                        </a:rPr>
                        <a:t>مارمرقس الرسول</a:t>
                      </a:r>
                      <a:endParaRPr lang="en-CA" sz="1800" dirty="0">
                        <a:solidFill>
                          <a:srgbClr val="FFFFFF"/>
                        </a:solidFill>
                        <a:latin typeface="Arial" charset="0"/>
                        <a:cs typeface="Arial" charset="0"/>
                      </a:endParaRPr>
                    </a:p>
                  </a:txBody>
                  <a:tcP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spTree>
    <p:extLst>
      <p:ext uri="{BB962C8B-B14F-4D97-AF65-F5344CB8AC3E}">
        <p14:creationId xmlns:p14="http://schemas.microsoft.com/office/powerpoint/2010/main" val="77652173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90428" name="Group 28"/>
          <p:cNvGraphicFramePr>
            <a:graphicFrameLocks noGrp="1"/>
          </p:cNvGraphicFramePr>
          <p:nvPr>
            <p:extLst>
              <p:ext uri="{D42A27DB-BD31-4B8C-83A1-F6EECF244321}">
                <p14:modId xmlns:p14="http://schemas.microsoft.com/office/powerpoint/2010/main" val="1372854023"/>
              </p:ext>
            </p:extLst>
          </p:nvPr>
        </p:nvGraphicFramePr>
        <p:xfrm>
          <a:off x="0" y="383989"/>
          <a:ext cx="9144000" cy="4282440"/>
        </p:xfrm>
        <a:graphic>
          <a:graphicData uri="http://schemas.openxmlformats.org/drawingml/2006/table">
            <a:tbl>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722807154"/>
                    </a:ext>
                  </a:extLst>
                </a:gridCol>
              </a:tblGrid>
              <a:tr h="1760004">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pitchFamily="34" charset="0"/>
                        </a:rPr>
                        <a:t>Salut </a:t>
                      </a:r>
                      <a:r>
                        <a:rPr kumimoji="0" lang="fr-CA" sz="2400" b="0" i="0" u="none" strike="noStrike" cap="none" normalizeH="0" baseline="0" dirty="0">
                          <a:ln>
                            <a:noFill/>
                          </a:ln>
                          <a:solidFill>
                            <a:srgbClr val="FFFFFF"/>
                          </a:solidFill>
                          <a:effectLst/>
                          <a:latin typeface="Arial" charset="0"/>
                          <a:cs typeface="Arial" charset="0"/>
                        </a:rPr>
                        <a:t>à Étienne,</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charset="0"/>
                        </a:rPr>
                        <a:t>Le premier martyr,</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pitchFamily="34" charset="0"/>
                        </a:rPr>
                        <a:t>salut </a:t>
                      </a:r>
                      <a:r>
                        <a:rPr kumimoji="0" lang="fr-CA" sz="2400" b="0" i="0" u="none" strike="noStrike" cap="none" normalizeH="0" baseline="0" dirty="0">
                          <a:ln>
                            <a:noFill/>
                          </a:ln>
                          <a:solidFill>
                            <a:srgbClr val="FFFFFF"/>
                          </a:solidFill>
                          <a:effectLst/>
                          <a:latin typeface="Arial" charset="0"/>
                          <a:cs typeface="Arial" charset="0"/>
                        </a:rPr>
                        <a:t>à l’archidiacre</a:t>
                      </a:r>
                      <a:br>
                        <a:rPr kumimoji="0" lang="fr-CA" sz="2400" b="0" i="0" u="none" strike="noStrike" cap="none" normalizeH="0" baseline="0" dirty="0">
                          <a:ln>
                            <a:noFill/>
                          </a:ln>
                          <a:solidFill>
                            <a:srgbClr val="FFFFFF"/>
                          </a:solidFill>
                          <a:effectLst/>
                          <a:latin typeface="Arial" charset="0"/>
                          <a:cs typeface="Arial" charset="0"/>
                        </a:rPr>
                      </a:br>
                      <a:r>
                        <a:rPr kumimoji="0" lang="fr-CA" sz="2400" b="0" i="0" u="none" strike="noStrike" cap="none" normalizeH="0" baseline="0" dirty="0">
                          <a:ln>
                            <a:noFill/>
                          </a:ln>
                          <a:solidFill>
                            <a:srgbClr val="FFFFFF"/>
                          </a:solidFill>
                          <a:effectLst/>
                          <a:latin typeface="Arial" charset="0"/>
                          <a:cs typeface="Arial" charset="0"/>
                        </a:rPr>
                        <a:t>béni.</a:t>
                      </a:r>
                    </a:p>
                  </a:txBody>
                  <a:tcPr marT="34290" marB="3429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EG" sz="2800" b="0" i="0" u="none" strike="noStrike" cap="none" normalizeH="0" baseline="0" dirty="0">
                          <a:ln>
                            <a:noFill/>
                          </a:ln>
                          <a:solidFill>
                            <a:srgbClr val="FFFFFF"/>
                          </a:solidFill>
                          <a:effectLst/>
                          <a:latin typeface="Arial" charset="0"/>
                          <a:cs typeface="Arial" charset="0"/>
                        </a:rPr>
                        <a:t>السلام </a:t>
                      </a:r>
                      <a:r>
                        <a:rPr kumimoji="0" lang="ar-EG" sz="2800" b="0" i="0" u="none" strike="noStrike" cap="none" normalizeH="0" baseline="0" dirty="0" err="1">
                          <a:ln>
                            <a:noFill/>
                          </a:ln>
                          <a:solidFill>
                            <a:srgbClr val="FFFFFF"/>
                          </a:solidFill>
                          <a:effectLst/>
                          <a:latin typeface="Arial" charset="0"/>
                          <a:cs typeface="Arial" charset="0"/>
                        </a:rPr>
                        <a:t>لإسطفانوس</a:t>
                      </a:r>
                      <a:r>
                        <a:rPr kumimoji="0" lang="ar-EG" sz="2800" b="0" i="0" u="none" strike="noStrike" cap="none" normalizeH="0" baseline="0" dirty="0">
                          <a:ln>
                            <a:noFill/>
                          </a:ln>
                          <a:solidFill>
                            <a:srgbClr val="FFFFFF"/>
                          </a:solidFill>
                          <a:effectLst/>
                          <a:latin typeface="Arial" charset="0"/>
                          <a:cs typeface="Arial" charset="0"/>
                        </a:rPr>
                        <a:t>،</a:t>
                      </a:r>
                      <a:br>
                        <a:rPr kumimoji="0" lang="fr-FR" sz="2800" b="0" i="0" u="none" strike="noStrike" cap="none" normalizeH="0" baseline="0" dirty="0">
                          <a:ln>
                            <a:noFill/>
                          </a:ln>
                          <a:solidFill>
                            <a:srgbClr val="FFFFFF"/>
                          </a:solidFill>
                          <a:effectLst/>
                          <a:latin typeface="Arial" charset="0"/>
                          <a:cs typeface="Arial" charset="0"/>
                        </a:rPr>
                      </a:br>
                      <a:r>
                        <a:rPr kumimoji="0" lang="ar-EG" sz="2800" b="0" i="0" u="none" strike="noStrike" cap="none" normalizeH="0" baseline="0" dirty="0">
                          <a:ln>
                            <a:noFill/>
                          </a:ln>
                          <a:solidFill>
                            <a:srgbClr val="FFFFFF"/>
                          </a:solidFill>
                          <a:effectLst/>
                          <a:latin typeface="Arial" charset="0"/>
                          <a:cs typeface="Arial" charset="0"/>
                        </a:rPr>
                        <a:t>أول الشهداء</a:t>
                      </a:r>
                      <a:r>
                        <a:rPr kumimoji="0" lang="fr-FR" sz="2800" b="0" i="0" u="none" strike="noStrike" cap="none" normalizeH="0" baseline="0" dirty="0">
                          <a:ln>
                            <a:noFill/>
                          </a:ln>
                          <a:solidFill>
                            <a:srgbClr val="FFFFFF"/>
                          </a:solidFill>
                          <a:effectLst/>
                          <a:latin typeface="Arial" charset="0"/>
                          <a:cs typeface="Arial" charset="0"/>
                        </a:rPr>
                        <a:t>.</a:t>
                      </a:r>
                      <a:endParaRPr kumimoji="0" lang="ar-EG" sz="28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2800" b="0" i="0" u="none" strike="noStrike" cap="none" normalizeH="0" baseline="0" dirty="0">
                          <a:ln>
                            <a:noFill/>
                          </a:ln>
                          <a:solidFill>
                            <a:srgbClr val="FFFFFF"/>
                          </a:solidFill>
                          <a:effectLst/>
                          <a:latin typeface="Arial" charset="0"/>
                          <a:cs typeface="Arial" charset="0"/>
                        </a:rPr>
                        <a:t>السلام لرئيس الشمامسة</a:t>
                      </a:r>
                      <a:br>
                        <a:rPr kumimoji="0" lang="fr-FR" sz="2800" b="0" i="0" u="none" strike="noStrike" cap="none" normalizeH="0" baseline="0" dirty="0">
                          <a:ln>
                            <a:noFill/>
                          </a:ln>
                          <a:solidFill>
                            <a:srgbClr val="FFFFFF"/>
                          </a:solidFill>
                          <a:effectLst/>
                          <a:latin typeface="Arial" charset="0"/>
                          <a:cs typeface="Arial" charset="0"/>
                        </a:rPr>
                      </a:br>
                      <a:r>
                        <a:rPr kumimoji="0" lang="ar-EG" sz="2800" b="0" i="0" u="none" strike="noStrike" cap="none" normalizeH="0" baseline="0" dirty="0">
                          <a:ln>
                            <a:noFill/>
                          </a:ln>
                          <a:solidFill>
                            <a:srgbClr val="FFFFFF"/>
                          </a:solidFill>
                          <a:effectLst/>
                          <a:latin typeface="Arial" charset="0"/>
                          <a:cs typeface="Arial" charset="0"/>
                        </a:rPr>
                        <a:t>المُبارَك.</a:t>
                      </a:r>
                      <a:endParaRPr kumimoji="0" lang="en-US" sz="2800" b="0" i="0" u="none" strike="noStrike" cap="none" normalizeH="0" baseline="0" dirty="0">
                        <a:ln>
                          <a:noFill/>
                        </a:ln>
                        <a:solidFill>
                          <a:srgbClr val="FFFFFF"/>
                        </a:solidFill>
                        <a:effectLst/>
                        <a:latin typeface="Arial" charset="0"/>
                        <a:cs typeface="Arial" charset="0"/>
                      </a:endParaRPr>
                    </a:p>
                  </a:txBody>
                  <a:tcPr marT="34290" marB="3429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485157">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&lt;ere </a:t>
                      </a:r>
                      <a:r>
                        <a:rPr kumimoji="0" lang="en-US" sz="4000" b="0" i="0" u="none" strike="noStrike" cap="none" normalizeH="0" baseline="0" dirty="0" err="1">
                          <a:ln>
                            <a:noFill/>
                          </a:ln>
                          <a:solidFill>
                            <a:srgbClr val="FFFF00"/>
                          </a:solidFill>
                          <a:effectLst/>
                          <a:latin typeface="Coptic1" pitchFamily="2" charset="0"/>
                          <a:cs typeface="Arial" charset="0"/>
                        </a:rPr>
                        <a:t>C~tevanoc</a:t>
                      </a:r>
                      <a:r>
                        <a:rPr kumimoji="0" lang="en-US" sz="4000" b="0" i="0" u="none" strike="noStrike" cap="none" normalizeH="0" baseline="0" dirty="0">
                          <a:ln>
                            <a:noFill/>
                          </a:ln>
                          <a:solidFill>
                            <a:srgbClr val="FFFF00"/>
                          </a:solidFill>
                          <a:effectLst/>
                          <a:latin typeface="Coptic1" pitchFamily="2" charset="0"/>
                          <a:cs typeface="Arial" charset="0"/>
                        </a:rPr>
                        <a:t>:</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pisorp</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m~marturoc</a:t>
                      </a:r>
                      <a:r>
                        <a:rPr kumimoji="0" lang="en-US" sz="4000" b="0" i="0" u="none" strike="noStrike" cap="none" normalizeH="0" baseline="0" dirty="0">
                          <a:ln>
                            <a:noFill/>
                          </a:ln>
                          <a:solidFill>
                            <a:srgbClr val="FFFF00"/>
                          </a:solidFill>
                          <a:effectLst/>
                          <a:latin typeface="Coptic1" pitchFamily="2" charset="0"/>
                          <a:cs typeface="Arial" charset="0"/>
                        </a:rPr>
                        <a:t>:</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,ere </a:t>
                      </a:r>
                      <a:r>
                        <a:rPr kumimoji="0" lang="en-US" sz="4000" b="0" i="0" u="none" strike="noStrike" cap="none" normalizeH="0" baseline="0" dirty="0" err="1">
                          <a:ln>
                            <a:noFill/>
                          </a:ln>
                          <a:solidFill>
                            <a:srgbClr val="FFFF00"/>
                          </a:solidFill>
                          <a:effectLst/>
                          <a:latin typeface="Coptic1" pitchFamily="2" charset="0"/>
                          <a:cs typeface="Arial" charset="0"/>
                        </a:rPr>
                        <a:t>piar</a:t>
                      </a:r>
                      <a:r>
                        <a:rPr kumimoji="0" lang="en-US" sz="4000" b="0" i="0" u="none" strike="noStrike" cap="none" normalizeH="0" baseline="0" dirty="0">
                          <a:ln>
                            <a:noFill/>
                          </a:ln>
                          <a:solidFill>
                            <a:srgbClr val="FFFF00"/>
                          </a:solidFill>
                          <a:effectLst/>
                          <a:latin typeface="Coptic1" pitchFamily="2" charset="0"/>
                          <a:cs typeface="Arial" charset="0"/>
                        </a:rPr>
                        <a:t>,/</a:t>
                      </a:r>
                      <a:r>
                        <a:rPr kumimoji="0" lang="en-US" sz="4000" b="0" i="0" u="none" strike="noStrike" cap="none" normalizeH="0" baseline="0" dirty="0" err="1">
                          <a:ln>
                            <a:noFill/>
                          </a:ln>
                          <a:solidFill>
                            <a:srgbClr val="FFFF00"/>
                          </a:solidFill>
                          <a:effectLst/>
                          <a:latin typeface="Coptic1" pitchFamily="2" charset="0"/>
                          <a:cs typeface="Arial" charset="0"/>
                        </a:rPr>
                        <a:t>dia~kwn</a:t>
                      </a:r>
                      <a:r>
                        <a:rPr kumimoji="0" lang="en-US"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ouoh</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etc~marwout</a:t>
                      </a:r>
                      <a:r>
                        <a:rPr kumimoji="0" lang="en-US" sz="4000" b="0" i="0" u="none" strike="noStrike" cap="none" normalizeH="0" baseline="0" dirty="0">
                          <a:ln>
                            <a:noFill/>
                          </a:ln>
                          <a:solidFill>
                            <a:srgbClr val="FFFF00"/>
                          </a:solidFill>
                          <a:effectLst/>
                          <a:latin typeface="Coptic1" pitchFamily="2" charset="0"/>
                          <a:cs typeface="Arial" charset="0"/>
                        </a:rPr>
                        <a:t>.</a:t>
                      </a: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10" name="Tableau 3">
            <a:extLst>
              <a:ext uri="{FF2B5EF4-FFF2-40B4-BE49-F238E27FC236}">
                <a16:creationId xmlns:a16="http://schemas.microsoft.com/office/drawing/2014/main" id="{F31CBD8B-D41A-4B00-8734-0B94ECDF4C05}"/>
              </a:ext>
            </a:extLst>
          </p:cNvPr>
          <p:cNvGraphicFramePr>
            <a:graphicFrameLocks noGrp="1"/>
          </p:cNvGraphicFramePr>
          <p:nvPr>
            <p:extLst>
              <p:ext uri="{D42A27DB-BD31-4B8C-83A1-F6EECF244321}">
                <p14:modId xmlns:p14="http://schemas.microsoft.com/office/powerpoint/2010/main" val="664370060"/>
              </p:ext>
            </p:extLst>
          </p:nvPr>
        </p:nvGraphicFramePr>
        <p:xfrm>
          <a:off x="1524000" y="67356"/>
          <a:ext cx="6096000" cy="310896"/>
        </p:xfrm>
        <a:graphic>
          <a:graphicData uri="http://schemas.openxmlformats.org/drawingml/2006/table">
            <a:tbl>
              <a:tblPr firstRow="1" bandRow="1">
                <a:tableStyleId>{2D5ABB26-0587-4C30-8999-92F81FD0307C}</a:tableStyleId>
              </a:tblPr>
              <a:tblGrid>
                <a:gridCol w="6096000">
                  <a:extLst>
                    <a:ext uri="{9D8B030D-6E8A-4147-A177-3AD203B41FA5}">
                      <a16:colId xmlns:a16="http://schemas.microsoft.com/office/drawing/2014/main" val="605294964"/>
                    </a:ext>
                  </a:extLst>
                </a:gridCol>
              </a:tblGrid>
              <a:tr h="285063">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lang="en-CA" sz="1800" dirty="0">
                          <a:solidFill>
                            <a:srgbClr val="FFFFFF"/>
                          </a:solidFill>
                          <a:latin typeface="Arial" charset="0"/>
                          <a:cs typeface="Arial" charset="0"/>
                        </a:rPr>
                        <a:t>Saint Étienne - </a:t>
                      </a:r>
                      <a:r>
                        <a:rPr lang="ar-EG" sz="1800" dirty="0">
                          <a:solidFill>
                            <a:srgbClr val="FFFFFF"/>
                          </a:solidFill>
                          <a:latin typeface="Arial" charset="0"/>
                          <a:cs typeface="Arial" charset="0"/>
                        </a:rPr>
                        <a:t>الشهيد إسطفانوس</a:t>
                      </a:r>
                      <a:endParaRPr lang="en-CA" sz="1800" dirty="0">
                        <a:solidFill>
                          <a:srgbClr val="FFFFFF"/>
                        </a:solidFill>
                        <a:latin typeface="Arial" charset="0"/>
                        <a:cs typeface="Arial" charset="0"/>
                      </a:endParaRPr>
                    </a:p>
                  </a:txBody>
                  <a:tcP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spTree>
    <p:extLst>
      <p:ext uri="{BB962C8B-B14F-4D97-AF65-F5344CB8AC3E}">
        <p14:creationId xmlns:p14="http://schemas.microsoft.com/office/powerpoint/2010/main" val="386232059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95902" name="Group 30"/>
          <p:cNvGraphicFramePr>
            <a:graphicFrameLocks noGrp="1"/>
          </p:cNvGraphicFramePr>
          <p:nvPr>
            <p:extLst>
              <p:ext uri="{D42A27DB-BD31-4B8C-83A1-F6EECF244321}">
                <p14:modId xmlns:p14="http://schemas.microsoft.com/office/powerpoint/2010/main" val="41718261"/>
              </p:ext>
            </p:extLst>
          </p:nvPr>
        </p:nvGraphicFramePr>
        <p:xfrm>
          <a:off x="0" y="460482"/>
          <a:ext cx="9144000" cy="4293870"/>
        </p:xfrm>
        <a:graphic>
          <a:graphicData uri="http://schemas.openxmlformats.org/drawingml/2006/table">
            <a:tbl>
              <a:tblPr/>
              <a:tblGrid>
                <a:gridCol w="5012987">
                  <a:extLst>
                    <a:ext uri="{9D8B030D-6E8A-4147-A177-3AD203B41FA5}">
                      <a16:colId xmlns:a16="http://schemas.microsoft.com/office/drawing/2014/main" val="20000"/>
                    </a:ext>
                  </a:extLst>
                </a:gridCol>
                <a:gridCol w="4131013">
                  <a:extLst>
                    <a:ext uri="{9D8B030D-6E8A-4147-A177-3AD203B41FA5}">
                      <a16:colId xmlns:a16="http://schemas.microsoft.com/office/drawing/2014/main" val="3500270401"/>
                    </a:ext>
                  </a:extLst>
                </a:gridCol>
              </a:tblGrid>
              <a:tr h="14858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0" i="0" u="none" strike="noStrike" cap="none" normalizeH="0" baseline="0" dirty="0">
                          <a:ln>
                            <a:noFill/>
                          </a:ln>
                          <a:solidFill>
                            <a:srgbClr val="FFFFFF"/>
                          </a:solidFill>
                          <a:effectLst/>
                          <a:latin typeface="Arial" charset="0"/>
                          <a:cs typeface="Arial" pitchFamily="34" charset="0"/>
                        </a:rPr>
                        <a:t>Salut à vous ô martyrs, salut aux courageux héros, salut aux persévérants,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CA" sz="2000" b="0" i="0" u="none" strike="noStrike" cap="none" normalizeH="0" baseline="0" dirty="0">
                          <a:ln>
                            <a:noFill/>
                          </a:ln>
                          <a:solidFill>
                            <a:srgbClr val="FFFFFF"/>
                          </a:solidFill>
                          <a:effectLst/>
                          <a:latin typeface="Arial" charset="0"/>
                          <a:cs typeface="Arial" pitchFamily="34" charset="0"/>
                        </a:rPr>
                        <a:t>Mon seigneur le roi Georges, Théodore le stratège, </a:t>
                      </a:r>
                      <a:r>
                        <a:rPr kumimoji="0" lang="en-US" sz="2000" b="0" i="0" u="none" strike="noStrike" cap="none" normalizeH="0" baseline="0" dirty="0" err="1">
                          <a:ln>
                            <a:noFill/>
                          </a:ln>
                          <a:solidFill>
                            <a:srgbClr val="FFFFFF"/>
                          </a:solidFill>
                          <a:effectLst/>
                          <a:latin typeface="Arial" charset="0"/>
                          <a:cs typeface="Arial" charset="0"/>
                        </a:rPr>
                        <a:t>Philopatir</a:t>
                      </a:r>
                      <a:r>
                        <a:rPr kumimoji="0" lang="en-US" sz="2000" b="0" i="0" u="none" strike="noStrike" cap="none" normalizeH="0" baseline="0" dirty="0">
                          <a:ln>
                            <a:noFill/>
                          </a:ln>
                          <a:solidFill>
                            <a:srgbClr val="FFFFFF"/>
                          </a:solidFill>
                          <a:effectLst/>
                          <a:latin typeface="Arial" charset="0"/>
                          <a:cs typeface="Arial" charset="0"/>
                        </a:rPr>
                        <a:t> Mercorios, </a:t>
                      </a:r>
                      <a:r>
                        <a:rPr kumimoji="0" lang="fr-CA" sz="2000" b="0" i="0" u="none" strike="noStrike" cap="none" normalizeH="0" baseline="0" dirty="0">
                          <a:ln>
                            <a:noFill/>
                          </a:ln>
                          <a:solidFill>
                            <a:srgbClr val="FFFFFF"/>
                          </a:solidFill>
                          <a:effectLst/>
                          <a:latin typeface="Arial" charset="0"/>
                          <a:cs typeface="Arial" pitchFamily="34" charset="0"/>
                        </a:rPr>
                        <a:t>le saint Abba Mina</a:t>
                      </a:r>
                      <a:r>
                        <a:rPr kumimoji="0" lang="en-US" sz="2000" b="0" i="0" u="none" strike="noStrike" cap="none" normalizeH="0" baseline="0" dirty="0">
                          <a:ln>
                            <a:noFill/>
                          </a:ln>
                          <a:solidFill>
                            <a:srgbClr val="FFFFFF"/>
                          </a:solidFill>
                          <a:effectLst/>
                          <a:latin typeface="Arial" charset="0"/>
                          <a:cs typeface="Arial" charset="0"/>
                        </a:rPr>
                        <a:t>.</a:t>
                      </a:r>
                      <a:endParaRPr kumimoji="0" lang="fr-CA" sz="2000" b="0" i="0" u="none" strike="noStrike" cap="none" normalizeH="0" baseline="0" dirty="0">
                        <a:ln>
                          <a:noFill/>
                        </a:ln>
                        <a:solidFill>
                          <a:srgbClr val="FFFFFF"/>
                        </a:solidFill>
                        <a:effectLst/>
                        <a:latin typeface="Arial" charset="0"/>
                        <a:cs typeface="Arial" pitchFamily="34" charset="0"/>
                      </a:endParaRPr>
                    </a:p>
                  </a:txBody>
                  <a:tcPr marT="34290" marB="3429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EG" sz="2200" b="0" i="0" u="none" strike="noStrike" cap="none" normalizeH="0" baseline="0" dirty="0">
                          <a:ln>
                            <a:noFill/>
                          </a:ln>
                          <a:solidFill>
                            <a:srgbClr val="FFFFFF"/>
                          </a:solidFill>
                          <a:effectLst/>
                          <a:latin typeface="Arial" charset="0"/>
                          <a:cs typeface="Arial" charset="0"/>
                        </a:rPr>
                        <a:t>السلام لكم أيها الشهداء</a:t>
                      </a:r>
                      <a:r>
                        <a:rPr kumimoji="0" lang="ar-EG" sz="2400" b="0" i="0" u="none" strike="noStrike" cap="none" normalizeH="0" baseline="0" dirty="0">
                          <a:ln>
                            <a:noFill/>
                          </a:ln>
                          <a:solidFill>
                            <a:srgbClr val="FFFFFF"/>
                          </a:solidFill>
                          <a:effectLst/>
                          <a:latin typeface="Arial" charset="0"/>
                          <a:cs typeface="Arial" charset="0"/>
                        </a:rPr>
                        <a:t>،</a:t>
                      </a:r>
                      <a:r>
                        <a:rPr kumimoji="0" lang="ar-EG" sz="2200" b="0" i="0" u="none" strike="noStrike" cap="none" normalizeH="0" baseline="0" dirty="0">
                          <a:ln>
                            <a:noFill/>
                          </a:ln>
                          <a:solidFill>
                            <a:srgbClr val="FFFFFF"/>
                          </a:solidFill>
                          <a:effectLst/>
                          <a:latin typeface="Arial" charset="0"/>
                          <a:cs typeface="Arial" charset="0"/>
                        </a:rPr>
                        <a:t> السلام </a:t>
                      </a:r>
                      <a:r>
                        <a:rPr kumimoji="0" lang="ar-EG" sz="2200" b="0" i="0" u="none" strike="noStrike" cap="none" normalizeH="0" baseline="0" dirty="0" err="1">
                          <a:ln>
                            <a:noFill/>
                          </a:ln>
                          <a:solidFill>
                            <a:srgbClr val="FFFFFF"/>
                          </a:solidFill>
                          <a:effectLst/>
                          <a:latin typeface="Arial" charset="0"/>
                          <a:cs typeface="Arial" charset="0"/>
                        </a:rPr>
                        <a:t>للشجعان</a:t>
                      </a:r>
                      <a:r>
                        <a:rPr kumimoji="0" lang="ar-EG" sz="2200" b="0" i="0" u="none" strike="noStrike" cap="none" normalizeH="0" baseline="0" dirty="0">
                          <a:ln>
                            <a:noFill/>
                          </a:ln>
                          <a:solidFill>
                            <a:srgbClr val="FFFFFF"/>
                          </a:solidFill>
                          <a:effectLst/>
                          <a:latin typeface="Arial" charset="0"/>
                          <a:cs typeface="Arial" charset="0"/>
                        </a:rPr>
                        <a:t> الأبطال</a:t>
                      </a:r>
                      <a:r>
                        <a:rPr kumimoji="0" lang="ar-EG" sz="2400" b="0" i="0" u="none" strike="noStrike" cap="none" normalizeH="0" baseline="0" dirty="0">
                          <a:ln>
                            <a:noFill/>
                          </a:ln>
                          <a:solidFill>
                            <a:srgbClr val="FFFFFF"/>
                          </a:solidFill>
                          <a:effectLst/>
                          <a:latin typeface="Arial" charset="0"/>
                          <a:cs typeface="Arial" charset="0"/>
                        </a:rPr>
                        <a:t>،</a:t>
                      </a:r>
                      <a:r>
                        <a:rPr kumimoji="0" lang="ar-EG" sz="2200" b="0" i="0" u="none" strike="noStrike" cap="none" normalizeH="0" baseline="0" dirty="0">
                          <a:ln>
                            <a:noFill/>
                          </a:ln>
                          <a:solidFill>
                            <a:srgbClr val="FFFFFF"/>
                          </a:solidFill>
                          <a:effectLst/>
                          <a:latin typeface="Arial" charset="0"/>
                          <a:cs typeface="Arial" charset="0"/>
                        </a:rPr>
                        <a:t> السلام للابسي الجهاد</a:t>
                      </a:r>
                      <a:r>
                        <a:rPr kumimoji="0" lang="ar-EG" sz="2400" b="0" i="0" u="none" strike="noStrike" cap="none" normalizeH="0" baseline="0" dirty="0">
                          <a:ln>
                            <a:noFill/>
                          </a:ln>
                          <a:solidFill>
                            <a:srgbClr val="FFFFFF"/>
                          </a:solidFill>
                          <a:effectLst/>
                          <a:latin typeface="Arial" charset="0"/>
                          <a:cs typeface="Arial" charset="0"/>
                        </a:rPr>
                        <a:t>،</a:t>
                      </a:r>
                      <a:r>
                        <a:rPr kumimoji="0" lang="ar-EG" sz="2200" b="0" i="0" u="none" strike="noStrike" cap="none" normalizeH="0" baseline="0" dirty="0">
                          <a:ln>
                            <a:noFill/>
                          </a:ln>
                          <a:solidFill>
                            <a:srgbClr val="FFFFFF"/>
                          </a:solidFill>
                          <a:effectLst/>
                          <a:latin typeface="Arial" charset="0"/>
                          <a:cs typeface="Arial" charset="0"/>
                        </a:rPr>
                        <a:t> سيدي الملك جيؤرجيوس،</a:t>
                      </a:r>
                      <a:r>
                        <a:rPr kumimoji="0" lang="fr-FR" sz="2200" b="0" i="0" u="none" strike="noStrike" cap="none" normalizeH="0" baseline="0" dirty="0">
                          <a:ln>
                            <a:noFill/>
                          </a:ln>
                          <a:solidFill>
                            <a:srgbClr val="FFFFFF"/>
                          </a:solidFill>
                          <a:effectLst/>
                          <a:latin typeface="Arial" charset="0"/>
                          <a:cs typeface="Arial" charset="0"/>
                        </a:rPr>
                        <a:t> </a:t>
                      </a:r>
                      <a:r>
                        <a:rPr kumimoji="0" lang="ar-EG" sz="2200" b="0" i="0" u="none" strike="noStrike" cap="none" normalizeH="0" baseline="0" dirty="0">
                          <a:ln>
                            <a:noFill/>
                          </a:ln>
                          <a:solidFill>
                            <a:srgbClr val="FFFFFF"/>
                          </a:solidFill>
                          <a:effectLst/>
                          <a:latin typeface="Arial" charset="0"/>
                          <a:cs typeface="Arial" charset="0"/>
                        </a:rPr>
                        <a:t>ثيؤذوروس الآسفهسلار، فيلوباتير مرقوريوس،</a:t>
                      </a:r>
                      <a:r>
                        <a:rPr kumimoji="0" lang="en-US" sz="2200" b="0" i="0" u="none" strike="noStrike" cap="none" normalizeH="0" baseline="0" dirty="0">
                          <a:ln>
                            <a:noFill/>
                          </a:ln>
                          <a:solidFill>
                            <a:srgbClr val="FFFFFF"/>
                          </a:solidFill>
                          <a:effectLst/>
                          <a:latin typeface="Arial" charset="0"/>
                          <a:cs typeface="Arial" charset="0"/>
                        </a:rPr>
                        <a:t> </a:t>
                      </a:r>
                      <a:r>
                        <a:rPr kumimoji="0" lang="ar-EG" sz="2200" b="0" i="0" u="none" strike="noStrike" cap="none" normalizeH="0" baseline="0" dirty="0">
                          <a:ln>
                            <a:noFill/>
                          </a:ln>
                          <a:solidFill>
                            <a:srgbClr val="FFFFFF"/>
                          </a:solidFill>
                          <a:effectLst/>
                          <a:latin typeface="Arial" charset="0"/>
                          <a:cs typeface="Arial" charset="0"/>
                        </a:rPr>
                        <a:t>القديس أبا مينا.</a:t>
                      </a:r>
                      <a:endParaRPr kumimoji="0" lang="en-US" sz="2200" b="0" i="0" u="none" strike="noStrike" cap="none" normalizeH="0" baseline="0" dirty="0">
                        <a:ln>
                          <a:noFill/>
                        </a:ln>
                        <a:solidFill>
                          <a:srgbClr val="FFFFFF"/>
                        </a:solidFill>
                        <a:effectLst/>
                        <a:latin typeface="Arial" charset="0"/>
                        <a:cs typeface="Arial" charset="0"/>
                      </a:endParaRPr>
                    </a:p>
                  </a:txBody>
                  <a:tcPr marT="34290" marB="3429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520196">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3500" b="0" i="0" u="none" strike="noStrike" cap="none" normalizeH="0" baseline="0" dirty="0">
                          <a:ln>
                            <a:noFill/>
                          </a:ln>
                          <a:solidFill>
                            <a:srgbClr val="FFFF00"/>
                          </a:solidFill>
                          <a:effectLst/>
                          <a:latin typeface="Coptic1" pitchFamily="2" charset="0"/>
                          <a:cs typeface="Arial" charset="0"/>
                        </a:rPr>
                        <a:t>&lt;ere </a:t>
                      </a:r>
                      <a:r>
                        <a:rPr kumimoji="0" lang="en-US" sz="3500" b="0" i="0" u="none" strike="noStrike" cap="none" normalizeH="0" baseline="0" dirty="0" err="1">
                          <a:ln>
                            <a:noFill/>
                          </a:ln>
                          <a:solidFill>
                            <a:srgbClr val="FFFF00"/>
                          </a:solidFill>
                          <a:effectLst/>
                          <a:latin typeface="Coptic1" pitchFamily="2" charset="0"/>
                          <a:cs typeface="Arial" charset="0"/>
                        </a:rPr>
                        <a:t>nwten</a:t>
                      </a:r>
                      <a:r>
                        <a:rPr kumimoji="0" lang="en-US" sz="3500" b="0" i="0" u="none" strike="noStrike" cap="none" normalizeH="0" baseline="0" dirty="0">
                          <a:ln>
                            <a:noFill/>
                          </a:ln>
                          <a:solidFill>
                            <a:srgbClr val="FFFF00"/>
                          </a:solidFill>
                          <a:effectLst/>
                          <a:latin typeface="Coptic1" pitchFamily="2" charset="0"/>
                          <a:cs typeface="Arial" charset="0"/>
                        </a:rPr>
                        <a:t> w~ </a:t>
                      </a:r>
                      <a:r>
                        <a:rPr kumimoji="0" lang="en-US" sz="3500" b="0" i="0" u="none" strike="noStrike" cap="none" normalizeH="0" baseline="0" dirty="0" err="1">
                          <a:ln>
                            <a:noFill/>
                          </a:ln>
                          <a:solidFill>
                            <a:srgbClr val="FFFF00"/>
                          </a:solidFill>
                          <a:effectLst/>
                          <a:latin typeface="Coptic1" pitchFamily="2" charset="0"/>
                          <a:cs typeface="Arial" charset="0"/>
                        </a:rPr>
                        <a:t>nimarturoc</a:t>
                      </a:r>
                      <a:r>
                        <a:rPr kumimoji="0" lang="en-US" sz="3500" b="0" i="0" u="none" strike="noStrike" cap="none" normalizeH="0" baseline="0" dirty="0">
                          <a:ln>
                            <a:noFill/>
                          </a:ln>
                          <a:solidFill>
                            <a:srgbClr val="FFFF00"/>
                          </a:solidFill>
                          <a:effectLst/>
                          <a:latin typeface="Coptic1" pitchFamily="2" charset="0"/>
                          <a:cs typeface="Arial" charset="0"/>
                        </a:rPr>
                        <a:t>: ,ere </a:t>
                      </a:r>
                      <a:r>
                        <a:rPr kumimoji="0" lang="en-US" sz="3500" b="0" i="0" u="none" strike="noStrike" cap="none" normalizeH="0" baseline="0" dirty="0" err="1">
                          <a:ln>
                            <a:noFill/>
                          </a:ln>
                          <a:solidFill>
                            <a:srgbClr val="FFFF00"/>
                          </a:solidFill>
                          <a:effectLst/>
                          <a:latin typeface="Coptic1" pitchFamily="2" charset="0"/>
                          <a:cs typeface="Arial" charset="0"/>
                        </a:rPr>
                        <a:t>niswij</a:t>
                      </a:r>
                      <a:r>
                        <a:rPr kumimoji="0" lang="en-US" sz="3500" b="0" i="0" u="none" strike="noStrike" cap="none" normalizeH="0" baseline="0" dirty="0">
                          <a:ln>
                            <a:noFill/>
                          </a:ln>
                          <a:solidFill>
                            <a:srgbClr val="FFFF00"/>
                          </a:solidFill>
                          <a:effectLst/>
                          <a:latin typeface="Coptic1" pitchFamily="2" charset="0"/>
                          <a:cs typeface="Arial" charset="0"/>
                        </a:rPr>
                        <a:t> </a:t>
                      </a:r>
                      <a:r>
                        <a:rPr kumimoji="0" lang="en-US" sz="3500" b="0" i="0" u="none" strike="noStrike" cap="none" normalizeH="0" baseline="0" dirty="0" err="1">
                          <a:ln>
                            <a:noFill/>
                          </a:ln>
                          <a:solidFill>
                            <a:srgbClr val="FFFF00"/>
                          </a:solidFill>
                          <a:effectLst/>
                          <a:latin typeface="Coptic1" pitchFamily="2" charset="0"/>
                          <a:cs typeface="Arial" charset="0"/>
                        </a:rPr>
                        <a:t>n~genneoc</a:t>
                      </a:r>
                      <a:r>
                        <a:rPr kumimoji="0" lang="en-US" sz="3500" b="0" i="0" u="none" strike="noStrike" cap="none" normalizeH="0" baseline="0" dirty="0">
                          <a:ln>
                            <a:noFill/>
                          </a:ln>
                          <a:solidFill>
                            <a:srgbClr val="FFFF00"/>
                          </a:solidFill>
                          <a:effectLst/>
                          <a:latin typeface="Coptic1" pitchFamily="2" charset="0"/>
                          <a:cs typeface="Arial" charset="0"/>
                        </a:rPr>
                        <a:t>: ,ere </a:t>
                      </a:r>
                      <a:r>
                        <a:rPr kumimoji="0" lang="en-US" sz="3500" b="0" i="0" u="none" strike="noStrike" cap="none" normalizeH="0" baseline="0" dirty="0" err="1">
                          <a:ln>
                            <a:noFill/>
                          </a:ln>
                          <a:solidFill>
                            <a:srgbClr val="FFFF00"/>
                          </a:solidFill>
                          <a:effectLst/>
                          <a:latin typeface="Coptic1" pitchFamily="2" charset="0"/>
                          <a:cs typeface="Arial" charset="0"/>
                        </a:rPr>
                        <a:t>niaylovoroc</a:t>
                      </a:r>
                      <a:r>
                        <a:rPr kumimoji="0" lang="en-US" sz="3500" b="0" i="0" u="none" strike="noStrike" cap="none" normalizeH="0" baseline="0" dirty="0">
                          <a:ln>
                            <a:noFill/>
                          </a:ln>
                          <a:solidFill>
                            <a:srgbClr val="FFFF00"/>
                          </a:solidFill>
                          <a:effectLst/>
                          <a:latin typeface="Coptic1" pitchFamily="2" charset="0"/>
                          <a:cs typeface="Arial" charset="0"/>
                        </a:rPr>
                        <a:t>: pa[</a:t>
                      </a:r>
                      <a:r>
                        <a:rPr kumimoji="0" lang="en-US" sz="3500" b="0" i="0" u="none" strike="noStrike" cap="none" normalizeH="0" baseline="0" dirty="0" err="1">
                          <a:ln>
                            <a:noFill/>
                          </a:ln>
                          <a:solidFill>
                            <a:srgbClr val="FFFF00"/>
                          </a:solidFill>
                          <a:effectLst/>
                          <a:latin typeface="Coptic1" pitchFamily="2" charset="0"/>
                          <a:cs typeface="Arial" charset="0"/>
                        </a:rPr>
                        <a:t>oic</a:t>
                      </a:r>
                      <a:r>
                        <a:rPr kumimoji="0" lang="en-US" sz="3500" b="0" i="0" u="none" strike="noStrike" cap="none" normalizeH="0" baseline="0" dirty="0">
                          <a:ln>
                            <a:noFill/>
                          </a:ln>
                          <a:solidFill>
                            <a:srgbClr val="FFFF00"/>
                          </a:solidFill>
                          <a:effectLst/>
                          <a:latin typeface="Coptic1" pitchFamily="2" charset="0"/>
                          <a:cs typeface="Arial" charset="0"/>
                        </a:rPr>
                        <a:t> </a:t>
                      </a:r>
                      <a:r>
                        <a:rPr kumimoji="0" lang="en-US" sz="3500" b="0" i="0" u="none" strike="noStrike" cap="none" normalizeH="0" baseline="0" dirty="0" err="1">
                          <a:ln>
                            <a:noFill/>
                          </a:ln>
                          <a:solidFill>
                            <a:srgbClr val="FFFF00"/>
                          </a:solidFill>
                          <a:effectLst/>
                          <a:latin typeface="Coptic1" pitchFamily="2" charset="0"/>
                          <a:cs typeface="Arial" charset="0"/>
                        </a:rPr>
                        <a:t>p~ouro</a:t>
                      </a:r>
                      <a:r>
                        <a:rPr kumimoji="0" lang="en-US" sz="3500" b="0" i="0" u="none" strike="noStrike" cap="none" normalizeH="0" baseline="0" dirty="0">
                          <a:ln>
                            <a:noFill/>
                          </a:ln>
                          <a:solidFill>
                            <a:srgbClr val="FFFF00"/>
                          </a:solidFill>
                          <a:effectLst/>
                          <a:latin typeface="Coptic1" pitchFamily="2" charset="0"/>
                          <a:cs typeface="Arial" charset="0"/>
                        </a:rPr>
                        <a:t> </a:t>
                      </a:r>
                      <a:r>
                        <a:rPr kumimoji="0" lang="en-US" sz="3500" b="0" i="0" u="none" strike="noStrike" cap="none" normalizeH="0" baseline="0" dirty="0" err="1">
                          <a:ln>
                            <a:noFill/>
                          </a:ln>
                          <a:solidFill>
                            <a:srgbClr val="FFFF00"/>
                          </a:solidFill>
                          <a:effectLst/>
                          <a:latin typeface="Coptic1" pitchFamily="2" charset="0"/>
                          <a:cs typeface="Arial" charset="0"/>
                        </a:rPr>
                        <a:t>Gewrgioc</a:t>
                      </a:r>
                      <a:r>
                        <a:rPr kumimoji="0" lang="en-US" sz="3500" b="0" i="0" u="none" strike="noStrike" cap="none" normalizeH="0" baseline="0" dirty="0">
                          <a:ln>
                            <a:noFill/>
                          </a:ln>
                          <a:solidFill>
                            <a:srgbClr val="FFFF00"/>
                          </a:solidFill>
                          <a:effectLst/>
                          <a:latin typeface="Coptic1" pitchFamily="2" charset="0"/>
                          <a:cs typeface="Arial" charset="0"/>
                        </a:rPr>
                        <a:t>: </a:t>
                      </a:r>
                      <a:r>
                        <a:rPr kumimoji="0" lang="en-US" sz="3500" b="0" i="0" u="none" strike="noStrike" cap="none" normalizeH="0" baseline="0" dirty="0" err="1">
                          <a:ln>
                            <a:noFill/>
                          </a:ln>
                          <a:solidFill>
                            <a:srgbClr val="FFFF00"/>
                          </a:solidFill>
                          <a:effectLst/>
                          <a:latin typeface="Coptic1" pitchFamily="2" charset="0"/>
                          <a:cs typeface="Arial" charset="0"/>
                        </a:rPr>
                        <a:t>Yeo~dwroc</a:t>
                      </a:r>
                      <a:r>
                        <a:rPr kumimoji="0" lang="en-US" sz="3500" b="0" i="0" u="none" strike="noStrike" cap="none" normalizeH="0" baseline="0" dirty="0">
                          <a:ln>
                            <a:noFill/>
                          </a:ln>
                          <a:solidFill>
                            <a:srgbClr val="FFFF00"/>
                          </a:solidFill>
                          <a:effectLst/>
                          <a:latin typeface="Coptic1" pitchFamily="2" charset="0"/>
                          <a:cs typeface="Arial" charset="0"/>
                        </a:rPr>
                        <a:t> </a:t>
                      </a:r>
                      <a:r>
                        <a:rPr kumimoji="0" lang="en-US" sz="3500" b="0" i="0" u="none" strike="noStrike" cap="none" normalizeH="0" baseline="0" dirty="0" err="1">
                          <a:ln>
                            <a:noFill/>
                          </a:ln>
                          <a:solidFill>
                            <a:srgbClr val="FFFF00"/>
                          </a:solidFill>
                          <a:effectLst/>
                          <a:latin typeface="Coptic1" pitchFamily="2" charset="0"/>
                          <a:cs typeface="Arial" charset="0"/>
                        </a:rPr>
                        <a:t>pictratilat</a:t>
                      </a:r>
                      <a:r>
                        <a:rPr kumimoji="0" lang="en-US" sz="3500" b="0" i="0" u="none" strike="noStrike" cap="none" normalizeH="0" baseline="0" dirty="0">
                          <a:ln>
                            <a:noFill/>
                          </a:ln>
                          <a:solidFill>
                            <a:srgbClr val="FFFF00"/>
                          </a:solidFill>
                          <a:effectLst/>
                          <a:latin typeface="Coptic1" pitchFamily="2" charset="0"/>
                          <a:cs typeface="Arial" charset="0"/>
                        </a:rPr>
                        <a:t>/c: </a:t>
                      </a:r>
                      <a:r>
                        <a:rPr kumimoji="0" lang="en-US" sz="3500" b="0" i="0" u="none" strike="noStrike" cap="none" normalizeH="0" baseline="0" dirty="0" err="1">
                          <a:ln>
                            <a:noFill/>
                          </a:ln>
                          <a:solidFill>
                            <a:srgbClr val="FFFF00"/>
                          </a:solidFill>
                          <a:effectLst/>
                          <a:latin typeface="Coptic1" pitchFamily="2" charset="0"/>
                          <a:cs typeface="Arial" charset="0"/>
                        </a:rPr>
                        <a:t>vilopat</a:t>
                      </a:r>
                      <a:r>
                        <a:rPr kumimoji="0" lang="en-US" sz="3500" b="0" i="0" u="none" strike="noStrike" cap="none" normalizeH="0" baseline="0" dirty="0">
                          <a:ln>
                            <a:noFill/>
                          </a:ln>
                          <a:solidFill>
                            <a:srgbClr val="FFFF00"/>
                          </a:solidFill>
                          <a:effectLst/>
                          <a:latin typeface="Coptic1" pitchFamily="2" charset="0"/>
                          <a:cs typeface="Arial" charset="0"/>
                        </a:rPr>
                        <a:t>/r </a:t>
                      </a:r>
                      <a:r>
                        <a:rPr kumimoji="0" lang="en-US" sz="3500" b="0" i="0" u="none" strike="noStrike" cap="none" normalizeH="0" baseline="0" dirty="0" err="1">
                          <a:ln>
                            <a:noFill/>
                          </a:ln>
                          <a:solidFill>
                            <a:srgbClr val="FFFF00"/>
                          </a:solidFill>
                          <a:effectLst/>
                          <a:latin typeface="Coptic1" pitchFamily="2" charset="0"/>
                          <a:cs typeface="Arial" charset="0"/>
                        </a:rPr>
                        <a:t>Merkourioc</a:t>
                      </a:r>
                      <a:r>
                        <a:rPr kumimoji="0" lang="en-US" sz="3500" b="0" i="0" u="none" strike="noStrike" cap="none" normalizeH="0" baseline="0" dirty="0">
                          <a:ln>
                            <a:noFill/>
                          </a:ln>
                          <a:solidFill>
                            <a:srgbClr val="FFFF00"/>
                          </a:solidFill>
                          <a:effectLst/>
                          <a:latin typeface="Coptic1" pitchFamily="2" charset="0"/>
                          <a:cs typeface="Arial" charset="0"/>
                        </a:rPr>
                        <a:t>:</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3500" b="0" i="0" u="none" strike="noStrike" cap="none" normalizeH="0" baseline="0" dirty="0" err="1">
                          <a:ln>
                            <a:noFill/>
                          </a:ln>
                          <a:solidFill>
                            <a:srgbClr val="FFFF00"/>
                          </a:solidFill>
                          <a:effectLst/>
                          <a:latin typeface="Coptic1" pitchFamily="2" charset="0"/>
                          <a:cs typeface="Arial" charset="0"/>
                        </a:rPr>
                        <a:t>pia~gioc</a:t>
                      </a:r>
                      <a:r>
                        <a:rPr kumimoji="0" lang="en-US" sz="3500" b="0" i="0" u="none" strike="noStrike" cap="none" normalizeH="0" baseline="0" dirty="0">
                          <a:ln>
                            <a:noFill/>
                          </a:ln>
                          <a:solidFill>
                            <a:srgbClr val="FFFF00"/>
                          </a:solidFill>
                          <a:effectLst/>
                          <a:latin typeface="Coptic1" pitchFamily="2" charset="0"/>
                          <a:cs typeface="Arial" charset="0"/>
                        </a:rPr>
                        <a:t> </a:t>
                      </a:r>
                      <a:r>
                        <a:rPr kumimoji="0" lang="en-US" sz="3500" b="0" i="0" u="none" strike="noStrike" cap="none" normalizeH="0" baseline="0" dirty="0" err="1">
                          <a:ln>
                            <a:noFill/>
                          </a:ln>
                          <a:solidFill>
                            <a:srgbClr val="FFFF00"/>
                          </a:solidFill>
                          <a:effectLst/>
                          <a:latin typeface="Coptic1" pitchFamily="2" charset="0"/>
                          <a:cs typeface="Arial" charset="0"/>
                        </a:rPr>
                        <a:t>A~pa</a:t>
                      </a:r>
                      <a:r>
                        <a:rPr kumimoji="0" lang="en-US" sz="3500" b="0" i="0" u="none" strike="noStrike" cap="none" normalizeH="0" baseline="0" dirty="0">
                          <a:ln>
                            <a:noFill/>
                          </a:ln>
                          <a:solidFill>
                            <a:srgbClr val="FFFF00"/>
                          </a:solidFill>
                          <a:effectLst/>
                          <a:latin typeface="Coptic1" pitchFamily="2" charset="0"/>
                          <a:cs typeface="Arial" charset="0"/>
                        </a:rPr>
                        <a:t> M/</a:t>
                      </a:r>
                      <a:r>
                        <a:rPr kumimoji="0" lang="en-US" sz="3500" b="0" i="0" u="none" strike="noStrike" cap="none" normalizeH="0" baseline="0" dirty="0" err="1">
                          <a:ln>
                            <a:noFill/>
                          </a:ln>
                          <a:solidFill>
                            <a:srgbClr val="FFFF00"/>
                          </a:solidFill>
                          <a:effectLst/>
                          <a:latin typeface="Coptic1" pitchFamily="2" charset="0"/>
                          <a:cs typeface="Arial" charset="0"/>
                        </a:rPr>
                        <a:t>na.</a:t>
                      </a:r>
                      <a:endParaRPr kumimoji="0" lang="en-US" sz="3500" b="0" i="0" u="none" strike="noStrike" cap="none" normalizeH="0" baseline="0" dirty="0">
                        <a:ln>
                          <a:noFill/>
                        </a:ln>
                        <a:solidFill>
                          <a:srgbClr val="FFFF00"/>
                        </a:solidFill>
                        <a:effectLst/>
                        <a:latin typeface="Coptic1" pitchFamily="2" charset="0"/>
                        <a:cs typeface="Arial" charset="0"/>
                      </a:endParaRPr>
                    </a:p>
                  </a:txBody>
                  <a:tcPr marT="0" marB="3429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12" name="Tableau 3">
            <a:extLst>
              <a:ext uri="{FF2B5EF4-FFF2-40B4-BE49-F238E27FC236}">
                <a16:creationId xmlns:a16="http://schemas.microsoft.com/office/drawing/2014/main" id="{01352E11-8246-46A6-9DF0-FE8102D25243}"/>
              </a:ext>
            </a:extLst>
          </p:cNvPr>
          <p:cNvGraphicFramePr>
            <a:graphicFrameLocks noGrp="1"/>
          </p:cNvGraphicFramePr>
          <p:nvPr>
            <p:extLst>
              <p:ext uri="{D42A27DB-BD31-4B8C-83A1-F6EECF244321}">
                <p14:modId xmlns:p14="http://schemas.microsoft.com/office/powerpoint/2010/main" val="2839469606"/>
              </p:ext>
            </p:extLst>
          </p:nvPr>
        </p:nvGraphicFramePr>
        <p:xfrm>
          <a:off x="1524000" y="0"/>
          <a:ext cx="6096000" cy="486918"/>
        </p:xfrm>
        <a:graphic>
          <a:graphicData uri="http://schemas.openxmlformats.org/drawingml/2006/table">
            <a:tbl>
              <a:tblPr firstRow="1" bandRow="1">
                <a:tableStyleId>{2D5ABB26-0587-4C30-8999-92F81FD0307C}</a:tableStyleId>
              </a:tblPr>
              <a:tblGrid>
                <a:gridCol w="6096000">
                  <a:extLst>
                    <a:ext uri="{9D8B030D-6E8A-4147-A177-3AD203B41FA5}">
                      <a16:colId xmlns:a16="http://schemas.microsoft.com/office/drawing/2014/main" val="605294964"/>
                    </a:ext>
                  </a:extLst>
                </a:gridCol>
              </a:tblGrid>
              <a:tr h="402077">
                <a:tc>
                  <a:txBody>
                    <a:bodyPr/>
                    <a:lstStyle/>
                    <a:p>
                      <a:pPr algn="ctr">
                        <a:lnSpc>
                          <a:spcPct val="80000"/>
                        </a:lnSpc>
                        <a:spcBef>
                          <a:spcPct val="0"/>
                        </a:spcBef>
                      </a:pPr>
                      <a:r>
                        <a:rPr lang="en-CA" sz="1600" dirty="0">
                          <a:solidFill>
                            <a:srgbClr val="FFFFFF"/>
                          </a:solidFill>
                          <a:latin typeface="Arial" panose="020B0604020202020204" pitchFamily="34" charset="0"/>
                        </a:rPr>
                        <a:t>Sts Georges, Théodore, </a:t>
                      </a:r>
                      <a:r>
                        <a:rPr lang="en-CA" sz="1600" dirty="0" err="1">
                          <a:solidFill>
                            <a:srgbClr val="FFFFFF"/>
                          </a:solidFill>
                          <a:latin typeface="Arial" panose="020B0604020202020204" pitchFamily="34" charset="0"/>
                        </a:rPr>
                        <a:t>Mercorios</a:t>
                      </a:r>
                      <a:r>
                        <a:rPr lang="en-CA" sz="1600" dirty="0">
                          <a:solidFill>
                            <a:srgbClr val="FFFFFF"/>
                          </a:solidFill>
                        </a:rPr>
                        <a:t>, Mina</a:t>
                      </a:r>
                      <a:endParaRPr lang="ar-EG" sz="1600" dirty="0">
                        <a:solidFill>
                          <a:srgbClr val="FFFFFF"/>
                        </a:solidFill>
                      </a:endParaRPr>
                    </a:p>
                    <a:p>
                      <a:pPr algn="ctr">
                        <a:lnSpc>
                          <a:spcPct val="80000"/>
                        </a:lnSpc>
                        <a:spcBef>
                          <a:spcPct val="0"/>
                        </a:spcBef>
                      </a:pPr>
                      <a:r>
                        <a:rPr lang="ar-EG" sz="1600" dirty="0">
                          <a:solidFill>
                            <a:srgbClr val="FFFFFF"/>
                          </a:solidFill>
                        </a:rPr>
                        <a:t>مارجرجس والأمير تادرس وأبى سيفين </a:t>
                      </a:r>
                      <a:r>
                        <a:rPr lang="ar-EG" sz="1600" dirty="0" err="1">
                          <a:solidFill>
                            <a:srgbClr val="FFFFFF"/>
                          </a:solidFill>
                        </a:rPr>
                        <a:t>ومارمينا</a:t>
                      </a:r>
                      <a:endParaRPr lang="fr-FR" sz="1600" dirty="0">
                        <a:solidFill>
                          <a:srgbClr val="FFFFFF"/>
                        </a:solidFill>
                      </a:endParaRPr>
                    </a:p>
                  </a:txBody>
                  <a:tcP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sp>
        <p:nvSpPr>
          <p:cNvPr id="2" name="AutoShape 15">
            <a:hlinkClick r:id="rId3" action="ppaction://hlinksldjump" highlightClick="1"/>
            <a:extLst>
              <a:ext uri="{FF2B5EF4-FFF2-40B4-BE49-F238E27FC236}">
                <a16:creationId xmlns:a16="http://schemas.microsoft.com/office/drawing/2014/main" id="{2060ACD4-279E-09CE-5409-58EBC4ED2EF0}"/>
              </a:ext>
            </a:extLst>
          </p:cNvPr>
          <p:cNvSpPr>
            <a:spLocks noChangeArrowheads="1"/>
          </p:cNvSpPr>
          <p:nvPr/>
        </p:nvSpPr>
        <p:spPr bwMode="auto">
          <a:xfrm>
            <a:off x="0" y="4572000"/>
            <a:ext cx="1800042" cy="571500"/>
          </a:xfrm>
          <a:prstGeom prst="actionButtonBlank">
            <a:avLst/>
          </a:prstGeom>
          <a:solidFill>
            <a:srgbClr val="800000"/>
          </a:solidFill>
          <a:ln w="12700">
            <a:solidFill>
              <a:schemeClr val="tx1"/>
            </a:solidFill>
            <a:miter lim="800000"/>
            <a:headEnd/>
            <a:tailEnd/>
          </a:ln>
        </p:spPr>
        <p:txBody>
          <a:bodyPr wrap="none" tIns="118800" bIns="11880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1800" b="0" i="0" u="none" strike="noStrike" kern="1200" cap="none" spc="0" normalizeH="0" baseline="0" noProof="0" dirty="0">
                <a:ln>
                  <a:noFill/>
                </a:ln>
                <a:solidFill>
                  <a:srgbClr val="FFFFFF"/>
                </a:solidFill>
                <a:effectLst/>
                <a:uLnTx/>
                <a:uFillTx/>
                <a:latin typeface="Arial" charset="0"/>
                <a:ea typeface="+mn-ea"/>
                <a:cs typeface="Arial" charset="0"/>
              </a:rPr>
              <a:t>Pape / É</a:t>
            </a:r>
            <a:r>
              <a:rPr kumimoji="0" lang="en-CA" sz="1800" b="0" i="0" u="none" strike="noStrike" kern="1200" cap="none" spc="0" normalizeH="0" baseline="0" noProof="0" dirty="0" err="1">
                <a:ln>
                  <a:noFill/>
                </a:ln>
                <a:solidFill>
                  <a:srgbClr val="FFFFFF"/>
                </a:solidFill>
                <a:effectLst/>
                <a:uLnTx/>
                <a:uFillTx/>
                <a:latin typeface="Arial" charset="0"/>
                <a:ea typeface="+mn-ea"/>
                <a:cs typeface="Arial" charset="0"/>
              </a:rPr>
              <a:t>vêque</a:t>
            </a:r>
            <a:endParaRPr kumimoji="0" lang="en-CA" sz="1800" b="0" i="0" u="none" strike="noStrike" kern="1200" cap="none" spc="0" normalizeH="0" baseline="0" noProof="0" dirty="0">
              <a:ln>
                <a:noFill/>
              </a:ln>
              <a:solidFill>
                <a:srgbClr val="FFFFFF"/>
              </a:solidFill>
              <a:effectLst/>
              <a:uLnTx/>
              <a:uFillTx/>
              <a:latin typeface="Arial" charset="0"/>
              <a:ea typeface="+mn-ea"/>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defRPr/>
            </a:pPr>
            <a:r>
              <a:rPr kumimoji="0" lang="ar-EG" sz="1800" b="0" i="0" u="none" strike="noStrike" kern="1200" cap="none" spc="0" normalizeH="0" baseline="0" noProof="0" dirty="0">
                <a:ln>
                  <a:noFill/>
                </a:ln>
                <a:solidFill>
                  <a:srgbClr val="FFFFFF"/>
                </a:solidFill>
                <a:effectLst/>
                <a:uLnTx/>
                <a:uFillTx/>
                <a:latin typeface="Arial"/>
                <a:ea typeface="+mn-ea"/>
                <a:cs typeface="Arial"/>
              </a:rPr>
              <a:t>البابا</a:t>
            </a:r>
            <a:r>
              <a:rPr kumimoji="0" lang="fr-FR" sz="1800" b="0" i="0" u="none" strike="noStrike" kern="1200" cap="none" spc="0" normalizeH="0" baseline="0" noProof="0" dirty="0">
                <a:ln>
                  <a:noFill/>
                </a:ln>
                <a:solidFill>
                  <a:srgbClr val="FFFFFF"/>
                </a:solidFill>
                <a:effectLst/>
                <a:uLnTx/>
                <a:uFillTx/>
                <a:latin typeface="Arial"/>
                <a:ea typeface="+mn-ea"/>
                <a:cs typeface="Arial"/>
              </a:rPr>
              <a:t> </a:t>
            </a:r>
            <a:r>
              <a:rPr kumimoji="0" lang="fr-FR" sz="1800" b="0" i="0" u="none" strike="noStrike" kern="1200" cap="none" spc="0" normalizeH="0" baseline="0" noProof="0" dirty="0">
                <a:ln>
                  <a:noFill/>
                </a:ln>
                <a:solidFill>
                  <a:srgbClr val="FFFFFF"/>
                </a:solidFill>
                <a:effectLst/>
                <a:uLnTx/>
                <a:uFillTx/>
                <a:latin typeface="Arial" charset="0"/>
                <a:ea typeface="+mn-ea"/>
                <a:cs typeface="Arial" charset="0"/>
              </a:rPr>
              <a:t>/ </a:t>
            </a:r>
            <a:r>
              <a:rPr kumimoji="0" lang="ar-EG" sz="1800" b="0" i="0" u="none" strike="noStrike" kern="1200" cap="none" spc="0" normalizeH="0" baseline="0" noProof="0" dirty="0">
                <a:ln>
                  <a:noFill/>
                </a:ln>
                <a:solidFill>
                  <a:srgbClr val="FFFFFF"/>
                </a:solidFill>
                <a:effectLst/>
                <a:uLnTx/>
                <a:uFillTx/>
                <a:latin typeface="Arial" charset="0"/>
                <a:ea typeface="+mn-ea"/>
                <a:cs typeface="Arial" charset="0"/>
              </a:rPr>
              <a:t>الأسقف</a:t>
            </a:r>
            <a:endParaRPr kumimoji="0" lang="en-CA" sz="1800" b="0" i="0" u="none" strike="noStrike" kern="1200" cap="none" spc="0" normalizeH="0" baseline="0" noProof="0" dirty="0">
              <a:ln>
                <a:noFill/>
              </a:ln>
              <a:solidFill>
                <a:srgbClr val="FFFFFF"/>
              </a:solidFill>
              <a:effectLst/>
              <a:uLnTx/>
              <a:uFillTx/>
              <a:latin typeface="Arial" charset="0"/>
              <a:ea typeface="+mn-ea"/>
              <a:cs typeface="Arial" charset="0"/>
            </a:endParaRPr>
          </a:p>
        </p:txBody>
      </p:sp>
    </p:spTree>
    <p:extLst>
      <p:ext uri="{BB962C8B-B14F-4D97-AF65-F5344CB8AC3E}">
        <p14:creationId xmlns:p14="http://schemas.microsoft.com/office/powerpoint/2010/main" val="373577009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12283" name="Group 27"/>
          <p:cNvGraphicFramePr>
            <a:graphicFrameLocks noGrp="1"/>
          </p:cNvGraphicFramePr>
          <p:nvPr>
            <p:extLst>
              <p:ext uri="{D42A27DB-BD31-4B8C-83A1-F6EECF244321}">
                <p14:modId xmlns:p14="http://schemas.microsoft.com/office/powerpoint/2010/main" val="2745309467"/>
              </p:ext>
            </p:extLst>
          </p:nvPr>
        </p:nvGraphicFramePr>
        <p:xfrm>
          <a:off x="0" y="385518"/>
          <a:ext cx="9144000" cy="4282440"/>
        </p:xfrm>
        <a:graphic>
          <a:graphicData uri="http://schemas.openxmlformats.org/drawingml/2006/table">
            <a:tbl>
              <a:tblPr/>
              <a:tblGrid>
                <a:gridCol w="4804117">
                  <a:extLst>
                    <a:ext uri="{9D8B030D-6E8A-4147-A177-3AD203B41FA5}">
                      <a16:colId xmlns:a16="http://schemas.microsoft.com/office/drawing/2014/main" val="20000"/>
                    </a:ext>
                  </a:extLst>
                </a:gridCol>
                <a:gridCol w="4339883">
                  <a:extLst>
                    <a:ext uri="{9D8B030D-6E8A-4147-A177-3AD203B41FA5}">
                      <a16:colId xmlns:a16="http://schemas.microsoft.com/office/drawing/2014/main" val="1929201856"/>
                    </a:ext>
                  </a:extLst>
                </a:gridCol>
              </a:tblGrid>
              <a:tr h="1630168">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FR" sz="2400" b="0" i="0" u="none" strike="noStrike" kern="1200" cap="none" normalizeH="0" baseline="0" dirty="0">
                          <a:ln>
                            <a:noFill/>
                          </a:ln>
                          <a:solidFill>
                            <a:srgbClr val="FFFFFF"/>
                          </a:solidFill>
                          <a:effectLst/>
                          <a:latin typeface="Arial" charset="0"/>
                          <a:ea typeface="+mn-ea"/>
                          <a:cs typeface="Arial" charset="0"/>
                        </a:rPr>
                        <a:t>Salut à notre père Abba Antoine,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2400" b="0" i="0" u="none" strike="noStrike" kern="1200" cap="none" normalizeH="0" baseline="0" dirty="0">
                          <a:ln>
                            <a:noFill/>
                          </a:ln>
                          <a:solidFill>
                            <a:srgbClr val="FFFFFF"/>
                          </a:solidFill>
                          <a:effectLst/>
                          <a:latin typeface="Arial" charset="0"/>
                          <a:ea typeface="+mn-ea"/>
                          <a:cs typeface="Arial" charset="0"/>
                        </a:rPr>
                        <a:t>la lanterne du monachisme.</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2400" b="0" i="0" u="none" strike="noStrike" kern="1200" cap="none" normalizeH="0" baseline="0" dirty="0">
                          <a:ln>
                            <a:noFill/>
                          </a:ln>
                          <a:solidFill>
                            <a:srgbClr val="FFFFFF"/>
                          </a:solidFill>
                          <a:effectLst/>
                          <a:latin typeface="Arial" charset="0"/>
                          <a:ea typeface="+mn-ea"/>
                          <a:cs typeface="Arial" charset="0"/>
                        </a:rPr>
                        <a:t>Salut à notre père Abba Paul,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2400" b="0" i="0" u="none" strike="noStrike" kern="1200" cap="none" normalizeH="0" baseline="0" dirty="0">
                          <a:ln>
                            <a:noFill/>
                          </a:ln>
                          <a:solidFill>
                            <a:srgbClr val="FFFFFF"/>
                          </a:solidFill>
                          <a:effectLst/>
                          <a:latin typeface="Arial" charset="0"/>
                          <a:ea typeface="+mn-ea"/>
                          <a:cs typeface="Arial" charset="0"/>
                        </a:rPr>
                        <a:t>le bien-aimé du Christ.</a:t>
                      </a:r>
                      <a:endParaRPr kumimoji="0" lang="en-US" sz="2400" b="0" i="0" u="none" strike="noStrike" kern="1200" cap="none" normalizeH="0" baseline="0" dirty="0">
                        <a:ln>
                          <a:noFill/>
                        </a:ln>
                        <a:solidFill>
                          <a:srgbClr val="FFFFFF"/>
                        </a:solidFill>
                        <a:effectLst/>
                        <a:latin typeface="Arial" charset="0"/>
                        <a:ea typeface="+mn-ea"/>
                        <a:cs typeface="Arial" charset="0"/>
                      </a:endParaRPr>
                    </a:p>
                  </a:txBody>
                  <a:tcPr marT="34290" marB="3429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EG" sz="2800" b="0" i="0" u="none" strike="noStrike" cap="none" normalizeH="0" baseline="0" dirty="0">
                          <a:ln>
                            <a:noFill/>
                          </a:ln>
                          <a:solidFill>
                            <a:srgbClr val="FFFFFF"/>
                          </a:solidFill>
                          <a:effectLst/>
                          <a:latin typeface="Arial" charset="0"/>
                          <a:cs typeface="Arial" charset="0"/>
                        </a:rPr>
                        <a:t>السلام لأبينا</a:t>
                      </a:r>
                      <a:r>
                        <a:rPr kumimoji="0" lang="fr-FR" sz="2800" b="0" i="0" u="none" strike="noStrike" cap="none" normalizeH="0" baseline="0" dirty="0">
                          <a:ln>
                            <a:noFill/>
                          </a:ln>
                          <a:solidFill>
                            <a:srgbClr val="FFFFFF"/>
                          </a:solidFill>
                          <a:effectLst/>
                          <a:latin typeface="Arial" charset="0"/>
                          <a:cs typeface="Arial" charset="0"/>
                        </a:rPr>
                        <a:t> </a:t>
                      </a:r>
                      <a:r>
                        <a:rPr kumimoji="0" lang="ar-AE" sz="2800" b="0" i="0" u="none" strike="noStrike" cap="none" normalizeH="0" baseline="0" dirty="0">
                          <a:ln>
                            <a:noFill/>
                          </a:ln>
                          <a:solidFill>
                            <a:srgbClr val="FFFFFF"/>
                          </a:solidFill>
                          <a:effectLst/>
                          <a:latin typeface="Arial" charset="0"/>
                          <a:cs typeface="Arial" charset="0"/>
                        </a:rPr>
                        <a:t>أنبا</a:t>
                      </a:r>
                      <a:r>
                        <a:rPr kumimoji="0" lang="fr-FR" sz="2800" b="0" i="0" u="none" strike="noStrike" cap="none" normalizeH="0" baseline="0" dirty="0">
                          <a:ln>
                            <a:noFill/>
                          </a:ln>
                          <a:solidFill>
                            <a:srgbClr val="FFFFFF"/>
                          </a:solidFill>
                          <a:effectLst/>
                          <a:latin typeface="Arial" charset="0"/>
                          <a:cs typeface="Arial" charset="0"/>
                        </a:rPr>
                        <a:t> </a:t>
                      </a:r>
                      <a:r>
                        <a:rPr kumimoji="0" lang="ar-EG" sz="2800" b="0" i="0" u="none" strike="noStrike" cap="none" normalizeH="0" baseline="0" dirty="0">
                          <a:ln>
                            <a:noFill/>
                          </a:ln>
                          <a:solidFill>
                            <a:srgbClr val="FFFFFF"/>
                          </a:solidFill>
                          <a:effectLst/>
                          <a:latin typeface="Arial" charset="0"/>
                          <a:cs typeface="Arial" charset="0"/>
                        </a:rPr>
                        <a:t>أنطونيوس،</a:t>
                      </a:r>
                      <a:endParaRPr kumimoji="0" lang="fr-FR" sz="28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2800" b="0" i="0" u="none" strike="noStrike" cap="none" normalizeH="0" baseline="0" dirty="0">
                          <a:ln>
                            <a:noFill/>
                          </a:ln>
                          <a:solidFill>
                            <a:srgbClr val="FFFFFF"/>
                          </a:solidFill>
                          <a:effectLst/>
                          <a:latin typeface="Arial" charset="0"/>
                          <a:cs typeface="Arial" charset="0"/>
                        </a:rPr>
                        <a:t>سراج الرهبنة</a:t>
                      </a:r>
                      <a:r>
                        <a:rPr kumimoji="0" lang="fr-FR" sz="2800" b="0" i="0" u="none" strike="noStrike" cap="none" normalizeH="0" baseline="0" dirty="0">
                          <a:ln>
                            <a:noFill/>
                          </a:ln>
                          <a:solidFill>
                            <a:srgbClr val="FFFFFF"/>
                          </a:solidFill>
                          <a:effectLst/>
                          <a:latin typeface="Arial" charset="0"/>
                          <a:cs typeface="Arial" charset="0"/>
                        </a:rPr>
                        <a:t>.</a:t>
                      </a:r>
                      <a:endParaRPr kumimoji="0" lang="ar-EG" sz="28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2800" b="0" i="0" u="none" strike="noStrike" cap="none" normalizeH="0" baseline="0" dirty="0">
                          <a:ln>
                            <a:noFill/>
                          </a:ln>
                          <a:solidFill>
                            <a:srgbClr val="FFFFFF"/>
                          </a:solidFill>
                          <a:effectLst/>
                          <a:latin typeface="Arial" charset="0"/>
                          <a:cs typeface="Arial" charset="0"/>
                        </a:rPr>
                        <a:t>السلام لأبينا أنبا بولا،</a:t>
                      </a:r>
                      <a:endParaRPr kumimoji="0" lang="fr-FR" sz="28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2800" b="0" i="0" u="none" strike="noStrike" cap="none" normalizeH="0" baseline="0" dirty="0">
                          <a:ln>
                            <a:noFill/>
                          </a:ln>
                          <a:solidFill>
                            <a:srgbClr val="FFFFFF"/>
                          </a:solidFill>
                          <a:effectLst/>
                          <a:latin typeface="Arial" charset="0"/>
                          <a:cs typeface="Arial" charset="0"/>
                        </a:rPr>
                        <a:t>حبيب المسيح.</a:t>
                      </a:r>
                      <a:endParaRPr kumimoji="0" lang="en-US" sz="2800" b="0" i="0" u="none" strike="noStrike" cap="none" normalizeH="0" baseline="0" dirty="0">
                        <a:ln>
                          <a:noFill/>
                        </a:ln>
                        <a:solidFill>
                          <a:srgbClr val="FFFFFF"/>
                        </a:solidFill>
                        <a:effectLst/>
                        <a:latin typeface="Arial" charset="0"/>
                        <a:cs typeface="Arial" charset="0"/>
                      </a:endParaRPr>
                    </a:p>
                  </a:txBody>
                  <a:tcPr marT="34290" marB="34290" anchor="ctr" horzOverflow="overflow">
                    <a:lnL cap="flat">
                      <a:noFill/>
                    </a:lnL>
                    <a:lnR>
                      <a:noFill/>
                    </a:lnR>
                    <a:lnT cap="flat">
                      <a:noFill/>
                    </a:lnT>
                    <a:lnB>
                      <a:noFill/>
                    </a:lnB>
                    <a:lnTlToBr>
                      <a:noFill/>
                    </a:lnTlToBr>
                    <a:lnBlToTr>
                      <a:noFill/>
                    </a:lnBlToTr>
                    <a:noFill/>
                  </a:tcPr>
                </a:tc>
                <a:extLst>
                  <a:ext uri="{0D108BD9-81ED-4DB2-BD59-A6C34878D82A}">
                    <a16:rowId xmlns:a16="http://schemas.microsoft.com/office/drawing/2014/main" val="10000"/>
                  </a:ext>
                </a:extLst>
              </a:tr>
              <a:tr h="2324197">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&lt;ere </a:t>
                      </a:r>
                      <a:r>
                        <a:rPr kumimoji="0" lang="en-US" sz="4000" b="0" i="0" u="none" strike="noStrike" cap="none" normalizeH="0" baseline="0" dirty="0" err="1">
                          <a:ln>
                            <a:noFill/>
                          </a:ln>
                          <a:solidFill>
                            <a:srgbClr val="FFFF00"/>
                          </a:solidFill>
                          <a:effectLst/>
                          <a:latin typeface="Coptic1" pitchFamily="2" charset="0"/>
                          <a:cs typeface="Arial" charset="0"/>
                        </a:rPr>
                        <a:t>peniwt</a:t>
                      </a:r>
                      <a:r>
                        <a:rPr kumimoji="0" lang="en-US" sz="4000" b="0" i="0" u="none" strike="noStrike" cap="none" normalizeH="0" baseline="0" dirty="0">
                          <a:ln>
                            <a:noFill/>
                          </a:ln>
                          <a:solidFill>
                            <a:srgbClr val="FFFF00"/>
                          </a:solidFill>
                          <a:effectLst/>
                          <a:latin typeface="Coptic1" pitchFamily="2" charset="0"/>
                          <a:cs typeface="Arial" charset="0"/>
                        </a:rPr>
                        <a:t> Abba </a:t>
                      </a:r>
                      <a:r>
                        <a:rPr kumimoji="0" lang="en-US" sz="4000" b="0" i="0" u="none" strike="noStrike" cap="none" normalizeH="0" baseline="0" dirty="0" err="1">
                          <a:ln>
                            <a:noFill/>
                          </a:ln>
                          <a:solidFill>
                            <a:srgbClr val="FFFF00"/>
                          </a:solidFill>
                          <a:effectLst/>
                          <a:latin typeface="Coptic1" pitchFamily="2" charset="0"/>
                          <a:cs typeface="Arial" charset="0"/>
                        </a:rPr>
                        <a:t>Antwnioc</a:t>
                      </a:r>
                      <a:r>
                        <a:rPr kumimoji="0" lang="en-US" sz="4000" b="0" i="0" u="none" strike="noStrike" cap="none" normalizeH="0" baseline="0" dirty="0">
                          <a:ln>
                            <a:noFill/>
                          </a:ln>
                          <a:solidFill>
                            <a:srgbClr val="FFFF00"/>
                          </a:solidFill>
                          <a:effectLst/>
                          <a:latin typeface="Coptic1" pitchFamily="2" charset="0"/>
                          <a:cs typeface="Arial" charset="0"/>
                        </a:rPr>
                        <a:t>: </a:t>
                      </a:r>
                      <a:endParaRPr kumimoji="0" lang="ar-EG" sz="4000" b="0" i="0" u="none" strike="noStrike" cap="none" normalizeH="0" baseline="0" dirty="0">
                        <a:ln>
                          <a:noFill/>
                        </a:ln>
                        <a:solidFill>
                          <a:srgbClr val="FFFF00"/>
                        </a:solidFill>
                        <a:effectLst/>
                        <a:latin typeface="Coptic1" pitchFamily="2" charset="0"/>
                        <a:cs typeface="Arial" charset="0"/>
                      </a:endParaRP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piq</a:t>
                      </a:r>
                      <a:r>
                        <a:rPr kumimoji="0" lang="en-US" sz="4000" b="0" i="0" u="none" strike="noStrike" cap="none" normalizeH="0" baseline="0" dirty="0">
                          <a:ln>
                            <a:noFill/>
                          </a:ln>
                          <a:solidFill>
                            <a:srgbClr val="FFFF00"/>
                          </a:solidFill>
                          <a:effectLst/>
                          <a:latin typeface="Coptic1" pitchFamily="2" charset="0"/>
                          <a:cs typeface="Arial" charset="0"/>
                        </a:rPr>
                        <a:t>/</a:t>
                      </a:r>
                      <a:r>
                        <a:rPr kumimoji="0" lang="en-US" sz="4000" b="0" i="0" u="none" strike="noStrike" cap="none" normalizeH="0" baseline="0" dirty="0" err="1">
                          <a:ln>
                            <a:noFill/>
                          </a:ln>
                          <a:solidFill>
                            <a:srgbClr val="FFFF00"/>
                          </a:solidFill>
                          <a:effectLst/>
                          <a:latin typeface="Coptic1" pitchFamily="2" charset="0"/>
                          <a:cs typeface="Arial" charset="0"/>
                        </a:rPr>
                        <a:t>bc</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n~te</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metmona,oc</a:t>
                      </a:r>
                      <a:r>
                        <a:rPr kumimoji="0" lang="en-US" sz="4000" b="0" i="0" u="none" strike="noStrike" cap="none" normalizeH="0" baseline="0" dirty="0">
                          <a:ln>
                            <a:noFill/>
                          </a:ln>
                          <a:solidFill>
                            <a:srgbClr val="FFFF00"/>
                          </a:solidFill>
                          <a:effectLst/>
                          <a:latin typeface="Coptic1" pitchFamily="2" charset="0"/>
                          <a:cs typeface="Arial" charset="0"/>
                        </a:rPr>
                        <a:t>: </a:t>
                      </a:r>
                      <a:endParaRPr kumimoji="0" lang="ar-EG" sz="4000" b="0" i="0" u="none" strike="noStrike" cap="none" normalizeH="0" baseline="0" dirty="0">
                        <a:ln>
                          <a:noFill/>
                        </a:ln>
                        <a:solidFill>
                          <a:srgbClr val="FFFF00"/>
                        </a:solidFill>
                        <a:effectLst/>
                        <a:latin typeface="Coptic1" pitchFamily="2" charset="0"/>
                        <a:cs typeface="Arial" charset="0"/>
                      </a:endParaRP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,ere </a:t>
                      </a:r>
                      <a:r>
                        <a:rPr kumimoji="0" lang="en-US" sz="4000" b="0" i="0" u="none" strike="noStrike" cap="none" normalizeH="0" baseline="0" dirty="0" err="1">
                          <a:ln>
                            <a:noFill/>
                          </a:ln>
                          <a:solidFill>
                            <a:srgbClr val="FFFF00"/>
                          </a:solidFill>
                          <a:effectLst/>
                          <a:latin typeface="Coptic1" pitchFamily="2" charset="0"/>
                          <a:cs typeface="Arial" charset="0"/>
                        </a:rPr>
                        <a:t>peniwt</a:t>
                      </a:r>
                      <a:r>
                        <a:rPr kumimoji="0" lang="en-US" sz="4000" b="0" i="0" u="none" strike="noStrike" cap="none" normalizeH="0" baseline="0" dirty="0">
                          <a:ln>
                            <a:noFill/>
                          </a:ln>
                          <a:solidFill>
                            <a:srgbClr val="FFFF00"/>
                          </a:solidFill>
                          <a:effectLst/>
                          <a:latin typeface="Coptic1" pitchFamily="2" charset="0"/>
                          <a:cs typeface="Arial" charset="0"/>
                        </a:rPr>
                        <a:t> Abba </a:t>
                      </a:r>
                      <a:r>
                        <a:rPr kumimoji="0" lang="en-US" sz="4000" b="0" i="0" u="none" strike="noStrike" cap="none" normalizeH="0" baseline="0" dirty="0" err="1">
                          <a:ln>
                            <a:noFill/>
                          </a:ln>
                          <a:solidFill>
                            <a:srgbClr val="FFFF00"/>
                          </a:solidFill>
                          <a:effectLst/>
                          <a:latin typeface="Coptic1" pitchFamily="2" charset="0"/>
                          <a:cs typeface="Arial" charset="0"/>
                        </a:rPr>
                        <a:t>Paule</a:t>
                      </a:r>
                      <a:r>
                        <a:rPr kumimoji="0" lang="en-US" sz="4000" b="0" i="0" u="none" strike="noStrike" cap="none" normalizeH="0" baseline="0" dirty="0">
                          <a:ln>
                            <a:noFill/>
                          </a:ln>
                          <a:solidFill>
                            <a:srgbClr val="FFFF00"/>
                          </a:solidFill>
                          <a:effectLst/>
                          <a:latin typeface="Coptic1" pitchFamily="2" charset="0"/>
                          <a:cs typeface="Arial" charset="0"/>
                        </a:rPr>
                        <a:t>:</a:t>
                      </a:r>
                      <a:endParaRPr kumimoji="0" lang="ar-EG" sz="4000" b="0" i="0" u="none" strike="noStrike" cap="none" normalizeH="0" baseline="0" dirty="0">
                        <a:ln>
                          <a:noFill/>
                        </a:ln>
                        <a:solidFill>
                          <a:srgbClr val="FFFF00"/>
                        </a:solidFill>
                        <a:effectLst/>
                        <a:latin typeface="Coptic1" pitchFamily="2" charset="0"/>
                        <a:cs typeface="Arial" charset="0"/>
                      </a:endParaRP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pimenrit</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n~te</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P,#c</a:t>
                      </a:r>
                      <a:r>
                        <a:rPr kumimoji="0" lang="en-US" sz="4000" b="0" i="0" u="none" strike="noStrike" cap="none" normalizeH="0" baseline="0" dirty="0">
                          <a:ln>
                            <a:noFill/>
                          </a:ln>
                          <a:solidFill>
                            <a:srgbClr val="FFFF00"/>
                          </a:solidFill>
                          <a:effectLst/>
                          <a:latin typeface="Coptic1" pitchFamily="2" charset="0"/>
                          <a:cs typeface="Arial" charset="0"/>
                        </a:rPr>
                        <a:t>#.</a:t>
                      </a: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6" name="Tableau 3">
            <a:extLst>
              <a:ext uri="{FF2B5EF4-FFF2-40B4-BE49-F238E27FC236}">
                <a16:creationId xmlns:a16="http://schemas.microsoft.com/office/drawing/2014/main" id="{774BCB5E-D674-4F47-9CA9-D54D92B3975F}"/>
              </a:ext>
            </a:extLst>
          </p:cNvPr>
          <p:cNvGraphicFramePr>
            <a:graphicFrameLocks noGrp="1"/>
          </p:cNvGraphicFramePr>
          <p:nvPr>
            <p:extLst>
              <p:ext uri="{D42A27DB-BD31-4B8C-83A1-F6EECF244321}">
                <p14:modId xmlns:p14="http://schemas.microsoft.com/office/powerpoint/2010/main" val="1900999803"/>
              </p:ext>
            </p:extLst>
          </p:nvPr>
        </p:nvGraphicFramePr>
        <p:xfrm>
          <a:off x="1524000" y="67356"/>
          <a:ext cx="6096000" cy="310896"/>
        </p:xfrm>
        <a:graphic>
          <a:graphicData uri="http://schemas.openxmlformats.org/drawingml/2006/table">
            <a:tbl>
              <a:tblPr firstRow="1" bandRow="1">
                <a:tableStyleId>{2D5ABB26-0587-4C30-8999-92F81FD0307C}</a:tableStyleId>
              </a:tblPr>
              <a:tblGrid>
                <a:gridCol w="6096000">
                  <a:extLst>
                    <a:ext uri="{9D8B030D-6E8A-4147-A177-3AD203B41FA5}">
                      <a16:colId xmlns:a16="http://schemas.microsoft.com/office/drawing/2014/main" val="605294964"/>
                    </a:ext>
                  </a:extLst>
                </a:gridCol>
              </a:tblGrid>
              <a:tr h="285063">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CA" sz="1800" b="0" i="0" u="none" strike="noStrike" kern="1200" cap="none" spc="0" normalizeH="0" baseline="0" noProof="0" dirty="0">
                          <a:ln>
                            <a:noFill/>
                          </a:ln>
                          <a:solidFill>
                            <a:srgbClr val="FFFFFF"/>
                          </a:solidFill>
                          <a:effectLst/>
                          <a:uLnTx/>
                          <a:uFillTx/>
                          <a:latin typeface="Arial" charset="0"/>
                          <a:ea typeface="+mn-ea"/>
                          <a:cs typeface="Arial" charset="0"/>
                        </a:rPr>
                        <a:t>St Antoine &amp; St Paul - </a:t>
                      </a:r>
                      <a:r>
                        <a:rPr kumimoji="0" lang="ar-EG" sz="1800" b="0" i="0" u="none" strike="noStrike" kern="1200" cap="none" spc="0" normalizeH="0" baseline="0" noProof="0" dirty="0">
                          <a:ln>
                            <a:noFill/>
                          </a:ln>
                          <a:solidFill>
                            <a:srgbClr val="FFFFFF"/>
                          </a:solidFill>
                          <a:effectLst/>
                          <a:uLnTx/>
                          <a:uFillTx/>
                          <a:latin typeface="Arial" charset="0"/>
                          <a:ea typeface="+mn-ea"/>
                          <a:cs typeface="Arial" charset="0"/>
                        </a:rPr>
                        <a:t>أنبا أنطونيوس وأنبا بولا</a:t>
                      </a:r>
                    </a:p>
                  </a:txBody>
                  <a:tcP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sp>
        <p:nvSpPr>
          <p:cNvPr id="3" name="AutoShape 15">
            <a:hlinkClick r:id="rId3" action="ppaction://hlinksldjump" highlightClick="1"/>
            <a:extLst>
              <a:ext uri="{FF2B5EF4-FFF2-40B4-BE49-F238E27FC236}">
                <a16:creationId xmlns:a16="http://schemas.microsoft.com/office/drawing/2014/main" id="{18529FD4-FA9D-46C5-529D-172B940B8376}"/>
              </a:ext>
            </a:extLst>
          </p:cNvPr>
          <p:cNvSpPr>
            <a:spLocks noChangeArrowheads="1"/>
          </p:cNvSpPr>
          <p:nvPr/>
        </p:nvSpPr>
        <p:spPr bwMode="auto">
          <a:xfrm>
            <a:off x="0" y="4572000"/>
            <a:ext cx="1800042" cy="571500"/>
          </a:xfrm>
          <a:prstGeom prst="actionButtonBlank">
            <a:avLst/>
          </a:prstGeom>
          <a:solidFill>
            <a:srgbClr val="800000"/>
          </a:solidFill>
          <a:ln w="12700">
            <a:solidFill>
              <a:schemeClr val="tx1"/>
            </a:solidFill>
            <a:miter lim="800000"/>
            <a:headEnd/>
            <a:tailEnd/>
          </a:ln>
        </p:spPr>
        <p:txBody>
          <a:bodyPr wrap="none" tIns="118800" bIns="11880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1800" b="0" i="0" u="none" strike="noStrike" kern="1200" cap="none" spc="0" normalizeH="0" baseline="0" noProof="0" dirty="0">
                <a:ln>
                  <a:noFill/>
                </a:ln>
                <a:solidFill>
                  <a:srgbClr val="FFFFFF"/>
                </a:solidFill>
                <a:effectLst/>
                <a:uLnTx/>
                <a:uFillTx/>
                <a:latin typeface="Arial" charset="0"/>
                <a:ea typeface="+mn-ea"/>
                <a:cs typeface="Arial" charset="0"/>
              </a:rPr>
              <a:t>Pape / É</a:t>
            </a:r>
            <a:r>
              <a:rPr kumimoji="0" lang="en-CA" sz="1800" b="0" i="0" u="none" strike="noStrike" kern="1200" cap="none" spc="0" normalizeH="0" baseline="0" noProof="0" dirty="0" err="1">
                <a:ln>
                  <a:noFill/>
                </a:ln>
                <a:solidFill>
                  <a:srgbClr val="FFFFFF"/>
                </a:solidFill>
                <a:effectLst/>
                <a:uLnTx/>
                <a:uFillTx/>
                <a:latin typeface="Arial" charset="0"/>
                <a:ea typeface="+mn-ea"/>
                <a:cs typeface="Arial" charset="0"/>
              </a:rPr>
              <a:t>vêque</a:t>
            </a:r>
            <a:endParaRPr kumimoji="0" lang="en-CA" sz="1800" b="0" i="0" u="none" strike="noStrike" kern="1200" cap="none" spc="0" normalizeH="0" baseline="0" noProof="0" dirty="0">
              <a:ln>
                <a:noFill/>
              </a:ln>
              <a:solidFill>
                <a:srgbClr val="FFFFFF"/>
              </a:solidFill>
              <a:effectLst/>
              <a:uLnTx/>
              <a:uFillTx/>
              <a:latin typeface="Arial" charset="0"/>
              <a:ea typeface="+mn-ea"/>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defRPr/>
            </a:pPr>
            <a:r>
              <a:rPr kumimoji="0" lang="ar-EG" sz="1800" b="0" i="0" u="none" strike="noStrike" kern="1200" cap="none" spc="0" normalizeH="0" baseline="0" noProof="0" dirty="0">
                <a:ln>
                  <a:noFill/>
                </a:ln>
                <a:solidFill>
                  <a:srgbClr val="FFFFFF"/>
                </a:solidFill>
                <a:effectLst/>
                <a:uLnTx/>
                <a:uFillTx/>
                <a:latin typeface="Arial"/>
                <a:ea typeface="+mn-ea"/>
                <a:cs typeface="Arial"/>
              </a:rPr>
              <a:t>البابا</a:t>
            </a:r>
            <a:r>
              <a:rPr kumimoji="0" lang="fr-FR" sz="1800" b="0" i="0" u="none" strike="noStrike" kern="1200" cap="none" spc="0" normalizeH="0" baseline="0" noProof="0" dirty="0">
                <a:ln>
                  <a:noFill/>
                </a:ln>
                <a:solidFill>
                  <a:srgbClr val="FFFFFF"/>
                </a:solidFill>
                <a:effectLst/>
                <a:uLnTx/>
                <a:uFillTx/>
                <a:latin typeface="Arial"/>
                <a:ea typeface="+mn-ea"/>
                <a:cs typeface="Arial"/>
              </a:rPr>
              <a:t> </a:t>
            </a:r>
            <a:r>
              <a:rPr kumimoji="0" lang="fr-FR" sz="1800" b="0" i="0" u="none" strike="noStrike" kern="1200" cap="none" spc="0" normalizeH="0" baseline="0" noProof="0" dirty="0">
                <a:ln>
                  <a:noFill/>
                </a:ln>
                <a:solidFill>
                  <a:srgbClr val="FFFFFF"/>
                </a:solidFill>
                <a:effectLst/>
                <a:uLnTx/>
                <a:uFillTx/>
                <a:latin typeface="Arial" charset="0"/>
                <a:ea typeface="+mn-ea"/>
                <a:cs typeface="Arial" charset="0"/>
              </a:rPr>
              <a:t>/ </a:t>
            </a:r>
            <a:r>
              <a:rPr kumimoji="0" lang="ar-EG" sz="1800" b="0" i="0" u="none" strike="noStrike" kern="1200" cap="none" spc="0" normalizeH="0" baseline="0" noProof="0" dirty="0">
                <a:ln>
                  <a:noFill/>
                </a:ln>
                <a:solidFill>
                  <a:srgbClr val="FFFFFF"/>
                </a:solidFill>
                <a:effectLst/>
                <a:uLnTx/>
                <a:uFillTx/>
                <a:latin typeface="Arial" charset="0"/>
                <a:ea typeface="+mn-ea"/>
                <a:cs typeface="Arial" charset="0"/>
              </a:rPr>
              <a:t>الأسقف</a:t>
            </a:r>
            <a:endParaRPr kumimoji="0" lang="en-CA" sz="1800" b="0" i="0" u="none" strike="noStrike" kern="1200" cap="none" spc="0" normalizeH="0" baseline="0" noProof="0" dirty="0">
              <a:ln>
                <a:noFill/>
              </a:ln>
              <a:solidFill>
                <a:srgbClr val="FFFFFF"/>
              </a:solidFill>
              <a:effectLst/>
              <a:uLnTx/>
              <a:uFillTx/>
              <a:latin typeface="Arial" charset="0"/>
              <a:ea typeface="+mn-ea"/>
              <a:cs typeface="Arial" charset="0"/>
            </a:endParaRPr>
          </a:p>
        </p:txBody>
      </p:sp>
    </p:spTree>
    <p:extLst>
      <p:ext uri="{BB962C8B-B14F-4D97-AF65-F5344CB8AC3E}">
        <p14:creationId xmlns:p14="http://schemas.microsoft.com/office/powerpoint/2010/main" val="128080249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3">
            <a:extLst>
              <a:ext uri="{FF2B5EF4-FFF2-40B4-BE49-F238E27FC236}">
                <a16:creationId xmlns:a16="http://schemas.microsoft.com/office/drawing/2014/main" id="{0A62B85F-5792-45A0-A4C9-D2F95C916EBE}"/>
              </a:ext>
            </a:extLst>
          </p:cNvPr>
          <p:cNvGraphicFramePr>
            <a:graphicFrameLocks noGrp="1"/>
          </p:cNvGraphicFramePr>
          <p:nvPr>
            <p:extLst>
              <p:ext uri="{D42A27DB-BD31-4B8C-83A1-F6EECF244321}">
                <p14:modId xmlns:p14="http://schemas.microsoft.com/office/powerpoint/2010/main" val="4140533574"/>
              </p:ext>
            </p:extLst>
          </p:nvPr>
        </p:nvGraphicFramePr>
        <p:xfrm>
          <a:off x="1524000" y="67356"/>
          <a:ext cx="6096000" cy="310896"/>
        </p:xfrm>
        <a:graphic>
          <a:graphicData uri="http://schemas.openxmlformats.org/drawingml/2006/table">
            <a:tbl>
              <a:tblPr firstRow="1" bandRow="1">
                <a:tableStyleId>{2D5ABB26-0587-4C30-8999-92F81FD0307C}</a:tableStyleId>
              </a:tblPr>
              <a:tblGrid>
                <a:gridCol w="6096000">
                  <a:extLst>
                    <a:ext uri="{9D8B030D-6E8A-4147-A177-3AD203B41FA5}">
                      <a16:colId xmlns:a16="http://schemas.microsoft.com/office/drawing/2014/main" val="605294964"/>
                    </a:ext>
                  </a:extLst>
                </a:gridCol>
              </a:tblGrid>
              <a:tr h="285063">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lang="en-CA" dirty="0">
                          <a:solidFill>
                            <a:srgbClr val="FFFFFF"/>
                          </a:solidFill>
                          <a:latin typeface="Arial" charset="0"/>
                          <a:cs typeface="Arial" charset="0"/>
                        </a:rPr>
                        <a:t>Conclusion - </a:t>
                      </a:r>
                      <a:r>
                        <a:rPr kumimoji="0" lang="ar-EG" sz="1800" b="0" i="0" u="none" strike="noStrike" kern="1200" cap="none" spc="0" normalizeH="0" baseline="0" noProof="0" dirty="0">
                          <a:ln>
                            <a:noFill/>
                          </a:ln>
                          <a:solidFill>
                            <a:srgbClr val="FFFFFF"/>
                          </a:solidFill>
                          <a:effectLst/>
                          <a:uLnTx/>
                          <a:uFillTx/>
                          <a:latin typeface="Arial" charset="0"/>
                          <a:ea typeface="+mn-ea"/>
                          <a:cs typeface="Arial" charset="0"/>
                        </a:rPr>
                        <a:t>الختام</a:t>
                      </a:r>
                      <a:endParaRPr kumimoji="0" lang="en-CA" sz="1800" b="0" i="0" u="none" strike="noStrike" kern="1200" cap="none" spc="0" normalizeH="0" baseline="0" noProof="0" dirty="0">
                        <a:ln>
                          <a:noFill/>
                        </a:ln>
                        <a:solidFill>
                          <a:srgbClr val="FFFFFF"/>
                        </a:solidFill>
                        <a:effectLst/>
                        <a:uLnTx/>
                        <a:uFillTx/>
                        <a:latin typeface="Arial" charset="0"/>
                        <a:ea typeface="+mn-ea"/>
                        <a:cs typeface="Arial" charset="0"/>
                      </a:endParaRPr>
                    </a:p>
                  </a:txBody>
                  <a:tcP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graphicFrame>
        <p:nvGraphicFramePr>
          <p:cNvPr id="2" name="Group 22">
            <a:extLst>
              <a:ext uri="{FF2B5EF4-FFF2-40B4-BE49-F238E27FC236}">
                <a16:creationId xmlns:a16="http://schemas.microsoft.com/office/drawing/2014/main" id="{29B309A0-3C6E-0B71-D0FD-BA23932D6884}"/>
              </a:ext>
            </a:extLst>
          </p:cNvPr>
          <p:cNvGraphicFramePr>
            <a:graphicFrameLocks noGrp="1"/>
          </p:cNvGraphicFramePr>
          <p:nvPr>
            <p:extLst>
              <p:ext uri="{D42A27DB-BD31-4B8C-83A1-F6EECF244321}">
                <p14:modId xmlns:p14="http://schemas.microsoft.com/office/powerpoint/2010/main" val="2961924349"/>
              </p:ext>
            </p:extLst>
          </p:nvPr>
        </p:nvGraphicFramePr>
        <p:xfrm>
          <a:off x="0" y="391157"/>
          <a:ext cx="9144000" cy="4282440"/>
        </p:xfrm>
        <a:graphic>
          <a:graphicData uri="http://schemas.openxmlformats.org/drawingml/2006/table">
            <a:tbl>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3085150834"/>
                    </a:ext>
                  </a:extLst>
                </a:gridCol>
              </a:tblGrid>
              <a:tr h="16910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charset="0"/>
                        </a:rPr>
                        <a:t>Par les intercessions, de la mère de Dieu, Sainte Marie;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charset="0"/>
                        </a:rPr>
                        <a:t>Ô Seigneur, accorde-nous la rémission de nos péchés.</a:t>
                      </a:r>
                      <a:endParaRPr kumimoji="0" lang="en-US" sz="2400" b="0" i="0" u="none" strike="noStrike" cap="none" normalizeH="0" baseline="0" dirty="0">
                        <a:ln>
                          <a:noFill/>
                        </a:ln>
                        <a:solidFill>
                          <a:srgbClr val="FFFFFF"/>
                        </a:solidFill>
                        <a:effectLst/>
                        <a:latin typeface="Arial" charset="0"/>
                        <a:cs typeface="Arial" charset="0"/>
                      </a:endParaRPr>
                    </a:p>
                  </a:txBody>
                  <a:tcPr marT="34290" marB="3429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2800" b="0" i="0" u="none" strike="noStrike" cap="none" normalizeH="0" baseline="0" dirty="0">
                          <a:ln>
                            <a:noFill/>
                          </a:ln>
                          <a:solidFill>
                            <a:srgbClr val="FFFFFF"/>
                          </a:solidFill>
                          <a:effectLst/>
                          <a:latin typeface="Arial" charset="0"/>
                          <a:cs typeface="Arial" charset="0"/>
                        </a:rPr>
                        <a:t>بشفاعات</a:t>
                      </a:r>
                      <a:r>
                        <a:rPr kumimoji="0" lang="ar-SA" sz="2800" b="0" i="0" u="none" strike="noStrike" cap="none" normalizeH="0" baseline="0" dirty="0">
                          <a:ln>
                            <a:noFill/>
                          </a:ln>
                          <a:solidFill>
                            <a:srgbClr val="FFFFFF"/>
                          </a:solidFill>
                          <a:effectLst/>
                          <a:latin typeface="Arial" charset="0"/>
                          <a:cs typeface="Arial" charset="0"/>
                        </a:rPr>
                        <a:t>،</a:t>
                      </a:r>
                      <a:br>
                        <a:rPr kumimoji="0" lang="fr-FR" sz="2800" b="0" i="0" u="none" strike="noStrike" cap="none" normalizeH="0" baseline="0" dirty="0">
                          <a:ln>
                            <a:noFill/>
                          </a:ln>
                          <a:solidFill>
                            <a:srgbClr val="FFFFFF"/>
                          </a:solidFill>
                          <a:effectLst/>
                          <a:latin typeface="Arial" charset="0"/>
                          <a:cs typeface="Arial" charset="0"/>
                        </a:rPr>
                      </a:br>
                      <a:r>
                        <a:rPr kumimoji="0" lang="ar-SA" sz="2800" b="0" i="0" u="none" strike="noStrike" cap="none" normalizeH="0" baseline="0" dirty="0">
                          <a:ln>
                            <a:noFill/>
                          </a:ln>
                          <a:solidFill>
                            <a:srgbClr val="FFFFFF"/>
                          </a:solidFill>
                          <a:effectLst/>
                          <a:latin typeface="Arial" charset="0"/>
                          <a:cs typeface="Arial" charset="0"/>
                        </a:rPr>
                        <a:t>والدة الإله </a:t>
                      </a:r>
                      <a:r>
                        <a:rPr kumimoji="0" lang="ar-EG" sz="2800" b="0" i="0" u="none" strike="noStrike" cap="none" normalizeH="0" baseline="0" dirty="0">
                          <a:ln>
                            <a:noFill/>
                          </a:ln>
                          <a:solidFill>
                            <a:srgbClr val="FFFFFF"/>
                          </a:solidFill>
                          <a:effectLst/>
                          <a:latin typeface="Arial" charset="0"/>
                          <a:cs typeface="Arial" charset="0"/>
                        </a:rPr>
                        <a:t>القديسة </a:t>
                      </a:r>
                      <a:r>
                        <a:rPr kumimoji="0" lang="ar-SA" sz="2800" b="0" i="0" u="none" strike="noStrike" cap="none" normalizeH="0" baseline="0" dirty="0">
                          <a:ln>
                            <a:noFill/>
                          </a:ln>
                          <a:solidFill>
                            <a:srgbClr val="FFFFFF"/>
                          </a:solidFill>
                          <a:effectLst/>
                          <a:latin typeface="Arial" charset="0"/>
                          <a:cs typeface="Arial" charset="0"/>
                        </a:rPr>
                        <a:t>مريم</a:t>
                      </a:r>
                      <a:r>
                        <a:rPr kumimoji="0" lang="ar-EG" sz="2800" b="0" i="0" u="none" strike="noStrike" cap="none" normalizeH="0" baseline="0" dirty="0">
                          <a:ln>
                            <a:noFill/>
                          </a:ln>
                          <a:solidFill>
                            <a:srgbClr val="FFFFFF"/>
                          </a:solidFill>
                          <a:effectLst/>
                          <a:latin typeface="Arial" charset="0"/>
                          <a:cs typeface="Arial" charset="0"/>
                        </a:rPr>
                        <a:t>،</a:t>
                      </a:r>
                      <a:br>
                        <a:rPr kumimoji="0" lang="fr-FR" sz="2800" b="0" i="0" u="none" strike="noStrike" cap="none" normalizeH="0" baseline="0" dirty="0">
                          <a:ln>
                            <a:noFill/>
                          </a:ln>
                          <a:solidFill>
                            <a:srgbClr val="FFFFFF"/>
                          </a:solidFill>
                          <a:effectLst/>
                          <a:latin typeface="Arial" charset="0"/>
                          <a:cs typeface="Arial" charset="0"/>
                        </a:rPr>
                      </a:br>
                      <a:r>
                        <a:rPr kumimoji="0" lang="ar-EG" sz="2800" b="0" i="0" u="none" strike="noStrike" cap="none" normalizeH="0" baseline="0" dirty="0">
                          <a:ln>
                            <a:noFill/>
                          </a:ln>
                          <a:solidFill>
                            <a:srgbClr val="FFFFFF"/>
                          </a:solidFill>
                          <a:effectLst/>
                          <a:latin typeface="Arial" charset="0"/>
                          <a:cs typeface="Arial" charset="0"/>
                        </a:rPr>
                        <a:t>يا ربُّ أنعِمْ لَنا،</a:t>
                      </a:r>
                      <a:br>
                        <a:rPr kumimoji="0" lang="fr-FR" sz="2800" b="0" i="0" u="none" strike="noStrike" cap="none" normalizeH="0" baseline="0" dirty="0">
                          <a:ln>
                            <a:noFill/>
                          </a:ln>
                          <a:solidFill>
                            <a:srgbClr val="FFFFFF"/>
                          </a:solidFill>
                          <a:effectLst/>
                          <a:latin typeface="Arial" charset="0"/>
                          <a:cs typeface="Arial" charset="0"/>
                        </a:rPr>
                      </a:br>
                      <a:r>
                        <a:rPr kumimoji="0" lang="ar-EG" sz="2800" b="0" i="0" u="none" strike="noStrike" cap="none" normalizeH="0" baseline="0" dirty="0">
                          <a:ln>
                            <a:noFill/>
                          </a:ln>
                          <a:solidFill>
                            <a:srgbClr val="FFFFFF"/>
                          </a:solidFill>
                          <a:effectLst/>
                          <a:latin typeface="Arial" charset="0"/>
                          <a:cs typeface="Arial" charset="0"/>
                        </a:rPr>
                        <a:t>بمغفِرةِ خطايانا.</a:t>
                      </a:r>
                    </a:p>
                  </a:txBody>
                  <a:tcPr marT="34290" marB="3429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370206">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4000" b="0" i="0" u="none" strike="noStrike" cap="none" normalizeH="0" baseline="0" dirty="0">
                          <a:ln>
                            <a:noFill/>
                          </a:ln>
                          <a:solidFill>
                            <a:srgbClr val="FFFF00"/>
                          </a:solidFill>
                          <a:effectLst/>
                          <a:latin typeface="Coptic1" pitchFamily="2" charset="0"/>
                          <a:cs typeface="Arial" charset="0"/>
                        </a:rPr>
                        <a:t>Hiten </a:t>
                      </a:r>
                      <a:r>
                        <a:rPr kumimoji="0" lang="en-US" sz="4000" b="0" i="0" u="none" strike="noStrike" cap="none" normalizeH="0" baseline="0" dirty="0" err="1">
                          <a:ln>
                            <a:noFill/>
                          </a:ln>
                          <a:solidFill>
                            <a:srgbClr val="FFFF00"/>
                          </a:solidFill>
                          <a:effectLst/>
                          <a:latin typeface="Coptic1" pitchFamily="2" charset="0"/>
                          <a:cs typeface="Arial" charset="0"/>
                        </a:rPr>
                        <a:t>nip~recbia</a:t>
                      </a:r>
                      <a:r>
                        <a:rPr kumimoji="0" lang="en-US" sz="4000" b="0" i="0" u="none" strike="noStrike" cap="none" normalizeH="0" baseline="0" dirty="0">
                          <a:ln>
                            <a:noFill/>
                          </a:ln>
                          <a:solidFill>
                            <a:srgbClr val="FFFF00"/>
                          </a:solidFill>
                          <a:effectLst/>
                          <a:latin typeface="Coptic1" pitchFamily="2" charset="0"/>
                          <a:cs typeface="Arial" charset="0"/>
                        </a:rPr>
                        <a:t>~ :</a:t>
                      </a:r>
                      <a:br>
                        <a:rPr kumimoji="0" lang="en-US" sz="4000" b="0" i="0" u="none" strike="noStrike" cap="none" normalizeH="0" baseline="0" dirty="0">
                          <a:ln>
                            <a:noFill/>
                          </a:ln>
                          <a:solidFill>
                            <a:srgbClr val="FFFF00"/>
                          </a:solidFill>
                          <a:effectLst/>
                          <a:latin typeface="Coptic1" pitchFamily="2" charset="0"/>
                          <a:cs typeface="Arial" charset="0"/>
                        </a:rPr>
                      </a:br>
                      <a:r>
                        <a:rPr kumimoji="0" lang="en-US" sz="4000" b="0" i="0" u="none" strike="noStrike" cap="none" normalizeH="0" baseline="0" dirty="0" err="1">
                          <a:ln>
                            <a:noFill/>
                          </a:ln>
                          <a:solidFill>
                            <a:srgbClr val="FFFF00"/>
                          </a:solidFill>
                          <a:effectLst/>
                          <a:latin typeface="Coptic1" pitchFamily="2" charset="0"/>
                          <a:cs typeface="Arial" charset="0"/>
                        </a:rPr>
                        <a:t>n~te</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Yeo~tokoc</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eyouab</a:t>
                      </a:r>
                      <a:r>
                        <a:rPr kumimoji="0" lang="en-US" sz="4000" b="0" i="0" u="none" strike="noStrike" cap="none" normalizeH="0" baseline="0" dirty="0">
                          <a:ln>
                            <a:noFill/>
                          </a:ln>
                          <a:solidFill>
                            <a:srgbClr val="FFFF00"/>
                          </a:solidFill>
                          <a:effectLst/>
                          <a:latin typeface="Coptic1" pitchFamily="2" charset="0"/>
                          <a:cs typeface="Arial" charset="0"/>
                        </a:rPr>
                        <a:t> Maria~ : P~{</a:t>
                      </a:r>
                      <a:r>
                        <a:rPr kumimoji="0" lang="en-US" sz="4000" b="0" i="0" u="none" strike="noStrike" cap="none" normalizeH="0" baseline="0" dirty="0" err="1">
                          <a:ln>
                            <a:noFill/>
                          </a:ln>
                          <a:solidFill>
                            <a:srgbClr val="FFFF00"/>
                          </a:solidFill>
                          <a:effectLst/>
                          <a:latin typeface="Coptic1" pitchFamily="2" charset="0"/>
                          <a:cs typeface="Arial" charset="0"/>
                        </a:rPr>
                        <a:t>oic</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a~rih~mot</a:t>
                      </a:r>
                      <a:r>
                        <a:rPr kumimoji="0" lang="en-US" sz="4000" b="0" i="0" u="none" strike="noStrike" cap="none" normalizeH="0" baseline="0" dirty="0">
                          <a:ln>
                            <a:noFill/>
                          </a:ln>
                          <a:solidFill>
                            <a:srgbClr val="FFFF00"/>
                          </a:solidFill>
                          <a:effectLst/>
                          <a:latin typeface="Coptic1" pitchFamily="2" charset="0"/>
                          <a:cs typeface="Arial" charset="0"/>
                        </a:rPr>
                        <a:t> nan :</a:t>
                      </a:r>
                      <a:br>
                        <a:rPr kumimoji="0" lang="en-US" sz="4000" b="0" i="0" u="none" strike="noStrike" cap="none" normalizeH="0" baseline="0" dirty="0">
                          <a:ln>
                            <a:noFill/>
                          </a:ln>
                          <a:solidFill>
                            <a:srgbClr val="FFFF00"/>
                          </a:solidFill>
                          <a:effectLst/>
                          <a:latin typeface="Coptic1" pitchFamily="2" charset="0"/>
                          <a:cs typeface="Arial" charset="0"/>
                        </a:rPr>
                      </a:br>
                      <a:r>
                        <a:rPr kumimoji="0" lang="en-US" sz="4000" b="0" i="0" u="none" strike="noStrike" cap="none" normalizeH="0" baseline="0" dirty="0" err="1">
                          <a:ln>
                            <a:noFill/>
                          </a:ln>
                          <a:solidFill>
                            <a:srgbClr val="FFFF00"/>
                          </a:solidFill>
                          <a:effectLst/>
                          <a:latin typeface="Coptic1" pitchFamily="2" charset="0"/>
                          <a:cs typeface="Arial" charset="0"/>
                        </a:rPr>
                        <a:t>m~pi,w</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e~bol</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n~te</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nennobi</a:t>
                      </a:r>
                      <a:r>
                        <a:rPr kumimoji="0" lang="en-US" sz="4000" b="0" i="0" u="none" strike="noStrike" cap="none" normalizeH="0" baseline="0" dirty="0">
                          <a:ln>
                            <a:noFill/>
                          </a:ln>
                          <a:solidFill>
                            <a:srgbClr val="FFFF00"/>
                          </a:solidFill>
                          <a:effectLst/>
                          <a:latin typeface="Coptic1" pitchFamily="2" charset="0"/>
                          <a:cs typeface="Arial" charset="0"/>
                        </a:rPr>
                        <a:t>.</a:t>
                      </a: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51206" name="Group 38"/>
          <p:cNvGraphicFramePr>
            <a:graphicFrameLocks noGrp="1"/>
          </p:cNvGraphicFramePr>
          <p:nvPr>
            <p:extLst>
              <p:ext uri="{D42A27DB-BD31-4B8C-83A1-F6EECF244321}">
                <p14:modId xmlns:p14="http://schemas.microsoft.com/office/powerpoint/2010/main" val="1308132509"/>
              </p:ext>
            </p:extLst>
          </p:nvPr>
        </p:nvGraphicFramePr>
        <p:xfrm>
          <a:off x="0" y="201039"/>
          <a:ext cx="9144000" cy="4404360"/>
        </p:xfrm>
        <a:graphic>
          <a:graphicData uri="http://schemas.openxmlformats.org/drawingml/2006/table">
            <a:tbl>
              <a:tblPr/>
              <a:tblGrid>
                <a:gridCol w="4948136">
                  <a:extLst>
                    <a:ext uri="{9D8B030D-6E8A-4147-A177-3AD203B41FA5}">
                      <a16:colId xmlns:a16="http://schemas.microsoft.com/office/drawing/2014/main" val="20000"/>
                    </a:ext>
                  </a:extLst>
                </a:gridCol>
                <a:gridCol w="4195864">
                  <a:extLst>
                    <a:ext uri="{9D8B030D-6E8A-4147-A177-3AD203B41FA5}">
                      <a16:colId xmlns:a16="http://schemas.microsoft.com/office/drawing/2014/main" val="825773660"/>
                    </a:ext>
                  </a:extLst>
                </a:gridCol>
              </a:tblGrid>
              <a:tr h="819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rgbClr val="FFFFFF"/>
                          </a:solidFill>
                          <a:effectLst/>
                          <a:latin typeface="Arial" charset="0"/>
                          <a:cs typeface="Arial" charset="0"/>
                        </a:rPr>
                        <a:t>Afin que nous Te louions</a:t>
                      </a:r>
                      <a:br>
                        <a:rPr kumimoji="0" lang="fr-FR" sz="2400" b="0" i="0" u="none" strike="noStrike" cap="none" normalizeH="0" baseline="0" dirty="0">
                          <a:ln>
                            <a:noFill/>
                          </a:ln>
                          <a:solidFill>
                            <a:srgbClr val="FFFFFF"/>
                          </a:solidFill>
                          <a:effectLst/>
                          <a:latin typeface="Arial" charset="0"/>
                          <a:cs typeface="Arial" charset="0"/>
                        </a:rPr>
                      </a:br>
                      <a:r>
                        <a:rPr kumimoji="0" lang="fr-FR" sz="2400" b="0" i="0" u="none" strike="noStrike" cap="none" normalizeH="0" baseline="0" dirty="0">
                          <a:ln>
                            <a:noFill/>
                          </a:ln>
                          <a:solidFill>
                            <a:srgbClr val="FFFFFF"/>
                          </a:solidFill>
                          <a:effectLst/>
                          <a:latin typeface="Arial" charset="0"/>
                          <a:cs typeface="Arial" charset="0"/>
                        </a:rPr>
                        <a:t>avec Ton Père très bon</a:t>
                      </a:r>
                      <a:br>
                        <a:rPr kumimoji="0" lang="fr-FR" sz="2400" b="0" i="0" u="none" strike="noStrike" cap="none" normalizeH="0" baseline="0" dirty="0">
                          <a:ln>
                            <a:noFill/>
                          </a:ln>
                          <a:solidFill>
                            <a:srgbClr val="FFFFFF"/>
                          </a:solidFill>
                          <a:effectLst/>
                          <a:latin typeface="Arial" charset="0"/>
                          <a:cs typeface="Arial" charset="0"/>
                        </a:rPr>
                      </a:br>
                      <a:r>
                        <a:rPr kumimoji="0" lang="fr-FR" sz="2400" b="0" i="0" u="none" strike="noStrike" cap="none" normalizeH="0" baseline="0" dirty="0">
                          <a:ln>
                            <a:noFill/>
                          </a:ln>
                          <a:solidFill>
                            <a:srgbClr val="FFFFFF"/>
                          </a:solidFill>
                          <a:effectLst/>
                          <a:latin typeface="Arial" charset="0"/>
                          <a:cs typeface="Arial" charset="0"/>
                        </a:rPr>
                        <a:t>et le Saint Esprit,</a:t>
                      </a:r>
                      <a:br>
                        <a:rPr kumimoji="0" lang="fr-FR" sz="2400" b="0" i="0" u="none" strike="noStrike" cap="none" normalizeH="0" baseline="0" dirty="0">
                          <a:ln>
                            <a:noFill/>
                          </a:ln>
                          <a:solidFill>
                            <a:srgbClr val="FFFFFF"/>
                          </a:solidFill>
                          <a:effectLst/>
                          <a:latin typeface="Arial" charset="0"/>
                          <a:cs typeface="Arial" charset="0"/>
                        </a:rPr>
                      </a:br>
                      <a:r>
                        <a:rPr kumimoji="0" lang="fr-FR" sz="2400" b="0" i="0" u="none" strike="noStrike" cap="none" normalizeH="0" baseline="0" dirty="0">
                          <a:ln>
                            <a:noFill/>
                          </a:ln>
                          <a:solidFill>
                            <a:srgbClr val="FFFFFF"/>
                          </a:solidFill>
                          <a:effectLst/>
                          <a:latin typeface="Arial" charset="0"/>
                          <a:cs typeface="Arial" charset="0"/>
                        </a:rPr>
                        <a:t>car Tu vins et nous sauvas. Aie pitié de nous.</a:t>
                      </a:r>
                      <a:endParaRPr kumimoji="0" lang="fr-CA" sz="2400" b="1" i="0" u="none" strike="noStrike" cap="none" normalizeH="0" baseline="0" dirty="0">
                        <a:ln>
                          <a:noFill/>
                        </a:ln>
                        <a:solidFill>
                          <a:srgbClr val="FFFFFF"/>
                        </a:solidFill>
                        <a:effectLst/>
                        <a:latin typeface="Arial" charset="0"/>
                        <a:cs typeface="Arial" charset="0"/>
                      </a:endParaRPr>
                    </a:p>
                  </a:txBody>
                  <a:tcPr marT="34290" marB="3429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لكي نُسبحك</a:t>
                      </a:r>
                      <a:r>
                        <a:rPr kumimoji="0" lang="ar-EG" sz="2400" b="0" i="0" u="none" strike="noStrike" cap="none" normalizeH="0" baseline="0" dirty="0">
                          <a:ln>
                            <a:noFill/>
                          </a:ln>
                          <a:solidFill>
                            <a:srgbClr val="FFFFFF"/>
                          </a:solidFill>
                          <a:effectLst/>
                          <a:latin typeface="Arial" charset="0"/>
                          <a:cs typeface="Arial" charset="0"/>
                        </a:rPr>
                        <a:t>،</a:t>
                      </a:r>
                      <a:br>
                        <a:rPr kumimoji="0" lang="ar-SA" sz="2400" b="0" i="0" u="none" strike="noStrike" cap="none" normalizeH="0" baseline="0" dirty="0">
                          <a:ln>
                            <a:noFill/>
                          </a:ln>
                          <a:solidFill>
                            <a:srgbClr val="FFFFFF"/>
                          </a:solidFill>
                          <a:effectLst/>
                          <a:latin typeface="Arial" charset="0"/>
                          <a:cs typeface="Arial" charset="0"/>
                        </a:rPr>
                      </a:br>
                      <a:r>
                        <a:rPr kumimoji="0" lang="ar-SA" sz="2400" b="0" i="0" u="none" strike="noStrike" cap="none" normalizeH="0" baseline="0" dirty="0">
                          <a:ln>
                            <a:noFill/>
                          </a:ln>
                          <a:solidFill>
                            <a:srgbClr val="FFFFFF"/>
                          </a:solidFill>
                          <a:effectLst/>
                          <a:latin typeface="Arial" charset="0"/>
                          <a:cs typeface="Arial" charset="0"/>
                        </a:rPr>
                        <a:t>معَ أبيكَ الصالحِ،</a:t>
                      </a:r>
                      <a:br>
                        <a:rPr kumimoji="0" lang="ar-SA" sz="2400" b="0" i="0" u="none" strike="noStrike" cap="none" normalizeH="0" baseline="0" dirty="0">
                          <a:ln>
                            <a:noFill/>
                          </a:ln>
                          <a:solidFill>
                            <a:srgbClr val="FFFFFF"/>
                          </a:solidFill>
                          <a:effectLst/>
                          <a:latin typeface="Arial" charset="0"/>
                          <a:cs typeface="Arial" charset="0"/>
                        </a:rPr>
                      </a:br>
                      <a:r>
                        <a:rPr kumimoji="0" lang="ar-SA" sz="2400" b="0" i="0" u="none" strike="noStrike" cap="none" normalizeH="0" baseline="0" dirty="0">
                          <a:ln>
                            <a:noFill/>
                          </a:ln>
                          <a:solidFill>
                            <a:srgbClr val="FFFFFF"/>
                          </a:solidFill>
                          <a:effectLst/>
                          <a:latin typeface="Arial" charset="0"/>
                          <a:cs typeface="Arial" charset="0"/>
                        </a:rPr>
                        <a:t>والرُّوح القُدُس،</a:t>
                      </a:r>
                      <a:br>
                        <a:rPr kumimoji="0" lang="ar-SA" sz="2400" b="0" i="0" u="none" strike="noStrike" cap="none" normalizeH="0" baseline="0" dirty="0">
                          <a:ln>
                            <a:noFill/>
                          </a:ln>
                          <a:solidFill>
                            <a:srgbClr val="FFFFFF"/>
                          </a:solidFill>
                          <a:effectLst/>
                          <a:latin typeface="Arial" charset="0"/>
                          <a:cs typeface="Arial" charset="0"/>
                        </a:rPr>
                      </a:br>
                      <a:r>
                        <a:rPr kumimoji="0" lang="ar-SA" sz="2400" b="0" i="0" u="none" strike="noStrike" cap="none" normalizeH="0" baseline="0" dirty="0">
                          <a:ln>
                            <a:noFill/>
                          </a:ln>
                          <a:solidFill>
                            <a:srgbClr val="FFFFFF"/>
                          </a:solidFill>
                          <a:effectLst/>
                          <a:latin typeface="Arial" charset="0"/>
                          <a:cs typeface="Arial" charset="0"/>
                        </a:rPr>
                        <a:t>لأنَّكَ</a:t>
                      </a:r>
                      <a:r>
                        <a:rPr kumimoji="0" lang="fr-FR" sz="2400" b="0" i="0" u="none" strike="noStrike" cap="none" normalizeH="0" baseline="0" dirty="0">
                          <a:ln>
                            <a:noFill/>
                          </a:ln>
                          <a:solidFill>
                            <a:srgbClr val="FFFFFF"/>
                          </a:solidFill>
                          <a:effectLst/>
                          <a:latin typeface="Arial" charset="0"/>
                          <a:cs typeface="Arial" charset="0"/>
                        </a:rPr>
                        <a:t> </a:t>
                      </a:r>
                      <a:r>
                        <a:rPr lang="ar-AE" sz="2400" dirty="0">
                          <a:solidFill>
                            <a:prstClr val="white"/>
                          </a:solidFill>
                          <a:latin typeface="Arial" panose="020B0604020202020204" pitchFamily="34" charset="0"/>
                        </a:rPr>
                        <a:t>أتيتَ</a:t>
                      </a:r>
                      <a:r>
                        <a:rPr kumimoji="0" lang="ar-SA" sz="2400" b="0" i="0" u="none" strike="noStrike" cap="none" normalizeH="0" baseline="0" dirty="0">
                          <a:ln>
                            <a:noFill/>
                          </a:ln>
                          <a:solidFill>
                            <a:srgbClr val="FFFFFF"/>
                          </a:solidFill>
                          <a:effectLst/>
                          <a:latin typeface="Arial" charset="0"/>
                          <a:cs typeface="Arial" charset="0"/>
                        </a:rPr>
                        <a:t> وخلَّصتَنا. ارحَمْنا.</a:t>
                      </a:r>
                    </a:p>
                  </a:txBody>
                  <a:tcPr marT="34290" marB="3429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17170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Eyrenhwc</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e~rok</a:t>
                      </a:r>
                      <a:r>
                        <a:rPr kumimoji="0" lang="en-US"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nem</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PekIwt</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n~a~gayoc</a:t>
                      </a:r>
                      <a:r>
                        <a:rPr kumimoji="0" lang="en-US"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nem</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PiP~neuma</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Eyouab</a:t>
                      </a:r>
                      <a:r>
                        <a:rPr kumimoji="0" lang="en-US"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je </a:t>
                      </a:r>
                      <a:r>
                        <a:rPr kumimoji="0" lang="en-US" sz="4000" b="0" i="0" u="none" strike="noStrike" cap="none" normalizeH="0" baseline="0" dirty="0" err="1">
                          <a:ln>
                            <a:noFill/>
                          </a:ln>
                          <a:solidFill>
                            <a:srgbClr val="FFFF00"/>
                          </a:solidFill>
                          <a:effectLst/>
                          <a:latin typeface="Coptic1" pitchFamily="2" charset="0"/>
                          <a:cs typeface="Arial" charset="0"/>
                        </a:rPr>
                        <a:t>aki</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akcw</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m~mon</a:t>
                      </a:r>
                      <a:r>
                        <a:rPr kumimoji="0" lang="en-US" sz="4000" b="0" i="0" u="none" strike="noStrike" cap="none" normalizeH="0" baseline="0" dirty="0">
                          <a:ln>
                            <a:noFill/>
                          </a:ln>
                          <a:solidFill>
                            <a:srgbClr val="FFFF00"/>
                          </a:solidFill>
                          <a:effectLst/>
                          <a:latin typeface="Coptic1" pitchFamily="2" charset="0"/>
                          <a:cs typeface="Arial" charset="0"/>
                        </a:rPr>
                        <a:t>. Nai nan. </a:t>
                      </a: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84590" name="Group 14"/>
          <p:cNvGraphicFramePr>
            <a:graphicFrameLocks noGrp="1"/>
          </p:cNvGraphicFramePr>
          <p:nvPr>
            <p:extLst>
              <p:ext uri="{D42A27DB-BD31-4B8C-83A1-F6EECF244321}">
                <p14:modId xmlns:p14="http://schemas.microsoft.com/office/powerpoint/2010/main" val="4030430676"/>
              </p:ext>
            </p:extLst>
          </p:nvPr>
        </p:nvGraphicFramePr>
        <p:xfrm>
          <a:off x="0" y="666750"/>
          <a:ext cx="9144000" cy="4298442"/>
        </p:xfrm>
        <a:graphic>
          <a:graphicData uri="http://schemas.openxmlformats.org/drawingml/2006/table">
            <a:tbl>
              <a:tblPr/>
              <a:tblGrid>
                <a:gridCol w="5322626">
                  <a:extLst>
                    <a:ext uri="{9D8B030D-6E8A-4147-A177-3AD203B41FA5}">
                      <a16:colId xmlns:a16="http://schemas.microsoft.com/office/drawing/2014/main" val="20000"/>
                    </a:ext>
                  </a:extLst>
                </a:gridCol>
                <a:gridCol w="3821374">
                  <a:extLst>
                    <a:ext uri="{9D8B030D-6E8A-4147-A177-3AD203B41FA5}">
                      <a16:colId xmlns:a16="http://schemas.microsoft.com/office/drawing/2014/main" val="20001"/>
                    </a:ext>
                  </a:extLst>
                </a:gridCol>
              </a:tblGrid>
              <a:tr h="429844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2800" b="0" i="0" u="none" strike="noStrike" cap="none" normalizeH="0" baseline="0" dirty="0">
                          <a:ln>
                            <a:noFill/>
                          </a:ln>
                          <a:solidFill>
                            <a:srgbClr val="FFFFFF"/>
                          </a:solidFill>
                          <a:effectLst/>
                          <a:latin typeface="Arial" charset="0"/>
                          <a:cs typeface="Arial" charset="0"/>
                        </a:rPr>
                        <a:t>Pitié pour moi, mon Dieu, en Ton amour, selon Ta grande miséricorde, efface mon péché,  Lave-moi tout entier de ma faute et purifies-moi de mon offense. Oui, je connais mon péché, ma faute est toujours devant moi</a:t>
                      </a:r>
                    </a:p>
                  </a:txBody>
                  <a:tcPr marT="34290" marB="34290" horzOverflow="overflow">
                    <a:lnL>
                      <a:noFill/>
                    </a:lnL>
                    <a:lnR>
                      <a:noFill/>
                    </a:lnR>
                    <a:lnT cap="flat">
                      <a:noFill/>
                    </a:lnT>
                    <a:lnB cap="flat">
                      <a:noFill/>
                    </a:lnB>
                    <a:lnTlToBr>
                      <a:noFill/>
                    </a:lnTlToBr>
                    <a:lnBlToTr>
                      <a:noFill/>
                    </a:lnBlToTr>
                    <a:noFill/>
                  </a:tcPr>
                </a:tc>
                <a:tc>
                  <a:txBody>
                    <a:bodyPr/>
                    <a:lstStyle/>
                    <a:p>
                      <a:pPr algn="just" rtl="1"/>
                      <a:r>
                        <a:rPr lang="ar-AE" sz="3200" dirty="0">
                          <a:solidFill>
                            <a:prstClr val="white"/>
                          </a:solidFill>
                          <a:latin typeface="Arial" panose="020B0604020202020204" pitchFamily="34" charset="0"/>
                        </a:rPr>
                        <a:t>ارحمني يا الله كعظيم رحمتك، ومثل كثرة رأفتك تمحو إثمي. اغسلني كثيرا من إثمي ومن خطيتي طهرني، لأني أنا عارف بإثمي وخطيتي أمامي في كل حين.</a:t>
                      </a:r>
                      <a:endParaRPr lang="fr-FR" sz="3200" dirty="0">
                        <a:solidFill>
                          <a:prstClr val="white"/>
                        </a:solidFill>
                        <a:latin typeface="Arial" panose="020B0604020202020204" pitchFamily="34"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 name="Tableau 5">
            <a:extLst>
              <a:ext uri="{FF2B5EF4-FFF2-40B4-BE49-F238E27FC236}">
                <a16:creationId xmlns:a16="http://schemas.microsoft.com/office/drawing/2014/main" id="{1BF1F80E-BCB4-4A37-9BA8-03C849A23C0B}"/>
              </a:ext>
            </a:extLst>
          </p:cNvPr>
          <p:cNvGraphicFramePr>
            <a:graphicFrameLocks noGrp="1"/>
          </p:cNvGraphicFramePr>
          <p:nvPr>
            <p:extLst>
              <p:ext uri="{D42A27DB-BD31-4B8C-83A1-F6EECF244321}">
                <p14:modId xmlns:p14="http://schemas.microsoft.com/office/powerpoint/2010/main" val="3681438619"/>
              </p:ext>
            </p:extLst>
          </p:nvPr>
        </p:nvGraphicFramePr>
        <p:xfrm>
          <a:off x="1524000" y="50334"/>
          <a:ext cx="6096000" cy="388620"/>
        </p:xfrm>
        <a:graphic>
          <a:graphicData uri="http://schemas.openxmlformats.org/drawingml/2006/table">
            <a:tbl>
              <a:tblPr firstRow="1" bandRow="1">
                <a:tableStyleId>{2D5ABB26-0587-4C30-8999-92F81FD0307C}</a:tableStyleId>
              </a:tblPr>
              <a:tblGrid>
                <a:gridCol w="6096000">
                  <a:extLst>
                    <a:ext uri="{9D8B030D-6E8A-4147-A177-3AD203B41FA5}">
                      <a16:colId xmlns:a16="http://schemas.microsoft.com/office/drawing/2014/main" val="2691514524"/>
                    </a:ext>
                  </a:extLst>
                </a:gridCol>
              </a:tblGrid>
              <a:tr h="3886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dirty="0">
                          <a:solidFill>
                            <a:srgbClr val="FFFFFF"/>
                          </a:solidFill>
                          <a:latin typeface="Arial" charset="0"/>
                          <a:cs typeface="Arial" charset="0"/>
                        </a:rPr>
                        <a:t>Le </a:t>
                      </a:r>
                      <a:r>
                        <a:rPr lang="en-US" sz="2100" dirty="0" err="1">
                          <a:solidFill>
                            <a:srgbClr val="FFFFFF"/>
                          </a:solidFill>
                          <a:latin typeface="Arial" charset="0"/>
                          <a:cs typeface="Arial" charset="0"/>
                        </a:rPr>
                        <a:t>Psaume</a:t>
                      </a:r>
                      <a:r>
                        <a:rPr lang="en-US" sz="2100" dirty="0">
                          <a:solidFill>
                            <a:srgbClr val="FFFFFF"/>
                          </a:solidFill>
                          <a:latin typeface="Arial" charset="0"/>
                          <a:cs typeface="Arial" charset="0"/>
                        </a:rPr>
                        <a:t> 50 - </a:t>
                      </a:r>
                      <a:r>
                        <a:rPr lang="ar-EG" sz="2100" dirty="0">
                          <a:solidFill>
                            <a:srgbClr val="FFFFFF"/>
                          </a:solidFill>
                          <a:latin typeface="Arial" panose="020B0604020202020204" pitchFamily="34" charset="0"/>
                        </a:rPr>
                        <a:t>المزمور 50</a:t>
                      </a:r>
                      <a:endParaRPr lang="en-US" sz="2100" dirty="0">
                        <a:solidFill>
                          <a:srgbClr val="FFFFFF"/>
                        </a:solidFill>
                        <a:latin typeface="Arial" charset="0"/>
                        <a:cs typeface="Arial" charset="0"/>
                      </a:endParaRPr>
                    </a:p>
                  </a:txBody>
                  <a:tcPr marT="34290" marB="34290">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80957523"/>
                  </a:ext>
                </a:extLst>
              </a:tr>
            </a:tbl>
          </a:graphicData>
        </a:graphic>
      </p:graphicFrame>
    </p:spTree>
    <p:extLst>
      <p:ext uri="{BB962C8B-B14F-4D97-AF65-F5344CB8AC3E}">
        <p14:creationId xmlns:p14="http://schemas.microsoft.com/office/powerpoint/2010/main" val="2554574384"/>
      </p:ext>
    </p:extLst>
  </p:cSld>
  <p:clrMapOvr>
    <a:masterClrMapping/>
  </p:clrMapOvr>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69250" name="Group 2"/>
          <p:cNvGraphicFramePr>
            <a:graphicFrameLocks noGrp="1"/>
          </p:cNvGraphicFramePr>
          <p:nvPr>
            <p:ph/>
            <p:extLst>
              <p:ext uri="{D42A27DB-BD31-4B8C-83A1-F6EECF244321}">
                <p14:modId xmlns:p14="http://schemas.microsoft.com/office/powerpoint/2010/main" val="3674035829"/>
              </p:ext>
            </p:extLst>
          </p:nvPr>
        </p:nvGraphicFramePr>
        <p:xfrm>
          <a:off x="0" y="152400"/>
          <a:ext cx="9144000" cy="4785360"/>
        </p:xfrm>
        <a:graphic>
          <a:graphicData uri="http://schemas.openxmlformats.org/drawingml/2006/table">
            <a:tbl>
              <a:tblPr/>
              <a:tblGrid>
                <a:gridCol w="4897367">
                  <a:extLst>
                    <a:ext uri="{9D8B030D-6E8A-4147-A177-3AD203B41FA5}">
                      <a16:colId xmlns:a16="http://schemas.microsoft.com/office/drawing/2014/main" val="20000"/>
                    </a:ext>
                  </a:extLst>
                </a:gridCol>
                <a:gridCol w="4246633">
                  <a:extLst>
                    <a:ext uri="{9D8B030D-6E8A-4147-A177-3AD203B41FA5}">
                      <a16:colId xmlns:a16="http://schemas.microsoft.com/office/drawing/2014/main" val="20001"/>
                    </a:ext>
                  </a:extLst>
                </a:gridCol>
              </a:tblGrid>
              <a:tr h="4514850">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2800" b="0" i="0" u="none" strike="noStrike" cap="none" normalizeH="0" baseline="0" dirty="0">
                          <a:ln>
                            <a:noFill/>
                          </a:ln>
                          <a:solidFill>
                            <a:srgbClr val="FFFFFF"/>
                          </a:solidFill>
                          <a:effectLst/>
                          <a:latin typeface="Arial" charset="0"/>
                          <a:cs typeface="Arial" charset="0"/>
                        </a:rPr>
                        <a:t>Contre Toi, Toi seul, j'ai péché, ce qui est mal à Tes yeux, je l'ai fait, ainsi Tu peux parler et montrer Ta justice être juge et montrer Ta victoire. Moi je suis né dans la faute, j’étais pécheur dès le sein de ma mère. Mais Tu veux au fond de moi la vérité ; dans le secret Tu m'apprends la sagesse</a:t>
                      </a:r>
                    </a:p>
                  </a:txBody>
                  <a:tcPr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3200" b="0" i="0" u="none" strike="noStrike" cap="none" normalizeH="0" baseline="0" dirty="0">
                          <a:ln>
                            <a:noFill/>
                          </a:ln>
                          <a:solidFill>
                            <a:srgbClr val="FFFFFF"/>
                          </a:solidFill>
                          <a:effectLst/>
                          <a:latin typeface="Arial" charset="0"/>
                          <a:cs typeface="Arial" charset="0"/>
                        </a:rPr>
                        <a:t>لك وحدك أخطأت، والشر قدامك صنعت. لكي تتبرر في أقوالك. وتغلب إذا حوكمت. لأني ها </a:t>
                      </a:r>
                      <a:r>
                        <a:rPr kumimoji="0" lang="ar-SA" sz="3200" b="0" i="0" u="none" strike="noStrike" cap="none" normalizeH="0" baseline="0" dirty="0" err="1">
                          <a:ln>
                            <a:noFill/>
                          </a:ln>
                          <a:solidFill>
                            <a:srgbClr val="FFFFFF"/>
                          </a:solidFill>
                          <a:effectLst/>
                          <a:latin typeface="Arial" charset="0"/>
                          <a:cs typeface="Arial" charset="0"/>
                        </a:rPr>
                        <a:t>أنذا</a:t>
                      </a:r>
                      <a:r>
                        <a:rPr kumimoji="0" lang="ar-SA" sz="3200" b="0" i="0" u="none" strike="noStrike" cap="none" normalizeH="0" baseline="0" dirty="0">
                          <a:ln>
                            <a:noFill/>
                          </a:ln>
                          <a:solidFill>
                            <a:srgbClr val="FFFFFF"/>
                          </a:solidFill>
                          <a:effectLst/>
                          <a:latin typeface="Arial" charset="0"/>
                          <a:cs typeface="Arial" charset="0"/>
                        </a:rPr>
                        <a:t> بالإثم حبل بي، وبالخطايا ولدتني أمي. لأنك هكذا قد أحببت الحق، إذ أوضحت لي غوامض حكمتك ومستوراتها</a:t>
                      </a: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015906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48064" y="255445"/>
            <a:ext cx="3873462" cy="1938992"/>
          </a:xfrm>
          <a:prstGeom prst="rect">
            <a:avLst/>
          </a:prstGeom>
        </p:spPr>
        <p:txBody>
          <a:bodyPr wrap="square">
            <a:spAutoFit/>
          </a:bodyPr>
          <a:lstStyle/>
          <a:p>
            <a:pPr algn="just" rtl="1"/>
            <a:r>
              <a:rPr lang="ar-EG" sz="4000" dirty="0">
                <a:solidFill>
                  <a:prstClr val="white"/>
                </a:solidFill>
                <a:latin typeface="Arial" panose="020B0604020202020204" pitchFamily="34" charset="0"/>
              </a:rPr>
              <a:t>تباركت أيها الملك </a:t>
            </a:r>
            <a:r>
              <a:rPr lang="ar-EG" sz="4000" dirty="0" err="1">
                <a:solidFill>
                  <a:prstClr val="white"/>
                </a:solidFill>
                <a:latin typeface="Arial" panose="020B0604020202020204" pitchFamily="34" charset="0"/>
              </a:rPr>
              <a:t>فى</a:t>
            </a:r>
            <a:r>
              <a:rPr lang="ar-EG" sz="4000" dirty="0">
                <a:solidFill>
                  <a:prstClr val="white"/>
                </a:solidFill>
                <a:latin typeface="Arial" panose="020B0604020202020204" pitchFamily="34" charset="0"/>
              </a:rPr>
              <a:t> خليقتك يا ذا السلطان والغلبة. الروح ...</a:t>
            </a:r>
            <a:endParaRPr lang="fr-FR" sz="4000" dirty="0">
              <a:solidFill>
                <a:prstClr val="white"/>
              </a:solidFill>
              <a:latin typeface="Arial" panose="020B0604020202020204" pitchFamily="34" charset="0"/>
            </a:endParaRPr>
          </a:p>
        </p:txBody>
      </p:sp>
      <p:sp>
        <p:nvSpPr>
          <p:cNvPr id="6" name="Rectangle 5"/>
          <p:cNvSpPr/>
          <p:nvPr/>
        </p:nvSpPr>
        <p:spPr>
          <a:xfrm>
            <a:off x="323528" y="249493"/>
            <a:ext cx="4680520" cy="2139047"/>
          </a:xfrm>
          <a:prstGeom prst="rect">
            <a:avLst/>
          </a:prstGeom>
        </p:spPr>
        <p:txBody>
          <a:bodyPr wrap="square">
            <a:spAutoFit/>
          </a:bodyPr>
          <a:lstStyle/>
          <a:p>
            <a:pPr algn="just"/>
            <a:r>
              <a:rPr lang="fr-FR" sz="3400" dirty="0" err="1">
                <a:solidFill>
                  <a:prstClr val="white"/>
                </a:solidFill>
                <a:latin typeface="CS Avva Shenouda" pitchFamily="34" charset="0"/>
              </a:rPr>
              <a:t>Xcmarwout</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piouro</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qen</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tek`ktycic</a:t>
            </a:r>
            <a:r>
              <a:rPr lang="fr-FR" sz="3400" dirty="0">
                <a:solidFill>
                  <a:prstClr val="white"/>
                </a:solidFill>
                <a:latin typeface="CS Avva Shenouda" pitchFamily="34" charset="0"/>
              </a:rPr>
              <a:t>@ va `</a:t>
            </a:r>
            <a:r>
              <a:rPr lang="fr-FR" sz="3400" dirty="0" err="1">
                <a:solidFill>
                  <a:prstClr val="white"/>
                </a:solidFill>
                <a:latin typeface="CS Avva Shenouda" pitchFamily="34" charset="0"/>
              </a:rPr>
              <a:t>p`ersisi</a:t>
            </a:r>
            <a:r>
              <a:rPr lang="fr-FR" sz="3400" dirty="0">
                <a:solidFill>
                  <a:prstClr val="white"/>
                </a:solidFill>
                <a:latin typeface="CS Avva Shenouda" pitchFamily="34" charset="0"/>
              </a:rPr>
              <a:t> nem pi`[</a:t>
            </a:r>
            <a:r>
              <a:rPr lang="fr-FR" sz="3400" dirty="0" err="1">
                <a:solidFill>
                  <a:prstClr val="white"/>
                </a:solidFill>
                <a:latin typeface="CS Avva Shenouda" pitchFamily="34" charset="0"/>
              </a:rPr>
              <a:t>ro</a:t>
            </a:r>
            <a:r>
              <a:rPr lang="fr-FR" sz="3400" dirty="0">
                <a:solidFill>
                  <a:prstClr val="white"/>
                </a:solidFill>
                <a:latin typeface="CS Avva Shenouda" pitchFamily="34" charset="0"/>
              </a:rPr>
              <a:t>@ </a:t>
            </a:r>
            <a:r>
              <a:rPr lang="fr-FR" sz="3100" dirty="0" err="1">
                <a:solidFill>
                  <a:prstClr val="white"/>
                </a:solidFill>
                <a:latin typeface="CS Avva Shenouda" pitchFamily="34" charset="0"/>
              </a:rPr>
              <a:t>pi`Pneuma</a:t>
            </a:r>
            <a:r>
              <a:rPr lang="fr-FR" sz="3100" dirty="0">
                <a:solidFill>
                  <a:prstClr val="white"/>
                </a:solidFill>
                <a:latin typeface="CS Avva Shenouda" pitchFamily="34" charset="0"/>
              </a:rPr>
              <a:t> `</a:t>
            </a:r>
            <a:r>
              <a:rPr lang="fr-FR" sz="3100" dirty="0" err="1">
                <a:solidFill>
                  <a:prstClr val="white"/>
                </a:solidFill>
                <a:latin typeface="CS Avva Shenouda" pitchFamily="34" charset="0"/>
              </a:rPr>
              <a:t>mParaklyton</a:t>
            </a:r>
            <a:r>
              <a:rPr lang="fr-FR" sz="3100" dirty="0">
                <a:solidFill>
                  <a:prstClr val="white"/>
                </a:solidFill>
                <a:latin typeface="CS Avva Shenouda" pitchFamily="34" charset="0"/>
              </a:rPr>
              <a:t>.</a:t>
            </a:r>
          </a:p>
        </p:txBody>
      </p:sp>
      <p:sp>
        <p:nvSpPr>
          <p:cNvPr id="7" name="Rectangle 6"/>
          <p:cNvSpPr/>
          <p:nvPr/>
        </p:nvSpPr>
        <p:spPr>
          <a:xfrm>
            <a:off x="1331640" y="2741895"/>
            <a:ext cx="6480720" cy="2062103"/>
          </a:xfrm>
          <a:prstGeom prst="rect">
            <a:avLst/>
          </a:prstGeom>
        </p:spPr>
        <p:txBody>
          <a:bodyPr wrap="square">
            <a:spAutoFit/>
          </a:bodyPr>
          <a:lstStyle/>
          <a:p>
            <a:pPr algn="ctr"/>
            <a:r>
              <a:rPr lang="fr-FR" sz="3200" b="1" dirty="0">
                <a:solidFill>
                  <a:prstClr val="white"/>
                </a:solidFill>
                <a:latin typeface="Book Antiqua" pitchFamily="18" charset="0"/>
              </a:rPr>
              <a:t>Tu es bénis ô Roi </a:t>
            </a:r>
          </a:p>
          <a:p>
            <a:pPr algn="ctr"/>
            <a:r>
              <a:rPr lang="fr-FR" sz="3200" b="1" dirty="0">
                <a:solidFill>
                  <a:prstClr val="white"/>
                </a:solidFill>
                <a:latin typeface="Book Antiqua" pitchFamily="18" charset="0"/>
              </a:rPr>
              <a:t>de Ta création, à Toi </a:t>
            </a:r>
          </a:p>
          <a:p>
            <a:pPr algn="ctr"/>
            <a:r>
              <a:rPr lang="fr-FR" sz="3200" b="1" dirty="0">
                <a:solidFill>
                  <a:prstClr val="white"/>
                </a:solidFill>
                <a:latin typeface="Book Antiqua" pitchFamily="18" charset="0"/>
              </a:rPr>
              <a:t>le pouvoir et la victoire, </a:t>
            </a:r>
          </a:p>
          <a:p>
            <a:pPr algn="ctr"/>
            <a:r>
              <a:rPr lang="fr-FR" sz="3200" b="1" dirty="0">
                <a:solidFill>
                  <a:prstClr val="white"/>
                </a:solidFill>
                <a:latin typeface="Book Antiqua" pitchFamily="18" charset="0"/>
              </a:rPr>
              <a:t>l’Esprit Consolateur.</a:t>
            </a:r>
          </a:p>
        </p:txBody>
      </p:sp>
    </p:spTree>
    <p:extLst>
      <p:ext uri="{BB962C8B-B14F-4D97-AF65-F5344CB8AC3E}">
        <p14:creationId xmlns:p14="http://schemas.microsoft.com/office/powerpoint/2010/main" val="3821131416"/>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69250" name="Group 2"/>
          <p:cNvGraphicFramePr>
            <a:graphicFrameLocks noGrp="1"/>
          </p:cNvGraphicFramePr>
          <p:nvPr>
            <p:ph/>
            <p:extLst>
              <p:ext uri="{D42A27DB-BD31-4B8C-83A1-F6EECF244321}">
                <p14:modId xmlns:p14="http://schemas.microsoft.com/office/powerpoint/2010/main" val="3826212518"/>
              </p:ext>
            </p:extLst>
          </p:nvPr>
        </p:nvGraphicFramePr>
        <p:xfrm>
          <a:off x="0" y="152400"/>
          <a:ext cx="9144000" cy="4617720"/>
        </p:xfrm>
        <a:graphic>
          <a:graphicData uri="http://schemas.openxmlformats.org/drawingml/2006/table">
            <a:tbl>
              <a:tblPr/>
              <a:tblGrid>
                <a:gridCol w="4897367">
                  <a:extLst>
                    <a:ext uri="{9D8B030D-6E8A-4147-A177-3AD203B41FA5}">
                      <a16:colId xmlns:a16="http://schemas.microsoft.com/office/drawing/2014/main" val="20000"/>
                    </a:ext>
                  </a:extLst>
                </a:gridCol>
                <a:gridCol w="4246633">
                  <a:extLst>
                    <a:ext uri="{9D8B030D-6E8A-4147-A177-3AD203B41FA5}">
                      <a16:colId xmlns:a16="http://schemas.microsoft.com/office/drawing/2014/main" val="20001"/>
                    </a:ext>
                  </a:extLst>
                </a:gridCol>
              </a:tblGrid>
              <a:tr h="4514850">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2700" b="0" i="0" u="none" strike="noStrike" cap="none" normalizeH="0" baseline="0" dirty="0">
                          <a:ln>
                            <a:noFill/>
                          </a:ln>
                          <a:solidFill>
                            <a:srgbClr val="FFFFFF"/>
                          </a:solidFill>
                          <a:effectLst/>
                          <a:latin typeface="Arial" charset="0"/>
                          <a:cs typeface="Arial" charset="0"/>
                        </a:rPr>
                        <a:t>Purifies-moi avec l'hysope et je serai pur ; lave-moi et je serai blanc, plus que la neige. Fais que j'entende les chants et la fête : ils danseront les os que Tu broyais. Détourne Ta Face de mes fautes, enlève tous mes péchés. Crée en moi un cœur pur ô mon Dieu, renouvelle et raffermis au fond de moi mon esprit.</a:t>
                      </a:r>
                    </a:p>
                  </a:txBody>
                  <a:tcPr horzOverflow="overflow">
                    <a:lnL>
                      <a:noFill/>
                    </a:lnL>
                    <a:lnR>
                      <a:noFill/>
                    </a:lnR>
                    <a:lnT cap="flat">
                      <a:noFill/>
                    </a:lnT>
                    <a:lnB cap="flat">
                      <a:noFill/>
                    </a:lnB>
                    <a:lnTlToBr>
                      <a:noFill/>
                    </a:lnTlToBr>
                    <a:lnBlToTr>
                      <a:noFill/>
                    </a:lnBlToTr>
                    <a:noFill/>
                  </a:tcPr>
                </a:tc>
                <a:tc>
                  <a:txBody>
                    <a:bodyPr/>
                    <a:lstStyle/>
                    <a:p>
                      <a:pPr algn="just" rtl="1"/>
                      <a:r>
                        <a:rPr lang="ar-AE" sz="3200" dirty="0">
                          <a:solidFill>
                            <a:prstClr val="white"/>
                          </a:solidFill>
                          <a:latin typeface="Arial" panose="020B0604020202020204" pitchFamily="34" charset="0"/>
                        </a:rPr>
                        <a:t>تنضح على بزوفاك فأطهر، تغسلني فأبيض أكثر من الثلج. تسمعني سرورا وفرحا، فتبتهج عظامي المنسحقة. اصرف وجهك عن خطاياي، وامح كل آثامي. قلبا نقيا اخلق في يا الله، وروحا مستقيما جدده في أحشائي</a:t>
                      </a:r>
                      <a:endParaRPr lang="fr-FR" sz="3200" dirty="0">
                        <a:solidFill>
                          <a:prstClr val="white"/>
                        </a:solidFill>
                        <a:latin typeface="Arial" panose="020B0604020202020204" pitchFamily="34"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632574657"/>
      </p:ext>
    </p:extLst>
  </p:cSld>
  <p:clrMapOvr>
    <a:masterClrMapping/>
  </p:clrMapOvr>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69250" name="Group 2"/>
          <p:cNvGraphicFramePr>
            <a:graphicFrameLocks noGrp="1"/>
          </p:cNvGraphicFramePr>
          <p:nvPr>
            <p:ph/>
            <p:extLst>
              <p:ext uri="{D42A27DB-BD31-4B8C-83A1-F6EECF244321}">
                <p14:modId xmlns:p14="http://schemas.microsoft.com/office/powerpoint/2010/main" val="2300620719"/>
              </p:ext>
            </p:extLst>
          </p:nvPr>
        </p:nvGraphicFramePr>
        <p:xfrm>
          <a:off x="0" y="152400"/>
          <a:ext cx="9144000" cy="4617720"/>
        </p:xfrm>
        <a:graphic>
          <a:graphicData uri="http://schemas.openxmlformats.org/drawingml/2006/table">
            <a:tbl>
              <a:tblPr/>
              <a:tblGrid>
                <a:gridCol w="4897367">
                  <a:extLst>
                    <a:ext uri="{9D8B030D-6E8A-4147-A177-3AD203B41FA5}">
                      <a16:colId xmlns:a16="http://schemas.microsoft.com/office/drawing/2014/main" val="20000"/>
                    </a:ext>
                  </a:extLst>
                </a:gridCol>
                <a:gridCol w="4246633">
                  <a:extLst>
                    <a:ext uri="{9D8B030D-6E8A-4147-A177-3AD203B41FA5}">
                      <a16:colId xmlns:a16="http://schemas.microsoft.com/office/drawing/2014/main" val="20001"/>
                    </a:ext>
                  </a:extLst>
                </a:gridCol>
              </a:tblGrid>
              <a:tr h="4514850">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2700" b="0" i="0" u="none" strike="noStrike" cap="none" normalizeH="0" baseline="0" dirty="0">
                          <a:ln>
                            <a:noFill/>
                          </a:ln>
                          <a:solidFill>
                            <a:srgbClr val="FFFFFF"/>
                          </a:solidFill>
                          <a:effectLst/>
                          <a:latin typeface="Arial" charset="0"/>
                          <a:cs typeface="Arial" charset="0"/>
                        </a:rPr>
                        <a:t>Ne me chasse pas loin de Ta Face, ne me reprends pas Ton Esprit Saint. Rends-moi la joie d’être sauvé ; que l'esprit généreux me soutienne. Aux pécheurs j'enseignerai Tes chemins ; vers Toi, reviendront les égarés. Libère-moi du sang versé, Dieu, mon Dieu sauveur, et ma langue acclamera Ta justice !</a:t>
                      </a:r>
                    </a:p>
                  </a:txBody>
                  <a:tcPr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3200" b="0" i="0" u="none" strike="noStrike" cap="none" normalizeH="0" baseline="0" dirty="0">
                          <a:ln>
                            <a:noFill/>
                          </a:ln>
                          <a:solidFill>
                            <a:srgbClr val="FFFFFF"/>
                          </a:solidFill>
                          <a:effectLst/>
                          <a:latin typeface="Arial" charset="0"/>
                          <a:cs typeface="Arial" charset="0"/>
                        </a:rPr>
                        <a:t>لا تطرحني من قدام وجهك وروحك القدوس لا تنزعه منى. امنحني بهجة خلاصك، وبروح رئاسي عضدني فأعلم الأثمة طرقك والمنافقون إليك يرجعون. نجني من الدماء يا الله إله خلاصي، فيبتهج لساني بعدلك</a:t>
                      </a: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76529187"/>
      </p:ext>
    </p:extLst>
  </p:cSld>
  <p:clrMapOvr>
    <a:masterClrMapping/>
  </p:clrMapOvr>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69250" name="Group 2"/>
          <p:cNvGraphicFramePr>
            <a:graphicFrameLocks noGrp="1"/>
          </p:cNvGraphicFramePr>
          <p:nvPr>
            <p:ph/>
            <p:extLst>
              <p:ext uri="{D42A27DB-BD31-4B8C-83A1-F6EECF244321}">
                <p14:modId xmlns:p14="http://schemas.microsoft.com/office/powerpoint/2010/main" val="1385606467"/>
              </p:ext>
            </p:extLst>
          </p:nvPr>
        </p:nvGraphicFramePr>
        <p:xfrm>
          <a:off x="0" y="152400"/>
          <a:ext cx="9144000" cy="4514850"/>
        </p:xfrm>
        <a:graphic>
          <a:graphicData uri="http://schemas.openxmlformats.org/drawingml/2006/table">
            <a:tbl>
              <a:tblPr/>
              <a:tblGrid>
                <a:gridCol w="4897367">
                  <a:extLst>
                    <a:ext uri="{9D8B030D-6E8A-4147-A177-3AD203B41FA5}">
                      <a16:colId xmlns:a16="http://schemas.microsoft.com/office/drawing/2014/main" val="20000"/>
                    </a:ext>
                  </a:extLst>
                </a:gridCol>
                <a:gridCol w="4246633">
                  <a:extLst>
                    <a:ext uri="{9D8B030D-6E8A-4147-A177-3AD203B41FA5}">
                      <a16:colId xmlns:a16="http://schemas.microsoft.com/office/drawing/2014/main" val="20001"/>
                    </a:ext>
                  </a:extLst>
                </a:gridCol>
              </a:tblGrid>
              <a:tr h="4514850">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2700" b="0" i="0" u="none" strike="noStrike" cap="none" normalizeH="0" baseline="0" dirty="0">
                          <a:ln>
                            <a:noFill/>
                          </a:ln>
                          <a:solidFill>
                            <a:srgbClr val="FFFFFF"/>
                          </a:solidFill>
                          <a:effectLst/>
                          <a:latin typeface="Arial" charset="0"/>
                          <a:cs typeface="Arial" charset="0"/>
                        </a:rPr>
                        <a:t>Seigneur, ouvre mes lèvres, et ma bouche proclamera Ta louange. Si j’offre un sacrifice, tu n’en veux pas, Tu n'acceptes pas d'holocauste. Le sacrifice qui plaît à Dieu, c'est un esprit brisé ; Tu ne repousses pas, ô mon Dieu, un cœur brisé et broyé</a:t>
                      </a:r>
                    </a:p>
                  </a:txBody>
                  <a:tcPr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3200" b="0" i="0" u="none" strike="noStrike" cap="none" normalizeH="0" baseline="0" dirty="0">
                          <a:ln>
                            <a:noFill/>
                          </a:ln>
                          <a:solidFill>
                            <a:srgbClr val="FFFFFF"/>
                          </a:solidFill>
                          <a:effectLst/>
                          <a:latin typeface="Arial" charset="0"/>
                          <a:cs typeface="Arial" charset="0"/>
                        </a:rPr>
                        <a:t>يا رب افتح شفتي، فيخبر فمي بتسبيحك. لأنك لو آثرت الذبيحة لكنت الآن أعطي، ولكنك لا تسر بالمحرقات، فالذبيحة لله روح منسحق. القلب المنكسر والمتواضع لا يرذله الله.</a:t>
                      </a: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054643210"/>
      </p:ext>
    </p:extLst>
  </p:cSld>
  <p:clrMapOvr>
    <a:masterClrMapping/>
  </p:clrMapOvr>
  <p:transitio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69250" name="Group 2"/>
          <p:cNvGraphicFramePr>
            <a:graphicFrameLocks noGrp="1"/>
          </p:cNvGraphicFramePr>
          <p:nvPr>
            <p:ph/>
            <p:extLst>
              <p:ext uri="{D42A27DB-BD31-4B8C-83A1-F6EECF244321}">
                <p14:modId xmlns:p14="http://schemas.microsoft.com/office/powerpoint/2010/main" val="3504214308"/>
              </p:ext>
            </p:extLst>
          </p:nvPr>
        </p:nvGraphicFramePr>
        <p:xfrm>
          <a:off x="0" y="152400"/>
          <a:ext cx="9144000" cy="4514850"/>
        </p:xfrm>
        <a:graphic>
          <a:graphicData uri="http://schemas.openxmlformats.org/drawingml/2006/table">
            <a:tbl>
              <a:tblPr/>
              <a:tblGrid>
                <a:gridCol w="4897367">
                  <a:extLst>
                    <a:ext uri="{9D8B030D-6E8A-4147-A177-3AD203B41FA5}">
                      <a16:colId xmlns:a16="http://schemas.microsoft.com/office/drawing/2014/main" val="20000"/>
                    </a:ext>
                  </a:extLst>
                </a:gridCol>
                <a:gridCol w="4246633">
                  <a:extLst>
                    <a:ext uri="{9D8B030D-6E8A-4147-A177-3AD203B41FA5}">
                      <a16:colId xmlns:a16="http://schemas.microsoft.com/office/drawing/2014/main" val="20001"/>
                    </a:ext>
                  </a:extLst>
                </a:gridCol>
              </a:tblGrid>
              <a:tr h="4514850">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2700" b="0" i="0" u="none" strike="noStrike" cap="none" normalizeH="0" baseline="0" dirty="0">
                          <a:ln>
                            <a:noFill/>
                          </a:ln>
                          <a:solidFill>
                            <a:srgbClr val="FFFFFF"/>
                          </a:solidFill>
                          <a:effectLst/>
                          <a:latin typeface="Arial" charset="0"/>
                          <a:cs typeface="Arial" charset="0"/>
                        </a:rPr>
                        <a:t>Accorde à Sion le bonheur, relève les murs de Jérusalem. Alors Tu accepteras de justes sacrifices, oblations et holocaustes ; alors on offrira des taureaux sur Ton autel. </a:t>
                      </a:r>
                    </a:p>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2700" b="0" i="0" u="none" strike="noStrike" cap="none" normalizeH="0" baseline="0" dirty="0">
                          <a:ln>
                            <a:noFill/>
                          </a:ln>
                          <a:solidFill>
                            <a:srgbClr val="FFFFFF"/>
                          </a:solidFill>
                          <a:effectLst/>
                          <a:latin typeface="Arial" charset="0"/>
                          <a:cs typeface="Arial" charset="0"/>
                        </a:rPr>
                        <a:t>Alléluia !</a:t>
                      </a:r>
                    </a:p>
                  </a:txBody>
                  <a:tcPr horzOverflow="overflow">
                    <a:lnL>
                      <a:noFill/>
                    </a:lnL>
                    <a:lnR>
                      <a:noFill/>
                    </a:lnR>
                    <a:lnT cap="flat">
                      <a:noFill/>
                    </a:lnT>
                    <a:lnB cap="flat">
                      <a:noFill/>
                    </a:lnB>
                    <a:lnTlToBr>
                      <a:noFill/>
                    </a:lnTlToBr>
                    <a:lnBlToTr>
                      <a:noFill/>
                    </a:lnBlToTr>
                    <a:noFill/>
                  </a:tcPr>
                </a:tc>
                <a:tc>
                  <a:txBody>
                    <a:bodyPr/>
                    <a:lstStyle/>
                    <a:p>
                      <a:pPr algn="just" rtl="1"/>
                      <a:r>
                        <a:rPr lang="ar-AE" sz="3200" dirty="0">
                          <a:solidFill>
                            <a:prstClr val="white"/>
                          </a:solidFill>
                          <a:latin typeface="Arial" panose="020B0604020202020204" pitchFamily="34" charset="0"/>
                        </a:rPr>
                        <a:t>أنعم يا رب بمسرتك على صهيون، ولتبن أسوار أورشليم. حينئذ تسر بذبائح البر قربانا ومحرقات ويقربون على مذابحك العجول.</a:t>
                      </a:r>
                    </a:p>
                    <a:p>
                      <a:pPr algn="just" rtl="1"/>
                      <a:r>
                        <a:rPr lang="ar-AE" sz="3200" dirty="0">
                          <a:solidFill>
                            <a:prstClr val="white"/>
                          </a:solidFill>
                          <a:latin typeface="Arial" panose="020B0604020202020204" pitchFamily="34" charset="0"/>
                        </a:rPr>
                        <a:t>هلليلويا</a:t>
                      </a:r>
                      <a:r>
                        <a:rPr lang="fr-FR" sz="3200" dirty="0">
                          <a:solidFill>
                            <a:prstClr val="white"/>
                          </a:solidFill>
                        </a:rPr>
                        <a:t>! </a:t>
                      </a:r>
                      <a:endParaRPr lang="ar-AE" sz="3200" dirty="0">
                        <a:solidFill>
                          <a:prstClr val="white"/>
                        </a:solidFill>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788616226"/>
      </p:ext>
    </p:extLst>
  </p:cSld>
  <p:clrMapOvr>
    <a:masterClrMapping/>
  </p:clrMapOvr>
  <p:transition/>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99592" y="627534"/>
            <a:ext cx="7560840" cy="4031873"/>
          </a:xfrm>
          <a:prstGeom prst="rect">
            <a:avLst/>
          </a:prstGeom>
        </p:spPr>
        <p:txBody>
          <a:bodyPr wrap="square">
            <a:spAutoFit/>
          </a:bodyPr>
          <a:lstStyle/>
          <a:p>
            <a:pPr algn="ctr"/>
            <a:r>
              <a:rPr lang="fr-FR" sz="3200" b="1" dirty="0">
                <a:solidFill>
                  <a:prstClr val="white"/>
                </a:solidFill>
                <a:latin typeface="Book Antiqua" pitchFamily="18" charset="0"/>
              </a:rPr>
              <a:t>Lecture du livre Deutéronome, que sa bénédiction soit sur nous tous Amen.</a:t>
            </a:r>
          </a:p>
          <a:p>
            <a:pPr algn="ctr"/>
            <a:r>
              <a:rPr lang="de-DE" sz="3200" b="1" dirty="0">
                <a:solidFill>
                  <a:prstClr val="white"/>
                </a:solidFill>
                <a:latin typeface="Book Antiqua" pitchFamily="18" charset="0"/>
              </a:rPr>
              <a:t>(Deut. 6: 17-25)</a:t>
            </a:r>
          </a:p>
          <a:p>
            <a:pPr algn="ctr"/>
            <a:endParaRPr lang="de-DE" sz="3200" b="1" dirty="0">
              <a:solidFill>
                <a:prstClr val="white"/>
              </a:solidFill>
              <a:latin typeface="Book Antiqua" pitchFamily="18" charset="0"/>
            </a:endParaRPr>
          </a:p>
          <a:p>
            <a:pPr algn="ctr"/>
            <a:r>
              <a:rPr lang="ar-EG" sz="3200" b="1" dirty="0">
                <a:solidFill>
                  <a:prstClr val="white"/>
                </a:solidFill>
                <a:latin typeface="Book Antiqua" pitchFamily="18" charset="0"/>
              </a:rPr>
              <a:t>من سفر التثنية من توراة موسي النبي بركته تكون مع جميعنا أمين. </a:t>
            </a:r>
          </a:p>
          <a:p>
            <a:pPr algn="ctr"/>
            <a:r>
              <a:rPr lang="ar-EG" sz="3200" b="1" dirty="0">
                <a:solidFill>
                  <a:prstClr val="white"/>
                </a:solidFill>
                <a:latin typeface="Book Antiqua" pitchFamily="18" charset="0"/>
              </a:rPr>
              <a:t>(ص6 : 17 – 25 )</a:t>
            </a:r>
          </a:p>
          <a:p>
            <a:pPr algn="ctr"/>
            <a:endParaRPr lang="fr-FR" sz="3200" b="1" dirty="0">
              <a:solidFill>
                <a:prstClr val="white"/>
              </a:solidFill>
              <a:latin typeface="Book Antiqua" pitchFamily="18" charset="0"/>
            </a:endParaRPr>
          </a:p>
        </p:txBody>
      </p:sp>
    </p:spTree>
    <p:extLst>
      <p:ext uri="{BB962C8B-B14F-4D97-AF65-F5344CB8AC3E}">
        <p14:creationId xmlns:p14="http://schemas.microsoft.com/office/powerpoint/2010/main" val="37770477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254280"/>
            <a:ext cx="8553982" cy="2246769"/>
          </a:xfrm>
          <a:prstGeom prst="rect">
            <a:avLst/>
          </a:prstGeom>
        </p:spPr>
        <p:txBody>
          <a:bodyPr wrap="square">
            <a:spAutoFit/>
          </a:bodyPr>
          <a:lstStyle/>
          <a:p>
            <a:pPr algn="just" rtl="1"/>
            <a:r>
              <a:rPr lang="ar-AE" sz="2800" dirty="0">
                <a:solidFill>
                  <a:prstClr val="white"/>
                </a:solidFill>
                <a:latin typeface="Arial" panose="020B0604020202020204" pitchFamily="34" charset="0"/>
              </a:rPr>
              <a:t>بالحفظ </a:t>
            </a:r>
            <a:r>
              <a:rPr lang="ar-AE" sz="2800" dirty="0" err="1">
                <a:solidFill>
                  <a:prstClr val="white"/>
                </a:solidFill>
                <a:latin typeface="Arial" panose="020B0604020202020204" pitchFamily="34" charset="0"/>
              </a:rPr>
              <a:t>إحفظ</a:t>
            </a:r>
            <a:r>
              <a:rPr lang="ar-AE" sz="2800" dirty="0">
                <a:solidFill>
                  <a:prstClr val="white"/>
                </a:solidFill>
                <a:latin typeface="Arial" panose="020B0604020202020204" pitchFamily="34" charset="0"/>
              </a:rPr>
              <a:t> أوامر الرب إلهك وشهاداته وحقوقه والوصايا والأوامر التي أمرك بها.</a:t>
            </a:r>
            <a:r>
              <a:rPr lang="fr-FR" sz="2800" dirty="0">
                <a:solidFill>
                  <a:prstClr val="white"/>
                </a:solidFill>
                <a:latin typeface="Arial" panose="020B0604020202020204" pitchFamily="34" charset="0"/>
              </a:rPr>
              <a:t> </a:t>
            </a:r>
            <a:r>
              <a:rPr lang="ar-EG" sz="2800" dirty="0">
                <a:solidFill>
                  <a:prstClr val="white"/>
                </a:solidFill>
                <a:latin typeface="Arial" panose="020B0604020202020204" pitchFamily="34" charset="0"/>
              </a:rPr>
              <a:t>وتصنع ما يرضيه من الخير أمام الرب إلهك. ليكون لك الخير. وتدخل لترث الأرض الصالحة التي حلف عنها </a:t>
            </a:r>
            <a:r>
              <a:rPr lang="ar-EG" sz="2800" dirty="0" err="1">
                <a:solidFill>
                  <a:prstClr val="white"/>
                </a:solidFill>
                <a:latin typeface="Arial" panose="020B0604020202020204" pitchFamily="34" charset="0"/>
              </a:rPr>
              <a:t>لأبائك</a:t>
            </a:r>
            <a:r>
              <a:rPr lang="ar-EG" sz="2800" dirty="0">
                <a:solidFill>
                  <a:prstClr val="white"/>
                </a:solidFill>
                <a:latin typeface="Arial" panose="020B0604020202020204" pitchFamily="34" charset="0"/>
              </a:rPr>
              <a:t>. ليمحو جميع أعدائك من أمامك. كما قال الرب الحق. وإذا سألك ابنك غداً قائلا ما هذه الوصايا التي أمرنا بها الرب.</a:t>
            </a:r>
            <a:endParaRPr lang="ar-AE" sz="2800" dirty="0">
              <a:solidFill>
                <a:prstClr val="white"/>
              </a:solidFill>
              <a:latin typeface="Arial" panose="020B0604020202020204" pitchFamily="34" charset="0"/>
            </a:endParaRPr>
          </a:p>
        </p:txBody>
      </p:sp>
      <p:sp>
        <p:nvSpPr>
          <p:cNvPr id="7" name="Rectangle 6"/>
          <p:cNvSpPr/>
          <p:nvPr/>
        </p:nvSpPr>
        <p:spPr>
          <a:xfrm>
            <a:off x="35497" y="2463738"/>
            <a:ext cx="9108503" cy="2246769"/>
          </a:xfrm>
          <a:prstGeom prst="rect">
            <a:avLst/>
          </a:prstGeom>
        </p:spPr>
        <p:txBody>
          <a:bodyPr wrap="square">
            <a:spAutoFit/>
          </a:bodyPr>
          <a:lstStyle/>
          <a:p>
            <a:pPr algn="ctr"/>
            <a:r>
              <a:rPr lang="fr-FR" sz="2000" b="1" dirty="0">
                <a:solidFill>
                  <a:prstClr val="white"/>
                </a:solidFill>
                <a:latin typeface="Book Antiqua" pitchFamily="18" charset="0"/>
              </a:rPr>
              <a:t>Mais vous observerez les commandements de l'Éternel, votre Dieu, ses ordonnances et ses lois qu'il vous a prescrites. Tu feras ce qui est droit et ce qui est bien aux yeux de l'Éternel, afin que tu sois heureux, et que tu entres en possession du bon pays que l'Éternel a juré à tes pères de te donner, après qu'il aura chassé tous tes ennemis devant toi, comme l'Éternel l'a dit. Lorsque ton fils te demandera un jour: Que signifient ces préceptes, ces lois et ces ordonnances, que l'Éternel, notre Dieu, vous a prescrits?</a:t>
            </a:r>
          </a:p>
        </p:txBody>
      </p:sp>
    </p:spTree>
    <p:extLst>
      <p:ext uri="{BB962C8B-B14F-4D97-AF65-F5344CB8AC3E}">
        <p14:creationId xmlns:p14="http://schemas.microsoft.com/office/powerpoint/2010/main" val="119386135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254280"/>
            <a:ext cx="8553982" cy="2400657"/>
          </a:xfrm>
          <a:prstGeom prst="rect">
            <a:avLst/>
          </a:prstGeom>
        </p:spPr>
        <p:txBody>
          <a:bodyPr wrap="square">
            <a:spAutoFit/>
          </a:bodyPr>
          <a:lstStyle/>
          <a:p>
            <a:pPr algn="just" rtl="1"/>
            <a:r>
              <a:rPr lang="ar-AE" sz="3000" dirty="0">
                <a:solidFill>
                  <a:prstClr val="white"/>
                </a:solidFill>
                <a:latin typeface="Arial" panose="020B0604020202020204" pitchFamily="34" charset="0"/>
              </a:rPr>
              <a:t>فتقول </a:t>
            </a:r>
            <a:r>
              <a:rPr lang="ar-AE" sz="3000" dirty="0" err="1">
                <a:solidFill>
                  <a:prstClr val="white"/>
                </a:solidFill>
                <a:latin typeface="Arial" panose="020B0604020202020204" pitchFamily="34" charset="0"/>
              </a:rPr>
              <a:t>لإبنك</a:t>
            </a:r>
            <a:r>
              <a:rPr lang="ar-AE" sz="3000" dirty="0">
                <a:solidFill>
                  <a:prstClr val="white"/>
                </a:solidFill>
                <a:latin typeface="Arial" panose="020B0604020202020204" pitchFamily="34" charset="0"/>
              </a:rPr>
              <a:t> أننا كنا عبيداً لفرعون في ارض مصر. فأخرجنا الرب منها بيد عزيزة وزراع رفيعة. والرب أعطي علامات وعجائب عظيمة مخوفة في ارض مصر في فرعون وجميع بيته أمامنا. وأخرجنا نحن من هناك لي يدخلنا ليعطينا الأرض التي حلف عنها أن يعطيها </a:t>
            </a:r>
            <a:r>
              <a:rPr lang="ar-AE" sz="3000" dirty="0" err="1">
                <a:solidFill>
                  <a:prstClr val="white"/>
                </a:solidFill>
                <a:latin typeface="Arial" panose="020B0604020202020204" pitchFamily="34" charset="0"/>
              </a:rPr>
              <a:t>لأبائنا</a:t>
            </a:r>
            <a:r>
              <a:rPr lang="ar-AE" sz="3000" dirty="0">
                <a:solidFill>
                  <a:prstClr val="white"/>
                </a:solidFill>
                <a:latin typeface="Arial" panose="020B0604020202020204" pitchFamily="34" charset="0"/>
              </a:rPr>
              <a:t>.</a:t>
            </a:r>
          </a:p>
        </p:txBody>
      </p:sp>
      <p:sp>
        <p:nvSpPr>
          <p:cNvPr id="7" name="Rectangle 6"/>
          <p:cNvSpPr/>
          <p:nvPr/>
        </p:nvSpPr>
        <p:spPr>
          <a:xfrm>
            <a:off x="179513" y="2588007"/>
            <a:ext cx="8697998" cy="2215991"/>
          </a:xfrm>
          <a:prstGeom prst="rect">
            <a:avLst/>
          </a:prstGeom>
        </p:spPr>
        <p:txBody>
          <a:bodyPr wrap="square">
            <a:spAutoFit/>
          </a:bodyPr>
          <a:lstStyle/>
          <a:p>
            <a:pPr algn="ctr"/>
            <a:r>
              <a:rPr lang="fr-FR" sz="2300" b="1" dirty="0">
                <a:solidFill>
                  <a:prstClr val="white"/>
                </a:solidFill>
                <a:latin typeface="Book Antiqua" pitchFamily="18" charset="0"/>
              </a:rPr>
              <a:t>tu diras à ton fils: Nous étions esclaves de Pharaon en Égypte, et l'Éternel nous a fait sortir de l'Égypte par sa main puissante.</a:t>
            </a:r>
          </a:p>
          <a:p>
            <a:pPr algn="ctr"/>
            <a:r>
              <a:rPr lang="fr-FR" sz="2300" b="1" dirty="0">
                <a:solidFill>
                  <a:prstClr val="white"/>
                </a:solidFill>
                <a:latin typeface="Book Antiqua" pitchFamily="18" charset="0"/>
              </a:rPr>
              <a:t>L'Éternel a opéré, sous nos yeux, des miracles et des prodiges, grands et désastreux, contre l'Égypte, contre Pharaon et contre toute sa maison; et il nous a fait sortir de là, pour nous amener dans le pays qu'il avait juré à nos pères de nous donner.</a:t>
            </a:r>
          </a:p>
        </p:txBody>
      </p:sp>
    </p:spTree>
    <p:extLst>
      <p:ext uri="{BB962C8B-B14F-4D97-AF65-F5344CB8AC3E}">
        <p14:creationId xmlns:p14="http://schemas.microsoft.com/office/powerpoint/2010/main" val="1917969843"/>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254280"/>
            <a:ext cx="8553982" cy="2246769"/>
          </a:xfrm>
          <a:prstGeom prst="rect">
            <a:avLst/>
          </a:prstGeom>
        </p:spPr>
        <p:txBody>
          <a:bodyPr wrap="square">
            <a:spAutoFit/>
          </a:bodyPr>
          <a:lstStyle/>
          <a:p>
            <a:pPr algn="just" rtl="1"/>
            <a:r>
              <a:rPr lang="ar-AE" sz="3500" dirty="0">
                <a:solidFill>
                  <a:prstClr val="white"/>
                </a:solidFill>
                <a:latin typeface="Arial" panose="020B0604020202020204" pitchFamily="34" charset="0"/>
              </a:rPr>
              <a:t>وأمرنا الرب أن نصنع جميع الوصايا ونخافه ليكون لنا الخير جميع الأيام ونحيا كمثل الرب إلهنا كما أوصانا</a:t>
            </a:r>
            <a:endParaRPr lang="fr-FR" sz="3500" dirty="0">
              <a:solidFill>
                <a:prstClr val="white"/>
              </a:solidFill>
              <a:latin typeface="Arial" panose="020B0604020202020204" pitchFamily="34" charset="0"/>
            </a:endParaRPr>
          </a:p>
          <a:p>
            <a:pPr algn="just" rtl="1"/>
            <a:endParaRPr lang="fr-FR" sz="3500" dirty="0">
              <a:solidFill>
                <a:prstClr val="white"/>
              </a:solidFill>
              <a:latin typeface="Arial" panose="020B0604020202020204" pitchFamily="34" charset="0"/>
            </a:endParaRPr>
          </a:p>
          <a:p>
            <a:pPr algn="just" rtl="1"/>
            <a:r>
              <a:rPr lang="ar-AE" sz="3500" i="1" dirty="0">
                <a:solidFill>
                  <a:prstClr val="white"/>
                </a:solidFill>
                <a:latin typeface="Arial" panose="020B0604020202020204" pitchFamily="34" charset="0"/>
              </a:rPr>
              <a:t>مجداً للثالوث الأقدس إلي الأبد</a:t>
            </a:r>
          </a:p>
        </p:txBody>
      </p:sp>
      <p:sp>
        <p:nvSpPr>
          <p:cNvPr id="7" name="Rectangle 6"/>
          <p:cNvSpPr/>
          <p:nvPr/>
        </p:nvSpPr>
        <p:spPr>
          <a:xfrm>
            <a:off x="179513" y="2463738"/>
            <a:ext cx="8697998" cy="2400657"/>
          </a:xfrm>
          <a:prstGeom prst="rect">
            <a:avLst/>
          </a:prstGeom>
        </p:spPr>
        <p:txBody>
          <a:bodyPr wrap="square">
            <a:spAutoFit/>
          </a:bodyPr>
          <a:lstStyle/>
          <a:p>
            <a:pPr algn="ctr"/>
            <a:r>
              <a:rPr lang="fr-FR" sz="2500" b="1" dirty="0">
                <a:solidFill>
                  <a:prstClr val="white"/>
                </a:solidFill>
                <a:latin typeface="Book Antiqua" pitchFamily="18" charset="0"/>
              </a:rPr>
              <a:t>L'Éternel nous a commandé de mettre en pratique toutes ces lois, et de craindre l'Éternel, notre Dieu, afin que nous fussions toujours heureux, et qu'il nous conservât la vie, comme il le fait aujourd'hui</a:t>
            </a:r>
          </a:p>
          <a:p>
            <a:pPr algn="ctr"/>
            <a:endParaRPr lang="fr-FR" sz="2500" b="1" dirty="0">
              <a:solidFill>
                <a:prstClr val="white"/>
              </a:solidFill>
              <a:latin typeface="Book Antiqua" pitchFamily="18" charset="0"/>
            </a:endParaRPr>
          </a:p>
          <a:p>
            <a:pPr algn="ctr"/>
            <a:r>
              <a:rPr lang="fr-FR" sz="2500" b="1" i="1" dirty="0">
                <a:solidFill>
                  <a:prstClr val="white"/>
                </a:solidFill>
                <a:latin typeface="Book Antiqua" pitchFamily="18" charset="0"/>
              </a:rPr>
              <a:t>Gloire à la Sainte Trinité éternellement Amen. </a:t>
            </a:r>
          </a:p>
        </p:txBody>
      </p:sp>
    </p:spTree>
    <p:extLst>
      <p:ext uri="{BB962C8B-B14F-4D97-AF65-F5344CB8AC3E}">
        <p14:creationId xmlns:p14="http://schemas.microsoft.com/office/powerpoint/2010/main" val="246447271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48064" y="57422"/>
            <a:ext cx="3873462" cy="2800767"/>
          </a:xfrm>
          <a:prstGeom prst="rect">
            <a:avLst/>
          </a:prstGeom>
        </p:spPr>
        <p:txBody>
          <a:bodyPr wrap="square">
            <a:spAutoFit/>
          </a:bodyPr>
          <a:lstStyle/>
          <a:p>
            <a:pPr algn="ctr" rtl="1"/>
            <a:r>
              <a:rPr lang="ar-EG" sz="3200" i="1" u="sng" dirty="0">
                <a:solidFill>
                  <a:prstClr val="white"/>
                </a:solidFill>
                <a:latin typeface="Arial" panose="020B0604020202020204" pitchFamily="34" charset="0"/>
              </a:rPr>
              <a:t>الشعب :</a:t>
            </a:r>
            <a:endParaRPr lang="fr-FR" sz="3200" i="1" u="sng" dirty="0">
              <a:solidFill>
                <a:prstClr val="white"/>
              </a:solidFill>
              <a:latin typeface="Arial" panose="020B0604020202020204" pitchFamily="34" charset="0"/>
            </a:endParaRPr>
          </a:p>
          <a:p>
            <a:pPr algn="just" rtl="1"/>
            <a:r>
              <a:rPr lang="ar-AE" sz="3600" dirty="0">
                <a:solidFill>
                  <a:prstClr val="white"/>
                </a:solidFill>
                <a:latin typeface="Arial" panose="020B0604020202020204" pitchFamily="34" charset="0"/>
              </a:rPr>
              <a:t>نسجد لك أيها المسيح مع أبيك الصالح والروح القدس لأنك</a:t>
            </a:r>
            <a:r>
              <a:rPr lang="fr-FR" sz="3600" dirty="0">
                <a:solidFill>
                  <a:prstClr val="white"/>
                </a:solidFill>
                <a:latin typeface="Arial" panose="020B0604020202020204" pitchFamily="34" charset="0"/>
              </a:rPr>
              <a:t> </a:t>
            </a:r>
            <a:r>
              <a:rPr lang="ar-AE" sz="3600" dirty="0">
                <a:solidFill>
                  <a:prstClr val="white"/>
                </a:solidFill>
                <a:latin typeface="Arial" panose="020B0604020202020204" pitchFamily="34" charset="0"/>
              </a:rPr>
              <a:t>أتيتَ وخلصتنا.</a:t>
            </a:r>
            <a:endParaRPr lang="fr-FR" sz="3600" dirty="0">
              <a:solidFill>
                <a:prstClr val="white"/>
              </a:solidFill>
              <a:latin typeface="Arial" panose="020B0604020202020204" pitchFamily="34" charset="0"/>
            </a:endParaRPr>
          </a:p>
        </p:txBody>
      </p:sp>
      <p:sp>
        <p:nvSpPr>
          <p:cNvPr id="6" name="Rectangle 5"/>
          <p:cNvSpPr/>
          <p:nvPr/>
        </p:nvSpPr>
        <p:spPr>
          <a:xfrm>
            <a:off x="323528" y="51470"/>
            <a:ext cx="4680520" cy="2246769"/>
          </a:xfrm>
          <a:prstGeom prst="rect">
            <a:avLst/>
          </a:prstGeom>
        </p:spPr>
        <p:txBody>
          <a:bodyPr wrap="square">
            <a:spAutoFit/>
          </a:bodyPr>
          <a:lstStyle/>
          <a:p>
            <a:pPr algn="ctr"/>
            <a:r>
              <a:rPr lang="pt-BR" sz="2400" i="1" u="sng" dirty="0">
                <a:solidFill>
                  <a:prstClr val="white"/>
                </a:solidFill>
                <a:latin typeface="CS Avva Shenouda" pitchFamily="34" charset="0"/>
              </a:rPr>
              <a:t>Pilaoc </a:t>
            </a:r>
            <a:r>
              <a:rPr lang="pt-BR" sz="2800" i="1" u="sng" dirty="0">
                <a:solidFill>
                  <a:prstClr val="white"/>
                </a:solidFill>
                <a:latin typeface="CS Avva Shenouda" pitchFamily="34" charset="0"/>
              </a:rPr>
              <a:t>@</a:t>
            </a:r>
          </a:p>
          <a:p>
            <a:pPr algn="just"/>
            <a:r>
              <a:rPr lang="pt-BR" sz="2800" dirty="0">
                <a:solidFill>
                  <a:prstClr val="white"/>
                </a:solidFill>
                <a:latin typeface="CS Avva Shenouda" pitchFamily="34" charset="0"/>
              </a:rPr>
              <a:t>Tenouwst `mmok `w P=,c @ nem Pekiwt `n`aga;oc @ nem Pi=p=na =e=;=u @ je </a:t>
            </a:r>
            <a:r>
              <a:rPr lang="es-ES" sz="2800" dirty="0" err="1">
                <a:solidFill>
                  <a:prstClr val="white"/>
                </a:solidFill>
                <a:latin typeface="CS Avva Shenouda" pitchFamily="34" charset="0"/>
              </a:rPr>
              <a:t>ak`i</a:t>
            </a:r>
            <a:r>
              <a:rPr lang="es-ES" sz="2800" dirty="0">
                <a:solidFill>
                  <a:prstClr val="white"/>
                </a:solidFill>
                <a:latin typeface="CS Avva Shenouda" pitchFamily="34" charset="0"/>
              </a:rPr>
              <a:t> </a:t>
            </a:r>
            <a:r>
              <a:rPr lang="pt-BR" sz="2800" dirty="0">
                <a:solidFill>
                  <a:prstClr val="white"/>
                </a:solidFill>
                <a:latin typeface="CS Avva Shenouda" pitchFamily="34" charset="0"/>
              </a:rPr>
              <a:t>akcw] `mmon</a:t>
            </a:r>
            <a:endParaRPr lang="fr-FR" sz="2800" dirty="0">
              <a:solidFill>
                <a:prstClr val="white"/>
              </a:solidFill>
              <a:latin typeface="CS Avva Shenouda" pitchFamily="34" charset="0"/>
            </a:endParaRPr>
          </a:p>
        </p:txBody>
      </p:sp>
      <p:sp>
        <p:nvSpPr>
          <p:cNvPr id="7" name="Rectangle 6"/>
          <p:cNvSpPr/>
          <p:nvPr/>
        </p:nvSpPr>
        <p:spPr>
          <a:xfrm>
            <a:off x="899592" y="2535746"/>
            <a:ext cx="7560840" cy="2185214"/>
          </a:xfrm>
          <a:prstGeom prst="rect">
            <a:avLst/>
          </a:prstGeom>
        </p:spPr>
        <p:txBody>
          <a:bodyPr wrap="square">
            <a:spAutoFit/>
          </a:bodyPr>
          <a:lstStyle/>
          <a:p>
            <a:pPr algn="ctr"/>
            <a:r>
              <a:rPr lang="fr-FR" sz="2400" b="1" i="1" u="sng" dirty="0">
                <a:solidFill>
                  <a:prstClr val="white"/>
                </a:solidFill>
                <a:latin typeface="Book Antiqua" pitchFamily="18" charset="0"/>
              </a:rPr>
              <a:t>L’assemblée :</a:t>
            </a:r>
          </a:p>
          <a:p>
            <a:pPr algn="ctr"/>
            <a:r>
              <a:rPr lang="fr-FR" sz="2800" b="1" dirty="0">
                <a:solidFill>
                  <a:prstClr val="white"/>
                </a:solidFill>
                <a:latin typeface="Book Antiqua" pitchFamily="18" charset="0"/>
              </a:rPr>
              <a:t>Nous T'adorons ô Christ, </a:t>
            </a:r>
          </a:p>
          <a:p>
            <a:pPr algn="ctr"/>
            <a:r>
              <a:rPr lang="fr-FR" sz="2800" b="1" dirty="0">
                <a:solidFill>
                  <a:prstClr val="white"/>
                </a:solidFill>
                <a:latin typeface="Book Antiqua" pitchFamily="18" charset="0"/>
              </a:rPr>
              <a:t>avec Ton Père très bon </a:t>
            </a:r>
          </a:p>
          <a:p>
            <a:pPr algn="ctr"/>
            <a:r>
              <a:rPr lang="fr-FR" sz="2800" b="1" dirty="0">
                <a:solidFill>
                  <a:prstClr val="white"/>
                </a:solidFill>
                <a:latin typeface="Book Antiqua" pitchFamily="18" charset="0"/>
              </a:rPr>
              <a:t>et le Saint-Esprit, </a:t>
            </a:r>
          </a:p>
          <a:p>
            <a:pPr algn="ctr"/>
            <a:r>
              <a:rPr lang="fr-FR" sz="2800" b="1" dirty="0">
                <a:solidFill>
                  <a:prstClr val="white"/>
                </a:solidFill>
                <a:latin typeface="Book Antiqua" pitchFamily="18" charset="0"/>
              </a:rPr>
              <a:t>car Tu vins et nous sauvas.</a:t>
            </a:r>
          </a:p>
        </p:txBody>
      </p:sp>
      <p:sp>
        <p:nvSpPr>
          <p:cNvPr id="2" name="Text Box 20">
            <a:hlinkClick r:id="rId2" action="ppaction://hlinksldjump"/>
            <a:extLst>
              <a:ext uri="{FF2B5EF4-FFF2-40B4-BE49-F238E27FC236}">
                <a16:creationId xmlns:a16="http://schemas.microsoft.com/office/drawing/2014/main" id="{5178F763-CD2E-BD12-0C30-E79F5F8EFFE4}"/>
              </a:ext>
            </a:extLst>
          </p:cNvPr>
          <p:cNvSpPr txBox="1">
            <a:spLocks noChangeArrowheads="1"/>
          </p:cNvSpPr>
          <p:nvPr/>
        </p:nvSpPr>
        <p:spPr bwMode="auto">
          <a:xfrm>
            <a:off x="7380312" y="4422534"/>
            <a:ext cx="1742584" cy="707886"/>
          </a:xfrm>
          <a:prstGeom prst="rect">
            <a:avLst/>
          </a:prstGeom>
          <a:solidFill>
            <a:srgbClr val="800000"/>
          </a:solidFill>
          <a:ln w="57150" cmpd="thickThin">
            <a:solidFill>
              <a:srgbClr val="FFFFFF"/>
            </a:solidFill>
            <a:miter lim="800000"/>
            <a:headEnd/>
            <a:tailEnd/>
          </a:ln>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err="1">
                <a:ln>
                  <a:noFill/>
                </a:ln>
                <a:solidFill>
                  <a:srgbClr val="FFFFFF"/>
                </a:solidFill>
                <a:effectLst/>
                <a:uLnTx/>
                <a:uFillTx/>
                <a:latin typeface="Coptic1" pitchFamily="2" charset="0"/>
                <a:cs typeface="Arial" charset="0"/>
              </a:rPr>
              <a:t>Pih~mot</a:t>
            </a:r>
            <a:r>
              <a:rPr kumimoji="0" lang="en-US" sz="2000" b="0" i="0" u="none" strike="noStrike" kern="0" cap="none" spc="0" normalizeH="0" baseline="0" noProof="0" dirty="0">
                <a:ln>
                  <a:noFill/>
                </a:ln>
                <a:solidFill>
                  <a:srgbClr val="FFFFFF"/>
                </a:solidFill>
                <a:effectLst/>
                <a:uLnTx/>
                <a:uFillTx/>
                <a:latin typeface="Coptic1" pitchFamily="2" charset="0"/>
                <a:cs typeface="Arial" charset="0"/>
              </a:rPr>
              <a:t> gar</a:t>
            </a:r>
            <a:endParaRPr kumimoji="0" lang="en-CA" sz="2000" b="0" i="0" u="none" strike="noStrike" kern="0" cap="none" spc="0" normalizeH="0" baseline="0" noProof="0" dirty="0">
              <a:ln>
                <a:noFill/>
              </a:ln>
              <a:solidFill>
                <a:srgbClr val="FFFFFF"/>
              </a:solidFill>
              <a:effectLst/>
              <a:uLnTx/>
              <a:uFillTx/>
              <a:latin typeface="Arial" charset="0"/>
              <a:cs typeface="Arial"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ar-EG" sz="2000" b="0" i="0" u="none" strike="noStrike" kern="0" cap="none" spc="0" normalizeH="0" baseline="0" noProof="0" dirty="0" err="1">
                <a:ln>
                  <a:noFill/>
                </a:ln>
                <a:solidFill>
                  <a:srgbClr val="FFFFFF"/>
                </a:solidFill>
                <a:effectLst/>
                <a:uLnTx/>
                <a:uFillTx/>
                <a:latin typeface="Arial" charset="0"/>
              </a:rPr>
              <a:t>بى</a:t>
            </a:r>
            <a:r>
              <a:rPr kumimoji="0" lang="ar-EG" sz="2000" b="0" i="0" u="none" strike="noStrike" kern="0" cap="none" spc="0" normalizeH="0" baseline="0" noProof="0" dirty="0">
                <a:ln>
                  <a:noFill/>
                </a:ln>
                <a:solidFill>
                  <a:srgbClr val="FFFFFF"/>
                </a:solidFill>
                <a:effectLst/>
                <a:uLnTx/>
                <a:uFillTx/>
                <a:latin typeface="Arial" charset="0"/>
              </a:rPr>
              <a:t> </a:t>
            </a:r>
            <a:r>
              <a:rPr kumimoji="0" lang="ar-EG" sz="2000" b="0" i="0" u="none" strike="noStrike" kern="0" cap="none" spc="0" normalizeH="0" baseline="0" noProof="0" dirty="0" err="1">
                <a:ln>
                  <a:noFill/>
                </a:ln>
                <a:solidFill>
                  <a:srgbClr val="FFFFFF"/>
                </a:solidFill>
                <a:effectLst/>
                <a:uLnTx/>
                <a:uFillTx/>
                <a:latin typeface="Arial" charset="0"/>
              </a:rPr>
              <a:t>اهموت</a:t>
            </a:r>
            <a:r>
              <a:rPr kumimoji="0" lang="ar-EG" sz="2000" b="0" i="0" u="none" strike="noStrike" kern="0" cap="none" spc="0" normalizeH="0" baseline="0" noProof="0" dirty="0">
                <a:ln>
                  <a:noFill/>
                </a:ln>
                <a:solidFill>
                  <a:srgbClr val="FFFFFF"/>
                </a:solidFill>
                <a:effectLst/>
                <a:uLnTx/>
                <a:uFillTx/>
                <a:latin typeface="Arial" charset="0"/>
              </a:rPr>
              <a:t> غار</a:t>
            </a:r>
            <a:endParaRPr kumimoji="0" lang="en-CA" sz="2000" b="0" i="0" u="none" strike="noStrike" kern="0" cap="none" spc="0" normalizeH="0" baseline="0" noProof="0" dirty="0">
              <a:ln>
                <a:noFill/>
              </a:ln>
              <a:solidFill>
                <a:srgbClr val="FFFFFF"/>
              </a:solidFill>
              <a:effectLst/>
              <a:uLnTx/>
              <a:uFillTx/>
              <a:latin typeface="Arial" charset="0"/>
              <a:cs typeface="Arial" charset="0"/>
            </a:endParaRPr>
          </a:p>
        </p:txBody>
      </p:sp>
    </p:spTree>
    <p:extLst>
      <p:ext uri="{BB962C8B-B14F-4D97-AF65-F5344CB8AC3E}">
        <p14:creationId xmlns:p14="http://schemas.microsoft.com/office/powerpoint/2010/main" val="252830218"/>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99592" y="627534"/>
            <a:ext cx="7560840" cy="4031873"/>
          </a:xfrm>
          <a:prstGeom prst="rect">
            <a:avLst/>
          </a:prstGeom>
        </p:spPr>
        <p:txBody>
          <a:bodyPr wrap="square">
            <a:spAutoFit/>
          </a:bodyPr>
          <a:lstStyle/>
          <a:p>
            <a:pPr algn="ctr"/>
            <a:r>
              <a:rPr lang="fr-FR" sz="3200" b="1" dirty="0">
                <a:solidFill>
                  <a:prstClr val="white"/>
                </a:solidFill>
                <a:latin typeface="Book Antiqua" pitchFamily="18" charset="0"/>
              </a:rPr>
              <a:t>Lecture du la 1ère Epître de Saint Paul aux Corinthiens, que sa bénédiction soit avec nous tous Amen. </a:t>
            </a:r>
          </a:p>
          <a:p>
            <a:pPr algn="ctr"/>
            <a:r>
              <a:rPr lang="fr-FR" sz="3200" b="1" dirty="0">
                <a:solidFill>
                  <a:prstClr val="white"/>
                </a:solidFill>
                <a:latin typeface="Book Antiqua" pitchFamily="18" charset="0"/>
              </a:rPr>
              <a:t>(1 Cor. 13:13-14:17)</a:t>
            </a:r>
          </a:p>
          <a:p>
            <a:pPr algn="ctr"/>
            <a:endParaRPr lang="de-DE" sz="3200" b="1" dirty="0">
              <a:solidFill>
                <a:prstClr val="white"/>
              </a:solidFill>
              <a:latin typeface="Book Antiqua" pitchFamily="18" charset="0"/>
            </a:endParaRPr>
          </a:p>
          <a:p>
            <a:pPr algn="ctr"/>
            <a:r>
              <a:rPr lang="ar-EG" sz="3200" b="1" dirty="0">
                <a:solidFill>
                  <a:prstClr val="white"/>
                </a:solidFill>
                <a:latin typeface="Book Antiqua" pitchFamily="18" charset="0"/>
              </a:rPr>
              <a:t>فصل من رسالة معلمنا بولس الرسول إلى أهلِ </a:t>
            </a:r>
            <a:r>
              <a:rPr lang="ar-EG" sz="3200" b="1" dirty="0" err="1">
                <a:solidFill>
                  <a:prstClr val="white"/>
                </a:solidFill>
                <a:latin typeface="Book Antiqua" pitchFamily="18" charset="0"/>
              </a:rPr>
              <a:t>كورنثوس</a:t>
            </a:r>
            <a:r>
              <a:rPr lang="ar-EG" sz="3200" b="1" dirty="0">
                <a:solidFill>
                  <a:prstClr val="white"/>
                </a:solidFill>
                <a:latin typeface="Book Antiqua" pitchFamily="18" charset="0"/>
              </a:rPr>
              <a:t> بركته علينا أمين. </a:t>
            </a:r>
          </a:p>
          <a:p>
            <a:pPr algn="ctr"/>
            <a:r>
              <a:rPr lang="ar-EG" sz="3200" b="1" dirty="0">
                <a:solidFill>
                  <a:prstClr val="white"/>
                </a:solidFill>
                <a:latin typeface="Book Antiqua" pitchFamily="18" charset="0"/>
              </a:rPr>
              <a:t>(13 : 13، 14 : 1 -17)</a:t>
            </a:r>
          </a:p>
        </p:txBody>
      </p:sp>
    </p:spTree>
    <p:extLst>
      <p:ext uri="{BB962C8B-B14F-4D97-AF65-F5344CB8AC3E}">
        <p14:creationId xmlns:p14="http://schemas.microsoft.com/office/powerpoint/2010/main" val="3346131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48064" y="255445"/>
            <a:ext cx="3873462" cy="1938992"/>
          </a:xfrm>
          <a:prstGeom prst="rect">
            <a:avLst/>
          </a:prstGeom>
        </p:spPr>
        <p:txBody>
          <a:bodyPr wrap="square">
            <a:spAutoFit/>
          </a:bodyPr>
          <a:lstStyle/>
          <a:p>
            <a:pPr algn="just" rtl="1"/>
            <a:r>
              <a:rPr lang="ar-EG" sz="4000" dirty="0">
                <a:solidFill>
                  <a:prstClr val="white"/>
                </a:solidFill>
                <a:latin typeface="Arial" panose="020B0604020202020204" pitchFamily="34" charset="0"/>
              </a:rPr>
              <a:t>لك المجد والشكر أيها </a:t>
            </a:r>
            <a:r>
              <a:rPr lang="ar-EG" sz="4000" dirty="0" err="1">
                <a:solidFill>
                  <a:prstClr val="white"/>
                </a:solidFill>
                <a:latin typeface="Arial" panose="020B0604020202020204" pitchFamily="34" charset="0"/>
              </a:rPr>
              <a:t>الحقيقى</a:t>
            </a:r>
            <a:r>
              <a:rPr lang="ar-EG" sz="4000" dirty="0">
                <a:solidFill>
                  <a:prstClr val="white"/>
                </a:solidFill>
                <a:latin typeface="Arial" panose="020B0604020202020204" pitchFamily="34" charset="0"/>
              </a:rPr>
              <a:t> لأنك أرسلت نعمتك . الروح ...</a:t>
            </a:r>
            <a:endParaRPr lang="fr-FR" sz="4000" dirty="0">
              <a:solidFill>
                <a:prstClr val="white"/>
              </a:solidFill>
              <a:latin typeface="Arial" panose="020B0604020202020204" pitchFamily="34" charset="0"/>
            </a:endParaRPr>
          </a:p>
        </p:txBody>
      </p:sp>
      <p:sp>
        <p:nvSpPr>
          <p:cNvPr id="6" name="Rectangle 5"/>
          <p:cNvSpPr/>
          <p:nvPr/>
        </p:nvSpPr>
        <p:spPr>
          <a:xfrm>
            <a:off x="323528" y="249493"/>
            <a:ext cx="4680520" cy="2662267"/>
          </a:xfrm>
          <a:prstGeom prst="rect">
            <a:avLst/>
          </a:prstGeom>
        </p:spPr>
        <p:txBody>
          <a:bodyPr wrap="square">
            <a:spAutoFit/>
          </a:bodyPr>
          <a:lstStyle/>
          <a:p>
            <a:pPr algn="just"/>
            <a:r>
              <a:rPr lang="fr-FR" sz="3400" dirty="0">
                <a:solidFill>
                  <a:prstClr val="white"/>
                </a:solidFill>
                <a:latin typeface="CS Avva Shenouda" pitchFamily="34" charset="0"/>
              </a:rPr>
              <a:t>¿</a:t>
            </a:r>
            <a:r>
              <a:rPr lang="fr-FR" sz="3400" dirty="0" err="1">
                <a:solidFill>
                  <a:prstClr val="white"/>
                </a:solidFill>
                <a:latin typeface="CS Avva Shenouda" pitchFamily="34" charset="0"/>
              </a:rPr>
              <a:t>Ou`wou</a:t>
            </a:r>
            <a:r>
              <a:rPr lang="fr-FR" sz="3400" dirty="0">
                <a:solidFill>
                  <a:prstClr val="white"/>
                </a:solidFill>
                <a:latin typeface="CS Avva Shenouda" pitchFamily="34" charset="0"/>
              </a:rPr>
              <a:t> nan nem </a:t>
            </a:r>
            <a:r>
              <a:rPr lang="fr-FR" sz="3400" dirty="0" err="1">
                <a:solidFill>
                  <a:prstClr val="white"/>
                </a:solidFill>
                <a:latin typeface="CS Avva Shenouda" pitchFamily="34" charset="0"/>
              </a:rPr>
              <a:t>ousep`hmot</a:t>
            </a:r>
            <a:r>
              <a:rPr lang="fr-FR" sz="3400" dirty="0">
                <a:solidFill>
                  <a:prstClr val="white"/>
                </a:solidFill>
                <a:latin typeface="CS Avva Shenouda" pitchFamily="34" charset="0"/>
              </a:rPr>
              <a:t> @ `</a:t>
            </a:r>
            <a:r>
              <a:rPr lang="fr-FR" sz="3400" dirty="0" err="1">
                <a:solidFill>
                  <a:prstClr val="white"/>
                </a:solidFill>
                <a:latin typeface="CS Avva Shenouda" pitchFamily="34" charset="0"/>
              </a:rPr>
              <a:t>wpi`aly;inoc</a:t>
            </a:r>
            <a:r>
              <a:rPr lang="fr-FR" sz="3400" dirty="0">
                <a:solidFill>
                  <a:prstClr val="white"/>
                </a:solidFill>
                <a:latin typeface="CS Avva Shenouda" pitchFamily="34" charset="0"/>
              </a:rPr>
              <a:t>@ je </a:t>
            </a:r>
            <a:r>
              <a:rPr lang="fr-FR" sz="3400" dirty="0" err="1">
                <a:solidFill>
                  <a:prstClr val="white"/>
                </a:solidFill>
                <a:latin typeface="CS Avva Shenouda" pitchFamily="34" charset="0"/>
              </a:rPr>
              <a:t>akouorp</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mpek`hmot</a:t>
            </a:r>
            <a:r>
              <a:rPr lang="fr-FR" sz="3400" dirty="0">
                <a:solidFill>
                  <a:prstClr val="white"/>
                </a:solidFill>
                <a:latin typeface="CS Avva Shenouda" pitchFamily="34" charset="0"/>
              </a:rPr>
              <a:t>@ </a:t>
            </a:r>
            <a:r>
              <a:rPr lang="fr-FR" sz="3100" dirty="0" err="1">
                <a:solidFill>
                  <a:prstClr val="white"/>
                </a:solidFill>
                <a:latin typeface="CS Avva Shenouda" pitchFamily="34" charset="0"/>
              </a:rPr>
              <a:t>pi`Pneuma</a:t>
            </a:r>
            <a:r>
              <a:rPr lang="fr-FR" sz="3100" dirty="0">
                <a:solidFill>
                  <a:prstClr val="white"/>
                </a:solidFill>
                <a:latin typeface="CS Avva Shenouda" pitchFamily="34" charset="0"/>
              </a:rPr>
              <a:t> `</a:t>
            </a:r>
            <a:r>
              <a:rPr lang="fr-FR" sz="3100" dirty="0" err="1">
                <a:solidFill>
                  <a:prstClr val="white"/>
                </a:solidFill>
                <a:latin typeface="CS Avva Shenouda" pitchFamily="34" charset="0"/>
              </a:rPr>
              <a:t>mParaklyton</a:t>
            </a:r>
            <a:endParaRPr lang="fr-FR" sz="3100" dirty="0">
              <a:solidFill>
                <a:prstClr val="white"/>
              </a:solidFill>
              <a:latin typeface="CS Avva Shenouda" pitchFamily="34" charset="0"/>
            </a:endParaRPr>
          </a:p>
        </p:txBody>
      </p:sp>
      <p:sp>
        <p:nvSpPr>
          <p:cNvPr id="7" name="Rectangle 6"/>
          <p:cNvSpPr/>
          <p:nvPr/>
        </p:nvSpPr>
        <p:spPr>
          <a:xfrm>
            <a:off x="467544" y="2787774"/>
            <a:ext cx="7920880" cy="2062103"/>
          </a:xfrm>
          <a:prstGeom prst="rect">
            <a:avLst/>
          </a:prstGeom>
        </p:spPr>
        <p:txBody>
          <a:bodyPr wrap="square">
            <a:spAutoFit/>
          </a:bodyPr>
          <a:lstStyle/>
          <a:p>
            <a:pPr algn="ctr"/>
            <a:r>
              <a:rPr lang="fr-FR" sz="3200" b="1" dirty="0">
                <a:solidFill>
                  <a:prstClr val="white"/>
                </a:solidFill>
                <a:latin typeface="Book Antiqua" pitchFamily="18" charset="0"/>
              </a:rPr>
              <a:t>A Toi la gloire et l’action de grâce, </a:t>
            </a:r>
          </a:p>
          <a:p>
            <a:pPr algn="ctr"/>
            <a:r>
              <a:rPr lang="fr-FR" sz="3200" b="1" dirty="0">
                <a:solidFill>
                  <a:prstClr val="white"/>
                </a:solidFill>
                <a:latin typeface="Book Antiqua" pitchFamily="18" charset="0"/>
              </a:rPr>
              <a:t>Toi le véritable, </a:t>
            </a:r>
          </a:p>
          <a:p>
            <a:pPr algn="ctr"/>
            <a:r>
              <a:rPr lang="fr-FR" sz="3200" b="1" dirty="0">
                <a:solidFill>
                  <a:prstClr val="white"/>
                </a:solidFill>
                <a:latin typeface="Book Antiqua" pitchFamily="18" charset="0"/>
              </a:rPr>
              <a:t>car Tu as envoyé Ta grâce, </a:t>
            </a:r>
          </a:p>
          <a:p>
            <a:pPr algn="ctr"/>
            <a:r>
              <a:rPr lang="fr-FR" sz="3200" b="1" dirty="0">
                <a:solidFill>
                  <a:prstClr val="white"/>
                </a:solidFill>
                <a:latin typeface="Book Antiqua" pitchFamily="18" charset="0"/>
              </a:rPr>
              <a:t>l’Esprit Consolateur</a:t>
            </a:r>
          </a:p>
        </p:txBody>
      </p:sp>
    </p:spTree>
    <p:extLst>
      <p:ext uri="{BB962C8B-B14F-4D97-AF65-F5344CB8AC3E}">
        <p14:creationId xmlns:p14="http://schemas.microsoft.com/office/powerpoint/2010/main" val="3319898633"/>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51470"/>
            <a:ext cx="8553982" cy="2246769"/>
          </a:xfrm>
          <a:prstGeom prst="rect">
            <a:avLst/>
          </a:prstGeom>
        </p:spPr>
        <p:txBody>
          <a:bodyPr wrap="square">
            <a:spAutoFit/>
          </a:bodyPr>
          <a:lstStyle/>
          <a:p>
            <a:pPr algn="just" rtl="1"/>
            <a:r>
              <a:rPr lang="ar-AE" sz="2800" dirty="0">
                <a:solidFill>
                  <a:prstClr val="white"/>
                </a:solidFill>
                <a:latin typeface="Arial" panose="020B0604020202020204" pitchFamily="34" charset="0"/>
              </a:rPr>
              <a:t>أما الآن فثبت الأيمان والرجاء والمحبة هذه الثلاثة. ولكن أعظمهن المحبة. فاسعوا في طلب المحبة، وتغايروا في الروحانيات، وبالأكثر لكي </a:t>
            </a:r>
            <a:r>
              <a:rPr lang="ar-AE" sz="2800" dirty="0" err="1">
                <a:solidFill>
                  <a:prstClr val="white"/>
                </a:solidFill>
                <a:latin typeface="Arial" panose="020B0604020202020204" pitchFamily="34" charset="0"/>
              </a:rPr>
              <a:t>تتنبأوا</a:t>
            </a:r>
            <a:r>
              <a:rPr lang="ar-AE" sz="2800" dirty="0">
                <a:solidFill>
                  <a:prstClr val="white"/>
                </a:solidFill>
                <a:latin typeface="Arial" panose="020B0604020202020204" pitchFamily="34" charset="0"/>
              </a:rPr>
              <a:t> لأن الذي يتكلم باللسان ليس مع الناس يتكلم بل الله لأنه ليس احد يسمعه وهو بالروح يتكلم بأسرار والذي يتنبأ يتكلم مع الناس بنياناً وعزاء وطيب قلب. والذي يتكلم باللسان يبني نفسه وحده والذي يتنبأ يبني الكنيسة</a:t>
            </a:r>
          </a:p>
        </p:txBody>
      </p:sp>
      <p:sp>
        <p:nvSpPr>
          <p:cNvPr id="7" name="Rectangle 6"/>
          <p:cNvSpPr/>
          <p:nvPr/>
        </p:nvSpPr>
        <p:spPr>
          <a:xfrm>
            <a:off x="179512" y="2249453"/>
            <a:ext cx="8813495" cy="2554545"/>
          </a:xfrm>
          <a:prstGeom prst="rect">
            <a:avLst/>
          </a:prstGeom>
        </p:spPr>
        <p:txBody>
          <a:bodyPr wrap="square">
            <a:spAutoFit/>
          </a:bodyPr>
          <a:lstStyle/>
          <a:p>
            <a:pPr algn="ctr"/>
            <a:r>
              <a:rPr lang="fr-FR" sz="2000" b="1" dirty="0">
                <a:solidFill>
                  <a:prstClr val="white"/>
                </a:solidFill>
                <a:latin typeface="Book Antiqua" pitchFamily="18" charset="0"/>
              </a:rPr>
              <a:t>Maintenant donc ces trois choses demeurent: la foi, l'espérance, la charité; mais la plus grande de ces choses, c'est l’amour. Recherchez la charité. Aspirez aussi aux dons spirituels, mais surtout à celui de prophétie. En effet, celui qui parle en langue ne parle pas aux hommes, mais à Dieu, car personne ne le comprend, et c'est en esprit qu'il dit des mystères. Celui qui prophétise, au contraire, parle aux hommes, les édifie, les exhorte, les console. Celui qui parle en langue s'édifie lui-même; celui qui prophétise édifie l'Église.</a:t>
            </a:r>
          </a:p>
        </p:txBody>
      </p:sp>
    </p:spTree>
    <p:extLst>
      <p:ext uri="{BB962C8B-B14F-4D97-AF65-F5344CB8AC3E}">
        <p14:creationId xmlns:p14="http://schemas.microsoft.com/office/powerpoint/2010/main" val="193989655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149607"/>
            <a:ext cx="8553982" cy="2062103"/>
          </a:xfrm>
          <a:prstGeom prst="rect">
            <a:avLst/>
          </a:prstGeom>
        </p:spPr>
        <p:txBody>
          <a:bodyPr wrap="square">
            <a:spAutoFit/>
          </a:bodyPr>
          <a:lstStyle/>
          <a:p>
            <a:pPr algn="just" rtl="1"/>
            <a:r>
              <a:rPr lang="ar-AE" sz="3200" dirty="0">
                <a:solidFill>
                  <a:prstClr val="white"/>
                </a:solidFill>
                <a:latin typeface="Arial" panose="020B0604020202020204" pitchFamily="34" charset="0"/>
              </a:rPr>
              <a:t>وأريدكم كلكم أن تتكلموا بالألسن. وبخاصة لكي </a:t>
            </a:r>
            <a:r>
              <a:rPr lang="ar-AE" sz="3200" dirty="0" err="1">
                <a:solidFill>
                  <a:prstClr val="white"/>
                </a:solidFill>
                <a:latin typeface="Arial" panose="020B0604020202020204" pitchFamily="34" charset="0"/>
              </a:rPr>
              <a:t>تتنبأوا</a:t>
            </a:r>
            <a:r>
              <a:rPr lang="ar-AE" sz="3200" dirty="0">
                <a:solidFill>
                  <a:prstClr val="white"/>
                </a:solidFill>
                <a:latin typeface="Arial" panose="020B0604020202020204" pitchFamily="34" charset="0"/>
              </a:rPr>
              <a:t> والذي يتنبأ خير وأفضل من الذي يتكلم باللسان إلا أن يفسره. لكي تنال الكنيسة بنياناً. والآن يا أخوتي أذا جئت إليكم وكلمتكم بالألسن أي منفعة أنفعكم بها إذا لم أكلمكم ببنيان أو بإعلان، أو بنبوة أو بتعليم،</a:t>
            </a:r>
          </a:p>
        </p:txBody>
      </p:sp>
      <p:sp>
        <p:nvSpPr>
          <p:cNvPr id="7" name="Rectangle 6"/>
          <p:cNvSpPr/>
          <p:nvPr/>
        </p:nvSpPr>
        <p:spPr>
          <a:xfrm>
            <a:off x="179512" y="2269777"/>
            <a:ext cx="8813495" cy="2462213"/>
          </a:xfrm>
          <a:prstGeom prst="rect">
            <a:avLst/>
          </a:prstGeom>
        </p:spPr>
        <p:txBody>
          <a:bodyPr wrap="square">
            <a:spAutoFit/>
          </a:bodyPr>
          <a:lstStyle/>
          <a:p>
            <a:pPr algn="ctr"/>
            <a:r>
              <a:rPr lang="fr-FR" sz="2200" b="1" dirty="0">
                <a:solidFill>
                  <a:prstClr val="white"/>
                </a:solidFill>
                <a:latin typeface="Book Antiqua" pitchFamily="18" charset="0"/>
              </a:rPr>
              <a:t>Je désire que vous parliez tous en langues, mais encore plus que vous prophétisiez. Celui qui prophétise est plus grand que celui qui parle en langues, à moins que ce dernier n'interprète, pour que l'Église en reçoive de l'édification. Et maintenant, frères, de quelle utilité vous serais-je, si je venais à vous parlant en langues, et si je ne vous parlais pas par révélation, ou par connaissance, ou par prophétie, ou par doctrine?</a:t>
            </a:r>
          </a:p>
        </p:txBody>
      </p:sp>
    </p:spTree>
    <p:extLst>
      <p:ext uri="{BB962C8B-B14F-4D97-AF65-F5344CB8AC3E}">
        <p14:creationId xmlns:p14="http://schemas.microsoft.com/office/powerpoint/2010/main" val="666038324"/>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51470"/>
            <a:ext cx="8553982" cy="2062103"/>
          </a:xfrm>
          <a:prstGeom prst="rect">
            <a:avLst/>
          </a:prstGeom>
        </p:spPr>
        <p:txBody>
          <a:bodyPr wrap="square">
            <a:spAutoFit/>
          </a:bodyPr>
          <a:lstStyle/>
          <a:p>
            <a:pPr algn="just" rtl="1"/>
            <a:r>
              <a:rPr lang="ar-AE" sz="3200" dirty="0">
                <a:solidFill>
                  <a:prstClr val="white"/>
                </a:solidFill>
                <a:latin typeface="Arial" panose="020B0604020202020204" pitchFamily="34" charset="0"/>
              </a:rPr>
              <a:t>وقد يعطي صوته من ليس له نفس مثل المزمار والقيثارة. فإذا لم تبدل صوتهم. كيف يعلم ما يقولون أو ما يخرجونه من أصوات القيثارة. ومتى صوت البوق بصوت غير معروف فمن إذا يستعد للحرب والقتال. وهكذا</a:t>
            </a:r>
            <a:r>
              <a:rPr lang="fr-FR" sz="3200" dirty="0">
                <a:solidFill>
                  <a:prstClr val="white"/>
                </a:solidFill>
                <a:latin typeface="Arial" panose="020B0604020202020204" pitchFamily="34" charset="0"/>
              </a:rPr>
              <a:t> </a:t>
            </a:r>
            <a:r>
              <a:rPr lang="ar-EG" sz="3200" dirty="0">
                <a:solidFill>
                  <a:prstClr val="white"/>
                </a:solidFill>
                <a:latin typeface="Arial" panose="020B0604020202020204" pitchFamily="34" charset="0"/>
              </a:rPr>
              <a:t>أنتم في الألسنة إذا لم يتكلم الإنسان بإعلان،</a:t>
            </a:r>
            <a:endParaRPr lang="ar-AE" sz="3200" dirty="0">
              <a:solidFill>
                <a:prstClr val="white"/>
              </a:solidFill>
              <a:latin typeface="Arial" panose="020B0604020202020204" pitchFamily="34" charset="0"/>
            </a:endParaRPr>
          </a:p>
        </p:txBody>
      </p:sp>
      <p:sp>
        <p:nvSpPr>
          <p:cNvPr id="7" name="Rectangle 6"/>
          <p:cNvSpPr/>
          <p:nvPr/>
        </p:nvSpPr>
        <p:spPr>
          <a:xfrm>
            <a:off x="179512" y="2495674"/>
            <a:ext cx="8813495" cy="2308324"/>
          </a:xfrm>
          <a:prstGeom prst="rect">
            <a:avLst/>
          </a:prstGeom>
        </p:spPr>
        <p:txBody>
          <a:bodyPr wrap="square">
            <a:spAutoFit/>
          </a:bodyPr>
          <a:lstStyle/>
          <a:p>
            <a:pPr algn="ctr"/>
            <a:r>
              <a:rPr lang="fr-FR" sz="2400" b="1" dirty="0">
                <a:solidFill>
                  <a:prstClr val="white"/>
                </a:solidFill>
                <a:latin typeface="Book Antiqua" pitchFamily="18" charset="0"/>
              </a:rPr>
              <a:t>Si les objets inanimés qui rendent un son, comme une flûte ou une harpe, ne rendent pas des sons distincts, comment reconnaîtra-t-on ce qui est joué sur la flûte ou sur la harpe?</a:t>
            </a:r>
          </a:p>
          <a:p>
            <a:pPr algn="ctr"/>
            <a:r>
              <a:rPr lang="fr-FR" sz="2400" b="1" dirty="0">
                <a:solidFill>
                  <a:prstClr val="white"/>
                </a:solidFill>
                <a:latin typeface="Book Antiqua" pitchFamily="18" charset="0"/>
              </a:rPr>
              <a:t>Et si la trompette rend un son confus, qui se préparera au combat? De même vous, si par la langue vous ne donnez pas une parole distincte,</a:t>
            </a:r>
          </a:p>
        </p:txBody>
      </p:sp>
    </p:spTree>
    <p:extLst>
      <p:ext uri="{BB962C8B-B14F-4D97-AF65-F5344CB8AC3E}">
        <p14:creationId xmlns:p14="http://schemas.microsoft.com/office/powerpoint/2010/main" val="612879850"/>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64968"/>
            <a:ext cx="8553982" cy="2246769"/>
          </a:xfrm>
          <a:prstGeom prst="rect">
            <a:avLst/>
          </a:prstGeom>
        </p:spPr>
        <p:txBody>
          <a:bodyPr wrap="square">
            <a:spAutoFit/>
          </a:bodyPr>
          <a:lstStyle/>
          <a:p>
            <a:pPr algn="just" rtl="1"/>
            <a:r>
              <a:rPr lang="ar-AE" sz="3500" dirty="0">
                <a:solidFill>
                  <a:prstClr val="white"/>
                </a:solidFill>
                <a:latin typeface="Arial" panose="020B0604020202020204" pitchFamily="34" charset="0"/>
              </a:rPr>
              <a:t>فكيف يعرف ما تقولونه. أنكم تكونون كمن يكلم الهواء. وفي العالم أمم كثيرة لها أصوات. وليس أحد يعلم بغير صوت. فإذا لم اعلم قوة الصوت. صرت اعجمياً عند المتكلم معي. ويصير المتكلم معي أعجمياً عندي</a:t>
            </a:r>
          </a:p>
        </p:txBody>
      </p:sp>
      <p:sp>
        <p:nvSpPr>
          <p:cNvPr id="7" name="Rectangle 6"/>
          <p:cNvSpPr/>
          <p:nvPr/>
        </p:nvSpPr>
        <p:spPr>
          <a:xfrm>
            <a:off x="179512" y="2403341"/>
            <a:ext cx="8813495" cy="2400657"/>
          </a:xfrm>
          <a:prstGeom prst="rect">
            <a:avLst/>
          </a:prstGeom>
        </p:spPr>
        <p:txBody>
          <a:bodyPr wrap="square">
            <a:spAutoFit/>
          </a:bodyPr>
          <a:lstStyle/>
          <a:p>
            <a:pPr algn="ctr"/>
            <a:r>
              <a:rPr lang="fr-FR" sz="2500" b="1" dirty="0">
                <a:solidFill>
                  <a:prstClr val="white"/>
                </a:solidFill>
                <a:latin typeface="Book Antiqua" pitchFamily="18" charset="0"/>
              </a:rPr>
              <a:t>comment saura-t-on ce que vous dites? Car vous parlerez en l'air. Quelque nombreuses que puissent être dans le monde les diverses langues, il n'en est aucune qui ne soit une langue intelligible; si donc je ne connais pas le sens de la langue, je serai un barbare pour celui qui parle, et celui qui parle sera un barbare pour moi.</a:t>
            </a:r>
          </a:p>
        </p:txBody>
      </p:sp>
    </p:spTree>
    <p:extLst>
      <p:ext uri="{BB962C8B-B14F-4D97-AF65-F5344CB8AC3E}">
        <p14:creationId xmlns:p14="http://schemas.microsoft.com/office/powerpoint/2010/main" val="185605382"/>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51470"/>
            <a:ext cx="8553982" cy="2246769"/>
          </a:xfrm>
          <a:prstGeom prst="rect">
            <a:avLst/>
          </a:prstGeom>
        </p:spPr>
        <p:txBody>
          <a:bodyPr wrap="square">
            <a:spAutoFit/>
          </a:bodyPr>
          <a:lstStyle/>
          <a:p>
            <a:pPr algn="just" rtl="1"/>
            <a:r>
              <a:rPr lang="ar-AE" sz="3500" dirty="0">
                <a:solidFill>
                  <a:prstClr val="white"/>
                </a:solidFill>
                <a:latin typeface="Arial" panose="020B0604020202020204" pitchFamily="34" charset="0"/>
              </a:rPr>
              <a:t>كذلك انتم أيضاً لأنكم غيورين علي الروحانيات لبنيان الجماعة. فاطلبوا لكي تزدادوا. من أجل هذا من يتكلم باللسان فليطلب لكي يفسره لأني إذا صليت باللسان فروحي التي تصلي وقلبي بلا ثمرة. فما الذي افعله الآن</a:t>
            </a:r>
          </a:p>
        </p:txBody>
      </p:sp>
      <p:sp>
        <p:nvSpPr>
          <p:cNvPr id="7" name="Rectangle 6"/>
          <p:cNvSpPr/>
          <p:nvPr/>
        </p:nvSpPr>
        <p:spPr>
          <a:xfrm>
            <a:off x="179512" y="2389843"/>
            <a:ext cx="8813495" cy="2400657"/>
          </a:xfrm>
          <a:prstGeom prst="rect">
            <a:avLst/>
          </a:prstGeom>
        </p:spPr>
        <p:txBody>
          <a:bodyPr wrap="square">
            <a:spAutoFit/>
          </a:bodyPr>
          <a:lstStyle/>
          <a:p>
            <a:pPr algn="ctr"/>
            <a:r>
              <a:rPr lang="fr-FR" sz="2500" b="1" dirty="0">
                <a:solidFill>
                  <a:prstClr val="white"/>
                </a:solidFill>
                <a:latin typeface="Book Antiqua" pitchFamily="18" charset="0"/>
              </a:rPr>
              <a:t>De même vous, puisque vous aspirez aux dons spirituels, que ce soit pour l'édification de l'Église que vous cherchiez à en posséder abondamment. C'est pourquoi, que celui qui parle en langue prie pour avoir le don d'interpréter. Car si je prie en langue, mon esprit est en prière, mais mon intelligence demeure stérile. Que faire donc?</a:t>
            </a:r>
          </a:p>
        </p:txBody>
      </p:sp>
    </p:spTree>
    <p:extLst>
      <p:ext uri="{BB962C8B-B14F-4D97-AF65-F5344CB8AC3E}">
        <p14:creationId xmlns:p14="http://schemas.microsoft.com/office/powerpoint/2010/main" val="3579059866"/>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123478"/>
            <a:ext cx="8553982" cy="2246769"/>
          </a:xfrm>
          <a:prstGeom prst="rect">
            <a:avLst/>
          </a:prstGeom>
        </p:spPr>
        <p:txBody>
          <a:bodyPr wrap="square">
            <a:spAutoFit/>
          </a:bodyPr>
          <a:lstStyle/>
          <a:p>
            <a:pPr algn="just" rtl="1"/>
            <a:r>
              <a:rPr lang="ar-AE" sz="2800" dirty="0">
                <a:solidFill>
                  <a:prstClr val="white"/>
                </a:solidFill>
                <a:latin typeface="Arial" panose="020B0604020202020204" pitchFamily="34" charset="0"/>
              </a:rPr>
              <a:t>أن أصلي بروحي واصلي أيضاً بضميري وأرتل بروحي وأرتل أيضاً بضميري. وإلا إذا سبحت بالروح فالذي يكمل موضع الأمي فكيف يقول آمين علي شركك لأنه لا يعرف ما تقول. أما أنت فحسناً تشكر ولكن الآخر لا ينتفع.</a:t>
            </a:r>
            <a:endParaRPr lang="fr-FR" sz="2800" dirty="0">
              <a:solidFill>
                <a:prstClr val="white"/>
              </a:solidFill>
              <a:latin typeface="Arial" panose="020B0604020202020204" pitchFamily="34" charset="0"/>
            </a:endParaRPr>
          </a:p>
          <a:p>
            <a:pPr algn="just" rtl="1"/>
            <a:r>
              <a:rPr lang="ar-AE" sz="2800" i="1" dirty="0">
                <a:solidFill>
                  <a:prstClr val="white"/>
                </a:solidFill>
                <a:latin typeface="Arial" panose="020B0604020202020204" pitchFamily="34" charset="0"/>
              </a:rPr>
              <a:t>نعمة الله الآب تكون مع جميعكم آمين</a:t>
            </a:r>
          </a:p>
        </p:txBody>
      </p:sp>
      <p:sp>
        <p:nvSpPr>
          <p:cNvPr id="7" name="Rectangle 6"/>
          <p:cNvSpPr/>
          <p:nvPr/>
        </p:nvSpPr>
        <p:spPr>
          <a:xfrm>
            <a:off x="179512" y="2557229"/>
            <a:ext cx="8813495" cy="2246769"/>
          </a:xfrm>
          <a:prstGeom prst="rect">
            <a:avLst/>
          </a:prstGeom>
        </p:spPr>
        <p:txBody>
          <a:bodyPr wrap="square">
            <a:spAutoFit/>
          </a:bodyPr>
          <a:lstStyle/>
          <a:p>
            <a:pPr algn="ctr"/>
            <a:r>
              <a:rPr lang="fr-FR" sz="2000" b="1" dirty="0">
                <a:solidFill>
                  <a:prstClr val="white"/>
                </a:solidFill>
                <a:latin typeface="Book Antiqua" pitchFamily="18" charset="0"/>
              </a:rPr>
              <a:t>Je prierai par l'esprit, mais je prierai aussi avec l'intelligence; je chanterai par l'esprit, mais je chanterai aussi avec l'intelligence. Autrement, si tu rends grâces par l'esprit, comment celui qui est dans les rangs de l'homme du peuple répondra-t-il Amen! à ton action de grâces, puisqu'il ne sait pas ce que tu dis? Tu rends, il est vrai, d'excellentes actions de grâces, mais l'autre n'est pas édifié.</a:t>
            </a:r>
          </a:p>
          <a:p>
            <a:pPr algn="ctr"/>
            <a:r>
              <a:rPr lang="fr-FR" sz="2000" b="1" i="1" dirty="0">
                <a:solidFill>
                  <a:prstClr val="white"/>
                </a:solidFill>
                <a:latin typeface="Book Antiqua" pitchFamily="18" charset="0"/>
              </a:rPr>
              <a:t>La grâce de Dieu le Père soit avec vous tous, amen.</a:t>
            </a:r>
          </a:p>
        </p:txBody>
      </p:sp>
    </p:spTree>
    <p:extLst>
      <p:ext uri="{BB962C8B-B14F-4D97-AF65-F5344CB8AC3E}">
        <p14:creationId xmlns:p14="http://schemas.microsoft.com/office/powerpoint/2010/main" val="195181309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12" name="Text Box 14"/>
          <p:cNvSpPr txBox="1">
            <a:spLocks noChangeArrowheads="1"/>
          </p:cNvSpPr>
          <p:nvPr/>
        </p:nvSpPr>
        <p:spPr bwMode="auto">
          <a:xfrm>
            <a:off x="1676400" y="285750"/>
            <a:ext cx="6172200" cy="46166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CA" sz="24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graphicFrame>
        <p:nvGraphicFramePr>
          <p:cNvPr id="2" name="Tableau 1">
            <a:extLst>
              <a:ext uri="{FF2B5EF4-FFF2-40B4-BE49-F238E27FC236}">
                <a16:creationId xmlns:a16="http://schemas.microsoft.com/office/drawing/2014/main" id="{A4BD6F5E-3A8E-CFDE-B800-22C22D2B652B}"/>
              </a:ext>
            </a:extLst>
          </p:cNvPr>
          <p:cNvGraphicFramePr>
            <a:graphicFrameLocks noGrp="1"/>
          </p:cNvGraphicFramePr>
          <p:nvPr>
            <p:extLst>
              <p:ext uri="{D42A27DB-BD31-4B8C-83A1-F6EECF244321}">
                <p14:modId xmlns:p14="http://schemas.microsoft.com/office/powerpoint/2010/main" val="2703266440"/>
              </p:ext>
            </p:extLst>
          </p:nvPr>
        </p:nvGraphicFramePr>
        <p:xfrm>
          <a:off x="1524000" y="82242"/>
          <a:ext cx="6096000" cy="434340"/>
        </p:xfrm>
        <a:graphic>
          <a:graphicData uri="http://schemas.openxmlformats.org/drawingml/2006/table">
            <a:tbl>
              <a:tblPr firstRow="1" bandRow="1">
                <a:tableStyleId>{2D5ABB26-0587-4C30-8999-92F81FD0307C}</a:tableStyleId>
              </a:tblPr>
              <a:tblGrid>
                <a:gridCol w="6096000">
                  <a:extLst>
                    <a:ext uri="{9D8B030D-6E8A-4147-A177-3AD203B41FA5}">
                      <a16:colId xmlns:a16="http://schemas.microsoft.com/office/drawing/2014/main" val="4125616414"/>
                    </a:ext>
                  </a:extLst>
                </a:gridCol>
              </a:tblGrid>
              <a:tr h="388620">
                <a:tc>
                  <a:txBody>
                    <a:bodyPr/>
                    <a:lstStyle/>
                    <a:p>
                      <a:pPr algn="ctr"/>
                      <a:r>
                        <a:rPr lang="fr-FR" sz="2400" dirty="0">
                          <a:solidFill>
                            <a:srgbClr val="FFFFFF"/>
                          </a:solidFill>
                          <a:latin typeface="Arial" panose="020B0604020202020204" pitchFamily="34" charset="0"/>
                        </a:rPr>
                        <a:t>Le Trisagion - </a:t>
                      </a:r>
                      <a:r>
                        <a:rPr kumimoji="0" lang="en-US" sz="2400" b="0" i="0" u="none" strike="noStrike" kern="1200" cap="none" spc="0" normalizeH="0" baseline="0" noProof="0" dirty="0" err="1">
                          <a:ln>
                            <a:noFill/>
                          </a:ln>
                          <a:solidFill>
                            <a:srgbClr val="FFFFFF"/>
                          </a:solidFill>
                          <a:effectLst/>
                          <a:uLnTx/>
                          <a:uFillTx/>
                          <a:latin typeface="Coptic1" pitchFamily="2" charset="0"/>
                          <a:ea typeface="+mn-ea"/>
                          <a:cs typeface="Arial" charset="0"/>
                        </a:rPr>
                        <a:t>A~gioc</a:t>
                      </a:r>
                      <a:r>
                        <a:rPr lang="fr-FR" sz="2400" dirty="0">
                          <a:solidFill>
                            <a:srgbClr val="FFFFFF"/>
                          </a:solidFill>
                          <a:latin typeface="Arial" panose="020B0604020202020204" pitchFamily="34" charset="0"/>
                        </a:rPr>
                        <a:t> - </a:t>
                      </a:r>
                      <a:r>
                        <a:rPr lang="ar-EG" sz="2400" b="0" dirty="0">
                          <a:solidFill>
                            <a:srgbClr val="FFFFFF"/>
                          </a:solidFill>
                          <a:cs typeface="Times New Roman" pitchFamily="18" charset="0"/>
                        </a:rPr>
                        <a:t>الثلاثة </a:t>
                      </a:r>
                      <a:r>
                        <a:rPr lang="ar-EG" sz="2400" b="0" dirty="0" err="1">
                          <a:solidFill>
                            <a:srgbClr val="FFFFFF"/>
                          </a:solidFill>
                          <a:cs typeface="Times New Roman" pitchFamily="18" charset="0"/>
                        </a:rPr>
                        <a:t>التقديسات</a:t>
                      </a:r>
                      <a:endParaRPr lang="fr-FR" sz="2400" b="0" dirty="0">
                        <a:solidFill>
                          <a:srgbClr val="FFFFFF"/>
                        </a:solidFill>
                      </a:endParaRPr>
                    </a:p>
                  </a:txBody>
                  <a:tcPr marT="34290" marB="34290">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48683461"/>
                  </a:ext>
                </a:extLst>
              </a:tr>
            </a:tbl>
          </a:graphicData>
        </a:graphic>
      </p:graphicFrame>
      <p:graphicFrame>
        <p:nvGraphicFramePr>
          <p:cNvPr id="6" name="Group 48">
            <a:extLst>
              <a:ext uri="{FF2B5EF4-FFF2-40B4-BE49-F238E27FC236}">
                <a16:creationId xmlns:a16="http://schemas.microsoft.com/office/drawing/2014/main" id="{CCB99FD4-70A2-2AF7-72C3-4B11F54A8694}"/>
              </a:ext>
            </a:extLst>
          </p:cNvPr>
          <p:cNvGraphicFramePr>
            <a:graphicFrameLocks noGrp="1"/>
          </p:cNvGraphicFramePr>
          <p:nvPr>
            <p:ph type="tbl" idx="1"/>
            <p:extLst>
              <p:ext uri="{D42A27DB-BD31-4B8C-83A1-F6EECF244321}">
                <p14:modId xmlns:p14="http://schemas.microsoft.com/office/powerpoint/2010/main" val="2107677818"/>
              </p:ext>
            </p:extLst>
          </p:nvPr>
        </p:nvGraphicFramePr>
        <p:xfrm>
          <a:off x="0" y="893596"/>
          <a:ext cx="9144000" cy="3634740"/>
        </p:xfrm>
        <a:graphic>
          <a:graphicData uri="http://schemas.openxmlformats.org/drawingml/2006/table">
            <a:tbl>
              <a:tblPr/>
              <a:tblGrid>
                <a:gridCol w="3475699">
                  <a:extLst>
                    <a:ext uri="{9D8B030D-6E8A-4147-A177-3AD203B41FA5}">
                      <a16:colId xmlns:a16="http://schemas.microsoft.com/office/drawing/2014/main" val="20000"/>
                    </a:ext>
                  </a:extLst>
                </a:gridCol>
                <a:gridCol w="3194042">
                  <a:extLst>
                    <a:ext uri="{9D8B030D-6E8A-4147-A177-3AD203B41FA5}">
                      <a16:colId xmlns:a16="http://schemas.microsoft.com/office/drawing/2014/main" val="20001"/>
                    </a:ext>
                  </a:extLst>
                </a:gridCol>
                <a:gridCol w="2474259">
                  <a:extLst>
                    <a:ext uri="{9D8B030D-6E8A-4147-A177-3AD203B41FA5}">
                      <a16:colId xmlns:a16="http://schemas.microsoft.com/office/drawing/2014/main" val="20002"/>
                    </a:ext>
                  </a:extLst>
                </a:gridCol>
              </a:tblGrid>
              <a:tr h="3086100">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3600" b="0" i="0" u="none" strike="noStrike" cap="none" normalizeH="0" baseline="0" dirty="0" err="1">
                          <a:ln>
                            <a:noFill/>
                          </a:ln>
                          <a:solidFill>
                            <a:srgbClr val="FFFFFF"/>
                          </a:solidFill>
                          <a:effectLst/>
                          <a:latin typeface="Coptic1" pitchFamily="2" charset="0"/>
                          <a:cs typeface="Arial" charset="0"/>
                        </a:rPr>
                        <a:t>Agioc</a:t>
                      </a:r>
                      <a:r>
                        <a:rPr kumimoji="0" lang="en-US" sz="3600" b="0" i="0" u="none" strike="noStrike" cap="none" normalizeH="0" baseline="0" dirty="0">
                          <a:ln>
                            <a:noFill/>
                          </a:ln>
                          <a:solidFill>
                            <a:srgbClr val="FFFFFF"/>
                          </a:solidFill>
                          <a:effectLst/>
                          <a:latin typeface="Coptic1" pitchFamily="2" charset="0"/>
                          <a:cs typeface="Arial" charset="0"/>
                        </a:rPr>
                        <a:t> o~ </a:t>
                      </a:r>
                      <a:r>
                        <a:rPr kumimoji="0" lang="en-US" sz="3600" b="0" i="0" u="none" strike="noStrike" cap="none" normalizeH="0" baseline="0" dirty="0" err="1">
                          <a:ln>
                            <a:noFill/>
                          </a:ln>
                          <a:solidFill>
                            <a:srgbClr val="FFFFFF"/>
                          </a:solidFill>
                          <a:effectLst/>
                          <a:latin typeface="Coptic1" pitchFamily="2" charset="0"/>
                          <a:cs typeface="Arial" charset="0"/>
                        </a:rPr>
                        <a:t>Yeoc</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Agioc</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Ic,uroc</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Agioc</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Ayanatoc</a:t>
                      </a:r>
                      <a:r>
                        <a:rPr kumimoji="0" lang="en-US" sz="3600" b="0" i="0" u="none" strike="noStrike" cap="none" normalizeH="0" baseline="0" dirty="0">
                          <a:ln>
                            <a:noFill/>
                          </a:ln>
                          <a:solidFill>
                            <a:srgbClr val="FFFFFF"/>
                          </a:solidFill>
                          <a:effectLst/>
                          <a:latin typeface="Coptic1" pitchFamily="2" charset="0"/>
                          <a:cs typeface="Arial" charset="0"/>
                        </a:rPr>
                        <a:t>:</a:t>
                      </a:r>
                    </a:p>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3600" b="0" i="0" u="none" strike="noStrike" cap="none" normalizeH="0" baseline="0" dirty="0">
                          <a:ln>
                            <a:noFill/>
                          </a:ln>
                          <a:solidFill>
                            <a:srgbClr val="FFFFFF"/>
                          </a:solidFill>
                          <a:effectLst/>
                          <a:latin typeface="Coptic1" pitchFamily="2" charset="0"/>
                          <a:cs typeface="Arial" charset="0"/>
                        </a:rPr>
                        <a:t>o~ ek </a:t>
                      </a:r>
                      <a:r>
                        <a:rPr kumimoji="0" lang="en-US" sz="3600" b="0" i="0" u="none" strike="noStrike" cap="none" normalizeH="0" baseline="0" dirty="0" err="1">
                          <a:ln>
                            <a:noFill/>
                          </a:ln>
                          <a:solidFill>
                            <a:srgbClr val="FFFFFF"/>
                          </a:solidFill>
                          <a:effectLst/>
                          <a:latin typeface="Coptic1" pitchFamily="2" charset="0"/>
                          <a:cs typeface="Arial" charset="0"/>
                        </a:rPr>
                        <a:t>paryenou</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genney</a:t>
                      </a:r>
                      <a:r>
                        <a:rPr kumimoji="0" lang="en-US" sz="3600" b="0" i="0" u="none" strike="noStrike" cap="none" normalizeH="0" baseline="0" dirty="0">
                          <a:ln>
                            <a:noFill/>
                          </a:ln>
                          <a:solidFill>
                            <a:srgbClr val="FFFFFF"/>
                          </a:solidFill>
                          <a:effectLst/>
                          <a:latin typeface="Coptic1" pitchFamily="2" charset="0"/>
                          <a:cs typeface="Arial" charset="0"/>
                        </a:rPr>
                        <a:t>/c: </a:t>
                      </a:r>
                      <a:r>
                        <a:rPr kumimoji="0" lang="en-US" sz="3600" b="0" i="0" u="none" strike="noStrike" cap="none" normalizeH="0" baseline="0" dirty="0" err="1">
                          <a:ln>
                            <a:noFill/>
                          </a:ln>
                          <a:solidFill>
                            <a:srgbClr val="FFFFFF"/>
                          </a:solidFill>
                          <a:effectLst/>
                          <a:latin typeface="Coptic1" pitchFamily="2" charset="0"/>
                          <a:cs typeface="Arial" charset="0"/>
                        </a:rPr>
                        <a:t>e~le</a:t>
                      </a:r>
                      <a:r>
                        <a:rPr kumimoji="0" lang="en-US" sz="3600" b="0" i="0" u="none" strike="noStrike" cap="none" normalizeH="0" baseline="0" dirty="0">
                          <a:ln>
                            <a:noFill/>
                          </a:ln>
                          <a:solidFill>
                            <a:srgbClr val="FFFFFF"/>
                          </a:solidFill>
                          <a:effectLst/>
                          <a:latin typeface="Coptic1" pitchFamily="2" charset="0"/>
                          <a:cs typeface="Arial" charset="0"/>
                        </a:rPr>
                        <a:t>/~con /~mac. </a:t>
                      </a: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3200" b="0" i="0" u="none" strike="noStrike" cap="none" normalizeH="0" baseline="0" dirty="0">
                          <a:ln>
                            <a:noFill/>
                          </a:ln>
                          <a:solidFill>
                            <a:srgbClr val="FFFFFF"/>
                          </a:solidFill>
                          <a:effectLst/>
                          <a:latin typeface="Arial" charset="0"/>
                          <a:cs typeface="Arial" charset="0"/>
                        </a:rPr>
                        <a:t>Saint </a:t>
                      </a:r>
                      <a:r>
                        <a:rPr kumimoji="0" lang="en-US" sz="3200" b="0" i="0" u="none" strike="noStrike" cap="none" normalizeH="0" baseline="0" dirty="0" err="1">
                          <a:ln>
                            <a:noFill/>
                          </a:ln>
                          <a:solidFill>
                            <a:srgbClr val="FFFFFF"/>
                          </a:solidFill>
                          <a:effectLst/>
                          <a:latin typeface="Arial" charset="0"/>
                          <a:cs typeface="Arial" charset="0"/>
                        </a:rPr>
                        <a:t>Dieu</a:t>
                      </a:r>
                      <a:r>
                        <a:rPr kumimoji="0" lang="en-US" sz="3200" b="0" i="0" u="none" strike="noStrike" cap="none" normalizeH="0" baseline="0" dirty="0">
                          <a:ln>
                            <a:noFill/>
                          </a:ln>
                          <a:solidFill>
                            <a:srgbClr val="FFFFFF"/>
                          </a:solidFill>
                          <a:effectLst/>
                          <a:latin typeface="Arial" charset="0"/>
                          <a:cs typeface="Arial" charset="0"/>
                        </a:rPr>
                        <a:t>, Saint puissant, Saint </a:t>
                      </a:r>
                      <a:r>
                        <a:rPr kumimoji="0" lang="en-US" sz="3200" b="0" i="0" u="none" strike="noStrike" cap="none" normalizeH="0" baseline="0" dirty="0" err="1">
                          <a:ln>
                            <a:noFill/>
                          </a:ln>
                          <a:solidFill>
                            <a:srgbClr val="FFFFFF"/>
                          </a:solidFill>
                          <a:effectLst/>
                          <a:latin typeface="Arial" charset="0"/>
                          <a:cs typeface="Arial" charset="0"/>
                        </a:rPr>
                        <a:t>immortel</a:t>
                      </a:r>
                      <a:r>
                        <a:rPr kumimoji="0" lang="en-US" sz="3200" b="0" i="0" u="none" strike="noStrike" cap="none" normalizeH="0" baseline="0" dirty="0">
                          <a:ln>
                            <a:noFill/>
                          </a:ln>
                          <a:solidFill>
                            <a:srgbClr val="FFFFFF"/>
                          </a:solidFill>
                          <a:effectLst/>
                          <a:latin typeface="Arial" charset="0"/>
                          <a:cs typeface="Arial" charset="0"/>
                        </a:rPr>
                        <a:t>, qui </a:t>
                      </a:r>
                      <a:r>
                        <a:rPr kumimoji="0" lang="en-US" sz="3200" b="0" i="0" u="none" strike="noStrike" cap="none" normalizeH="0" baseline="0" dirty="0" err="1">
                          <a:ln>
                            <a:noFill/>
                          </a:ln>
                          <a:solidFill>
                            <a:srgbClr val="FFFFFF"/>
                          </a:solidFill>
                          <a:effectLst/>
                          <a:latin typeface="Arial" charset="0"/>
                          <a:cs typeface="Arial" charset="0"/>
                        </a:rPr>
                        <a:t>es</a:t>
                      </a:r>
                      <a:r>
                        <a:rPr kumimoji="0" lang="en-US" sz="3200" b="0" i="0" u="none" strike="noStrike" cap="none" normalizeH="0" baseline="0" dirty="0">
                          <a:ln>
                            <a:noFill/>
                          </a:ln>
                          <a:solidFill>
                            <a:srgbClr val="FFFFFF"/>
                          </a:solidFill>
                          <a:effectLst/>
                          <a:latin typeface="Arial" charset="0"/>
                          <a:cs typeface="Arial" charset="0"/>
                        </a:rPr>
                        <a:t> </a:t>
                      </a:r>
                      <a:r>
                        <a:rPr kumimoji="0" lang="en-US" sz="3200" b="0" i="0" u="none" strike="noStrike" cap="none" normalizeH="0" baseline="0" dirty="0" err="1">
                          <a:ln>
                            <a:noFill/>
                          </a:ln>
                          <a:solidFill>
                            <a:srgbClr val="FFFFFF"/>
                          </a:solidFill>
                          <a:effectLst/>
                          <a:latin typeface="Arial" charset="0"/>
                          <a:cs typeface="Arial" charset="0"/>
                        </a:rPr>
                        <a:t>né</a:t>
                      </a:r>
                      <a:r>
                        <a:rPr kumimoji="0" lang="en-US" sz="3200" b="0" i="0" u="none" strike="noStrike" cap="none" normalizeH="0" baseline="0" dirty="0">
                          <a:ln>
                            <a:noFill/>
                          </a:ln>
                          <a:solidFill>
                            <a:srgbClr val="FFFFFF"/>
                          </a:solidFill>
                          <a:effectLst/>
                          <a:latin typeface="Arial" charset="0"/>
                          <a:cs typeface="Arial" charset="0"/>
                        </a:rPr>
                        <a:t> de la </a:t>
                      </a:r>
                      <a:r>
                        <a:rPr kumimoji="0" lang="en-US" sz="3200" b="0" i="0" u="none" strike="noStrike" cap="none" normalizeH="0" baseline="0" dirty="0" err="1">
                          <a:ln>
                            <a:noFill/>
                          </a:ln>
                          <a:solidFill>
                            <a:srgbClr val="FFFFFF"/>
                          </a:solidFill>
                          <a:effectLst/>
                          <a:latin typeface="Arial" charset="0"/>
                          <a:cs typeface="Arial" charset="0"/>
                        </a:rPr>
                        <a:t>Vierge</a:t>
                      </a:r>
                      <a:r>
                        <a:rPr kumimoji="0" lang="en-US" sz="3200" b="0" i="0" u="none" strike="noStrike" cap="none" normalizeH="0" baseline="0" dirty="0">
                          <a:ln>
                            <a:noFill/>
                          </a:ln>
                          <a:solidFill>
                            <a:srgbClr val="FFFFFF"/>
                          </a:solidFill>
                          <a:effectLst/>
                          <a:latin typeface="Arial" charset="0"/>
                          <a:cs typeface="Arial" charset="0"/>
                        </a:rPr>
                        <a:t>; </a:t>
                      </a:r>
                      <a:r>
                        <a:rPr kumimoji="0" lang="en-US" sz="3200" b="0" i="0" u="none" strike="noStrike" cap="none" normalizeH="0" baseline="0" dirty="0" err="1">
                          <a:ln>
                            <a:noFill/>
                          </a:ln>
                          <a:solidFill>
                            <a:srgbClr val="FFFFFF"/>
                          </a:solidFill>
                          <a:effectLst/>
                          <a:latin typeface="Arial" charset="0"/>
                          <a:cs typeface="Arial" charset="0"/>
                        </a:rPr>
                        <a:t>aie</a:t>
                      </a:r>
                      <a:r>
                        <a:rPr kumimoji="0" lang="en-US" sz="3200" b="0" i="0" u="none" strike="noStrike" cap="none" normalizeH="0" baseline="0" dirty="0">
                          <a:ln>
                            <a:noFill/>
                          </a:ln>
                          <a:solidFill>
                            <a:srgbClr val="FFFFFF"/>
                          </a:solidFill>
                          <a:effectLst/>
                          <a:latin typeface="Arial" charset="0"/>
                          <a:cs typeface="Arial" charset="0"/>
                        </a:rPr>
                        <a:t> </a:t>
                      </a:r>
                      <a:r>
                        <a:rPr kumimoji="0" lang="en-US" sz="3200" b="0" i="0" u="none" strike="noStrike" cap="none" normalizeH="0" baseline="0" dirty="0" err="1">
                          <a:ln>
                            <a:noFill/>
                          </a:ln>
                          <a:solidFill>
                            <a:srgbClr val="FFFFFF"/>
                          </a:solidFill>
                          <a:effectLst/>
                          <a:latin typeface="Arial" charset="0"/>
                          <a:cs typeface="Arial" charset="0"/>
                        </a:rPr>
                        <a:t>pitié</a:t>
                      </a:r>
                      <a:r>
                        <a:rPr kumimoji="0" lang="en-US" sz="3200" b="0" i="0" u="none" strike="noStrike" cap="none" normalizeH="0" baseline="0" dirty="0">
                          <a:ln>
                            <a:noFill/>
                          </a:ln>
                          <a:solidFill>
                            <a:srgbClr val="FFFFFF"/>
                          </a:solidFill>
                          <a:effectLst/>
                          <a:latin typeface="Arial" charset="0"/>
                          <a:cs typeface="Arial" charset="0"/>
                        </a:rPr>
                        <a:t> de nous.</a:t>
                      </a: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90000"/>
                        </a:lnSpc>
                        <a:spcBef>
                          <a:spcPct val="20000"/>
                        </a:spcBef>
                        <a:spcAft>
                          <a:spcPct val="0"/>
                        </a:spcAft>
                        <a:buClrTx/>
                        <a:buSzTx/>
                        <a:buFontTx/>
                        <a:buNone/>
                        <a:tabLst/>
                      </a:pPr>
                      <a:r>
                        <a:rPr kumimoji="0" lang="ar-EG" sz="3600" b="0" i="0" u="none" strike="noStrike" cap="none" normalizeH="0" baseline="0" dirty="0">
                          <a:ln>
                            <a:noFill/>
                          </a:ln>
                          <a:solidFill>
                            <a:srgbClr val="FFFFFF"/>
                          </a:solidFill>
                          <a:effectLst/>
                          <a:latin typeface="Coptic1" pitchFamily="2" charset="0"/>
                          <a:cs typeface="Arial" charset="0"/>
                        </a:rPr>
                        <a:t>قدوس الله. قدوس القوى.</a:t>
                      </a:r>
                    </a:p>
                    <a:p>
                      <a:pPr marL="0" marR="0" lvl="0" indent="0" algn="just" defTabSz="914400" rtl="1" eaLnBrk="1" fontAlgn="base" latinLnBrk="0" hangingPunct="1">
                        <a:lnSpc>
                          <a:spcPct val="90000"/>
                        </a:lnSpc>
                        <a:spcBef>
                          <a:spcPct val="20000"/>
                        </a:spcBef>
                        <a:spcAft>
                          <a:spcPct val="0"/>
                        </a:spcAft>
                        <a:buClrTx/>
                        <a:buSzTx/>
                        <a:buFontTx/>
                        <a:buNone/>
                        <a:tabLst/>
                      </a:pPr>
                      <a:r>
                        <a:rPr kumimoji="0" lang="ar-EG" sz="3600" b="0" i="0" u="none" strike="noStrike" cap="none" normalizeH="0" baseline="0" dirty="0">
                          <a:ln>
                            <a:noFill/>
                          </a:ln>
                          <a:solidFill>
                            <a:srgbClr val="FFFFFF"/>
                          </a:solidFill>
                          <a:effectLst/>
                          <a:latin typeface="Coptic1" pitchFamily="2" charset="0"/>
                          <a:cs typeface="Arial" charset="0"/>
                        </a:rPr>
                        <a:t>قدوس الحى الذى لا يموت يا من ولد من العذراء ارحمنا</a:t>
                      </a:r>
                      <a:r>
                        <a:rPr kumimoji="0" lang="fr-FR" sz="3600" b="0" i="0" u="none" strike="noStrike" cap="none" normalizeH="0" baseline="0" dirty="0">
                          <a:ln>
                            <a:noFill/>
                          </a:ln>
                          <a:solidFill>
                            <a:srgbClr val="FFFFFF"/>
                          </a:solidFill>
                          <a:effectLst/>
                          <a:latin typeface="Coptic1" pitchFamily="2" charset="0"/>
                          <a:cs typeface="Arial" charset="0"/>
                        </a:rPr>
                        <a:t>.</a:t>
                      </a:r>
                      <a:endParaRPr kumimoji="0" lang="en-US" sz="3600" b="0" i="0" u="none" strike="noStrike" cap="none" normalizeH="0" baseline="0" dirty="0">
                        <a:ln>
                          <a:noFill/>
                        </a:ln>
                        <a:solidFill>
                          <a:srgbClr val="FFFFFF"/>
                        </a:solidFill>
                        <a:effectLst/>
                        <a:latin typeface="Coptic1" pitchFamily="2" charset="0"/>
                        <a:cs typeface="Arial"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oup 24">
            <a:extLst>
              <a:ext uri="{FF2B5EF4-FFF2-40B4-BE49-F238E27FC236}">
                <a16:creationId xmlns:a16="http://schemas.microsoft.com/office/drawing/2014/main" id="{8D7C6A2C-1F55-7116-7045-F1DE37B875D8}"/>
              </a:ext>
            </a:extLst>
          </p:cNvPr>
          <p:cNvGraphicFramePr>
            <a:graphicFrameLocks noGrp="1"/>
          </p:cNvGraphicFramePr>
          <p:nvPr>
            <p:ph type="tbl" idx="1"/>
            <p:extLst>
              <p:ext uri="{D42A27DB-BD31-4B8C-83A1-F6EECF244321}">
                <p14:modId xmlns:p14="http://schemas.microsoft.com/office/powerpoint/2010/main" val="3049411646"/>
              </p:ext>
            </p:extLst>
          </p:nvPr>
        </p:nvGraphicFramePr>
        <p:xfrm>
          <a:off x="0" y="385572"/>
          <a:ext cx="9144000" cy="4128516"/>
        </p:xfrm>
        <a:graphic>
          <a:graphicData uri="http://schemas.openxmlformats.org/drawingml/2006/table">
            <a:tbl>
              <a:tblPr/>
              <a:tblGrid>
                <a:gridCol w="3416968">
                  <a:extLst>
                    <a:ext uri="{9D8B030D-6E8A-4147-A177-3AD203B41FA5}">
                      <a16:colId xmlns:a16="http://schemas.microsoft.com/office/drawing/2014/main" val="20000"/>
                    </a:ext>
                  </a:extLst>
                </a:gridCol>
                <a:gridCol w="3169811">
                  <a:extLst>
                    <a:ext uri="{9D8B030D-6E8A-4147-A177-3AD203B41FA5}">
                      <a16:colId xmlns:a16="http://schemas.microsoft.com/office/drawing/2014/main" val="20001"/>
                    </a:ext>
                  </a:extLst>
                </a:gridCol>
                <a:gridCol w="2557221">
                  <a:extLst>
                    <a:ext uri="{9D8B030D-6E8A-4147-A177-3AD203B41FA5}">
                      <a16:colId xmlns:a16="http://schemas.microsoft.com/office/drawing/2014/main" val="20002"/>
                    </a:ext>
                  </a:extLst>
                </a:gridCol>
              </a:tblGrid>
              <a:tr h="3433572">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3600" b="0" i="0" u="none" strike="noStrike" cap="none" normalizeH="0" baseline="0" dirty="0" err="1">
                          <a:ln>
                            <a:noFill/>
                          </a:ln>
                          <a:solidFill>
                            <a:srgbClr val="FFFFFF"/>
                          </a:solidFill>
                          <a:effectLst/>
                          <a:latin typeface="Coptic1" pitchFamily="2" charset="0"/>
                          <a:cs typeface="Arial" charset="0"/>
                        </a:rPr>
                        <a:t>Agioc</a:t>
                      </a:r>
                      <a:r>
                        <a:rPr kumimoji="0" lang="en-US" sz="3600" b="0" i="0" u="none" strike="noStrike" cap="none" normalizeH="0" baseline="0" dirty="0">
                          <a:ln>
                            <a:noFill/>
                          </a:ln>
                          <a:solidFill>
                            <a:srgbClr val="FFFFFF"/>
                          </a:solidFill>
                          <a:effectLst/>
                          <a:latin typeface="Coptic1" pitchFamily="2" charset="0"/>
                          <a:cs typeface="Arial" charset="0"/>
                        </a:rPr>
                        <a:t> o~ </a:t>
                      </a:r>
                      <a:r>
                        <a:rPr kumimoji="0" lang="en-US" sz="3600" b="0" i="0" u="none" strike="noStrike" cap="none" normalizeH="0" baseline="0" dirty="0" err="1">
                          <a:ln>
                            <a:noFill/>
                          </a:ln>
                          <a:solidFill>
                            <a:srgbClr val="FFFFFF"/>
                          </a:solidFill>
                          <a:effectLst/>
                          <a:latin typeface="Coptic1" pitchFamily="2" charset="0"/>
                          <a:cs typeface="Arial" charset="0"/>
                        </a:rPr>
                        <a:t>Yeoc</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Agioc</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Ic,uroc</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Agioc</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Ayanatoc</a:t>
                      </a:r>
                      <a:r>
                        <a:rPr kumimoji="0" lang="en-US" sz="3600" b="0" i="0" u="none" strike="noStrike" cap="none" normalizeH="0" baseline="0" dirty="0">
                          <a:ln>
                            <a:noFill/>
                          </a:ln>
                          <a:solidFill>
                            <a:srgbClr val="FFFFFF"/>
                          </a:solidFill>
                          <a:effectLst/>
                          <a:latin typeface="Coptic1" pitchFamily="2" charset="0"/>
                          <a:cs typeface="Arial" charset="0"/>
                        </a:rPr>
                        <a:t>: o~ </a:t>
                      </a:r>
                      <a:r>
                        <a:rPr kumimoji="0" lang="en-US" sz="3600" b="0" i="0" u="none" strike="noStrike" cap="none" normalizeH="0" baseline="0" dirty="0" err="1">
                          <a:ln>
                            <a:noFill/>
                          </a:ln>
                          <a:solidFill>
                            <a:srgbClr val="FFFFFF"/>
                          </a:solidFill>
                          <a:effectLst/>
                          <a:latin typeface="Coptic1" pitchFamily="2" charset="0"/>
                          <a:cs typeface="Arial" charset="0"/>
                        </a:rPr>
                        <a:t>c~taurwyeic</a:t>
                      </a:r>
                      <a:r>
                        <a:rPr kumimoji="0" lang="en-US" sz="3600" b="0" i="0" u="none" strike="noStrike" cap="none" normalizeH="0" baseline="0" dirty="0">
                          <a:ln>
                            <a:noFill/>
                          </a:ln>
                          <a:solidFill>
                            <a:srgbClr val="FFFFFF"/>
                          </a:solidFill>
                          <a:effectLst/>
                          <a:latin typeface="Coptic1" pitchFamily="2" charset="0"/>
                          <a:cs typeface="Arial" charset="0"/>
                        </a:rPr>
                        <a:t> di /mac: </a:t>
                      </a:r>
                      <a:r>
                        <a:rPr kumimoji="0" lang="en-US" sz="3600" b="0" i="0" u="none" strike="noStrike" cap="none" normalizeH="0" baseline="0" dirty="0" err="1">
                          <a:ln>
                            <a:noFill/>
                          </a:ln>
                          <a:solidFill>
                            <a:srgbClr val="FFFFFF"/>
                          </a:solidFill>
                          <a:effectLst/>
                          <a:latin typeface="Coptic1" pitchFamily="2" charset="0"/>
                          <a:cs typeface="Arial" charset="0"/>
                        </a:rPr>
                        <a:t>e~le</a:t>
                      </a:r>
                      <a:r>
                        <a:rPr kumimoji="0" lang="en-US" sz="3600" b="0" i="0" u="none" strike="noStrike" cap="none" normalizeH="0" baseline="0" dirty="0">
                          <a:ln>
                            <a:noFill/>
                          </a:ln>
                          <a:solidFill>
                            <a:srgbClr val="FFFFFF"/>
                          </a:solidFill>
                          <a:effectLst/>
                          <a:latin typeface="Coptic1" pitchFamily="2" charset="0"/>
                          <a:cs typeface="Arial" charset="0"/>
                        </a:rPr>
                        <a:t>/~con /~mac. </a:t>
                      </a:r>
                    </a:p>
                    <a:p>
                      <a:pPr marL="0" marR="0" lvl="0" indent="0" algn="just" defTabSz="914400" rtl="0" eaLnBrk="1" fontAlgn="base" latinLnBrk="0" hangingPunct="1">
                        <a:lnSpc>
                          <a:spcPct val="90000"/>
                        </a:lnSpc>
                        <a:spcBef>
                          <a:spcPct val="20000"/>
                        </a:spcBef>
                        <a:spcAft>
                          <a:spcPct val="0"/>
                        </a:spcAft>
                        <a:buClrTx/>
                        <a:buSzTx/>
                        <a:buFontTx/>
                        <a:buNone/>
                        <a:tabLst/>
                      </a:pPr>
                      <a:endParaRPr kumimoji="0" lang="en-US" sz="36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3200" b="0" i="0" u="none" strike="noStrike" cap="none" normalizeH="0" baseline="0" dirty="0">
                          <a:ln>
                            <a:noFill/>
                          </a:ln>
                          <a:solidFill>
                            <a:srgbClr val="FFFFFF"/>
                          </a:solidFill>
                          <a:effectLst/>
                          <a:latin typeface="Arial" charset="0"/>
                          <a:cs typeface="Arial" charset="0"/>
                        </a:rPr>
                        <a:t>Saint Dieu, Saint puissant, Saint </a:t>
                      </a:r>
                      <a:r>
                        <a:rPr kumimoji="0" lang="en-US" sz="3200" b="0" i="0" u="none" strike="noStrike" cap="none" normalizeH="0" baseline="0" dirty="0" err="1">
                          <a:ln>
                            <a:noFill/>
                          </a:ln>
                          <a:solidFill>
                            <a:srgbClr val="FFFFFF"/>
                          </a:solidFill>
                          <a:effectLst/>
                          <a:latin typeface="Arial" charset="0"/>
                          <a:cs typeface="Arial" charset="0"/>
                        </a:rPr>
                        <a:t>immortel</a:t>
                      </a:r>
                      <a:r>
                        <a:rPr kumimoji="0" lang="en-US" sz="3200" b="0" i="0" u="none" strike="noStrike" cap="none" normalizeH="0" baseline="0" dirty="0">
                          <a:ln>
                            <a:noFill/>
                          </a:ln>
                          <a:solidFill>
                            <a:srgbClr val="FFFFFF"/>
                          </a:solidFill>
                          <a:effectLst/>
                          <a:latin typeface="Arial" charset="0"/>
                          <a:cs typeface="Arial" charset="0"/>
                        </a:rPr>
                        <a:t>, qui as </a:t>
                      </a:r>
                      <a:r>
                        <a:rPr kumimoji="0" lang="en-US" sz="3200" b="0" i="0" u="none" strike="noStrike" cap="none" normalizeH="0" baseline="0" dirty="0" err="1">
                          <a:ln>
                            <a:noFill/>
                          </a:ln>
                          <a:solidFill>
                            <a:srgbClr val="FFFFFF"/>
                          </a:solidFill>
                          <a:effectLst/>
                          <a:latin typeface="Arial" charset="0"/>
                          <a:cs typeface="Arial" charset="0"/>
                        </a:rPr>
                        <a:t>été</a:t>
                      </a:r>
                      <a:r>
                        <a:rPr kumimoji="0" lang="en-US" sz="3200" b="0" i="0" u="none" strike="noStrike" cap="none" normalizeH="0" baseline="0" dirty="0">
                          <a:ln>
                            <a:noFill/>
                          </a:ln>
                          <a:solidFill>
                            <a:srgbClr val="FFFFFF"/>
                          </a:solidFill>
                          <a:effectLst/>
                          <a:latin typeface="Arial" charset="0"/>
                          <a:cs typeface="Arial" charset="0"/>
                        </a:rPr>
                        <a:t> </a:t>
                      </a:r>
                      <a:r>
                        <a:rPr kumimoji="0" lang="en-US" sz="3200" b="0" i="0" u="none" strike="noStrike" cap="none" normalizeH="0" baseline="0" dirty="0" err="1">
                          <a:ln>
                            <a:noFill/>
                          </a:ln>
                          <a:solidFill>
                            <a:srgbClr val="FFFFFF"/>
                          </a:solidFill>
                          <a:effectLst/>
                          <a:latin typeface="Arial" charset="0"/>
                          <a:cs typeface="Arial" charset="0"/>
                        </a:rPr>
                        <a:t>crucifié</a:t>
                      </a:r>
                      <a:r>
                        <a:rPr kumimoji="0" lang="en-US" sz="3200" b="0" i="0" u="none" strike="noStrike" cap="none" normalizeH="0" baseline="0" dirty="0">
                          <a:ln>
                            <a:noFill/>
                          </a:ln>
                          <a:solidFill>
                            <a:srgbClr val="FFFFFF"/>
                          </a:solidFill>
                          <a:effectLst/>
                          <a:latin typeface="Arial" charset="0"/>
                          <a:cs typeface="Arial" charset="0"/>
                        </a:rPr>
                        <a:t> pour nous; </a:t>
                      </a:r>
                      <a:r>
                        <a:rPr kumimoji="0" lang="en-US" sz="3200" b="0" i="0" u="none" strike="noStrike" cap="none" normalizeH="0" baseline="0" dirty="0" err="1">
                          <a:ln>
                            <a:noFill/>
                          </a:ln>
                          <a:solidFill>
                            <a:srgbClr val="FFFFFF"/>
                          </a:solidFill>
                          <a:effectLst/>
                          <a:latin typeface="Arial" charset="0"/>
                          <a:cs typeface="Arial" charset="0"/>
                        </a:rPr>
                        <a:t>aie</a:t>
                      </a:r>
                      <a:r>
                        <a:rPr kumimoji="0" lang="en-US" sz="3200" b="0" i="0" u="none" strike="noStrike" cap="none" normalizeH="0" baseline="0" dirty="0">
                          <a:ln>
                            <a:noFill/>
                          </a:ln>
                          <a:solidFill>
                            <a:srgbClr val="FFFFFF"/>
                          </a:solidFill>
                          <a:effectLst/>
                          <a:latin typeface="Arial" charset="0"/>
                          <a:cs typeface="Arial" charset="0"/>
                        </a:rPr>
                        <a:t> </a:t>
                      </a:r>
                      <a:r>
                        <a:rPr kumimoji="0" lang="en-US" sz="3200" b="0" i="0" u="none" strike="noStrike" cap="none" normalizeH="0" baseline="0" dirty="0" err="1">
                          <a:ln>
                            <a:noFill/>
                          </a:ln>
                          <a:solidFill>
                            <a:srgbClr val="FFFFFF"/>
                          </a:solidFill>
                          <a:effectLst/>
                          <a:latin typeface="Arial" charset="0"/>
                          <a:cs typeface="Arial" charset="0"/>
                        </a:rPr>
                        <a:t>pitié</a:t>
                      </a:r>
                      <a:r>
                        <a:rPr kumimoji="0" lang="en-US" sz="3200" b="0" i="0" u="none" strike="noStrike" cap="none" normalizeH="0" baseline="0" dirty="0">
                          <a:ln>
                            <a:noFill/>
                          </a:ln>
                          <a:solidFill>
                            <a:srgbClr val="FFFFFF"/>
                          </a:solidFill>
                          <a:effectLst/>
                          <a:latin typeface="Arial" charset="0"/>
                          <a:cs typeface="Arial" charset="0"/>
                        </a:rPr>
                        <a:t> de nous.</a:t>
                      </a: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90000"/>
                        </a:lnSpc>
                        <a:spcBef>
                          <a:spcPct val="20000"/>
                        </a:spcBef>
                        <a:spcAft>
                          <a:spcPct val="0"/>
                        </a:spcAft>
                        <a:buClrTx/>
                        <a:buSzTx/>
                        <a:buFontTx/>
                        <a:buNone/>
                        <a:tabLst/>
                      </a:pPr>
                      <a:r>
                        <a:rPr kumimoji="0" lang="ar-EG" sz="3600" b="0" i="0" u="none" strike="noStrike" cap="none" normalizeH="0" baseline="0" dirty="0">
                          <a:ln>
                            <a:noFill/>
                          </a:ln>
                          <a:solidFill>
                            <a:srgbClr val="FFFFFF"/>
                          </a:solidFill>
                          <a:effectLst/>
                          <a:latin typeface="Coptic1" pitchFamily="2" charset="0"/>
                          <a:cs typeface="Arial" charset="0"/>
                        </a:rPr>
                        <a:t>قدوس الله . قدوس القوى . قدوس الحى الذى  لا يموت،  يا من صُلب عنا</a:t>
                      </a:r>
                    </a:p>
                    <a:p>
                      <a:pPr marL="0" marR="0" lvl="0" indent="0" algn="just" defTabSz="914400" rtl="1" eaLnBrk="1" fontAlgn="base" latinLnBrk="0" hangingPunct="1">
                        <a:lnSpc>
                          <a:spcPct val="90000"/>
                        </a:lnSpc>
                        <a:spcBef>
                          <a:spcPct val="20000"/>
                        </a:spcBef>
                        <a:spcAft>
                          <a:spcPct val="0"/>
                        </a:spcAft>
                        <a:buClrTx/>
                        <a:buSzTx/>
                        <a:buFontTx/>
                        <a:buNone/>
                        <a:tabLst/>
                      </a:pPr>
                      <a:r>
                        <a:rPr kumimoji="0" lang="ar-EG" sz="3600" b="0" i="0" u="none" strike="noStrike" cap="none" normalizeH="0" baseline="0" dirty="0">
                          <a:ln>
                            <a:noFill/>
                          </a:ln>
                          <a:solidFill>
                            <a:srgbClr val="FFFFFF"/>
                          </a:solidFill>
                          <a:effectLst/>
                          <a:latin typeface="Coptic1" pitchFamily="2" charset="0"/>
                          <a:cs typeface="Arial" charset="0"/>
                        </a:rPr>
                        <a:t> ارحمنا</a:t>
                      </a:r>
                      <a:r>
                        <a:rPr kumimoji="0" lang="fr-FR" sz="3600" b="0" i="0" u="none" strike="noStrike" cap="none" normalizeH="0" baseline="0" dirty="0">
                          <a:ln>
                            <a:noFill/>
                          </a:ln>
                          <a:solidFill>
                            <a:srgbClr val="FFFFFF"/>
                          </a:solidFill>
                          <a:effectLst/>
                          <a:latin typeface="Coptic1" pitchFamily="2" charset="0"/>
                          <a:cs typeface="Arial" charset="0"/>
                        </a:rPr>
                        <a:t>.</a:t>
                      </a:r>
                      <a:endParaRPr kumimoji="0" lang="en-US" sz="3600" b="0" i="0" u="none" strike="noStrike" cap="none" normalizeH="0" baseline="0" dirty="0">
                        <a:ln>
                          <a:noFill/>
                        </a:ln>
                        <a:solidFill>
                          <a:srgbClr val="FFFFFF"/>
                        </a:solidFill>
                        <a:effectLst/>
                        <a:latin typeface="Coptic1" pitchFamily="2" charset="0"/>
                        <a:cs typeface="Arial" charset="0"/>
                      </a:endParaRPr>
                    </a:p>
                    <a:p>
                      <a:pPr marL="0" marR="0" lvl="0" indent="0" algn="just" defTabSz="914400" rtl="1" eaLnBrk="1" fontAlgn="base" latinLnBrk="0" hangingPunct="1">
                        <a:lnSpc>
                          <a:spcPct val="90000"/>
                        </a:lnSpc>
                        <a:spcBef>
                          <a:spcPct val="20000"/>
                        </a:spcBef>
                        <a:spcAft>
                          <a:spcPct val="0"/>
                        </a:spcAft>
                        <a:buClrTx/>
                        <a:buSzTx/>
                        <a:buFontTx/>
                        <a:buNone/>
                        <a:tabLst/>
                      </a:pPr>
                      <a:endParaRPr kumimoji="0" lang="en-US" sz="4400" b="0" i="0" u="none" strike="noStrike" cap="none" normalizeH="0" baseline="0" dirty="0">
                        <a:ln>
                          <a:noFill/>
                        </a:ln>
                        <a:solidFill>
                          <a:srgbClr val="FFFFFF"/>
                        </a:solidFill>
                        <a:effectLst/>
                        <a:latin typeface="Coptic1" pitchFamily="2" charset="0"/>
                        <a:cs typeface="Arial"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25">
            <a:extLst>
              <a:ext uri="{FF2B5EF4-FFF2-40B4-BE49-F238E27FC236}">
                <a16:creationId xmlns:a16="http://schemas.microsoft.com/office/drawing/2014/main" id="{2E262137-879B-1DF7-658A-46CD749B6A3A}"/>
              </a:ext>
            </a:extLst>
          </p:cNvPr>
          <p:cNvGraphicFramePr>
            <a:graphicFrameLocks/>
          </p:cNvGraphicFramePr>
          <p:nvPr>
            <p:extLst>
              <p:ext uri="{D42A27DB-BD31-4B8C-83A1-F6EECF244321}">
                <p14:modId xmlns:p14="http://schemas.microsoft.com/office/powerpoint/2010/main" val="1711038266"/>
              </p:ext>
            </p:extLst>
          </p:nvPr>
        </p:nvGraphicFramePr>
        <p:xfrm>
          <a:off x="0" y="315468"/>
          <a:ext cx="9144000" cy="4512564"/>
        </p:xfrm>
        <a:graphic>
          <a:graphicData uri="http://schemas.openxmlformats.org/drawingml/2006/table">
            <a:tbl>
              <a:tblPr/>
              <a:tblGrid>
                <a:gridCol w="35814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3353990">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3600" b="0" i="0" u="none" strike="noStrike" cap="none" normalizeH="0" baseline="0" dirty="0" err="1">
                          <a:ln>
                            <a:noFill/>
                          </a:ln>
                          <a:solidFill>
                            <a:srgbClr val="FFFFFF"/>
                          </a:solidFill>
                          <a:effectLst/>
                          <a:latin typeface="Coptic1" pitchFamily="2" charset="0"/>
                          <a:cs typeface="Arial" charset="0"/>
                        </a:rPr>
                        <a:t>Agioc</a:t>
                      </a:r>
                      <a:r>
                        <a:rPr kumimoji="0" lang="en-US" sz="3600" b="0" i="0" u="none" strike="noStrike" cap="none" normalizeH="0" baseline="0" dirty="0">
                          <a:ln>
                            <a:noFill/>
                          </a:ln>
                          <a:solidFill>
                            <a:srgbClr val="FFFFFF"/>
                          </a:solidFill>
                          <a:effectLst/>
                          <a:latin typeface="Coptic1" pitchFamily="2" charset="0"/>
                          <a:cs typeface="Arial" charset="0"/>
                        </a:rPr>
                        <a:t> o~ </a:t>
                      </a:r>
                      <a:r>
                        <a:rPr kumimoji="0" lang="en-US" sz="3600" b="0" i="0" u="none" strike="noStrike" cap="none" normalizeH="0" baseline="0" dirty="0" err="1">
                          <a:ln>
                            <a:noFill/>
                          </a:ln>
                          <a:solidFill>
                            <a:srgbClr val="FFFFFF"/>
                          </a:solidFill>
                          <a:effectLst/>
                          <a:latin typeface="Coptic1" pitchFamily="2" charset="0"/>
                          <a:cs typeface="Arial" charset="0"/>
                        </a:rPr>
                        <a:t>Yeoc</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Agioc</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Ic,uroc</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Agioc</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Ayanatoc</a:t>
                      </a:r>
                      <a:r>
                        <a:rPr kumimoji="0" lang="en-US" sz="3600" b="0" i="0" u="none" strike="noStrike" cap="none" normalizeH="0" baseline="0" dirty="0">
                          <a:ln>
                            <a:noFill/>
                          </a:ln>
                          <a:solidFill>
                            <a:srgbClr val="FFFFFF"/>
                          </a:solidFill>
                          <a:effectLst/>
                          <a:latin typeface="Coptic1" pitchFamily="2" charset="0"/>
                          <a:cs typeface="Arial" charset="0"/>
                        </a:rPr>
                        <a:t>: o~ </a:t>
                      </a:r>
                      <a:r>
                        <a:rPr kumimoji="0" lang="en-US" sz="3600" b="0" i="0" u="none" strike="noStrike" cap="none" normalizeH="0" baseline="0" dirty="0" err="1">
                          <a:ln>
                            <a:noFill/>
                          </a:ln>
                          <a:solidFill>
                            <a:srgbClr val="FFFFFF"/>
                          </a:solidFill>
                          <a:effectLst/>
                          <a:latin typeface="Coptic1" pitchFamily="2" charset="0"/>
                          <a:cs typeface="Arial" charset="0"/>
                        </a:rPr>
                        <a:t>a~nactac</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ektwn</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nekrwn</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ke</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a~nelywn</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ic</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touc</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ouranouc</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e~le</a:t>
                      </a:r>
                      <a:r>
                        <a:rPr kumimoji="0" lang="en-US" sz="3600" b="0" i="0" u="none" strike="noStrike" cap="none" normalizeH="0" baseline="0" dirty="0">
                          <a:ln>
                            <a:noFill/>
                          </a:ln>
                          <a:solidFill>
                            <a:srgbClr val="FFFFFF"/>
                          </a:solidFill>
                          <a:effectLst/>
                          <a:latin typeface="Coptic1" pitchFamily="2" charset="0"/>
                          <a:cs typeface="Arial" charset="0"/>
                        </a:rPr>
                        <a:t>/~con /~mac.</a:t>
                      </a:r>
                      <a:r>
                        <a:rPr kumimoji="0" lang="en-US" sz="3600" b="0" i="0" u="none" strike="noStrike" cap="none" normalizeH="0" baseline="0" dirty="0">
                          <a:ln>
                            <a:noFill/>
                          </a:ln>
                          <a:solidFill>
                            <a:srgbClr val="FFFFFF"/>
                          </a:solidFill>
                          <a:effectLst/>
                          <a:latin typeface="Arial" charset="0"/>
                          <a:cs typeface="Arial" charset="0"/>
                        </a:rPr>
                        <a:t> </a:t>
                      </a: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3200" b="0" i="0" u="none" strike="noStrike" cap="none" normalizeH="0" baseline="0" dirty="0">
                          <a:ln>
                            <a:noFill/>
                          </a:ln>
                          <a:solidFill>
                            <a:srgbClr val="FFFFFF"/>
                          </a:solidFill>
                          <a:effectLst/>
                          <a:latin typeface="Arial" charset="0"/>
                          <a:cs typeface="Arial" charset="0"/>
                        </a:rPr>
                        <a:t>Saint Dieu, Saint puissant, Saint </a:t>
                      </a:r>
                      <a:r>
                        <a:rPr kumimoji="0" lang="en-US" sz="3200" b="0" i="0" u="none" strike="noStrike" cap="none" normalizeH="0" baseline="0" dirty="0" err="1">
                          <a:ln>
                            <a:noFill/>
                          </a:ln>
                          <a:solidFill>
                            <a:srgbClr val="FFFFFF"/>
                          </a:solidFill>
                          <a:effectLst/>
                          <a:latin typeface="Arial" charset="0"/>
                          <a:cs typeface="Arial" charset="0"/>
                        </a:rPr>
                        <a:t>immortel</a:t>
                      </a:r>
                      <a:r>
                        <a:rPr kumimoji="0" lang="en-US" sz="3200" b="0" i="0" u="none" strike="noStrike" cap="none" normalizeH="0" baseline="0" dirty="0">
                          <a:ln>
                            <a:noFill/>
                          </a:ln>
                          <a:solidFill>
                            <a:srgbClr val="FFFFFF"/>
                          </a:solidFill>
                          <a:effectLst/>
                          <a:latin typeface="Arial" charset="0"/>
                          <a:cs typeface="Arial" charset="0"/>
                        </a:rPr>
                        <a:t>, qui as </a:t>
                      </a:r>
                      <a:r>
                        <a:rPr kumimoji="0" lang="en-US" sz="3200" b="0" i="0" u="none" strike="noStrike" cap="none" normalizeH="0" baseline="0" dirty="0" err="1">
                          <a:ln>
                            <a:noFill/>
                          </a:ln>
                          <a:solidFill>
                            <a:srgbClr val="FFFFFF"/>
                          </a:solidFill>
                          <a:effectLst/>
                          <a:latin typeface="Arial" charset="0"/>
                          <a:cs typeface="Arial" charset="0"/>
                        </a:rPr>
                        <a:t>ressuscité</a:t>
                      </a:r>
                      <a:r>
                        <a:rPr kumimoji="0" lang="en-US" sz="3200" b="0" i="0" u="none" strike="noStrike" cap="none" normalizeH="0" baseline="0" dirty="0">
                          <a:ln>
                            <a:noFill/>
                          </a:ln>
                          <a:solidFill>
                            <a:srgbClr val="FFFFFF"/>
                          </a:solidFill>
                          <a:effectLst/>
                          <a:latin typeface="Arial" charset="0"/>
                          <a:cs typeface="Arial" charset="0"/>
                        </a:rPr>
                        <a:t> et </a:t>
                      </a:r>
                      <a:r>
                        <a:rPr kumimoji="0" lang="en-US" sz="3200" b="0" i="0" u="none" strike="noStrike" cap="none" normalizeH="0" baseline="0" dirty="0" err="1">
                          <a:ln>
                            <a:noFill/>
                          </a:ln>
                          <a:solidFill>
                            <a:srgbClr val="FFFFFF"/>
                          </a:solidFill>
                          <a:effectLst/>
                          <a:latin typeface="Arial" charset="0"/>
                          <a:cs typeface="Arial" charset="0"/>
                        </a:rPr>
                        <a:t>monté</a:t>
                      </a:r>
                      <a:r>
                        <a:rPr kumimoji="0" lang="en-US" sz="3200" b="0" i="0" u="none" strike="noStrike" cap="none" normalizeH="0" baseline="0" dirty="0">
                          <a:ln>
                            <a:noFill/>
                          </a:ln>
                          <a:solidFill>
                            <a:srgbClr val="FFFFFF"/>
                          </a:solidFill>
                          <a:effectLst/>
                          <a:latin typeface="Arial" charset="0"/>
                          <a:cs typeface="Arial" charset="0"/>
                        </a:rPr>
                        <a:t> aux </a:t>
                      </a:r>
                      <a:r>
                        <a:rPr kumimoji="0" lang="en-US" sz="3200" b="0" i="0" u="none" strike="noStrike" cap="none" normalizeH="0" baseline="0" dirty="0" err="1">
                          <a:ln>
                            <a:noFill/>
                          </a:ln>
                          <a:solidFill>
                            <a:srgbClr val="FFFFFF"/>
                          </a:solidFill>
                          <a:effectLst/>
                          <a:latin typeface="Arial" charset="0"/>
                          <a:cs typeface="Arial" charset="0"/>
                        </a:rPr>
                        <a:t>cieux</a:t>
                      </a:r>
                      <a:r>
                        <a:rPr kumimoji="0" lang="en-US" sz="3200" b="0" i="0" u="none" strike="noStrike" cap="none" normalizeH="0" baseline="0" dirty="0">
                          <a:ln>
                            <a:noFill/>
                          </a:ln>
                          <a:solidFill>
                            <a:srgbClr val="FFFFFF"/>
                          </a:solidFill>
                          <a:effectLst/>
                          <a:latin typeface="Arial" charset="0"/>
                          <a:cs typeface="Arial" charset="0"/>
                        </a:rPr>
                        <a:t>; </a:t>
                      </a:r>
                      <a:r>
                        <a:rPr kumimoji="0" lang="en-US" sz="3200" b="0" i="0" u="none" strike="noStrike" cap="none" normalizeH="0" baseline="0" dirty="0" err="1">
                          <a:ln>
                            <a:noFill/>
                          </a:ln>
                          <a:solidFill>
                            <a:srgbClr val="FFFFFF"/>
                          </a:solidFill>
                          <a:effectLst/>
                          <a:latin typeface="Arial" charset="0"/>
                          <a:cs typeface="Arial" charset="0"/>
                        </a:rPr>
                        <a:t>aie</a:t>
                      </a:r>
                      <a:r>
                        <a:rPr kumimoji="0" lang="en-US" sz="3200" b="0" i="0" u="none" strike="noStrike" cap="none" normalizeH="0" baseline="0" dirty="0">
                          <a:ln>
                            <a:noFill/>
                          </a:ln>
                          <a:solidFill>
                            <a:srgbClr val="FFFFFF"/>
                          </a:solidFill>
                          <a:effectLst/>
                          <a:latin typeface="Arial" charset="0"/>
                          <a:cs typeface="Arial" charset="0"/>
                        </a:rPr>
                        <a:t> </a:t>
                      </a:r>
                      <a:r>
                        <a:rPr kumimoji="0" lang="en-US" sz="3200" b="0" i="0" u="none" strike="noStrike" cap="none" normalizeH="0" baseline="0" dirty="0" err="1">
                          <a:ln>
                            <a:noFill/>
                          </a:ln>
                          <a:solidFill>
                            <a:srgbClr val="FFFFFF"/>
                          </a:solidFill>
                          <a:effectLst/>
                          <a:latin typeface="Arial" charset="0"/>
                          <a:cs typeface="Arial" charset="0"/>
                        </a:rPr>
                        <a:t>pitié</a:t>
                      </a:r>
                      <a:r>
                        <a:rPr kumimoji="0" lang="en-US" sz="3200" b="0" i="0" u="none" strike="noStrike" cap="none" normalizeH="0" baseline="0" dirty="0">
                          <a:ln>
                            <a:noFill/>
                          </a:ln>
                          <a:solidFill>
                            <a:srgbClr val="FFFFFF"/>
                          </a:solidFill>
                          <a:effectLst/>
                          <a:latin typeface="Arial" charset="0"/>
                          <a:cs typeface="Arial" charset="0"/>
                        </a:rPr>
                        <a:t> de nous.</a:t>
                      </a: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90000"/>
                        </a:lnSpc>
                        <a:spcBef>
                          <a:spcPct val="20000"/>
                        </a:spcBef>
                        <a:spcAft>
                          <a:spcPct val="0"/>
                        </a:spcAft>
                        <a:buClrTx/>
                        <a:buSzTx/>
                        <a:buFontTx/>
                        <a:buNone/>
                        <a:tabLst/>
                      </a:pPr>
                      <a:r>
                        <a:rPr kumimoji="0" lang="ar-EG" sz="3600" b="0" i="0" u="none" strike="noStrike" cap="none" normalizeH="0" baseline="0" dirty="0">
                          <a:ln>
                            <a:noFill/>
                          </a:ln>
                          <a:solidFill>
                            <a:srgbClr val="FFFFFF"/>
                          </a:solidFill>
                          <a:effectLst/>
                          <a:latin typeface="Coptic1" pitchFamily="2" charset="0"/>
                          <a:cs typeface="Arial" charset="0"/>
                        </a:rPr>
                        <a:t>قدوس الله . قدوس القوى قدوس الحى الذى  لا يموت  يا من قام من الأموات وصعد الى السموات. ارحمنا</a:t>
                      </a:r>
                      <a:r>
                        <a:rPr kumimoji="0" lang="fr-FR" sz="3600" b="0" i="0" u="none" strike="noStrike" cap="none" normalizeH="0" baseline="0" dirty="0">
                          <a:ln>
                            <a:noFill/>
                          </a:ln>
                          <a:solidFill>
                            <a:srgbClr val="FFFFFF"/>
                          </a:solidFill>
                          <a:effectLst/>
                          <a:latin typeface="Coptic1" pitchFamily="2" charset="0"/>
                          <a:cs typeface="Arial" charset="0"/>
                        </a:rPr>
                        <a:t>.</a:t>
                      </a:r>
                      <a:endParaRPr kumimoji="0" lang="en-US" sz="3600" b="0" i="0" u="none" strike="noStrike" cap="none" normalizeH="0" baseline="0" dirty="0">
                        <a:ln>
                          <a:noFill/>
                        </a:ln>
                        <a:solidFill>
                          <a:srgbClr val="FFFFFF"/>
                        </a:solidFill>
                        <a:effectLst/>
                        <a:latin typeface="Coptic1" pitchFamily="2" charset="0"/>
                        <a:cs typeface="Arial"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6">
            <a:extLst>
              <a:ext uri="{FF2B5EF4-FFF2-40B4-BE49-F238E27FC236}">
                <a16:creationId xmlns:a16="http://schemas.microsoft.com/office/drawing/2014/main" id="{ECB8D0BF-DF8E-9959-38F1-D9A89CA0791F}"/>
              </a:ext>
            </a:extLst>
          </p:cNvPr>
          <p:cNvGraphicFramePr>
            <a:graphicFrameLocks noGrp="1"/>
          </p:cNvGraphicFramePr>
          <p:nvPr>
            <p:ph type="tbl" idx="1"/>
            <p:extLst>
              <p:ext uri="{D42A27DB-BD31-4B8C-83A1-F6EECF244321}">
                <p14:modId xmlns:p14="http://schemas.microsoft.com/office/powerpoint/2010/main" val="3053285483"/>
              </p:ext>
            </p:extLst>
          </p:nvPr>
        </p:nvGraphicFramePr>
        <p:xfrm>
          <a:off x="76199" y="57150"/>
          <a:ext cx="8991601" cy="5006340"/>
        </p:xfrm>
        <a:graphic>
          <a:graphicData uri="http://schemas.openxmlformats.org/drawingml/2006/table">
            <a:tbl>
              <a:tblPr/>
              <a:tblGrid>
                <a:gridCol w="3352801">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tblGrid>
              <a:tr h="3257550">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3600" b="0" i="0" u="none" strike="noStrike" cap="none" normalizeH="0" baseline="0" dirty="0" err="1">
                          <a:ln>
                            <a:noFill/>
                          </a:ln>
                          <a:solidFill>
                            <a:srgbClr val="FFFFFF"/>
                          </a:solidFill>
                          <a:effectLst/>
                          <a:latin typeface="Coptic1" pitchFamily="2" charset="0"/>
                          <a:cs typeface="Arial" charset="0"/>
                        </a:rPr>
                        <a:t>Doxa</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patri</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ke</a:t>
                      </a:r>
                      <a:r>
                        <a:rPr kumimoji="0" lang="en-US" sz="3600" b="0" i="0" u="none" strike="noStrike" cap="none" normalizeH="0" baseline="0" dirty="0">
                          <a:ln>
                            <a:noFill/>
                          </a:ln>
                          <a:solidFill>
                            <a:srgbClr val="FFFFFF"/>
                          </a:solidFill>
                          <a:effectLst/>
                          <a:latin typeface="Coptic1" pitchFamily="2" charset="0"/>
                          <a:cs typeface="Arial" charset="0"/>
                        </a:rPr>
                        <a:t> U~~</a:t>
                      </a:r>
                      <a:r>
                        <a:rPr kumimoji="0" lang="en-US" sz="3600" b="0" i="0" u="none" strike="noStrike" cap="none" normalizeH="0" baseline="0" dirty="0" err="1">
                          <a:ln>
                            <a:noFill/>
                          </a:ln>
                          <a:solidFill>
                            <a:srgbClr val="FFFFFF"/>
                          </a:solidFill>
                          <a:effectLst/>
                          <a:latin typeface="Coptic1" pitchFamily="2" charset="0"/>
                          <a:cs typeface="Arial" charset="0"/>
                        </a:rPr>
                        <a:t>iw</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ke</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agiw</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P~neumati</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ke</a:t>
                      </a:r>
                      <a:r>
                        <a:rPr kumimoji="0" lang="en-US" sz="3600" b="0" i="0" u="none" strike="noStrike" cap="none" normalizeH="0" baseline="0" dirty="0">
                          <a:ln>
                            <a:noFill/>
                          </a:ln>
                          <a:solidFill>
                            <a:srgbClr val="FFFFFF"/>
                          </a:solidFill>
                          <a:effectLst/>
                          <a:latin typeface="Coptic1" pitchFamily="2" charset="0"/>
                          <a:cs typeface="Arial" charset="0"/>
                        </a:rPr>
                        <a:t> nun </a:t>
                      </a:r>
                      <a:r>
                        <a:rPr kumimoji="0" lang="en-US" sz="3600" b="0" i="0" u="none" strike="noStrike" cap="none" normalizeH="0" baseline="0" dirty="0" err="1">
                          <a:ln>
                            <a:noFill/>
                          </a:ln>
                          <a:solidFill>
                            <a:srgbClr val="FFFFFF"/>
                          </a:solidFill>
                          <a:effectLst/>
                          <a:latin typeface="Coptic1" pitchFamily="2" charset="0"/>
                          <a:cs typeface="Arial" charset="0"/>
                        </a:rPr>
                        <a:t>ke</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a~i</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ke</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ic</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touc</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e~w~nac</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twn</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e~w~nwn</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a~m</a:t>
                      </a:r>
                      <a:r>
                        <a:rPr kumimoji="0" lang="en-US" sz="3600" b="0" i="0" u="none" strike="noStrike" cap="none" normalizeH="0" baseline="0" dirty="0">
                          <a:ln>
                            <a:noFill/>
                          </a:ln>
                          <a:solidFill>
                            <a:srgbClr val="FFFFFF"/>
                          </a:solidFill>
                          <a:effectLst/>
                          <a:latin typeface="Coptic1" pitchFamily="2" charset="0"/>
                          <a:cs typeface="Arial" charset="0"/>
                        </a:rPr>
                        <a:t>/n: </a:t>
                      </a:r>
                      <a:r>
                        <a:rPr kumimoji="0" lang="en-US" sz="3600" b="0" i="0" u="none" strike="noStrike" cap="none" normalizeH="0" baseline="0" dirty="0" err="1">
                          <a:ln>
                            <a:noFill/>
                          </a:ln>
                          <a:solidFill>
                            <a:srgbClr val="FFFFFF"/>
                          </a:solidFill>
                          <a:effectLst/>
                          <a:latin typeface="Coptic1" pitchFamily="2" charset="0"/>
                          <a:cs typeface="Arial" charset="0"/>
                        </a:rPr>
                        <a:t>Agia</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T~riac</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e~le</a:t>
                      </a:r>
                      <a:r>
                        <a:rPr kumimoji="0" lang="en-US" sz="3600" b="0" i="0" u="none" strike="noStrike" cap="none" normalizeH="0" baseline="0" dirty="0">
                          <a:ln>
                            <a:noFill/>
                          </a:ln>
                          <a:solidFill>
                            <a:srgbClr val="FFFFFF"/>
                          </a:solidFill>
                          <a:effectLst/>
                          <a:latin typeface="Coptic1" pitchFamily="2" charset="0"/>
                          <a:cs typeface="Arial" charset="0"/>
                        </a:rPr>
                        <a:t>/~con /~</a:t>
                      </a:r>
                      <a:r>
                        <a:rPr kumimoji="0" lang="en-US" sz="3600" b="0" i="0" u="none" strike="noStrike" cap="none" normalizeH="0" baseline="0" dirty="0" err="1">
                          <a:ln>
                            <a:noFill/>
                          </a:ln>
                          <a:solidFill>
                            <a:srgbClr val="FFFFFF"/>
                          </a:solidFill>
                          <a:effectLst/>
                          <a:latin typeface="Coptic1" pitchFamily="2" charset="0"/>
                          <a:cs typeface="Arial" charset="0"/>
                        </a:rPr>
                        <a:t>mac</a:t>
                      </a:r>
                      <a:r>
                        <a:rPr kumimoji="0" lang="en-US" sz="3600" b="0" i="0" u="none" strike="noStrike" cap="none" normalizeH="0" baseline="0" dirty="0">
                          <a:ln>
                            <a:noFill/>
                          </a:ln>
                          <a:solidFill>
                            <a:srgbClr val="FFFFFF"/>
                          </a:solidFill>
                          <a:effectLst/>
                          <a:latin typeface="Coptic1" pitchFamily="2" charset="0"/>
                          <a:cs typeface="Arial" charset="0"/>
                        </a:rPr>
                        <a:t>.</a:t>
                      </a:r>
                      <a:endParaRPr kumimoji="0" lang="en-US" sz="3600" b="0" i="1"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3200" b="0" i="0" u="none" strike="noStrike" cap="none" normalizeH="0" baseline="0" dirty="0">
                          <a:ln>
                            <a:noFill/>
                          </a:ln>
                          <a:solidFill>
                            <a:srgbClr val="FFFFFF"/>
                          </a:solidFill>
                          <a:effectLst/>
                          <a:latin typeface="Arial" charset="0"/>
                          <a:cs typeface="Arial" charset="0"/>
                        </a:rPr>
                        <a:t>Gloire au Père, au Fils et au Saint Esprit, </a:t>
                      </a:r>
                      <a:r>
                        <a:rPr kumimoji="0" lang="en-US" sz="3200" b="0" i="0" u="none" strike="noStrike" cap="none" normalizeH="0" baseline="0" dirty="0" err="1">
                          <a:ln>
                            <a:noFill/>
                          </a:ln>
                          <a:solidFill>
                            <a:srgbClr val="FFFFFF"/>
                          </a:solidFill>
                          <a:effectLst/>
                          <a:latin typeface="Arial" charset="0"/>
                          <a:cs typeface="Arial" charset="0"/>
                        </a:rPr>
                        <a:t>maintenant</a:t>
                      </a:r>
                      <a:r>
                        <a:rPr kumimoji="0" lang="en-US" sz="3200" b="0" i="0" u="none" strike="noStrike" cap="none" normalizeH="0" baseline="0" dirty="0">
                          <a:ln>
                            <a:noFill/>
                          </a:ln>
                          <a:solidFill>
                            <a:srgbClr val="FFFFFF"/>
                          </a:solidFill>
                          <a:effectLst/>
                          <a:latin typeface="Arial" charset="0"/>
                          <a:cs typeface="Arial" charset="0"/>
                        </a:rPr>
                        <a:t>, </a:t>
                      </a:r>
                      <a:r>
                        <a:rPr kumimoji="0" lang="en-US" sz="3200" b="0" i="0" u="none" strike="noStrike" cap="none" normalizeH="0" baseline="0" dirty="0" err="1">
                          <a:ln>
                            <a:noFill/>
                          </a:ln>
                          <a:solidFill>
                            <a:srgbClr val="FFFFFF"/>
                          </a:solidFill>
                          <a:effectLst/>
                          <a:latin typeface="Arial" charset="0"/>
                          <a:cs typeface="Arial" charset="0"/>
                        </a:rPr>
                        <a:t>toujours</a:t>
                      </a:r>
                      <a:r>
                        <a:rPr kumimoji="0" lang="en-US" sz="3200" b="0" i="0" u="none" strike="noStrike" cap="none" normalizeH="0" baseline="0" dirty="0">
                          <a:ln>
                            <a:noFill/>
                          </a:ln>
                          <a:solidFill>
                            <a:srgbClr val="FFFFFF"/>
                          </a:solidFill>
                          <a:effectLst/>
                          <a:latin typeface="Arial" charset="0"/>
                          <a:cs typeface="Arial" charset="0"/>
                        </a:rPr>
                        <a:t> et dans les siècles des siècles. Amen.</a:t>
                      </a:r>
                    </a:p>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3200" b="0" i="0" u="none" strike="noStrike" cap="none" normalizeH="0" baseline="0" dirty="0">
                          <a:ln>
                            <a:noFill/>
                          </a:ln>
                          <a:solidFill>
                            <a:srgbClr val="FFFFFF"/>
                          </a:solidFill>
                          <a:effectLst/>
                          <a:latin typeface="Arial" charset="0"/>
                          <a:cs typeface="Arial" charset="0"/>
                        </a:rPr>
                        <a:t>Ô Sainte </a:t>
                      </a:r>
                      <a:r>
                        <a:rPr kumimoji="0" lang="en-US" sz="3200" b="0" i="0" u="none" strike="noStrike" cap="none" normalizeH="0" baseline="0" dirty="0" err="1">
                          <a:ln>
                            <a:noFill/>
                          </a:ln>
                          <a:solidFill>
                            <a:srgbClr val="FFFFFF"/>
                          </a:solidFill>
                          <a:effectLst/>
                          <a:latin typeface="Arial" charset="0"/>
                          <a:cs typeface="Arial" charset="0"/>
                        </a:rPr>
                        <a:t>Trinité</a:t>
                      </a:r>
                      <a:r>
                        <a:rPr kumimoji="0" lang="en-US" sz="3200" b="0" i="0" u="none" strike="noStrike" cap="none" normalizeH="0" baseline="0" dirty="0">
                          <a:ln>
                            <a:noFill/>
                          </a:ln>
                          <a:solidFill>
                            <a:srgbClr val="FFFFFF"/>
                          </a:solidFill>
                          <a:effectLst/>
                          <a:latin typeface="Arial" charset="0"/>
                          <a:cs typeface="Arial" charset="0"/>
                        </a:rPr>
                        <a:t> </a:t>
                      </a:r>
                      <a:r>
                        <a:rPr kumimoji="0" lang="en-US" sz="3200" b="0" i="0" u="none" strike="noStrike" cap="none" normalizeH="0" baseline="0" dirty="0" err="1">
                          <a:ln>
                            <a:noFill/>
                          </a:ln>
                          <a:solidFill>
                            <a:srgbClr val="FFFFFF"/>
                          </a:solidFill>
                          <a:effectLst/>
                          <a:latin typeface="Arial" charset="0"/>
                          <a:cs typeface="Arial" charset="0"/>
                        </a:rPr>
                        <a:t>aie</a:t>
                      </a:r>
                      <a:r>
                        <a:rPr kumimoji="0" lang="en-US" sz="3200" b="0" i="0" u="none" strike="noStrike" cap="none" normalizeH="0" baseline="0" dirty="0">
                          <a:ln>
                            <a:noFill/>
                          </a:ln>
                          <a:solidFill>
                            <a:srgbClr val="FFFFFF"/>
                          </a:solidFill>
                          <a:effectLst/>
                          <a:latin typeface="Arial" charset="0"/>
                          <a:cs typeface="Arial" charset="0"/>
                        </a:rPr>
                        <a:t> </a:t>
                      </a:r>
                      <a:r>
                        <a:rPr kumimoji="0" lang="en-US" sz="3200" b="0" i="0" u="none" strike="noStrike" cap="none" normalizeH="0" baseline="0" dirty="0" err="1">
                          <a:ln>
                            <a:noFill/>
                          </a:ln>
                          <a:solidFill>
                            <a:srgbClr val="FFFFFF"/>
                          </a:solidFill>
                          <a:effectLst/>
                          <a:latin typeface="Arial" charset="0"/>
                          <a:cs typeface="Arial" charset="0"/>
                        </a:rPr>
                        <a:t>pitié</a:t>
                      </a:r>
                      <a:r>
                        <a:rPr kumimoji="0" lang="en-US" sz="3200" b="0" i="0" u="none" strike="noStrike" cap="none" normalizeH="0" baseline="0" dirty="0">
                          <a:ln>
                            <a:noFill/>
                          </a:ln>
                          <a:solidFill>
                            <a:srgbClr val="FFFFFF"/>
                          </a:solidFill>
                          <a:effectLst/>
                          <a:latin typeface="Arial" charset="0"/>
                          <a:cs typeface="Arial" charset="0"/>
                        </a:rPr>
                        <a:t> de nous.</a:t>
                      </a: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90000"/>
                        </a:lnSpc>
                        <a:spcBef>
                          <a:spcPct val="20000"/>
                        </a:spcBef>
                        <a:spcAft>
                          <a:spcPct val="0"/>
                        </a:spcAft>
                        <a:buClrTx/>
                        <a:buSzTx/>
                        <a:buFontTx/>
                        <a:buNone/>
                        <a:tabLst/>
                      </a:pPr>
                      <a:r>
                        <a:rPr kumimoji="0" lang="ar-EG" sz="3600" b="0" i="0" u="none" strike="noStrike" cap="none" normalizeH="0" baseline="0" dirty="0">
                          <a:ln>
                            <a:noFill/>
                          </a:ln>
                          <a:solidFill>
                            <a:srgbClr val="FFFFFF"/>
                          </a:solidFill>
                          <a:effectLst/>
                          <a:latin typeface="Coptic1" pitchFamily="2" charset="0"/>
                          <a:cs typeface="Arial" charset="0"/>
                        </a:rPr>
                        <a:t>المجد </a:t>
                      </a:r>
                      <a:r>
                        <a:rPr kumimoji="0" lang="ar-EG" sz="3600" b="0" i="0" u="none" strike="noStrike" cap="none" normalizeH="0" baseline="0" dirty="0" err="1">
                          <a:ln>
                            <a:noFill/>
                          </a:ln>
                          <a:solidFill>
                            <a:srgbClr val="FFFFFF"/>
                          </a:solidFill>
                          <a:effectLst/>
                          <a:latin typeface="Coptic1" pitchFamily="2" charset="0"/>
                          <a:cs typeface="Arial" charset="0"/>
                        </a:rPr>
                        <a:t>الاب</a:t>
                      </a:r>
                      <a:r>
                        <a:rPr kumimoji="0" lang="ar-EG" sz="3600" b="0" i="0" u="none" strike="noStrike" cap="none" normalizeH="0" baseline="0" dirty="0">
                          <a:ln>
                            <a:noFill/>
                          </a:ln>
                          <a:solidFill>
                            <a:srgbClr val="FFFFFF"/>
                          </a:solidFill>
                          <a:effectLst/>
                          <a:latin typeface="Coptic1" pitchFamily="2" charset="0"/>
                          <a:cs typeface="Arial" charset="0"/>
                        </a:rPr>
                        <a:t> والابن والروح القدس . </a:t>
                      </a:r>
                      <a:r>
                        <a:rPr kumimoji="0" lang="ar-EG" sz="3600" b="0" i="0" u="none" strike="noStrike" cap="none" normalizeH="0" baseline="0" dirty="0" err="1">
                          <a:ln>
                            <a:noFill/>
                          </a:ln>
                          <a:solidFill>
                            <a:srgbClr val="FFFFFF"/>
                          </a:solidFill>
                          <a:effectLst/>
                          <a:latin typeface="Coptic1" pitchFamily="2" charset="0"/>
                          <a:cs typeface="Arial" charset="0"/>
                        </a:rPr>
                        <a:t>الان</a:t>
                      </a:r>
                      <a:r>
                        <a:rPr kumimoji="0" lang="ar-EG" sz="3600" b="0" i="0" u="none" strike="noStrike" cap="none" normalizeH="0" baseline="0" dirty="0">
                          <a:ln>
                            <a:noFill/>
                          </a:ln>
                          <a:solidFill>
                            <a:srgbClr val="FFFFFF"/>
                          </a:solidFill>
                          <a:effectLst/>
                          <a:latin typeface="Coptic1" pitchFamily="2" charset="0"/>
                          <a:cs typeface="Arial" charset="0"/>
                        </a:rPr>
                        <a:t> وكل </a:t>
                      </a:r>
                      <a:r>
                        <a:rPr kumimoji="0" lang="ar-EG" sz="3600" b="0" i="0" u="none" strike="noStrike" cap="none" normalizeH="0" baseline="0" dirty="0" err="1">
                          <a:ln>
                            <a:noFill/>
                          </a:ln>
                          <a:solidFill>
                            <a:srgbClr val="FFFFFF"/>
                          </a:solidFill>
                          <a:effectLst/>
                          <a:latin typeface="Coptic1" pitchFamily="2" charset="0"/>
                          <a:cs typeface="Arial" charset="0"/>
                        </a:rPr>
                        <a:t>اوان</a:t>
                      </a:r>
                      <a:r>
                        <a:rPr kumimoji="0" lang="ar-EG" sz="3600" b="0" i="0" u="none" strike="noStrike" cap="none" normalizeH="0" baseline="0" dirty="0">
                          <a:ln>
                            <a:noFill/>
                          </a:ln>
                          <a:solidFill>
                            <a:srgbClr val="FFFFFF"/>
                          </a:solidFill>
                          <a:effectLst/>
                          <a:latin typeface="Coptic1" pitchFamily="2" charset="0"/>
                          <a:cs typeface="Arial" charset="0"/>
                        </a:rPr>
                        <a:t> والى دهر الدهور أمين. أيها الثالوث المقدس أرحمنا.</a:t>
                      </a:r>
                      <a:endParaRPr kumimoji="0" lang="en-US" sz="3600" b="0" i="0" u="none" strike="noStrike" cap="none" normalizeH="0" baseline="0" dirty="0">
                        <a:ln>
                          <a:noFill/>
                        </a:ln>
                        <a:solidFill>
                          <a:srgbClr val="FFFFFF"/>
                        </a:solidFill>
                        <a:effectLst/>
                        <a:latin typeface="Coptic1" pitchFamily="2" charset="0"/>
                        <a:cs typeface="Arial"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1520" y="123478"/>
            <a:ext cx="7200800" cy="646331"/>
          </a:xfrm>
          <a:prstGeom prst="rect">
            <a:avLst/>
          </a:prstGeom>
        </p:spPr>
        <p:txBody>
          <a:bodyPr wrap="square">
            <a:spAutoFit/>
          </a:bodyPr>
          <a:lstStyle/>
          <a:p>
            <a:pPr algn="just"/>
            <a:r>
              <a:rPr lang="fr-FR" sz="3600" dirty="0">
                <a:solidFill>
                  <a:prstClr val="white"/>
                </a:solidFill>
                <a:latin typeface="Arial" panose="020B0604020202020204" pitchFamily="34" charset="0"/>
              </a:rPr>
              <a:t>Prière de la prosternation</a:t>
            </a:r>
          </a:p>
        </p:txBody>
      </p:sp>
      <p:sp>
        <p:nvSpPr>
          <p:cNvPr id="5" name="Rectangle 4"/>
          <p:cNvSpPr/>
          <p:nvPr/>
        </p:nvSpPr>
        <p:spPr>
          <a:xfrm>
            <a:off x="971600" y="1563638"/>
            <a:ext cx="7200800" cy="2610843"/>
          </a:xfrm>
          <a:prstGeom prst="rect">
            <a:avLst/>
          </a:prstGeom>
        </p:spPr>
        <p:txBody>
          <a:bodyPr wrap="square">
            <a:spAutoFit/>
          </a:bodyPr>
          <a:lstStyle/>
          <a:p>
            <a:pPr algn="just">
              <a:lnSpc>
                <a:spcPct val="150000"/>
              </a:lnSpc>
            </a:pPr>
            <a:r>
              <a:rPr lang="fr-FR" sz="2800" dirty="0" err="1">
                <a:solidFill>
                  <a:schemeClr val="bg1"/>
                </a:solidFill>
                <a:latin typeface="Arial" panose="020B0604020202020204" pitchFamily="34" charset="0"/>
                <a:hlinkClick r:id="rId2" action="ppaction://hlinksldjump">
                  <a:extLst>
                    <a:ext uri="{A12FA001-AC4F-418D-AE19-62706E023703}">
                      <ahyp:hlinkClr xmlns:ahyp="http://schemas.microsoft.com/office/drawing/2018/hyperlinkcolor" val="tx"/>
                    </a:ext>
                  </a:extLst>
                </a:hlinkClick>
              </a:rPr>
              <a:t>Tasbeha</a:t>
            </a:r>
            <a:endParaRPr lang="fr-FR" sz="2800" dirty="0">
              <a:solidFill>
                <a:schemeClr val="bg1"/>
              </a:solidFill>
              <a:latin typeface="Arial" panose="020B0604020202020204" pitchFamily="34" charset="0"/>
            </a:endParaRPr>
          </a:p>
          <a:p>
            <a:pPr algn="just">
              <a:lnSpc>
                <a:spcPct val="150000"/>
              </a:lnSpc>
            </a:pPr>
            <a:r>
              <a:rPr lang="fr-FR" sz="2800" dirty="0">
                <a:solidFill>
                  <a:schemeClr val="bg1"/>
                </a:solidFill>
                <a:latin typeface="Arial" panose="020B0604020202020204" pitchFamily="34" charset="0"/>
                <a:hlinkClick r:id="rId3" action="ppaction://hlinksldjump">
                  <a:extLst>
                    <a:ext uri="{A12FA001-AC4F-418D-AE19-62706E023703}">
                      <ahyp:hlinkClr xmlns:ahyp="http://schemas.microsoft.com/office/drawing/2018/hyperlinkcolor" val="tx"/>
                    </a:ext>
                  </a:extLst>
                </a:hlinkClick>
              </a:rPr>
              <a:t>1</a:t>
            </a:r>
            <a:r>
              <a:rPr lang="fr-FR" sz="2800" baseline="30000" dirty="0">
                <a:solidFill>
                  <a:schemeClr val="bg1"/>
                </a:solidFill>
                <a:latin typeface="Arial" panose="020B0604020202020204" pitchFamily="34" charset="0"/>
                <a:hlinkClick r:id="rId3" action="ppaction://hlinksldjump">
                  <a:extLst>
                    <a:ext uri="{A12FA001-AC4F-418D-AE19-62706E023703}">
                      <ahyp:hlinkClr xmlns:ahyp="http://schemas.microsoft.com/office/drawing/2018/hyperlinkcolor" val="tx"/>
                    </a:ext>
                  </a:extLst>
                </a:hlinkClick>
              </a:rPr>
              <a:t>ère</a:t>
            </a:r>
            <a:r>
              <a:rPr lang="fr-FR" sz="2800" dirty="0">
                <a:solidFill>
                  <a:schemeClr val="bg1"/>
                </a:solidFill>
                <a:latin typeface="Arial" panose="020B0604020202020204" pitchFamily="34" charset="0"/>
                <a:hlinkClick r:id="rId3" action="ppaction://hlinksldjump">
                  <a:extLst>
                    <a:ext uri="{A12FA001-AC4F-418D-AE19-62706E023703}">
                      <ahyp:hlinkClr xmlns:ahyp="http://schemas.microsoft.com/office/drawing/2018/hyperlinkcolor" val="tx"/>
                    </a:ext>
                  </a:extLst>
                </a:hlinkClick>
              </a:rPr>
              <a:t> prosternation</a:t>
            </a:r>
            <a:endParaRPr lang="fr-FR" sz="2800" dirty="0">
              <a:solidFill>
                <a:schemeClr val="bg1"/>
              </a:solidFill>
              <a:latin typeface="Arial" panose="020B0604020202020204" pitchFamily="34" charset="0"/>
            </a:endParaRPr>
          </a:p>
          <a:p>
            <a:pPr algn="just">
              <a:lnSpc>
                <a:spcPct val="150000"/>
              </a:lnSpc>
            </a:pPr>
            <a:r>
              <a:rPr lang="fr-FR" sz="2800" dirty="0">
                <a:solidFill>
                  <a:schemeClr val="bg1"/>
                </a:solidFill>
                <a:latin typeface="Arial" panose="020B0604020202020204" pitchFamily="34" charset="0"/>
                <a:hlinkClick r:id="rId4" action="ppaction://hlinksldjump">
                  <a:extLst>
                    <a:ext uri="{A12FA001-AC4F-418D-AE19-62706E023703}">
                      <ahyp:hlinkClr xmlns:ahyp="http://schemas.microsoft.com/office/drawing/2018/hyperlinkcolor" val="tx"/>
                    </a:ext>
                  </a:extLst>
                </a:hlinkClick>
              </a:rPr>
              <a:t>2</a:t>
            </a:r>
            <a:r>
              <a:rPr lang="fr-FR" sz="2800" baseline="30000" dirty="0">
                <a:solidFill>
                  <a:schemeClr val="bg1"/>
                </a:solidFill>
                <a:latin typeface="Arial" panose="020B0604020202020204" pitchFamily="34" charset="0"/>
                <a:hlinkClick r:id="rId4" action="ppaction://hlinksldjump">
                  <a:extLst>
                    <a:ext uri="{A12FA001-AC4F-418D-AE19-62706E023703}">
                      <ahyp:hlinkClr xmlns:ahyp="http://schemas.microsoft.com/office/drawing/2018/hyperlinkcolor" val="tx"/>
                    </a:ext>
                  </a:extLst>
                </a:hlinkClick>
              </a:rPr>
              <a:t>ème</a:t>
            </a:r>
            <a:r>
              <a:rPr lang="fr-FR" sz="2800" dirty="0">
                <a:solidFill>
                  <a:schemeClr val="bg1"/>
                </a:solidFill>
                <a:latin typeface="Arial" panose="020B0604020202020204" pitchFamily="34" charset="0"/>
                <a:hlinkClick r:id="rId4" action="ppaction://hlinksldjump">
                  <a:extLst>
                    <a:ext uri="{A12FA001-AC4F-418D-AE19-62706E023703}">
                      <ahyp:hlinkClr xmlns:ahyp="http://schemas.microsoft.com/office/drawing/2018/hyperlinkcolor" val="tx"/>
                    </a:ext>
                  </a:extLst>
                </a:hlinkClick>
              </a:rPr>
              <a:t> prosternation</a:t>
            </a:r>
            <a:endParaRPr lang="fr-FR" sz="2800" dirty="0">
              <a:solidFill>
                <a:schemeClr val="bg1"/>
              </a:solidFill>
              <a:latin typeface="Arial" panose="020B0604020202020204" pitchFamily="34" charset="0"/>
            </a:endParaRPr>
          </a:p>
          <a:p>
            <a:pPr algn="just">
              <a:lnSpc>
                <a:spcPct val="150000"/>
              </a:lnSpc>
            </a:pPr>
            <a:r>
              <a:rPr lang="fr-FR" sz="2800" dirty="0">
                <a:solidFill>
                  <a:schemeClr val="bg1"/>
                </a:solidFill>
                <a:latin typeface="Arial" panose="020B0604020202020204" pitchFamily="34" charset="0"/>
                <a:hlinkClick r:id="rId5" action="ppaction://hlinksldjump">
                  <a:extLst>
                    <a:ext uri="{A12FA001-AC4F-418D-AE19-62706E023703}">
                      <ahyp:hlinkClr xmlns:ahyp="http://schemas.microsoft.com/office/drawing/2018/hyperlinkcolor" val="tx"/>
                    </a:ext>
                  </a:extLst>
                </a:hlinkClick>
              </a:rPr>
              <a:t>3</a:t>
            </a:r>
            <a:r>
              <a:rPr lang="fr-FR" sz="2800" baseline="30000" dirty="0">
                <a:solidFill>
                  <a:schemeClr val="bg1"/>
                </a:solidFill>
                <a:latin typeface="Arial" panose="020B0604020202020204" pitchFamily="34" charset="0"/>
                <a:hlinkClick r:id="rId5" action="ppaction://hlinksldjump">
                  <a:extLst>
                    <a:ext uri="{A12FA001-AC4F-418D-AE19-62706E023703}">
                      <ahyp:hlinkClr xmlns:ahyp="http://schemas.microsoft.com/office/drawing/2018/hyperlinkcolor" val="tx"/>
                    </a:ext>
                  </a:extLst>
                </a:hlinkClick>
              </a:rPr>
              <a:t>ème</a:t>
            </a:r>
            <a:r>
              <a:rPr lang="fr-FR" sz="2800" dirty="0">
                <a:solidFill>
                  <a:schemeClr val="bg1"/>
                </a:solidFill>
                <a:latin typeface="Arial" panose="020B0604020202020204" pitchFamily="34" charset="0"/>
                <a:hlinkClick r:id="rId5" action="ppaction://hlinksldjump">
                  <a:extLst>
                    <a:ext uri="{A12FA001-AC4F-418D-AE19-62706E023703}">
                      <ahyp:hlinkClr xmlns:ahyp="http://schemas.microsoft.com/office/drawing/2018/hyperlinkcolor" val="tx"/>
                    </a:ext>
                  </a:extLst>
                </a:hlinkClick>
              </a:rPr>
              <a:t> prosternation</a:t>
            </a:r>
            <a:endParaRPr lang="fr-FR" sz="2800" dirty="0">
              <a:solidFill>
                <a:schemeClr val="bg1"/>
              </a:solidFill>
              <a:latin typeface="Arial" panose="020B0604020202020204" pitchFamily="34" charset="0"/>
            </a:endParaRPr>
          </a:p>
        </p:txBody>
      </p:sp>
      <p:cxnSp>
        <p:nvCxnSpPr>
          <p:cNvPr id="3" name="Connecteur droit 2">
            <a:extLst>
              <a:ext uri="{FF2B5EF4-FFF2-40B4-BE49-F238E27FC236}">
                <a16:creationId xmlns:a16="http://schemas.microsoft.com/office/drawing/2014/main" id="{11195162-473F-30FD-486E-04BA2E09E929}"/>
              </a:ext>
            </a:extLst>
          </p:cNvPr>
          <p:cNvCxnSpPr/>
          <p:nvPr/>
        </p:nvCxnSpPr>
        <p:spPr>
          <a:xfrm>
            <a:off x="323528" y="699542"/>
            <a:ext cx="633670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4257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48064" y="255444"/>
            <a:ext cx="3873462" cy="2123658"/>
          </a:xfrm>
          <a:prstGeom prst="rect">
            <a:avLst/>
          </a:prstGeom>
        </p:spPr>
        <p:txBody>
          <a:bodyPr wrap="square">
            <a:spAutoFit/>
          </a:bodyPr>
          <a:lstStyle/>
          <a:p>
            <a:pPr algn="just" rtl="1"/>
            <a:r>
              <a:rPr lang="ar-EG" sz="4400" dirty="0">
                <a:solidFill>
                  <a:prstClr val="white"/>
                </a:solidFill>
                <a:latin typeface="Arial" panose="020B0604020202020204" pitchFamily="34" charset="0"/>
              </a:rPr>
              <a:t>الروح المعزى مثل نار </a:t>
            </a:r>
            <a:r>
              <a:rPr lang="ar-EG" sz="4400" dirty="0" err="1">
                <a:solidFill>
                  <a:prstClr val="white"/>
                </a:solidFill>
                <a:latin typeface="Arial" panose="020B0604020202020204" pitchFamily="34" charset="0"/>
              </a:rPr>
              <a:t>فى</a:t>
            </a:r>
            <a:r>
              <a:rPr lang="ar-EG" sz="4400" dirty="0">
                <a:solidFill>
                  <a:prstClr val="white"/>
                </a:solidFill>
                <a:latin typeface="Arial" panose="020B0604020202020204" pitchFamily="34" charset="0"/>
              </a:rPr>
              <a:t> عُلية صهيون . الروح ...</a:t>
            </a:r>
            <a:endParaRPr lang="fr-FR" sz="4400" dirty="0">
              <a:solidFill>
                <a:prstClr val="white"/>
              </a:solidFill>
              <a:latin typeface="Arial" panose="020B0604020202020204" pitchFamily="34" charset="0"/>
            </a:endParaRPr>
          </a:p>
        </p:txBody>
      </p:sp>
      <p:sp>
        <p:nvSpPr>
          <p:cNvPr id="6" name="Rectangle 5"/>
          <p:cNvSpPr/>
          <p:nvPr/>
        </p:nvSpPr>
        <p:spPr>
          <a:xfrm>
            <a:off x="323528" y="249493"/>
            <a:ext cx="4680520" cy="2139047"/>
          </a:xfrm>
          <a:prstGeom prst="rect">
            <a:avLst/>
          </a:prstGeom>
        </p:spPr>
        <p:txBody>
          <a:bodyPr wrap="square">
            <a:spAutoFit/>
          </a:bodyPr>
          <a:lstStyle/>
          <a:p>
            <a:pPr algn="just"/>
            <a:r>
              <a:rPr lang="fr-FR" sz="3400" dirty="0">
                <a:solidFill>
                  <a:prstClr val="white"/>
                </a:solidFill>
                <a:latin typeface="CS Avva Shenouda" pitchFamily="34" charset="0"/>
              </a:rPr>
              <a:t>¿</a:t>
            </a:r>
            <a:r>
              <a:rPr lang="fr-FR" sz="3400" dirty="0" err="1">
                <a:solidFill>
                  <a:prstClr val="white"/>
                </a:solidFill>
                <a:latin typeface="CS Avva Shenouda" pitchFamily="34" charset="0"/>
              </a:rPr>
              <a:t>Pi`Pneuma</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mParaklyton</a:t>
            </a:r>
            <a:r>
              <a:rPr lang="fr-FR" sz="3400" dirty="0">
                <a:solidFill>
                  <a:prstClr val="white"/>
                </a:solidFill>
                <a:latin typeface="CS Avva Shenouda" pitchFamily="34" charset="0"/>
              </a:rPr>
              <a:t>@ `m`</a:t>
            </a:r>
            <a:r>
              <a:rPr lang="fr-FR" sz="3400" dirty="0" err="1">
                <a:solidFill>
                  <a:prstClr val="white"/>
                </a:solidFill>
                <a:latin typeface="CS Avva Shenouda" pitchFamily="34" charset="0"/>
              </a:rPr>
              <a:t>vry</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nou</a:t>
            </a:r>
            <a:r>
              <a:rPr lang="fr-FR" sz="3400" dirty="0">
                <a:solidFill>
                  <a:prstClr val="white"/>
                </a:solidFill>
                <a:latin typeface="CS Avva Shenouda" pitchFamily="34" charset="0"/>
              </a:rPr>
              <a:t>`,</a:t>
            </a:r>
            <a:r>
              <a:rPr lang="fr-FR" sz="3400" dirty="0" err="1">
                <a:solidFill>
                  <a:prstClr val="white"/>
                </a:solidFill>
                <a:latin typeface="CS Avva Shenouda" pitchFamily="34" charset="0"/>
              </a:rPr>
              <a:t>rwm</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qen</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bahmi</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nte</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Ciwn</a:t>
            </a:r>
            <a:r>
              <a:rPr lang="fr-FR" sz="3400" dirty="0">
                <a:solidFill>
                  <a:prstClr val="white"/>
                </a:solidFill>
                <a:latin typeface="CS Avva Shenouda" pitchFamily="34" charset="0"/>
              </a:rPr>
              <a:t>@ </a:t>
            </a:r>
            <a:r>
              <a:rPr lang="fr-FR" sz="3100" dirty="0" err="1">
                <a:solidFill>
                  <a:prstClr val="white"/>
                </a:solidFill>
                <a:latin typeface="CS Avva Shenouda" pitchFamily="34" charset="0"/>
              </a:rPr>
              <a:t>pi`Pneuma</a:t>
            </a:r>
            <a:r>
              <a:rPr lang="fr-FR" sz="3100" dirty="0">
                <a:solidFill>
                  <a:prstClr val="white"/>
                </a:solidFill>
                <a:latin typeface="CS Avva Shenouda" pitchFamily="34" charset="0"/>
              </a:rPr>
              <a:t> `</a:t>
            </a:r>
            <a:r>
              <a:rPr lang="fr-FR" sz="3100" dirty="0" err="1">
                <a:solidFill>
                  <a:prstClr val="white"/>
                </a:solidFill>
                <a:latin typeface="CS Avva Shenouda" pitchFamily="34" charset="0"/>
              </a:rPr>
              <a:t>mParaklyton</a:t>
            </a:r>
            <a:r>
              <a:rPr lang="fr-FR" sz="3100" dirty="0">
                <a:solidFill>
                  <a:prstClr val="white"/>
                </a:solidFill>
                <a:latin typeface="CS Avva Shenouda" pitchFamily="34" charset="0"/>
              </a:rPr>
              <a:t>.</a:t>
            </a:r>
          </a:p>
        </p:txBody>
      </p:sp>
      <p:sp>
        <p:nvSpPr>
          <p:cNvPr id="7" name="Rectangle 6"/>
          <p:cNvSpPr/>
          <p:nvPr/>
        </p:nvSpPr>
        <p:spPr>
          <a:xfrm>
            <a:off x="467544" y="2787774"/>
            <a:ext cx="7920880" cy="2062103"/>
          </a:xfrm>
          <a:prstGeom prst="rect">
            <a:avLst/>
          </a:prstGeom>
        </p:spPr>
        <p:txBody>
          <a:bodyPr wrap="square">
            <a:spAutoFit/>
          </a:bodyPr>
          <a:lstStyle/>
          <a:p>
            <a:pPr algn="ctr"/>
            <a:r>
              <a:rPr lang="fr-FR" sz="3200" b="1" dirty="0">
                <a:solidFill>
                  <a:prstClr val="white"/>
                </a:solidFill>
                <a:latin typeface="Book Antiqua" pitchFamily="18" charset="0"/>
              </a:rPr>
              <a:t>L’Esprit Consolateur est descendu</a:t>
            </a:r>
          </a:p>
          <a:p>
            <a:pPr algn="ctr"/>
            <a:r>
              <a:rPr lang="fr-FR" sz="3200" b="1" dirty="0">
                <a:solidFill>
                  <a:prstClr val="white"/>
                </a:solidFill>
                <a:latin typeface="Book Antiqua" pitchFamily="18" charset="0"/>
              </a:rPr>
              <a:t> comme des langues de feu </a:t>
            </a:r>
          </a:p>
          <a:p>
            <a:pPr algn="ctr"/>
            <a:r>
              <a:rPr lang="fr-FR" sz="3200" b="1" dirty="0">
                <a:solidFill>
                  <a:prstClr val="white"/>
                </a:solidFill>
                <a:latin typeface="Book Antiqua" pitchFamily="18" charset="0"/>
              </a:rPr>
              <a:t>dans la </a:t>
            </a:r>
            <a:r>
              <a:rPr lang="fr-FR" sz="3200" b="1" dirty="0" err="1">
                <a:solidFill>
                  <a:prstClr val="white"/>
                </a:solidFill>
                <a:latin typeface="Book Antiqua" pitchFamily="18" charset="0"/>
              </a:rPr>
              <a:t>chamber</a:t>
            </a:r>
            <a:r>
              <a:rPr lang="fr-FR" sz="3200" b="1" dirty="0">
                <a:solidFill>
                  <a:prstClr val="white"/>
                </a:solidFill>
                <a:latin typeface="Book Antiqua" pitchFamily="18" charset="0"/>
              </a:rPr>
              <a:t> haute de Sion, </a:t>
            </a:r>
          </a:p>
          <a:p>
            <a:pPr algn="ctr"/>
            <a:r>
              <a:rPr lang="fr-FR" sz="3200" b="1" dirty="0">
                <a:solidFill>
                  <a:prstClr val="white"/>
                </a:solidFill>
                <a:latin typeface="Book Antiqua" pitchFamily="18" charset="0"/>
              </a:rPr>
              <a:t>l’Esprit Consolateur.</a:t>
            </a:r>
          </a:p>
        </p:txBody>
      </p:sp>
    </p:spTree>
    <p:extLst>
      <p:ext uri="{BB962C8B-B14F-4D97-AF65-F5344CB8AC3E}">
        <p14:creationId xmlns:p14="http://schemas.microsoft.com/office/powerpoint/2010/main" val="2469676108"/>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2">
            <a:extLst>
              <a:ext uri="{FF2B5EF4-FFF2-40B4-BE49-F238E27FC236}">
                <a16:creationId xmlns:a16="http://schemas.microsoft.com/office/drawing/2014/main" id="{E005E264-6B4B-430A-96C5-E21037CC4C3B}"/>
              </a:ext>
            </a:extLst>
          </p:cNvPr>
          <p:cNvGraphicFramePr>
            <a:graphicFrameLocks noGrp="1"/>
          </p:cNvGraphicFramePr>
          <p:nvPr>
            <p:extLst>
              <p:ext uri="{D42A27DB-BD31-4B8C-83A1-F6EECF244321}">
                <p14:modId xmlns:p14="http://schemas.microsoft.com/office/powerpoint/2010/main" val="2413798652"/>
              </p:ext>
            </p:extLst>
          </p:nvPr>
        </p:nvGraphicFramePr>
        <p:xfrm>
          <a:off x="0" y="64490"/>
          <a:ext cx="9144000" cy="4646671"/>
        </p:xfrm>
        <a:graphic>
          <a:graphicData uri="http://schemas.openxmlformats.org/drawingml/2006/table">
            <a:tbl>
              <a:tblPr/>
              <a:tblGrid>
                <a:gridCol w="2605224">
                  <a:extLst>
                    <a:ext uri="{9D8B030D-6E8A-4147-A177-3AD203B41FA5}">
                      <a16:colId xmlns:a16="http://schemas.microsoft.com/office/drawing/2014/main" val="20000"/>
                    </a:ext>
                  </a:extLst>
                </a:gridCol>
                <a:gridCol w="4059047">
                  <a:extLst>
                    <a:ext uri="{9D8B030D-6E8A-4147-A177-3AD203B41FA5}">
                      <a16:colId xmlns:a16="http://schemas.microsoft.com/office/drawing/2014/main" val="20001"/>
                    </a:ext>
                  </a:extLst>
                </a:gridCol>
                <a:gridCol w="2479729">
                  <a:extLst>
                    <a:ext uri="{9D8B030D-6E8A-4147-A177-3AD203B41FA5}">
                      <a16:colId xmlns:a16="http://schemas.microsoft.com/office/drawing/2014/main" val="20002"/>
                    </a:ext>
                  </a:extLst>
                </a:gridCol>
              </a:tblGrid>
              <a:tr h="84582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err="1">
                          <a:ln>
                            <a:noFill/>
                          </a:ln>
                          <a:solidFill>
                            <a:srgbClr val="FF9900"/>
                          </a:solidFill>
                          <a:effectLst/>
                          <a:latin typeface="Coptic1" pitchFamily="2" charset="0"/>
                          <a:cs typeface="Arial" pitchFamily="34" charset="0"/>
                        </a:rPr>
                        <a:t>Piou</a:t>
                      </a:r>
                      <a:r>
                        <a:rPr kumimoji="0" lang="en-US" sz="2000" b="0" i="0" u="sng" strike="noStrike" cap="none" normalizeH="0" baseline="0" dirty="0">
                          <a:ln>
                            <a:noFill/>
                          </a:ln>
                          <a:solidFill>
                            <a:srgbClr val="FF9900"/>
                          </a:solidFill>
                          <a:effectLst/>
                          <a:latin typeface="Coptic1" pitchFamily="2" charset="0"/>
                          <a:cs typeface="Arial" pitchFamily="34" charset="0"/>
                        </a:rPr>
                        <a:t>/b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a:ln>
                            <a:noFill/>
                          </a:ln>
                          <a:solidFill>
                            <a:srgbClr val="FFFFFF"/>
                          </a:solidFill>
                          <a:effectLst/>
                          <a:latin typeface="Coptic1" pitchFamily="2" charset="0"/>
                          <a:cs typeface="Arial" charset="0"/>
                        </a:rPr>
                        <a:t>S~l</a:t>
                      </a:r>
                      <a:r>
                        <a:rPr kumimoji="0" lang="en-US" sz="2800" b="0" i="0" u="none" strike="noStrike" cap="none" normalizeH="0" baseline="0" dirty="0">
                          <a:ln>
                            <a:noFill/>
                          </a:ln>
                          <a:solidFill>
                            <a:srgbClr val="FFFFFF"/>
                          </a:solidFill>
                          <a:effectLst/>
                          <a:latin typeface="Coptic1" pitchFamily="2" charset="0"/>
                          <a:cs typeface="Arial" charset="0"/>
                        </a:rPr>
                        <a:t>/l.</a:t>
                      </a: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Arial" charset="0"/>
                          <a:cs typeface="Arial" charset="0"/>
                        </a:rPr>
                        <a:t>Le prêtre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dirty="0">
                          <a:ln>
                            <a:noFill/>
                          </a:ln>
                          <a:solidFill>
                            <a:srgbClr val="FFFFFF"/>
                          </a:solidFill>
                          <a:effectLst/>
                          <a:latin typeface="Arial" charset="0"/>
                          <a:cs typeface="Arial" charset="0"/>
                        </a:rPr>
                        <a:t>Prions.</a:t>
                      </a:r>
                      <a:endParaRPr kumimoji="0" lang="en-US" sz="28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000" b="0" i="0" u="sng" strike="noStrike" cap="none" normalizeH="0" baseline="0" dirty="0">
                          <a:ln>
                            <a:noFill/>
                          </a:ln>
                          <a:solidFill>
                            <a:srgbClr val="FF9900"/>
                          </a:solidFill>
                          <a:effectLst/>
                          <a:latin typeface="Arial" charset="0"/>
                          <a:cs typeface="Arial" charset="0"/>
                        </a:rPr>
                        <a:t>الكاهن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صلِّ.</a:t>
                      </a:r>
                      <a:endParaRPr kumimoji="0" lang="en-US" sz="28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4574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2000" b="0" i="0" u="sng" strike="noStrike" cap="none" normalizeH="0" baseline="0" dirty="0" err="1">
                          <a:ln>
                            <a:noFill/>
                          </a:ln>
                          <a:solidFill>
                            <a:srgbClr val="FF9900"/>
                          </a:solidFill>
                          <a:effectLst/>
                          <a:latin typeface="Coptic1" pitchFamily="2" charset="0"/>
                          <a:cs typeface="Arial" charset="0"/>
                        </a:rPr>
                        <a:t>Pidia~kwn</a:t>
                      </a:r>
                      <a:r>
                        <a:rPr kumimoji="0" lang="en-CA" sz="2000" b="0" i="0" u="sng" strike="noStrike" cap="none" normalizeH="0" baseline="0" dirty="0">
                          <a:ln>
                            <a:noFill/>
                          </a:ln>
                          <a:solidFill>
                            <a:srgbClr val="FF9900"/>
                          </a:solidFill>
                          <a:effectLst/>
                          <a:latin typeface="Coptic1" pitchFamily="2" charset="0"/>
                          <a:cs typeface="Arial" charset="0"/>
                        </a:rPr>
                        <a:t> :</a:t>
                      </a:r>
                    </a:p>
                  </a:txBody>
                  <a:tcPr marT="34290" marB="3429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Arial" charset="0"/>
                          <a:cs typeface="Arial" charset="0"/>
                        </a:rPr>
                        <a:t>Le diacre :</a:t>
                      </a:r>
                      <a:endParaRPr kumimoji="0" lang="en-US" sz="2000" b="0" i="0" u="sng" strike="noStrike" cap="none" normalizeH="0" baseline="0" dirty="0">
                        <a:ln>
                          <a:noFill/>
                        </a:ln>
                        <a:solidFill>
                          <a:srgbClr val="FF9900"/>
                        </a:solidFill>
                        <a:effectLst/>
                        <a:latin typeface="Arial" charset="0"/>
                        <a:cs typeface="Arial" charset="0"/>
                      </a:endParaRPr>
                    </a:p>
                  </a:txBody>
                  <a:tcPr marT="34290" marB="3429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000" b="0" i="0" u="sng" strike="noStrike" cap="none" normalizeH="0" baseline="0" dirty="0">
                          <a:ln>
                            <a:noFill/>
                          </a:ln>
                          <a:solidFill>
                            <a:srgbClr val="FF9900"/>
                          </a:solidFill>
                          <a:effectLst/>
                          <a:latin typeface="Arial" charset="0"/>
                          <a:cs typeface="Arial" charset="0"/>
                        </a:rPr>
                        <a:t>الشماس :</a:t>
                      </a:r>
                      <a:endParaRPr kumimoji="0" lang="en-US" sz="2000" b="0" i="0" u="sng" strike="noStrike" cap="none" normalizeH="0" baseline="0" dirty="0">
                        <a:ln>
                          <a:noFill/>
                        </a:ln>
                        <a:solidFill>
                          <a:srgbClr val="FF9900"/>
                        </a:solidFill>
                        <a:effectLst/>
                        <a:latin typeface="Arial" charset="0"/>
                        <a:cs typeface="Arial" charset="0"/>
                      </a:endParaRPr>
                    </a:p>
                  </a:txBody>
                  <a:tcPr marT="34290" marB="3429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88939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a:ln>
                            <a:noFill/>
                          </a:ln>
                          <a:solidFill>
                            <a:srgbClr val="FFFFFF"/>
                          </a:solidFill>
                          <a:effectLst/>
                          <a:latin typeface="Coptic1" pitchFamily="2" charset="0"/>
                          <a:cs typeface="Arial" charset="0"/>
                        </a:rPr>
                        <a:t>E~pi</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p~roceu</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c~tay</a:t>
                      </a:r>
                      <a:r>
                        <a:rPr kumimoji="0" lang="en-US" sz="2800" b="0" i="0" u="none" strike="noStrike" cap="none" normalizeH="0" baseline="0" dirty="0">
                          <a:ln>
                            <a:noFill/>
                          </a:ln>
                          <a:solidFill>
                            <a:srgbClr val="FFFFFF"/>
                          </a:solidFill>
                          <a:effectLst/>
                          <a:latin typeface="Coptic1" pitchFamily="2" charset="0"/>
                          <a:cs typeface="Arial" charset="0"/>
                        </a:rPr>
                        <a:t>/</a:t>
                      </a:r>
                      <a:r>
                        <a:rPr kumimoji="0" lang="en-US" sz="2800" b="0" i="0" u="none" strike="noStrike" cap="none" normalizeH="0" baseline="0" dirty="0" err="1">
                          <a:ln>
                            <a:noFill/>
                          </a:ln>
                          <a:solidFill>
                            <a:srgbClr val="FFFFFF"/>
                          </a:solidFill>
                          <a:effectLst/>
                          <a:latin typeface="Coptic1" pitchFamily="2" charset="0"/>
                          <a:cs typeface="Arial" charset="0"/>
                        </a:rPr>
                        <a:t>te</a:t>
                      </a:r>
                      <a:r>
                        <a:rPr kumimoji="0" lang="en-US" sz="2800" b="0" i="0" u="none" strike="noStrike" cap="none" normalizeH="0" baseline="0" dirty="0">
                          <a:ln>
                            <a:noFill/>
                          </a:ln>
                          <a:solidFill>
                            <a:srgbClr val="FFFFFF"/>
                          </a:solidFill>
                          <a:effectLst/>
                          <a:latin typeface="Coptic1" pitchFamily="2" charset="0"/>
                          <a:cs typeface="Arial" charset="0"/>
                        </a:rPr>
                        <a:t>.</a:t>
                      </a:r>
                    </a:p>
                  </a:txBody>
                  <a:tcPr marT="34290" marB="3429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2800" b="0" i="0" u="none" strike="noStrike" cap="none" normalizeH="0" baseline="0" dirty="0">
                          <a:ln>
                            <a:noFill/>
                          </a:ln>
                          <a:solidFill>
                            <a:srgbClr val="FFFFFF"/>
                          </a:solidFill>
                          <a:effectLst/>
                          <a:latin typeface="Arial" charset="0"/>
                          <a:cs typeface="Arial" charset="0"/>
                        </a:rPr>
                        <a:t>Pour la prière levons-nous.</a:t>
                      </a:r>
                      <a:endParaRPr kumimoji="0" lang="en-US" sz="28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للصلاة قفوا</a:t>
                      </a:r>
                      <a:r>
                        <a:rPr kumimoji="0" lang="ar-EG" sz="2800" b="0" i="0" u="none" strike="noStrike" cap="none" normalizeH="0" baseline="0" dirty="0">
                          <a:ln>
                            <a:noFill/>
                          </a:ln>
                          <a:solidFill>
                            <a:srgbClr val="FFFFFF"/>
                          </a:solidFill>
                          <a:effectLst/>
                          <a:latin typeface="Arial" charset="0"/>
                          <a:cs typeface="Arial" charset="0"/>
                        </a:rPr>
                        <a:t>.</a:t>
                      </a:r>
                      <a:endParaRPr kumimoji="0" lang="en-US" sz="28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46434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sz="2000" b="0" i="0" u="sng" strike="noStrike" cap="none" normalizeH="0" baseline="0" dirty="0" err="1">
                          <a:ln>
                            <a:noFill/>
                          </a:ln>
                          <a:solidFill>
                            <a:srgbClr val="FF9900"/>
                          </a:solidFill>
                          <a:effectLst/>
                          <a:latin typeface="Coptic1" pitchFamily="2" charset="0"/>
                          <a:cs typeface="Arial" charset="0"/>
                        </a:rPr>
                        <a:t>Piou</a:t>
                      </a:r>
                      <a:r>
                        <a:rPr kumimoji="0" lang="en-CA" sz="2000" b="0" i="0" u="sng" strike="noStrike" cap="none" normalizeH="0" baseline="0" dirty="0">
                          <a:ln>
                            <a:noFill/>
                          </a:ln>
                          <a:solidFill>
                            <a:srgbClr val="FF9900"/>
                          </a:solidFill>
                          <a:effectLst/>
                          <a:latin typeface="Coptic1" pitchFamily="2" charset="0"/>
                          <a:cs typeface="Arial" charset="0"/>
                        </a:rPr>
                        <a:t>/b :</a:t>
                      </a:r>
                    </a:p>
                  </a:txBody>
                  <a:tcPr marT="34290" marB="3429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Arial" charset="0"/>
                          <a:cs typeface="Arial" charset="0"/>
                        </a:rPr>
                        <a:t>Le prêtre :</a:t>
                      </a:r>
                      <a:endParaRPr kumimoji="0" lang="en-US" sz="2000" b="0" i="0" u="sng" strike="noStrike" cap="none" normalizeH="0" baseline="0" dirty="0">
                        <a:ln>
                          <a:noFill/>
                        </a:ln>
                        <a:solidFill>
                          <a:srgbClr val="FF9900"/>
                        </a:solidFill>
                        <a:effectLst/>
                        <a:latin typeface="Arial" charset="0"/>
                        <a:cs typeface="Arial" charset="0"/>
                      </a:endParaRPr>
                    </a:p>
                  </a:txBody>
                  <a:tcPr marT="34290" marB="3429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000" b="0" i="0" u="sng" strike="noStrike" cap="none" normalizeH="0" baseline="0" dirty="0">
                          <a:ln>
                            <a:noFill/>
                          </a:ln>
                          <a:solidFill>
                            <a:srgbClr val="FF9900"/>
                          </a:solidFill>
                          <a:effectLst/>
                          <a:latin typeface="Arial" charset="0"/>
                          <a:cs typeface="Arial" charset="0"/>
                        </a:rPr>
                        <a:t>الكاهن :</a:t>
                      </a:r>
                      <a:endParaRPr kumimoji="0" lang="en-US" sz="2000" b="0" i="0" u="sng" strike="noStrike" cap="none" normalizeH="0" baseline="0" dirty="0">
                        <a:ln>
                          <a:noFill/>
                        </a:ln>
                        <a:solidFill>
                          <a:srgbClr val="FF9900"/>
                        </a:solidFill>
                        <a:effectLst/>
                        <a:latin typeface="Arial" charset="0"/>
                        <a:cs typeface="Arial" charset="0"/>
                      </a:endParaRPr>
                    </a:p>
                  </a:txBody>
                  <a:tcPr marT="34290" marB="3429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a:ln>
                            <a:noFill/>
                          </a:ln>
                          <a:solidFill>
                            <a:srgbClr val="FFFFFF"/>
                          </a:solidFill>
                          <a:effectLst/>
                          <a:latin typeface="Coptic1" pitchFamily="2" charset="0"/>
                          <a:cs typeface="Arial" charset="0"/>
                        </a:rPr>
                        <a:t>I~r</a:t>
                      </a:r>
                      <a:r>
                        <a:rPr kumimoji="0" lang="en-US" sz="2800" b="0" i="0" u="none" strike="noStrike" cap="none" normalizeH="0" baseline="0" dirty="0">
                          <a:ln>
                            <a:noFill/>
                          </a:ln>
                          <a:solidFill>
                            <a:srgbClr val="FFFFFF"/>
                          </a:solidFill>
                          <a:effectLst/>
                          <a:latin typeface="Coptic1" pitchFamily="2" charset="0"/>
                          <a:cs typeface="Arial" charset="0"/>
                        </a:rPr>
                        <a:t>/n/ </a:t>
                      </a:r>
                      <a:r>
                        <a:rPr kumimoji="0" lang="en-US" sz="2800" b="0" i="0" u="none" strike="noStrike" cap="none" normalizeH="0" baseline="0" dirty="0" err="1">
                          <a:ln>
                            <a:noFill/>
                          </a:ln>
                          <a:solidFill>
                            <a:srgbClr val="FFFFFF"/>
                          </a:solidFill>
                          <a:effectLst/>
                          <a:latin typeface="Coptic1" pitchFamily="2" charset="0"/>
                          <a:cs typeface="Arial" charset="0"/>
                        </a:rPr>
                        <a:t>paci</a:t>
                      </a:r>
                      <a:r>
                        <a:rPr kumimoji="0" lang="en-US" sz="2800" b="0" i="0" u="none" strike="noStrike" cap="none" normalizeH="0" baseline="0" dirty="0">
                          <a:ln>
                            <a:noFill/>
                          </a:ln>
                          <a:solidFill>
                            <a:srgbClr val="FFFFFF"/>
                          </a:solidFill>
                          <a:effectLst/>
                          <a:latin typeface="Coptic1" pitchFamily="2" charset="0"/>
                          <a:cs typeface="Arial" charset="0"/>
                        </a:rPr>
                        <a:t>.</a:t>
                      </a:r>
                    </a:p>
                  </a:txBody>
                  <a:tcPr marT="34290" marB="3429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2800" b="0" i="0" u="none" strike="noStrike" cap="none" normalizeH="0" baseline="0" dirty="0">
                          <a:ln>
                            <a:noFill/>
                          </a:ln>
                          <a:solidFill>
                            <a:srgbClr val="FFFFFF"/>
                          </a:solidFill>
                          <a:effectLst/>
                          <a:latin typeface="Arial" charset="0"/>
                          <a:cs typeface="Arial" charset="0"/>
                        </a:rPr>
                        <a:t>La paix soit avec vous</a:t>
                      </a:r>
                      <a:r>
                        <a:rPr kumimoji="0" lang="en-US" sz="2800" b="0" i="0" u="none" strike="noStrike" cap="none" normalizeH="0" baseline="0" dirty="0">
                          <a:ln>
                            <a:noFill/>
                          </a:ln>
                          <a:solidFill>
                            <a:srgbClr val="FFFFFF"/>
                          </a:solidFill>
                          <a:effectLst/>
                          <a:latin typeface="Arial" charset="0"/>
                          <a:cs typeface="Arial" charset="0"/>
                        </a:rPr>
                        <a:t> </a:t>
                      </a:r>
                    </a:p>
                  </a:txBody>
                  <a:tcPr marT="34290" marB="3429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السلام لجميعكم</a:t>
                      </a:r>
                      <a:r>
                        <a:rPr kumimoji="0" lang="ar-EG" sz="2800" b="0" i="0" u="none" strike="noStrike" cap="none" normalizeH="0" baseline="0" dirty="0">
                          <a:ln>
                            <a:noFill/>
                          </a:ln>
                          <a:solidFill>
                            <a:srgbClr val="FFFFFF"/>
                          </a:solidFill>
                          <a:effectLst/>
                          <a:latin typeface="Arial" charset="0"/>
                          <a:cs typeface="Arial" charset="0"/>
                        </a:rPr>
                        <a:t>.</a:t>
                      </a:r>
                      <a:endParaRPr kumimoji="0" lang="en-US" sz="28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50006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sz="2000" b="0" i="0" u="sng" strike="noStrike" cap="none" normalizeH="0" baseline="0" dirty="0" err="1">
                          <a:ln>
                            <a:noFill/>
                          </a:ln>
                          <a:solidFill>
                            <a:srgbClr val="FF9900"/>
                          </a:solidFill>
                          <a:effectLst/>
                          <a:latin typeface="Coptic1" pitchFamily="2" charset="0"/>
                          <a:cs typeface="Arial" charset="0"/>
                        </a:rPr>
                        <a:t>Pilaoc</a:t>
                      </a:r>
                      <a:r>
                        <a:rPr kumimoji="0" lang="en-CA" sz="2000" b="0" i="0" u="sng" strike="noStrike" cap="none" normalizeH="0" baseline="0" dirty="0">
                          <a:ln>
                            <a:noFill/>
                          </a:ln>
                          <a:solidFill>
                            <a:srgbClr val="FF9900"/>
                          </a:solidFill>
                          <a:effectLst/>
                          <a:latin typeface="Coptic1" pitchFamily="2" charset="0"/>
                          <a:cs typeface="Arial" charset="0"/>
                        </a:rPr>
                        <a:t> :</a:t>
                      </a:r>
                    </a:p>
                  </a:txBody>
                  <a:tcPr marT="34290" marB="3429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Arial" charset="0"/>
                          <a:cs typeface="Arial" pitchFamily="34" charset="0"/>
                        </a:rPr>
                        <a:t>Le peuple :</a:t>
                      </a:r>
                      <a:endParaRPr kumimoji="0" lang="en-US" sz="2000" b="0" i="0" u="sng" strike="noStrike" cap="none" normalizeH="0" baseline="0" dirty="0">
                        <a:ln>
                          <a:noFill/>
                        </a:ln>
                        <a:solidFill>
                          <a:srgbClr val="FF9900"/>
                        </a:solidFill>
                        <a:effectLst/>
                        <a:latin typeface="Arial" charset="0"/>
                        <a:cs typeface="Arial" charset="0"/>
                      </a:endParaRPr>
                    </a:p>
                  </a:txBody>
                  <a:tcPr marT="34290" marB="3429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000" b="0" i="0" u="sng" strike="noStrike" cap="none" normalizeH="0" baseline="0" dirty="0">
                          <a:ln>
                            <a:noFill/>
                          </a:ln>
                          <a:solidFill>
                            <a:srgbClr val="FF9900"/>
                          </a:solidFill>
                          <a:effectLst/>
                          <a:latin typeface="Arial" charset="0"/>
                          <a:cs typeface="Arial" charset="0"/>
                        </a:rPr>
                        <a:t>الشعب :</a:t>
                      </a:r>
                      <a:endParaRPr kumimoji="0" lang="en-US" sz="2000" b="0" i="0" u="sng" strike="noStrike" cap="none" normalizeH="0" baseline="0" dirty="0">
                        <a:ln>
                          <a:noFill/>
                        </a:ln>
                        <a:solidFill>
                          <a:srgbClr val="FF9900"/>
                        </a:solidFill>
                        <a:effectLst/>
                        <a:latin typeface="Arial" charset="0"/>
                        <a:cs typeface="Arial" charset="0"/>
                      </a:endParaRPr>
                    </a:p>
                  </a:txBody>
                  <a:tcPr marT="34290" marB="3429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61722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rgbClr val="FFFFFF"/>
                          </a:solidFill>
                          <a:effectLst/>
                          <a:latin typeface="Coptic1" pitchFamily="2" charset="0"/>
                          <a:cs typeface="Arial" charset="0"/>
                        </a:rPr>
                        <a:t>Ke </a:t>
                      </a:r>
                      <a:r>
                        <a:rPr kumimoji="0" lang="en-US" sz="2800" b="0" i="0" u="none" strike="noStrike" cap="none" normalizeH="0" baseline="0" dirty="0" err="1">
                          <a:ln>
                            <a:noFill/>
                          </a:ln>
                          <a:solidFill>
                            <a:srgbClr val="FFFFFF"/>
                          </a:solidFill>
                          <a:effectLst/>
                          <a:latin typeface="Coptic1" pitchFamily="2" charset="0"/>
                          <a:cs typeface="Arial" charset="0"/>
                        </a:rPr>
                        <a:t>tw</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p~neumati</a:t>
                      </a:r>
                      <a:r>
                        <a:rPr kumimoji="0" lang="en-US" sz="2800" b="0" i="0" u="none" strike="noStrike" cap="none" normalizeH="0" baseline="0" dirty="0">
                          <a:ln>
                            <a:noFill/>
                          </a:ln>
                          <a:solidFill>
                            <a:srgbClr val="FFFFFF"/>
                          </a:solidFill>
                          <a:effectLst/>
                          <a:latin typeface="Coptic1" pitchFamily="2" charset="0"/>
                          <a:cs typeface="Arial" pitchFamily="34" charset="0"/>
                        </a:rPr>
                        <a:t> </a:t>
                      </a:r>
                      <a:r>
                        <a:rPr kumimoji="0" lang="en-US" sz="2800" b="0" i="0" u="none" strike="noStrike" cap="none" normalizeH="0" baseline="0" dirty="0" err="1">
                          <a:ln>
                            <a:noFill/>
                          </a:ln>
                          <a:solidFill>
                            <a:srgbClr val="FFFFFF"/>
                          </a:solidFill>
                          <a:effectLst/>
                          <a:latin typeface="Coptic1" pitchFamily="2" charset="0"/>
                          <a:cs typeface="Arial" charset="0"/>
                        </a:rPr>
                        <a:t>cou</a:t>
                      </a:r>
                      <a:r>
                        <a:rPr kumimoji="0" lang="en-US" sz="2800" b="0" i="0" u="none" strike="noStrike" cap="none" normalizeH="0" baseline="0" dirty="0">
                          <a:ln>
                            <a:noFill/>
                          </a:ln>
                          <a:solidFill>
                            <a:srgbClr val="FFFFFF"/>
                          </a:solidFill>
                          <a:effectLst/>
                          <a:latin typeface="Coptic1" pitchFamily="2" charset="0"/>
                          <a:cs typeface="Arial" charset="0"/>
                        </a:rPr>
                        <a:t>.</a:t>
                      </a: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2800" b="0" i="0" u="none" strike="noStrike" cap="none" normalizeH="0" baseline="0" dirty="0">
                          <a:ln>
                            <a:noFill/>
                          </a:ln>
                          <a:solidFill>
                            <a:srgbClr val="FFFFFF"/>
                          </a:solidFill>
                          <a:effectLst/>
                          <a:latin typeface="Arial" charset="0"/>
                          <a:cs typeface="Arial" charset="0"/>
                        </a:rPr>
                        <a:t>Et avec votre esprit.</a:t>
                      </a:r>
                      <a:endParaRPr kumimoji="0" lang="en-US" sz="28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ولروحِكَ أيضاً</a:t>
                      </a:r>
                      <a:r>
                        <a:rPr kumimoji="0" lang="ar-EG" sz="2800" b="0" i="0" u="none" strike="noStrike" cap="none" normalizeH="0" baseline="0" dirty="0">
                          <a:ln>
                            <a:noFill/>
                          </a:ln>
                          <a:solidFill>
                            <a:srgbClr val="FFFFFF"/>
                          </a:solidFill>
                          <a:effectLst/>
                          <a:latin typeface="Arial" charset="0"/>
                          <a:cs typeface="Arial" charset="0"/>
                        </a:rPr>
                        <a:t>.</a:t>
                      </a:r>
                      <a:endParaRPr kumimoji="0" lang="en-US" sz="28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43264445"/>
      </p:ext>
    </p:extLst>
  </p:cSld>
  <p:clrMapOvr>
    <a:masterClrMapping/>
  </p:clrMapOvr>
  <p:transition/>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57314" name="Group 2"/>
          <p:cNvGraphicFramePr>
            <a:graphicFrameLocks noGrp="1"/>
          </p:cNvGraphicFramePr>
          <p:nvPr>
            <p:extLst>
              <p:ext uri="{D42A27DB-BD31-4B8C-83A1-F6EECF244321}">
                <p14:modId xmlns:p14="http://schemas.microsoft.com/office/powerpoint/2010/main" val="493447531"/>
              </p:ext>
            </p:extLst>
          </p:nvPr>
        </p:nvGraphicFramePr>
        <p:xfrm>
          <a:off x="0" y="405254"/>
          <a:ext cx="9144000" cy="4648200"/>
        </p:xfrm>
        <a:graphic>
          <a:graphicData uri="http://schemas.openxmlformats.org/drawingml/2006/table">
            <a:tbl>
              <a:tblPr/>
              <a:tblGrid>
                <a:gridCol w="3409627">
                  <a:extLst>
                    <a:ext uri="{9D8B030D-6E8A-4147-A177-3AD203B41FA5}">
                      <a16:colId xmlns:a16="http://schemas.microsoft.com/office/drawing/2014/main" val="20000"/>
                    </a:ext>
                  </a:extLst>
                </a:gridCol>
                <a:gridCol w="3334884">
                  <a:extLst>
                    <a:ext uri="{9D8B030D-6E8A-4147-A177-3AD203B41FA5}">
                      <a16:colId xmlns:a16="http://schemas.microsoft.com/office/drawing/2014/main" val="20001"/>
                    </a:ext>
                  </a:extLst>
                </a:gridCol>
                <a:gridCol w="2399489">
                  <a:extLst>
                    <a:ext uri="{9D8B030D-6E8A-4147-A177-3AD203B41FA5}">
                      <a16:colId xmlns:a16="http://schemas.microsoft.com/office/drawing/2014/main" val="20002"/>
                    </a:ext>
                  </a:extLst>
                </a:gridCol>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0" i="0" u="sng" strike="noStrike" cap="none" normalizeH="0" baseline="0" dirty="0" err="1">
                          <a:ln>
                            <a:noFill/>
                          </a:ln>
                          <a:solidFill>
                            <a:srgbClr val="FF9900"/>
                          </a:solidFill>
                          <a:effectLst/>
                          <a:latin typeface="Coptic1" pitchFamily="2" charset="0"/>
                          <a:cs typeface="Arial" charset="0"/>
                        </a:rPr>
                        <a:t>Piou</a:t>
                      </a:r>
                      <a:r>
                        <a:rPr kumimoji="0" lang="en-CA" sz="2000" b="0" i="0" u="sng" strike="noStrike" cap="none" normalizeH="0" baseline="0" dirty="0">
                          <a:ln>
                            <a:noFill/>
                          </a:ln>
                          <a:solidFill>
                            <a:srgbClr val="FF9900"/>
                          </a:solidFill>
                          <a:effectLst/>
                          <a:latin typeface="Coptic1" pitchFamily="2" charset="0"/>
                          <a:cs typeface="Arial" charset="0"/>
                        </a:rPr>
                        <a:t>/b :</a:t>
                      </a:r>
                    </a:p>
                  </a:txBody>
                  <a:tcPr marT="34290" marB="34290" horzOverflow="overflow">
                    <a:lnL>
                      <a:noFill/>
                    </a:lnL>
                    <a:lnR>
                      <a:noFill/>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Arial" charset="0"/>
                          <a:cs typeface="Arial" charset="0"/>
                        </a:rPr>
                        <a:t>Le prêtre :</a:t>
                      </a:r>
                      <a:endParaRPr kumimoji="0" lang="en-US" sz="2000" b="0" i="0" u="sng" strike="noStrike" cap="none" normalizeH="0" baseline="0" dirty="0">
                        <a:ln>
                          <a:noFill/>
                        </a:ln>
                        <a:solidFill>
                          <a:srgbClr val="FF9900"/>
                        </a:solidFill>
                        <a:effectLst/>
                        <a:latin typeface="Arial" charset="0"/>
                        <a:cs typeface="Arial" charset="0"/>
                      </a:endParaRPr>
                    </a:p>
                  </a:txBody>
                  <a:tcPr marT="34290" marB="34290" horzOverflow="overflow">
                    <a:lnL>
                      <a:noFill/>
                    </a:lnL>
                    <a:lnR>
                      <a:noFill/>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000" b="0" i="0" u="sng" strike="noStrike" cap="none" normalizeH="0" baseline="0" dirty="0">
                          <a:ln>
                            <a:noFill/>
                          </a:ln>
                          <a:solidFill>
                            <a:srgbClr val="FF9900"/>
                          </a:solidFill>
                          <a:effectLst/>
                          <a:latin typeface="Arial" charset="0"/>
                          <a:cs typeface="Arial" charset="0"/>
                        </a:rPr>
                        <a:t>الكاهن :</a:t>
                      </a:r>
                      <a:endParaRPr kumimoji="0" lang="en-US" sz="2000" b="0" i="0" u="sng" strike="noStrike" cap="none" normalizeH="0" baseline="0" dirty="0">
                        <a:ln>
                          <a:noFill/>
                        </a:ln>
                        <a:solidFill>
                          <a:srgbClr val="FF9900"/>
                        </a:solidFill>
                        <a:effectLst/>
                        <a:latin typeface="Arial" charset="0"/>
                        <a:cs typeface="Arial" charset="0"/>
                      </a:endParaRPr>
                    </a:p>
                  </a:txBody>
                  <a:tcPr marT="34290" marB="34290" horzOverflow="overflow">
                    <a:lnL>
                      <a:noFill/>
                    </a:lnL>
                    <a:lnR cap="flat">
                      <a:noFill/>
                    </a:lnR>
                    <a:lnT w="12700" cap="flat" cmpd="sng" algn="ctr">
                      <a:no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0043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err="1">
                          <a:ln>
                            <a:noFill/>
                          </a:ln>
                          <a:solidFill>
                            <a:srgbClr val="FFFFFF"/>
                          </a:solidFill>
                          <a:effectLst/>
                          <a:latin typeface="Coptic1" pitchFamily="2" charset="0"/>
                          <a:cs typeface="Arial" charset="0"/>
                        </a:rPr>
                        <a:t>Vn</a:t>
                      </a:r>
                      <a:r>
                        <a:rPr kumimoji="0" lang="en-US" sz="2200" b="0" i="0" u="none" strike="noStrike" cap="none" normalizeH="0" baseline="0" dirty="0">
                          <a:ln>
                            <a:noFill/>
                          </a:ln>
                          <a:solidFill>
                            <a:srgbClr val="FFFFFF"/>
                          </a:solidFill>
                          <a:effectLst/>
                          <a:latin typeface="Coptic1" pitchFamily="2" charset="0"/>
                          <a:cs typeface="Arial" charset="0"/>
                        </a:rPr>
                        <a:t>/b P~{</a:t>
                      </a:r>
                      <a:r>
                        <a:rPr kumimoji="0" lang="en-US" sz="2200" b="0" i="0" u="none" strike="noStrike" cap="none" normalizeH="0" baseline="0" dirty="0" err="1">
                          <a:ln>
                            <a:noFill/>
                          </a:ln>
                          <a:solidFill>
                            <a:srgbClr val="FFFFFF"/>
                          </a:solidFill>
                          <a:effectLst/>
                          <a:latin typeface="Coptic1" pitchFamily="2" charset="0"/>
                          <a:cs typeface="Arial" charset="0"/>
                        </a:rPr>
                        <a:t>oic</a:t>
                      </a:r>
                      <a:r>
                        <a:rPr kumimoji="0" lang="en-US" sz="2200" b="0" i="0" u="none" strike="noStrike" cap="none" normalizeH="0" baseline="0" dirty="0">
                          <a:ln>
                            <a:noFill/>
                          </a:ln>
                          <a:solidFill>
                            <a:srgbClr val="FFFFFF"/>
                          </a:solidFill>
                          <a:effectLst/>
                          <a:latin typeface="Coptic1" pitchFamily="2" charset="0"/>
                          <a:cs typeface="Arial" charset="0"/>
                        </a:rPr>
                        <a:t> I/#c# </a:t>
                      </a:r>
                      <a:r>
                        <a:rPr kumimoji="0" lang="en-US" sz="2200" b="0" i="0" u="none" strike="noStrike" cap="none" normalizeH="0" baseline="0" dirty="0" err="1">
                          <a:ln>
                            <a:noFill/>
                          </a:ln>
                          <a:solidFill>
                            <a:srgbClr val="FFFFFF"/>
                          </a:solidFill>
                          <a:effectLst/>
                          <a:latin typeface="Coptic1" pitchFamily="2" charset="0"/>
                          <a:cs typeface="Arial" charset="0"/>
                        </a:rPr>
                        <a:t>P,#c</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PenNou</a:t>
                      </a:r>
                      <a:r>
                        <a:rPr kumimoji="0" lang="en-US" sz="2200" b="0" i="0" u="none" strike="noStrike" cap="none" normalizeH="0" baseline="0" dirty="0">
                          <a:ln>
                            <a:noFill/>
                          </a:ln>
                          <a:solidFill>
                            <a:srgbClr val="FFFFFF"/>
                          </a:solidFill>
                          <a:effectLst/>
                          <a:latin typeface="Coptic1" pitchFamily="2" charset="0"/>
                          <a:cs typeface="Arial" charset="0"/>
                        </a:rPr>
                        <a:t>] v/</a:t>
                      </a:r>
                      <a:r>
                        <a:rPr kumimoji="0" lang="en-US" sz="2200" b="0" i="0" u="none" strike="noStrike" cap="none" normalizeH="0" baseline="0" dirty="0" err="1">
                          <a:ln>
                            <a:noFill/>
                          </a:ln>
                          <a:solidFill>
                            <a:srgbClr val="FFFFFF"/>
                          </a:solidFill>
                          <a:effectLst/>
                          <a:latin typeface="Coptic1" pitchFamily="2" charset="0"/>
                          <a:cs typeface="Arial" charset="0"/>
                        </a:rPr>
                        <a:t>e~tafjoc</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n~nefa~gioc</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ettai</a:t>
                      </a:r>
                      <a:r>
                        <a:rPr kumimoji="0" lang="en-US" sz="2200" b="0" i="0" u="none" strike="noStrike" cap="none" normalizeH="0" baseline="0" dirty="0">
                          <a:ln>
                            <a:noFill/>
                          </a:ln>
                          <a:solidFill>
                            <a:srgbClr val="FFFFFF"/>
                          </a:solidFill>
                          <a:effectLst/>
                          <a:latin typeface="Coptic1" pitchFamily="2" charset="0"/>
                          <a:cs typeface="Arial" charset="0"/>
                        </a:rPr>
                        <a:t>/out </a:t>
                      </a:r>
                      <a:r>
                        <a:rPr kumimoji="0" lang="en-US" sz="2200" b="0" i="0" u="none" strike="noStrike" cap="none" normalizeH="0" baseline="0" dirty="0" err="1">
                          <a:ln>
                            <a:noFill/>
                          </a:ln>
                          <a:solidFill>
                            <a:srgbClr val="FFFFFF"/>
                          </a:solidFill>
                          <a:effectLst/>
                          <a:latin typeface="Coptic1" pitchFamily="2" charset="0"/>
                          <a:cs typeface="Arial" charset="0"/>
                        </a:rPr>
                        <a:t>m~may</a:t>
                      </a:r>
                      <a:r>
                        <a:rPr kumimoji="0" lang="en-US" sz="2200" b="0" i="0" u="none" strike="noStrike" cap="none" normalizeH="0" baseline="0" dirty="0">
                          <a:ln>
                            <a:noFill/>
                          </a:ln>
                          <a:solidFill>
                            <a:srgbClr val="FFFFFF"/>
                          </a:solidFill>
                          <a:effectLst/>
                          <a:latin typeface="Coptic1" pitchFamily="2" charset="0"/>
                          <a:cs typeface="Arial" charset="0"/>
                        </a:rPr>
                        <a:t>/t/c </a:t>
                      </a:r>
                      <a:r>
                        <a:rPr kumimoji="0" lang="en-US" sz="2200" b="0" i="0" u="none" strike="noStrike" cap="none" normalizeH="0" baseline="0" dirty="0" err="1">
                          <a:ln>
                            <a:noFill/>
                          </a:ln>
                          <a:solidFill>
                            <a:srgbClr val="FFFFFF"/>
                          </a:solidFill>
                          <a:effectLst/>
                          <a:latin typeface="Coptic1" pitchFamily="2" charset="0"/>
                          <a:cs typeface="Arial" charset="0"/>
                        </a:rPr>
                        <a:t>ouoh</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n~apoctoloc</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eyouab</a:t>
                      </a:r>
                      <a:r>
                        <a:rPr kumimoji="0" lang="en-US" sz="2200" b="0" i="0" u="none" strike="noStrike" cap="none" normalizeH="0" baseline="0" dirty="0">
                          <a:ln>
                            <a:noFill/>
                          </a:ln>
                          <a:solidFill>
                            <a:srgbClr val="FFFFFF"/>
                          </a:solidFill>
                          <a:effectLst/>
                          <a:latin typeface="Coptic1" pitchFamily="2" charset="0"/>
                          <a:cs typeface="Arial" charset="0"/>
                        </a:rPr>
                        <a:t> Je </a:t>
                      </a:r>
                      <a:r>
                        <a:rPr kumimoji="0" lang="en-US" sz="2200" b="0" i="0" u="none" strike="noStrike" cap="none" normalizeH="0" baseline="0" dirty="0" err="1">
                          <a:ln>
                            <a:noFill/>
                          </a:ln>
                          <a:solidFill>
                            <a:srgbClr val="FFFFFF"/>
                          </a:solidFill>
                          <a:effectLst/>
                          <a:latin typeface="Coptic1" pitchFamily="2" charset="0"/>
                          <a:cs typeface="Arial" charset="0"/>
                        </a:rPr>
                        <a:t>hanm</a:t>
                      </a:r>
                      <a:r>
                        <a:rPr kumimoji="0" lang="en-US" sz="2200" b="0" i="0" u="none" strike="noStrike" cap="none" normalizeH="0" baseline="0" dirty="0">
                          <a:ln>
                            <a:noFill/>
                          </a:ln>
                          <a:solidFill>
                            <a:srgbClr val="FFFFFF"/>
                          </a:solidFill>
                          <a:effectLst/>
                          <a:latin typeface="Coptic1" pitchFamily="2" charset="0"/>
                          <a:cs typeface="Arial" charset="0"/>
                        </a:rPr>
                        <a:t>/s </a:t>
                      </a:r>
                      <a:r>
                        <a:rPr kumimoji="0" lang="en-US" sz="2200" b="0" i="0" u="none" strike="noStrike" cap="none" normalizeH="0" baseline="0" dirty="0" err="1">
                          <a:ln>
                            <a:noFill/>
                          </a:ln>
                          <a:solidFill>
                            <a:srgbClr val="FFFFFF"/>
                          </a:solidFill>
                          <a:effectLst/>
                          <a:latin typeface="Coptic1" pitchFamily="2" charset="0"/>
                          <a:cs typeface="Arial" charset="0"/>
                        </a:rPr>
                        <a:t>m~p~rov</a:t>
                      </a:r>
                      <a:r>
                        <a:rPr kumimoji="0" lang="en-US" sz="2200" b="0" i="0" u="none" strike="noStrike" cap="none" normalizeH="0" baseline="0" dirty="0">
                          <a:ln>
                            <a:noFill/>
                          </a:ln>
                          <a:solidFill>
                            <a:srgbClr val="FFFFFF"/>
                          </a:solidFill>
                          <a:effectLst/>
                          <a:latin typeface="Coptic1" pitchFamily="2" charset="0"/>
                          <a:cs typeface="Arial" charset="0"/>
                        </a:rPr>
                        <a:t>/t/c </a:t>
                      </a:r>
                      <a:r>
                        <a:rPr kumimoji="0" lang="en-US" sz="2200" b="0" i="0" u="none" strike="noStrike" cap="none" normalizeH="0" baseline="0" dirty="0" err="1">
                          <a:ln>
                            <a:noFill/>
                          </a:ln>
                          <a:solidFill>
                            <a:srgbClr val="FFFFFF"/>
                          </a:solidFill>
                          <a:effectLst/>
                          <a:latin typeface="Coptic1" pitchFamily="2" charset="0"/>
                          <a:cs typeface="Arial" charset="0"/>
                        </a:rPr>
                        <a:t>nem</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hany~m</a:t>
                      </a:r>
                      <a:r>
                        <a:rPr kumimoji="0" lang="en-US" sz="2200" b="0" i="0" u="none" strike="noStrike" cap="none" normalizeH="0" baseline="0" dirty="0">
                          <a:ln>
                            <a:noFill/>
                          </a:ln>
                          <a:solidFill>
                            <a:srgbClr val="FFFFFF"/>
                          </a:solidFill>
                          <a:effectLst/>
                          <a:latin typeface="Coptic1" pitchFamily="2" charset="0"/>
                          <a:cs typeface="Arial" charset="0"/>
                        </a:rPr>
                        <a:t>/</a:t>
                      </a:r>
                      <a:r>
                        <a:rPr kumimoji="0" lang="en-US" sz="2200" b="0" i="0" u="none" strike="noStrike" cap="none" normalizeH="0" baseline="0" dirty="0" err="1">
                          <a:ln>
                            <a:noFill/>
                          </a:ln>
                          <a:solidFill>
                            <a:srgbClr val="FFFFFF"/>
                          </a:solidFill>
                          <a:effectLst/>
                          <a:latin typeface="Coptic1" pitchFamily="2" charset="0"/>
                          <a:cs typeface="Arial" charset="0"/>
                        </a:rPr>
                        <a:t>i</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auer</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e~piyumin</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e~nau</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e~n</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e~tetennau</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e~</a:t>
                      </a:r>
                      <a:r>
                        <a:rPr kumimoji="0" lang="en-US" sz="2200" b="0" i="0" u="none" strike="noStrike" cap="none" normalizeH="0" baseline="0" err="1">
                          <a:ln>
                            <a:noFill/>
                          </a:ln>
                          <a:solidFill>
                            <a:srgbClr val="FFFFFF"/>
                          </a:solidFill>
                          <a:effectLst/>
                          <a:latin typeface="Coptic1" pitchFamily="2" charset="0"/>
                          <a:cs typeface="Arial" charset="0"/>
                        </a:rPr>
                        <a:t>rwou</a:t>
                      </a:r>
                      <a:r>
                        <a:rPr kumimoji="0" lang="en-US" sz="2200" b="0" i="0" u="none" strike="noStrike" cap="none" normalizeH="0" baseline="0">
                          <a:ln>
                            <a:noFill/>
                          </a:ln>
                          <a:solidFill>
                            <a:srgbClr val="FFFFFF"/>
                          </a:solidFill>
                          <a:effectLst/>
                          <a:latin typeface="Coptic1" pitchFamily="2" charset="0"/>
                          <a:cs typeface="Arial" charset="0"/>
                        </a:rPr>
                        <a:t> ouoh </a:t>
                      </a:r>
                      <a:r>
                        <a:rPr kumimoji="0" lang="en-US" sz="2200" b="0" i="0" u="none" strike="noStrike" cap="none" normalizeH="0" baseline="0" dirty="0" err="1">
                          <a:ln>
                            <a:noFill/>
                          </a:ln>
                          <a:solidFill>
                            <a:srgbClr val="FFFFFF"/>
                          </a:solidFill>
                          <a:effectLst/>
                          <a:latin typeface="Coptic1" pitchFamily="2" charset="0"/>
                          <a:cs typeface="Arial" charset="0"/>
                        </a:rPr>
                        <a:t>m~pounau</a:t>
                      </a:r>
                      <a:r>
                        <a:rPr kumimoji="0" lang="en-US" sz="2200" b="0" i="0" u="none" strike="noStrike" cap="none" normalizeH="0" baseline="0" dirty="0">
                          <a:ln>
                            <a:noFill/>
                          </a:ln>
                          <a:solidFill>
                            <a:srgbClr val="FFFFFF"/>
                          </a:solidFill>
                          <a:effectLst/>
                          <a:latin typeface="Coptic1" pitchFamily="2" charset="0"/>
                          <a:cs typeface="Arial" charset="0"/>
                        </a:rPr>
                        <a:t> : </a:t>
                      </a:r>
                      <a:r>
                        <a:rPr kumimoji="0" lang="en-US" sz="2200" b="0" i="0" u="none" strike="noStrike" cap="none" normalizeH="0" baseline="0" dirty="0" err="1">
                          <a:ln>
                            <a:noFill/>
                          </a:ln>
                          <a:solidFill>
                            <a:srgbClr val="FFFFFF"/>
                          </a:solidFill>
                          <a:effectLst/>
                          <a:latin typeface="Coptic1" pitchFamily="2" charset="0"/>
                          <a:cs typeface="Arial" charset="0"/>
                        </a:rPr>
                        <a:t>ouoh</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e~cwtem</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e~n</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e~tetencwtem</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e~</a:t>
                      </a:r>
                      <a:r>
                        <a:rPr kumimoji="0" lang="en-US" sz="2200" b="0" i="0" u="none" strike="noStrike" cap="none" normalizeH="0" baseline="0" err="1">
                          <a:ln>
                            <a:noFill/>
                          </a:ln>
                          <a:solidFill>
                            <a:srgbClr val="FFFFFF"/>
                          </a:solidFill>
                          <a:effectLst/>
                          <a:latin typeface="Coptic1" pitchFamily="2" charset="0"/>
                          <a:cs typeface="Arial" charset="0"/>
                        </a:rPr>
                        <a:t>rwou</a:t>
                      </a:r>
                      <a:r>
                        <a:rPr kumimoji="0" lang="en-US" sz="2200" b="0" i="0" u="none" strike="noStrike" cap="none" normalizeH="0" baseline="0">
                          <a:ln>
                            <a:noFill/>
                          </a:ln>
                          <a:solidFill>
                            <a:srgbClr val="FFFFFF"/>
                          </a:solidFill>
                          <a:effectLst/>
                          <a:latin typeface="Coptic1" pitchFamily="2" charset="0"/>
                          <a:cs typeface="Arial" charset="0"/>
                        </a:rPr>
                        <a:t> ouoh </a:t>
                      </a:r>
                      <a:r>
                        <a:rPr kumimoji="0" lang="en-US" sz="2200" b="0" i="0" u="none" strike="noStrike" cap="none" normalizeH="0" baseline="0" dirty="0" err="1">
                          <a:ln>
                            <a:noFill/>
                          </a:ln>
                          <a:solidFill>
                            <a:srgbClr val="FFFFFF"/>
                          </a:solidFill>
                          <a:effectLst/>
                          <a:latin typeface="Coptic1" pitchFamily="2" charset="0"/>
                          <a:cs typeface="Arial" charset="0"/>
                        </a:rPr>
                        <a:t>m~poucwtem</a:t>
                      </a:r>
                      <a:r>
                        <a:rPr kumimoji="0" lang="en-US" sz="2200" b="0" i="0" u="none" strike="noStrike" cap="none" normalizeH="0" baseline="0" dirty="0">
                          <a:ln>
                            <a:noFill/>
                          </a:ln>
                          <a:solidFill>
                            <a:srgbClr val="FFFFFF"/>
                          </a:solidFill>
                          <a:effectLst/>
                          <a:latin typeface="Coptic1" pitchFamily="2" charset="0"/>
                          <a:cs typeface="Arial" charset="0"/>
                        </a:rPr>
                        <a:t>.</a:t>
                      </a: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300" b="0" i="0" u="none" strike="noStrike" cap="none" normalizeH="0" baseline="0" dirty="0">
                          <a:ln>
                            <a:noFill/>
                          </a:ln>
                          <a:solidFill>
                            <a:srgbClr val="FFFFFF"/>
                          </a:solidFill>
                          <a:effectLst/>
                          <a:latin typeface="Arial" charset="0"/>
                          <a:cs typeface="Arial" charset="0"/>
                        </a:rPr>
                        <a:t>Ô Maître, Seigneur Jésus Christ, notre Dieu, qui s’est adressé à Ses Saints disciples et apôtres honorables en disant, que de nombreux prophètes et justes ont désiré voir ce que vous voyez et ne l’ont pas vu, et entendre ce que vous entendez, et ne l’ont pas entendu.</a:t>
                      </a:r>
                      <a:r>
                        <a:rPr kumimoji="0" lang="en-US" sz="2300" b="0" i="0" u="none" strike="noStrike" cap="none" normalizeH="0" baseline="0" dirty="0">
                          <a:ln>
                            <a:noFill/>
                          </a:ln>
                          <a:solidFill>
                            <a:srgbClr val="FFFFFF"/>
                          </a:solidFill>
                          <a:effectLst/>
                          <a:latin typeface="Arial" charset="0"/>
                          <a:cs typeface="Arial" charset="0"/>
                        </a:rPr>
                        <a:t> </a:t>
                      </a: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500" b="0" i="0" u="none" strike="noStrike" cap="none" normalizeH="0" baseline="0" dirty="0">
                          <a:ln>
                            <a:noFill/>
                          </a:ln>
                          <a:solidFill>
                            <a:srgbClr val="FFFFFF"/>
                          </a:solidFill>
                          <a:effectLst/>
                          <a:latin typeface="Coptic1" pitchFamily="2" charset="0"/>
                          <a:cs typeface="Arial" charset="0"/>
                        </a:rPr>
                        <a:t>أيها السيد الرب يسوع المسيح الهنا الذي قال لتلاميذه القديسين المكرمين ورسله الأطهار ان أنبياء وأبرار كثيرين اشتهوا أن يروا ما أنتم ترون ولم يروا وأن يسمعوا ما أنتم تسمعون ولم يسمعوا</a:t>
                      </a:r>
                      <a:r>
                        <a:rPr kumimoji="0" lang="fr-FR" sz="2500" b="0" i="0" u="none" strike="noStrike" cap="none" normalizeH="0" baseline="0" dirty="0">
                          <a:ln>
                            <a:noFill/>
                          </a:ln>
                          <a:solidFill>
                            <a:srgbClr val="FFFFFF"/>
                          </a:solidFill>
                          <a:effectLst/>
                          <a:latin typeface="Coptic1" pitchFamily="2" charset="0"/>
                          <a:cs typeface="Arial" charset="0"/>
                        </a:rPr>
                        <a:t>.</a:t>
                      </a:r>
                      <a:r>
                        <a:rPr kumimoji="0" lang="ar-EG" sz="2500" b="0" i="0" u="none" strike="noStrike" cap="none" normalizeH="0" baseline="0" dirty="0">
                          <a:ln>
                            <a:noFill/>
                          </a:ln>
                          <a:solidFill>
                            <a:srgbClr val="FFFFFF"/>
                          </a:solidFill>
                          <a:effectLst/>
                          <a:latin typeface="Coptic1" pitchFamily="2" charset="0"/>
                          <a:cs typeface="Arial" charset="0"/>
                        </a:rPr>
                        <a:t> . </a:t>
                      </a:r>
                      <a:endParaRPr kumimoji="0" lang="en-US" sz="2500" b="0" i="0" u="none" strike="noStrike" cap="none" normalizeH="0" baseline="0" dirty="0">
                        <a:ln>
                          <a:noFill/>
                        </a:ln>
                        <a:solidFill>
                          <a:srgbClr val="FFFFFF"/>
                        </a:solidFill>
                        <a:effectLst/>
                        <a:latin typeface="Coptic1" pitchFamily="2" charset="0"/>
                        <a:cs typeface="Arial" charset="0"/>
                      </a:endParaRPr>
                    </a:p>
                  </a:txBody>
                  <a:tcPr marT="34290" marB="3429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2" name="Tableau 1">
            <a:extLst>
              <a:ext uri="{FF2B5EF4-FFF2-40B4-BE49-F238E27FC236}">
                <a16:creationId xmlns:a16="http://schemas.microsoft.com/office/drawing/2014/main" id="{4F94C75A-B9D6-403D-878B-02360399A4ED}"/>
              </a:ext>
            </a:extLst>
          </p:cNvPr>
          <p:cNvGraphicFramePr>
            <a:graphicFrameLocks noGrp="1"/>
          </p:cNvGraphicFramePr>
          <p:nvPr>
            <p:extLst>
              <p:ext uri="{D42A27DB-BD31-4B8C-83A1-F6EECF244321}">
                <p14:modId xmlns:p14="http://schemas.microsoft.com/office/powerpoint/2010/main" val="1011909552"/>
              </p:ext>
            </p:extLst>
          </p:nvPr>
        </p:nvGraphicFramePr>
        <p:xfrm>
          <a:off x="1524000" y="45721"/>
          <a:ext cx="6096000" cy="342900"/>
        </p:xfrm>
        <a:graphic>
          <a:graphicData uri="http://schemas.openxmlformats.org/drawingml/2006/table">
            <a:tbl>
              <a:tblPr firstRow="1" bandRow="1">
                <a:tableStyleId>{2D5ABB26-0587-4C30-8999-92F81FD0307C}</a:tableStyleId>
              </a:tblPr>
              <a:tblGrid>
                <a:gridCol w="6096000">
                  <a:extLst>
                    <a:ext uri="{9D8B030D-6E8A-4147-A177-3AD203B41FA5}">
                      <a16:colId xmlns:a16="http://schemas.microsoft.com/office/drawing/2014/main" val="494518968"/>
                    </a:ext>
                  </a:extLst>
                </a:gridCol>
              </a:tblGrid>
              <a:tr h="342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err="1">
                          <a:ln>
                            <a:noFill/>
                          </a:ln>
                          <a:solidFill>
                            <a:srgbClr val="FFFFFF"/>
                          </a:solidFill>
                          <a:effectLst/>
                          <a:latin typeface="Arial" charset="0"/>
                          <a:cs typeface="Arial" charset="0"/>
                        </a:rPr>
                        <a:t>Oraison</a:t>
                      </a:r>
                      <a:r>
                        <a:rPr kumimoji="0" lang="en-US" sz="1800" b="0" i="0" u="none" strike="noStrike" cap="none" normalizeH="0" baseline="0" dirty="0">
                          <a:ln>
                            <a:noFill/>
                          </a:ln>
                          <a:solidFill>
                            <a:srgbClr val="FFFFFF"/>
                          </a:solidFill>
                          <a:effectLst/>
                          <a:latin typeface="Arial" charset="0"/>
                          <a:cs typeface="Arial" charset="0"/>
                        </a:rPr>
                        <a:t> de </a:t>
                      </a:r>
                      <a:r>
                        <a:rPr kumimoji="0" lang="en-US" sz="1800" b="0" i="0" u="none" strike="noStrike" cap="none" normalizeH="0" baseline="0" dirty="0" err="1">
                          <a:ln>
                            <a:noFill/>
                          </a:ln>
                          <a:solidFill>
                            <a:srgbClr val="FFFFFF"/>
                          </a:solidFill>
                          <a:effectLst/>
                          <a:latin typeface="Arial" charset="0"/>
                          <a:cs typeface="Arial" charset="0"/>
                        </a:rPr>
                        <a:t>L’Évangile</a:t>
                      </a:r>
                      <a:r>
                        <a:rPr kumimoji="0" lang="en-US" sz="1800" b="0" i="0" u="none" strike="noStrike" cap="none" normalizeH="0" baseline="0" dirty="0">
                          <a:ln>
                            <a:noFill/>
                          </a:ln>
                          <a:solidFill>
                            <a:srgbClr val="FFFFFF"/>
                          </a:solidFill>
                          <a:effectLst/>
                          <a:latin typeface="Arial" charset="0"/>
                          <a:cs typeface="Arial" charset="0"/>
                        </a:rPr>
                        <a:t> - </a:t>
                      </a:r>
                      <a:r>
                        <a:rPr lang="ar-EG" sz="1800" b="0" dirty="0" err="1">
                          <a:solidFill>
                            <a:srgbClr val="FFFFFF"/>
                          </a:solidFill>
                          <a:latin typeface="Arial" charset="0"/>
                          <a:cs typeface="Arial" charset="0"/>
                        </a:rPr>
                        <a:t>أوشية</a:t>
                      </a:r>
                      <a:r>
                        <a:rPr lang="ar-EG" sz="1800" b="0" dirty="0">
                          <a:solidFill>
                            <a:srgbClr val="FFFFFF"/>
                          </a:solidFill>
                          <a:latin typeface="Arial" charset="0"/>
                          <a:cs typeface="Arial" charset="0"/>
                        </a:rPr>
                        <a:t> الانجيل</a:t>
                      </a:r>
                      <a:endParaRPr lang="en-CA" sz="1800" b="0" dirty="0">
                        <a:solidFill>
                          <a:srgbClr val="FFFFFF"/>
                        </a:solidFill>
                        <a:latin typeface="Arial" charset="0"/>
                        <a:cs typeface="Arial" charset="0"/>
                      </a:endParaRPr>
                    </a:p>
                  </a:txBody>
                  <a:tcPr marT="34290" marB="34290">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88599116"/>
                  </a:ext>
                </a:extLst>
              </a:tr>
            </a:tbl>
          </a:graphicData>
        </a:graphic>
      </p:graphicFrame>
    </p:spTree>
    <p:extLst>
      <p:ext uri="{BB962C8B-B14F-4D97-AF65-F5344CB8AC3E}">
        <p14:creationId xmlns:p14="http://schemas.microsoft.com/office/powerpoint/2010/main" val="342902783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58338" name="Group 2"/>
          <p:cNvGraphicFramePr>
            <a:graphicFrameLocks noGrp="1"/>
          </p:cNvGraphicFramePr>
          <p:nvPr>
            <p:extLst>
              <p:ext uri="{D42A27DB-BD31-4B8C-83A1-F6EECF244321}">
                <p14:modId xmlns:p14="http://schemas.microsoft.com/office/powerpoint/2010/main" val="327866166"/>
              </p:ext>
            </p:extLst>
          </p:nvPr>
        </p:nvGraphicFramePr>
        <p:xfrm>
          <a:off x="0" y="0"/>
          <a:ext cx="9144001" cy="4762500"/>
        </p:xfrm>
        <a:graphic>
          <a:graphicData uri="http://schemas.openxmlformats.org/drawingml/2006/table">
            <a:tbl>
              <a:tblPr/>
              <a:tblGrid>
                <a:gridCol w="3429000">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gridCol w="2362201">
                  <a:extLst>
                    <a:ext uri="{9D8B030D-6E8A-4147-A177-3AD203B41FA5}">
                      <a16:colId xmlns:a16="http://schemas.microsoft.com/office/drawing/2014/main" val="20002"/>
                    </a:ext>
                  </a:extLst>
                </a:gridCol>
              </a:tblGrid>
              <a:tr h="3931920">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2800" b="0" i="0" u="none" strike="noStrike" cap="none" normalizeH="0" baseline="0" dirty="0" err="1">
                          <a:ln>
                            <a:noFill/>
                          </a:ln>
                          <a:solidFill>
                            <a:srgbClr val="FFFFFF"/>
                          </a:solidFill>
                          <a:effectLst/>
                          <a:latin typeface="Coptic1" pitchFamily="2" charset="0"/>
                          <a:cs typeface="Arial" charset="0"/>
                        </a:rPr>
                        <a:t>n~ywten</a:t>
                      </a:r>
                      <a:r>
                        <a:rPr kumimoji="0" lang="en-US" sz="2800" b="0" i="0" u="none" strike="noStrike" cap="none" normalizeH="0" baseline="0" dirty="0">
                          <a:ln>
                            <a:noFill/>
                          </a:ln>
                          <a:solidFill>
                            <a:srgbClr val="FFFFFF"/>
                          </a:solidFill>
                          <a:effectLst/>
                          <a:latin typeface="Coptic1" pitchFamily="2" charset="0"/>
                          <a:cs typeface="Arial" charset="0"/>
                        </a:rPr>
                        <a:t> de </a:t>
                      </a:r>
                      <a:r>
                        <a:rPr kumimoji="0" lang="en-US" sz="2800" b="0" i="0" u="none" strike="noStrike" cap="none" normalizeH="0" baseline="0" dirty="0" err="1">
                          <a:ln>
                            <a:noFill/>
                          </a:ln>
                          <a:solidFill>
                            <a:srgbClr val="FFFFFF"/>
                          </a:solidFill>
                          <a:effectLst/>
                          <a:latin typeface="Coptic1" pitchFamily="2" charset="0"/>
                          <a:cs typeface="Arial" charset="0"/>
                        </a:rPr>
                        <a:t>w~ounia~tou</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n~netenbal</a:t>
                      </a:r>
                      <a:r>
                        <a:rPr kumimoji="0" lang="en-US" sz="2800" b="0" i="0" u="none" strike="noStrike" cap="none" normalizeH="0" baseline="0" dirty="0">
                          <a:ln>
                            <a:noFill/>
                          </a:ln>
                          <a:solidFill>
                            <a:srgbClr val="FFFFFF"/>
                          </a:solidFill>
                          <a:effectLst/>
                          <a:latin typeface="Coptic1" pitchFamily="2" charset="0"/>
                          <a:cs typeface="Arial" charset="0"/>
                        </a:rPr>
                        <a:t> je </a:t>
                      </a:r>
                      <a:r>
                        <a:rPr kumimoji="0" lang="en-US" sz="2800" b="0" i="0" u="none" strike="noStrike" cap="none" normalizeH="0" baseline="0" dirty="0" err="1">
                          <a:ln>
                            <a:noFill/>
                          </a:ln>
                          <a:solidFill>
                            <a:srgbClr val="FFFFFF"/>
                          </a:solidFill>
                          <a:effectLst/>
                          <a:latin typeface="Coptic1" pitchFamily="2" charset="0"/>
                          <a:cs typeface="Arial" charset="0"/>
                        </a:rPr>
                        <a:t>cenau</a:t>
                      </a:r>
                      <a:r>
                        <a:rPr kumimoji="0" lang="en-US" sz="2800" b="0" i="0" u="none" strike="noStrike" cap="none" normalizeH="0" baseline="0" dirty="0">
                          <a:ln>
                            <a:noFill/>
                          </a:ln>
                          <a:solidFill>
                            <a:srgbClr val="FFFFFF"/>
                          </a:solidFill>
                          <a:effectLst/>
                          <a:latin typeface="Coptic1" pitchFamily="2" charset="0"/>
                          <a:cs typeface="Arial" charset="0"/>
                        </a:rPr>
                        <a:t> : </a:t>
                      </a:r>
                      <a:r>
                        <a:rPr kumimoji="0" lang="en-US" sz="2800" b="0" i="0" u="none" strike="noStrike" cap="none" normalizeH="0" baseline="0" dirty="0" err="1">
                          <a:ln>
                            <a:noFill/>
                          </a:ln>
                          <a:solidFill>
                            <a:srgbClr val="FFFFFF"/>
                          </a:solidFill>
                          <a:effectLst/>
                          <a:latin typeface="Coptic1" pitchFamily="2" charset="0"/>
                          <a:cs typeface="Arial" charset="0"/>
                        </a:rPr>
                        <a:t>nem</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netenmasj</a:t>
                      </a:r>
                      <a:r>
                        <a:rPr kumimoji="0" lang="en-US" sz="2800" b="0" i="0" u="none" strike="noStrike" cap="none" normalizeH="0" baseline="0" dirty="0">
                          <a:ln>
                            <a:noFill/>
                          </a:ln>
                          <a:solidFill>
                            <a:srgbClr val="FFFFFF"/>
                          </a:solidFill>
                          <a:effectLst/>
                          <a:latin typeface="Coptic1" pitchFamily="2" charset="0"/>
                          <a:cs typeface="Arial" charset="0"/>
                        </a:rPr>
                        <a:t> je </a:t>
                      </a:r>
                      <a:r>
                        <a:rPr kumimoji="0" lang="en-US" sz="2800" b="0" i="0" u="none" strike="noStrike" cap="none" normalizeH="0" baseline="0" dirty="0" err="1">
                          <a:ln>
                            <a:noFill/>
                          </a:ln>
                          <a:solidFill>
                            <a:srgbClr val="FFFFFF"/>
                          </a:solidFill>
                          <a:effectLst/>
                          <a:latin typeface="Coptic1" pitchFamily="2" charset="0"/>
                          <a:cs typeface="Arial" charset="0"/>
                        </a:rPr>
                        <a:t>cecwtem</a:t>
                      </a:r>
                      <a:r>
                        <a:rPr kumimoji="0" lang="en-US" sz="2800" b="0" i="0" u="none" strike="noStrike" cap="none" normalizeH="0" baseline="0" dirty="0">
                          <a:ln>
                            <a:noFill/>
                          </a:ln>
                          <a:solidFill>
                            <a:srgbClr val="FFFFFF"/>
                          </a:solidFill>
                          <a:effectLst/>
                          <a:latin typeface="Coptic1" pitchFamily="2" charset="0"/>
                          <a:cs typeface="Arial" charset="0"/>
                        </a:rPr>
                        <a:t> : </a:t>
                      </a:r>
                      <a:r>
                        <a:rPr kumimoji="0" lang="en-US" sz="2800" b="0" i="0" u="none" strike="noStrike" cap="none" normalizeH="0" baseline="0" dirty="0" err="1">
                          <a:ln>
                            <a:noFill/>
                          </a:ln>
                          <a:solidFill>
                            <a:srgbClr val="FFFFFF"/>
                          </a:solidFill>
                          <a:effectLst/>
                          <a:latin typeface="Coptic1" pitchFamily="2" charset="0"/>
                          <a:cs typeface="Arial" charset="0"/>
                        </a:rPr>
                        <a:t>maren</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erp~emp~sa</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n~cwtem</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ouoh</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e~i~ri</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n~nek</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euaggelion</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eyouab</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qen</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nitwbh</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n~te</a:t>
                      </a:r>
                      <a:r>
                        <a:rPr kumimoji="0" lang="en-US" sz="2800" b="0" i="0" u="none" strike="noStrike" cap="none" normalizeH="0" baseline="0" dirty="0">
                          <a:ln>
                            <a:noFill/>
                          </a:ln>
                          <a:solidFill>
                            <a:srgbClr val="FFFFFF"/>
                          </a:solidFill>
                          <a:effectLst/>
                          <a:latin typeface="Coptic1" pitchFamily="2" charset="0"/>
                          <a:cs typeface="Arial" charset="0"/>
                        </a:rPr>
                        <a:t> n/</a:t>
                      </a:r>
                      <a:r>
                        <a:rPr kumimoji="0" lang="en-US" sz="2800" b="0" i="0" u="none" strike="noStrike" cap="none" normalizeH="0" baseline="0" dirty="0" err="1">
                          <a:ln>
                            <a:noFill/>
                          </a:ln>
                          <a:solidFill>
                            <a:srgbClr val="FFFFFF"/>
                          </a:solidFill>
                          <a:effectLst/>
                          <a:latin typeface="Coptic1" pitchFamily="2" charset="0"/>
                          <a:cs typeface="Arial" charset="0"/>
                        </a:rPr>
                        <a:t>eyouab</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n~tak</a:t>
                      </a:r>
                      <a:r>
                        <a:rPr kumimoji="0" lang="en-US" sz="2800" b="0" i="0" u="none" strike="noStrike" cap="none" normalizeH="0" baseline="0" dirty="0">
                          <a:ln>
                            <a:noFill/>
                          </a:ln>
                          <a:solidFill>
                            <a:srgbClr val="FFFFFF"/>
                          </a:solidFill>
                          <a:effectLst/>
                          <a:latin typeface="Coptic1" pitchFamily="2" charset="0"/>
                          <a:cs typeface="Arial" charset="0"/>
                        </a:rPr>
                        <a:t>.</a:t>
                      </a: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fr-CA" sz="2500" b="0" i="0" u="none" strike="noStrike" cap="none" normalizeH="0" baseline="0" dirty="0">
                          <a:ln>
                            <a:noFill/>
                          </a:ln>
                          <a:solidFill>
                            <a:srgbClr val="FFFFFF"/>
                          </a:solidFill>
                          <a:effectLst/>
                          <a:latin typeface="Arial" charset="0"/>
                          <a:cs typeface="Arial" charset="0"/>
                        </a:rPr>
                        <a:t>Quant à vous, heureux sont vos yeux parce qu’ils voient; et</a:t>
                      </a:r>
                      <a:br>
                        <a:rPr kumimoji="0" lang="fr-CA" sz="2500" b="0" i="0" u="none" strike="noStrike" cap="none" normalizeH="0" baseline="0" dirty="0">
                          <a:ln>
                            <a:noFill/>
                          </a:ln>
                          <a:solidFill>
                            <a:srgbClr val="FFFFFF"/>
                          </a:solidFill>
                          <a:effectLst/>
                          <a:latin typeface="Arial" charset="0"/>
                          <a:cs typeface="Arial" charset="0"/>
                        </a:rPr>
                      </a:br>
                      <a:r>
                        <a:rPr kumimoji="0" lang="fr-CA" sz="2500" b="0" i="0" u="none" strike="noStrike" cap="none" normalizeH="0" baseline="0" dirty="0">
                          <a:ln>
                            <a:noFill/>
                          </a:ln>
                          <a:solidFill>
                            <a:srgbClr val="FFFFFF"/>
                          </a:solidFill>
                          <a:effectLst/>
                          <a:latin typeface="Arial" charset="0"/>
                          <a:cs typeface="Arial" charset="0"/>
                        </a:rPr>
                        <a:t>heureuses sont vos oreilles parce qu’elles entendent.” Rends nous dignes d’écouter et de pratiquer Tes Saints évangiles par les prières de Tes Saints.</a:t>
                      </a:r>
                      <a:r>
                        <a:rPr kumimoji="0" lang="en-US" sz="2500" b="0" i="0" u="none" strike="noStrike" cap="none" normalizeH="0" baseline="0" dirty="0">
                          <a:ln>
                            <a:noFill/>
                          </a:ln>
                          <a:solidFill>
                            <a:srgbClr val="FFFFFF"/>
                          </a:solidFill>
                          <a:effectLst/>
                          <a:latin typeface="Arial" charset="0"/>
                          <a:cs typeface="Arial" charset="0"/>
                        </a:rPr>
                        <a:t> </a:t>
                      </a: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000" b="0" i="0" u="none" strike="noStrike" cap="none" normalizeH="0" baseline="0" dirty="0">
                          <a:ln>
                            <a:noFill/>
                          </a:ln>
                          <a:solidFill>
                            <a:srgbClr val="FFFFFF"/>
                          </a:solidFill>
                          <a:effectLst/>
                          <a:latin typeface="Coptic1" pitchFamily="2" charset="0"/>
                          <a:cs typeface="Arial" charset="0"/>
                        </a:rPr>
                        <a:t> أما أنتم فطوبى لأعينكم لأنها تبصر </a:t>
                      </a:r>
                      <a:r>
                        <a:rPr kumimoji="0" lang="ar-EG" sz="3000" b="0" i="0" u="none" strike="noStrike" cap="none" normalizeH="0" baseline="0" dirty="0" err="1">
                          <a:ln>
                            <a:noFill/>
                          </a:ln>
                          <a:solidFill>
                            <a:srgbClr val="FFFFFF"/>
                          </a:solidFill>
                          <a:effectLst/>
                          <a:latin typeface="Coptic1" pitchFamily="2" charset="0"/>
                          <a:cs typeface="Arial" charset="0"/>
                        </a:rPr>
                        <a:t>ولاذانكم</a:t>
                      </a:r>
                      <a:r>
                        <a:rPr kumimoji="0" lang="ar-EG" sz="3000" b="0" i="0" u="none" strike="noStrike" cap="none" normalizeH="0" baseline="0" dirty="0">
                          <a:ln>
                            <a:noFill/>
                          </a:ln>
                          <a:solidFill>
                            <a:srgbClr val="FFFFFF"/>
                          </a:solidFill>
                          <a:effectLst/>
                          <a:latin typeface="Coptic1" pitchFamily="2" charset="0"/>
                          <a:cs typeface="Arial" charset="0"/>
                        </a:rPr>
                        <a:t> لأنها تسمع. فلنستحق أن نسمع ونعمل بأناجيلك المقدسة بطلبات </a:t>
                      </a:r>
                      <a:r>
                        <a:rPr kumimoji="0" lang="ar-EG" sz="3000" b="0" i="0" u="none" strike="noStrike" cap="none" normalizeH="0" baseline="0" dirty="0" err="1">
                          <a:ln>
                            <a:noFill/>
                          </a:ln>
                          <a:solidFill>
                            <a:srgbClr val="FFFFFF"/>
                          </a:solidFill>
                          <a:effectLst/>
                          <a:latin typeface="Coptic1" pitchFamily="2" charset="0"/>
                          <a:cs typeface="Arial" charset="0"/>
                        </a:rPr>
                        <a:t>قديسيك</a:t>
                      </a:r>
                      <a:r>
                        <a:rPr kumimoji="0" lang="ar-EG" sz="3000" b="0" i="0" u="none" strike="noStrike" cap="none" normalizeH="0" baseline="0" dirty="0">
                          <a:ln>
                            <a:noFill/>
                          </a:ln>
                          <a:solidFill>
                            <a:srgbClr val="FFFFFF"/>
                          </a:solidFill>
                          <a:effectLst/>
                          <a:latin typeface="Coptic1" pitchFamily="2" charset="0"/>
                          <a:cs typeface="Arial" charset="0"/>
                        </a:rPr>
                        <a:t>. </a:t>
                      </a:r>
                      <a:endParaRPr kumimoji="0" lang="en-US" sz="3000" b="0" i="0" u="none" strike="noStrike" cap="none" normalizeH="0" baseline="0" dirty="0">
                        <a:ln>
                          <a:noFill/>
                        </a:ln>
                        <a:solidFill>
                          <a:srgbClr val="FFFFFF"/>
                        </a:solidFill>
                        <a:effectLst/>
                        <a:latin typeface="Coptic1" pitchFamily="2" charset="0"/>
                        <a:cs typeface="Arial" charset="0"/>
                      </a:endParaRPr>
                    </a:p>
                  </a:txBody>
                  <a:tcPr marT="34290" marB="3429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42234754"/>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59362" name="Group 2"/>
          <p:cNvGraphicFramePr>
            <a:graphicFrameLocks noGrp="1"/>
          </p:cNvGraphicFramePr>
          <p:nvPr>
            <p:extLst>
              <p:ext uri="{D42A27DB-BD31-4B8C-83A1-F6EECF244321}">
                <p14:modId xmlns:p14="http://schemas.microsoft.com/office/powerpoint/2010/main" val="2623958731"/>
              </p:ext>
            </p:extLst>
          </p:nvPr>
        </p:nvGraphicFramePr>
        <p:xfrm>
          <a:off x="0" y="201336"/>
          <a:ext cx="9143999" cy="3841995"/>
        </p:xfrm>
        <a:graphic>
          <a:graphicData uri="http://schemas.openxmlformats.org/drawingml/2006/table">
            <a:tbl>
              <a:tblPr/>
              <a:tblGrid>
                <a:gridCol w="3262009">
                  <a:extLst>
                    <a:ext uri="{9D8B030D-6E8A-4147-A177-3AD203B41FA5}">
                      <a16:colId xmlns:a16="http://schemas.microsoft.com/office/drawing/2014/main" val="20000"/>
                    </a:ext>
                  </a:extLst>
                </a:gridCol>
                <a:gridCol w="3416194">
                  <a:extLst>
                    <a:ext uri="{9D8B030D-6E8A-4147-A177-3AD203B41FA5}">
                      <a16:colId xmlns:a16="http://schemas.microsoft.com/office/drawing/2014/main" val="20001"/>
                    </a:ext>
                  </a:extLst>
                </a:gridCol>
                <a:gridCol w="2465796">
                  <a:extLst>
                    <a:ext uri="{9D8B030D-6E8A-4147-A177-3AD203B41FA5}">
                      <a16:colId xmlns:a16="http://schemas.microsoft.com/office/drawing/2014/main" val="20002"/>
                    </a:ext>
                  </a:extLst>
                </a:gridCol>
              </a:tblGrid>
              <a:tr h="375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400" b="0" i="0" u="sng" strike="noStrike" cap="none" normalizeH="0" baseline="0" dirty="0" err="1">
                          <a:ln>
                            <a:noFill/>
                          </a:ln>
                          <a:solidFill>
                            <a:srgbClr val="FF9900"/>
                          </a:solidFill>
                          <a:effectLst/>
                          <a:latin typeface="Coptic1" pitchFamily="2" charset="0"/>
                          <a:cs typeface="Arial" charset="0"/>
                        </a:rPr>
                        <a:t>Pidia~kwn</a:t>
                      </a:r>
                      <a:r>
                        <a:rPr kumimoji="0" lang="en-CA" sz="2400" b="0" i="0" u="sng" strike="noStrike" cap="none" normalizeH="0" baseline="0" dirty="0">
                          <a:ln>
                            <a:noFill/>
                          </a:ln>
                          <a:solidFill>
                            <a:srgbClr val="FF9900"/>
                          </a:solidFill>
                          <a:effectLst/>
                          <a:latin typeface="Coptic1" pitchFamily="2" charset="0"/>
                          <a:cs typeface="Arial" charset="0"/>
                        </a:rPr>
                        <a:t> :</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400" b="0" i="0" u="sng" strike="noStrike" cap="none" normalizeH="0" baseline="0" dirty="0">
                          <a:ln>
                            <a:noFill/>
                          </a:ln>
                          <a:solidFill>
                            <a:srgbClr val="FF9900"/>
                          </a:solidFill>
                          <a:effectLst/>
                          <a:latin typeface="Arial" charset="0"/>
                          <a:cs typeface="Arial" charset="0"/>
                        </a:rPr>
                        <a:t>Le diacre :</a:t>
                      </a:r>
                      <a:endParaRPr kumimoji="0" lang="en-US" sz="2400" b="0" i="0" u="sng" strike="noStrike" cap="none" normalizeH="0" baseline="0" dirty="0">
                        <a:ln>
                          <a:noFill/>
                        </a:ln>
                        <a:solidFill>
                          <a:srgbClr val="FF9900"/>
                        </a:solidFill>
                        <a:effectLst/>
                        <a:latin typeface="Arial"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400" b="0" i="0" u="sng" strike="noStrike" cap="none" normalizeH="0" baseline="0" dirty="0">
                          <a:ln>
                            <a:noFill/>
                          </a:ln>
                          <a:solidFill>
                            <a:srgbClr val="FF9900"/>
                          </a:solidFill>
                          <a:effectLst/>
                          <a:latin typeface="Arial" charset="0"/>
                          <a:cs typeface="Arial" charset="0"/>
                        </a:rPr>
                        <a:t>الشماس :</a:t>
                      </a:r>
                      <a:endParaRPr kumimoji="0" lang="en-US" sz="2400" b="0" i="0" u="sng" strike="noStrike" cap="none" normalizeH="0" baseline="0" dirty="0">
                        <a:ln>
                          <a:noFill/>
                        </a:ln>
                        <a:solidFill>
                          <a:srgbClr val="FF9900"/>
                        </a:solidFill>
                        <a:effectLst/>
                        <a:latin typeface="Arial"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955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a:ln>
                            <a:noFill/>
                          </a:ln>
                          <a:solidFill>
                            <a:srgbClr val="FFFFFF"/>
                          </a:solidFill>
                          <a:effectLst/>
                          <a:latin typeface="Coptic1" pitchFamily="2" charset="0"/>
                          <a:cs typeface="Arial" charset="0"/>
                        </a:rPr>
                        <a:t>P~roceuxacye</a:t>
                      </a:r>
                      <a:r>
                        <a:rPr kumimoji="0" lang="en-US" sz="3200" b="0" i="0" u="none" strike="noStrike" cap="none" normalizeH="0" baseline="0" dirty="0">
                          <a:ln>
                            <a:noFill/>
                          </a:ln>
                          <a:solidFill>
                            <a:srgbClr val="FFFFFF"/>
                          </a:solidFill>
                          <a:effectLst/>
                          <a:latin typeface="Coptic1" pitchFamily="2" charset="0"/>
                          <a:cs typeface="Arial" charset="0"/>
                        </a:rPr>
                        <a:t> </a:t>
                      </a:r>
                      <a:r>
                        <a:rPr kumimoji="0" lang="en-US" sz="3200" b="0" i="0" u="none" strike="noStrike" cap="none" normalizeH="0" baseline="0" dirty="0" err="1">
                          <a:ln>
                            <a:noFill/>
                          </a:ln>
                          <a:solidFill>
                            <a:srgbClr val="FFFFFF"/>
                          </a:solidFill>
                          <a:effectLst/>
                          <a:latin typeface="Coptic1" pitchFamily="2" charset="0"/>
                          <a:cs typeface="Arial" charset="0"/>
                        </a:rPr>
                        <a:t>u~per</a:t>
                      </a:r>
                      <a:r>
                        <a:rPr kumimoji="0" lang="en-US" sz="3200" b="0" i="0" u="none" strike="noStrike" cap="none" normalizeH="0" baseline="0" dirty="0">
                          <a:ln>
                            <a:noFill/>
                          </a:ln>
                          <a:solidFill>
                            <a:srgbClr val="FFFFFF"/>
                          </a:solidFill>
                          <a:effectLst/>
                          <a:latin typeface="Coptic1" pitchFamily="2" charset="0"/>
                          <a:cs typeface="Arial" charset="0"/>
                        </a:rPr>
                        <a:t> </a:t>
                      </a:r>
                      <a:r>
                        <a:rPr kumimoji="0" lang="en-US" sz="3200" b="0" i="0" u="none" strike="noStrike" cap="none" normalizeH="0" baseline="0" dirty="0" err="1">
                          <a:ln>
                            <a:noFill/>
                          </a:ln>
                          <a:solidFill>
                            <a:srgbClr val="FFFFFF"/>
                          </a:solidFill>
                          <a:effectLst/>
                          <a:latin typeface="Coptic1" pitchFamily="2" charset="0"/>
                          <a:cs typeface="Arial" charset="0"/>
                        </a:rPr>
                        <a:t>tou</a:t>
                      </a:r>
                      <a:r>
                        <a:rPr kumimoji="0" lang="en-US" sz="3200" b="0" i="0" u="none" strike="noStrike" cap="none" normalizeH="0" baseline="0" dirty="0">
                          <a:ln>
                            <a:noFill/>
                          </a:ln>
                          <a:solidFill>
                            <a:srgbClr val="FFFFFF"/>
                          </a:solidFill>
                          <a:effectLst/>
                          <a:latin typeface="Coptic1" pitchFamily="2" charset="0"/>
                          <a:cs typeface="Arial" charset="0"/>
                        </a:rPr>
                        <a:t> </a:t>
                      </a:r>
                      <a:r>
                        <a:rPr kumimoji="0" lang="en-US" sz="3200" b="0" i="0" u="none" strike="noStrike" cap="none" normalizeH="0" baseline="0" dirty="0" err="1">
                          <a:ln>
                            <a:noFill/>
                          </a:ln>
                          <a:solidFill>
                            <a:srgbClr val="FFFFFF"/>
                          </a:solidFill>
                          <a:effectLst/>
                          <a:latin typeface="Coptic1" pitchFamily="2" charset="0"/>
                          <a:cs typeface="Arial" charset="0"/>
                        </a:rPr>
                        <a:t>agiou</a:t>
                      </a:r>
                      <a:r>
                        <a:rPr kumimoji="0" lang="en-US" sz="3200" b="0" i="0" u="none" strike="noStrike" cap="none" normalizeH="0" baseline="0" dirty="0">
                          <a:ln>
                            <a:noFill/>
                          </a:ln>
                          <a:solidFill>
                            <a:srgbClr val="FFFFFF"/>
                          </a:solidFill>
                          <a:effectLst/>
                          <a:latin typeface="Coptic1" pitchFamily="2" charset="0"/>
                          <a:cs typeface="Arial" charset="0"/>
                        </a:rPr>
                        <a:t> </a:t>
                      </a:r>
                      <a:r>
                        <a:rPr kumimoji="0" lang="en-US" sz="3200" b="0" i="0" u="none" strike="noStrike" cap="none" normalizeH="0" baseline="0" dirty="0" err="1">
                          <a:ln>
                            <a:noFill/>
                          </a:ln>
                          <a:solidFill>
                            <a:srgbClr val="FFFFFF"/>
                          </a:solidFill>
                          <a:effectLst/>
                          <a:latin typeface="Coptic1" pitchFamily="2" charset="0"/>
                          <a:cs typeface="Arial" charset="0"/>
                        </a:rPr>
                        <a:t>euaggeliou</a:t>
                      </a:r>
                      <a:r>
                        <a:rPr kumimoji="0" lang="en-US" sz="3200" b="0" i="0" u="none" strike="noStrike" cap="none" normalizeH="0" baseline="0" dirty="0">
                          <a:ln>
                            <a:noFill/>
                          </a:ln>
                          <a:solidFill>
                            <a:srgbClr val="FFFFFF"/>
                          </a:solidFill>
                          <a:effectLst/>
                          <a:latin typeface="Coptic1" pitchFamily="2" charset="0"/>
                          <a:cs typeface="Arial" charset="0"/>
                        </a:rPr>
                        <a:t>.</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200" b="0" i="0" u="none" strike="noStrike" cap="none" normalizeH="0" baseline="0" dirty="0">
                          <a:ln>
                            <a:noFill/>
                          </a:ln>
                          <a:solidFill>
                            <a:srgbClr val="FFFFFF"/>
                          </a:solidFill>
                          <a:effectLst/>
                          <a:latin typeface="Arial" charset="0"/>
                          <a:cs typeface="Arial" charset="0"/>
                        </a:rPr>
                        <a:t>Priez</a:t>
                      </a:r>
                      <a:r>
                        <a:rPr kumimoji="0" lang="en-CA" sz="3200" b="0" i="0" u="none" strike="noStrike" cap="none" normalizeH="0" baseline="0" dirty="0">
                          <a:ln>
                            <a:noFill/>
                          </a:ln>
                          <a:solidFill>
                            <a:srgbClr val="FFFFFF"/>
                          </a:solidFill>
                          <a:effectLst/>
                          <a:latin typeface="Arial" charset="0"/>
                          <a:cs typeface="Arial" charset="0"/>
                        </a:rPr>
                        <a:t> pour le saint </a:t>
                      </a:r>
                      <a:r>
                        <a:rPr kumimoji="0" lang="en-US" sz="3200" b="0" i="0" u="none" strike="noStrike" cap="none" normalizeH="0" baseline="0" dirty="0" err="1">
                          <a:ln>
                            <a:noFill/>
                          </a:ln>
                          <a:solidFill>
                            <a:srgbClr val="FFFFFF"/>
                          </a:solidFill>
                          <a:effectLst/>
                          <a:latin typeface="Arial" charset="0"/>
                          <a:cs typeface="Arial" charset="0"/>
                        </a:rPr>
                        <a:t>Évangile</a:t>
                      </a:r>
                      <a:r>
                        <a:rPr kumimoji="0" lang="en-CA" sz="3200" b="0" i="0" u="none" strike="noStrike" cap="none" normalizeH="0" baseline="0" dirty="0">
                          <a:ln>
                            <a:noFill/>
                          </a:ln>
                          <a:solidFill>
                            <a:srgbClr val="FFFFFF"/>
                          </a:solidFill>
                          <a:effectLst/>
                          <a:latin typeface="Arial"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CA" sz="3200" b="0" i="0" u="none" strike="noStrike" cap="none" normalizeH="0" baseline="0" dirty="0">
                        <a:ln>
                          <a:noFill/>
                        </a:ln>
                        <a:solidFill>
                          <a:srgbClr val="FFFFFF"/>
                        </a:solidFill>
                        <a:effectLst/>
                        <a:latin typeface="Arial"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3200" b="0" i="0" u="none" strike="noStrike" cap="none" normalizeH="0" baseline="0" dirty="0">
                          <a:ln>
                            <a:noFill/>
                          </a:ln>
                          <a:solidFill>
                            <a:srgbClr val="FFFFFF"/>
                          </a:solidFill>
                          <a:effectLst/>
                          <a:latin typeface="Arial" charset="0"/>
                          <a:cs typeface="Arial" charset="0"/>
                        </a:rPr>
                        <a:t>صلوا من أجل </a:t>
                      </a:r>
                      <a:r>
                        <a:rPr kumimoji="0" lang="ar-EG" sz="3200" b="0" i="0" u="none" strike="noStrike" cap="none" normalizeH="0" baseline="0" dirty="0" err="1">
                          <a:ln>
                            <a:noFill/>
                          </a:ln>
                          <a:solidFill>
                            <a:srgbClr val="FFFFFF"/>
                          </a:solidFill>
                          <a:effectLst/>
                          <a:latin typeface="Arial" charset="0"/>
                          <a:cs typeface="Arial" charset="0"/>
                        </a:rPr>
                        <a:t>الأنجيل</a:t>
                      </a:r>
                      <a:r>
                        <a:rPr kumimoji="0" lang="ar-EG" sz="3200" b="0" i="0" u="none" strike="noStrike" cap="none" normalizeH="0" baseline="0" dirty="0">
                          <a:ln>
                            <a:noFill/>
                          </a:ln>
                          <a:solidFill>
                            <a:srgbClr val="FFFFFF"/>
                          </a:solidFill>
                          <a:effectLst/>
                          <a:latin typeface="Arial" charset="0"/>
                          <a:cs typeface="Arial" charset="0"/>
                        </a:rPr>
                        <a:t> المقدس.</a:t>
                      </a:r>
                      <a:endParaRPr kumimoji="0" lang="en-US" sz="3200" b="0" i="0" u="none" strike="noStrike" cap="none" normalizeH="0" baseline="0" dirty="0">
                        <a:ln>
                          <a:noFill/>
                        </a:ln>
                        <a:solidFill>
                          <a:srgbClr val="FFFFFF"/>
                        </a:solidFill>
                        <a:effectLst/>
                        <a:latin typeface="Arial"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67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400" b="0" i="0" u="sng" strike="noStrike" cap="none" normalizeH="0" baseline="0" dirty="0" err="1">
                          <a:ln>
                            <a:noFill/>
                          </a:ln>
                          <a:solidFill>
                            <a:srgbClr val="FF9900"/>
                          </a:solidFill>
                          <a:effectLst/>
                          <a:latin typeface="Coptic1" pitchFamily="2" charset="0"/>
                          <a:cs typeface="Arial" charset="0"/>
                        </a:rPr>
                        <a:t>Pilaoc</a:t>
                      </a:r>
                      <a:r>
                        <a:rPr kumimoji="0" lang="en-CA" sz="2400" b="0" i="0" u="sng" strike="noStrike" cap="none" normalizeH="0" baseline="0" dirty="0">
                          <a:ln>
                            <a:noFill/>
                          </a:ln>
                          <a:solidFill>
                            <a:srgbClr val="FF9900"/>
                          </a:solidFill>
                          <a:effectLst/>
                          <a:latin typeface="Coptic1" pitchFamily="2" charset="0"/>
                          <a:cs typeface="Arial" charset="0"/>
                        </a:rPr>
                        <a:t> :</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400" b="0" i="0" u="sng" strike="noStrike" cap="none" normalizeH="0" baseline="0" dirty="0">
                          <a:ln>
                            <a:noFill/>
                          </a:ln>
                          <a:solidFill>
                            <a:srgbClr val="FF9900"/>
                          </a:solidFill>
                          <a:effectLst/>
                          <a:latin typeface="Arial" charset="0"/>
                          <a:cs typeface="Arial" charset="0"/>
                        </a:rPr>
                        <a:t>Le peuple :</a:t>
                      </a:r>
                      <a:endParaRPr kumimoji="0" lang="en-US" sz="2400" b="0" i="0" u="sng" strike="noStrike" cap="none" normalizeH="0" baseline="0" dirty="0">
                        <a:ln>
                          <a:noFill/>
                        </a:ln>
                        <a:solidFill>
                          <a:srgbClr val="FF9900"/>
                        </a:solidFill>
                        <a:effectLst/>
                        <a:latin typeface="Arial"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400" b="0" i="0" u="sng" strike="noStrike" cap="none" normalizeH="0" baseline="0" dirty="0">
                          <a:ln>
                            <a:noFill/>
                          </a:ln>
                          <a:solidFill>
                            <a:srgbClr val="FF9900"/>
                          </a:solidFill>
                          <a:effectLst/>
                          <a:latin typeface="Arial" charset="0"/>
                          <a:cs typeface="Arial" charset="0"/>
                        </a:rPr>
                        <a:t>الشعب :</a:t>
                      </a:r>
                      <a:endParaRPr kumimoji="0" lang="en-US" sz="2400" b="0" i="0" u="sng" strike="noStrike" cap="none" normalizeH="0" baseline="0" dirty="0">
                        <a:ln>
                          <a:noFill/>
                        </a:ln>
                        <a:solidFill>
                          <a:srgbClr val="FF9900"/>
                        </a:solidFill>
                        <a:effectLst/>
                        <a:latin typeface="Arial"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777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a:ln>
                            <a:noFill/>
                          </a:ln>
                          <a:solidFill>
                            <a:srgbClr val="FFFFFF"/>
                          </a:solidFill>
                          <a:effectLst/>
                          <a:latin typeface="Coptic1" pitchFamily="2" charset="0"/>
                          <a:cs typeface="Arial" charset="0"/>
                        </a:rPr>
                        <a:t>Kurie</a:t>
                      </a:r>
                      <a:r>
                        <a:rPr kumimoji="0" lang="en-US" sz="3200" b="0" i="0" u="none" strike="noStrike" cap="none" normalizeH="0" baseline="0" dirty="0">
                          <a:ln>
                            <a:noFill/>
                          </a:ln>
                          <a:solidFill>
                            <a:srgbClr val="FFFFFF"/>
                          </a:solidFill>
                          <a:effectLst/>
                          <a:latin typeface="Coptic1" pitchFamily="2" charset="0"/>
                          <a:cs typeface="Arial" charset="0"/>
                        </a:rPr>
                        <a:t>~ </a:t>
                      </a:r>
                      <a:r>
                        <a:rPr kumimoji="0" lang="en-US" sz="3200" b="0" i="0" u="none" strike="noStrike" cap="none" normalizeH="0" baseline="0" dirty="0" err="1">
                          <a:ln>
                            <a:noFill/>
                          </a:ln>
                          <a:solidFill>
                            <a:srgbClr val="FFFFFF"/>
                          </a:solidFill>
                          <a:effectLst/>
                          <a:latin typeface="Coptic1" pitchFamily="2" charset="0"/>
                          <a:cs typeface="Arial" charset="0"/>
                        </a:rPr>
                        <a:t>e~le</a:t>
                      </a:r>
                      <a:r>
                        <a:rPr kumimoji="0" lang="en-US" sz="3200" b="0" i="0" u="none" strike="noStrike" cap="none" normalizeH="0" baseline="0" dirty="0">
                          <a:ln>
                            <a:noFill/>
                          </a:ln>
                          <a:solidFill>
                            <a:srgbClr val="FFFFFF"/>
                          </a:solidFill>
                          <a:effectLst/>
                          <a:latin typeface="Coptic1" pitchFamily="2" charset="0"/>
                          <a:cs typeface="Arial" charset="0"/>
                        </a:rPr>
                        <a:t>/~con.</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3200" b="0" i="0" u="none" strike="noStrike" cap="none" normalizeH="0" baseline="0" dirty="0">
                          <a:ln>
                            <a:noFill/>
                          </a:ln>
                          <a:solidFill>
                            <a:srgbClr val="FFFFFF"/>
                          </a:solidFill>
                          <a:effectLst/>
                          <a:latin typeface="Arial" charset="0"/>
                          <a:cs typeface="Arial" charset="0"/>
                        </a:rPr>
                        <a:t>Pitié Seigneur.</a:t>
                      </a:r>
                      <a:endParaRPr kumimoji="0" lang="en-US" sz="3200" b="0" i="0" u="none" strike="noStrike" cap="none" normalizeH="0" baseline="0" dirty="0">
                        <a:ln>
                          <a:noFill/>
                        </a:ln>
                        <a:solidFill>
                          <a:srgbClr val="FFFFFF"/>
                        </a:solidFill>
                        <a:effectLst/>
                        <a:latin typeface="Arial"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3200" b="0" i="0" u="none" strike="noStrike" cap="none" normalizeH="0" baseline="0" dirty="0">
                          <a:ln>
                            <a:noFill/>
                          </a:ln>
                          <a:solidFill>
                            <a:srgbClr val="FFFFFF"/>
                          </a:solidFill>
                          <a:effectLst/>
                          <a:latin typeface="Coptic1" pitchFamily="2" charset="0"/>
                          <a:cs typeface="Arial" charset="0"/>
                        </a:rPr>
                        <a:t>يا رب ارحم .</a:t>
                      </a:r>
                      <a:endParaRPr kumimoji="0" lang="en-US" sz="3200" b="0" i="0" u="none" strike="noStrike" cap="none" normalizeH="0" baseline="0" dirty="0">
                        <a:ln>
                          <a:noFill/>
                        </a:ln>
                        <a:solidFill>
                          <a:srgbClr val="FFFFFF"/>
                        </a:solidFill>
                        <a:effectLst/>
                        <a:latin typeface="Coptic1" pitchFamily="2"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99202165"/>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60386" name="Group 2"/>
          <p:cNvGraphicFramePr>
            <a:graphicFrameLocks noGrp="1"/>
          </p:cNvGraphicFramePr>
          <p:nvPr>
            <p:extLst>
              <p:ext uri="{D42A27DB-BD31-4B8C-83A1-F6EECF244321}">
                <p14:modId xmlns:p14="http://schemas.microsoft.com/office/powerpoint/2010/main" val="2851364769"/>
              </p:ext>
            </p:extLst>
          </p:nvPr>
        </p:nvGraphicFramePr>
        <p:xfrm>
          <a:off x="0" y="171450"/>
          <a:ext cx="9143999" cy="4465320"/>
        </p:xfrm>
        <a:graphic>
          <a:graphicData uri="http://schemas.openxmlformats.org/drawingml/2006/table">
            <a:tbl>
              <a:tblPr/>
              <a:tblGrid>
                <a:gridCol w="3184187">
                  <a:extLst>
                    <a:ext uri="{9D8B030D-6E8A-4147-A177-3AD203B41FA5}">
                      <a16:colId xmlns:a16="http://schemas.microsoft.com/office/drawing/2014/main" val="20000"/>
                    </a:ext>
                  </a:extLst>
                </a:gridCol>
                <a:gridCol w="3197158">
                  <a:extLst>
                    <a:ext uri="{9D8B030D-6E8A-4147-A177-3AD203B41FA5}">
                      <a16:colId xmlns:a16="http://schemas.microsoft.com/office/drawing/2014/main" val="20001"/>
                    </a:ext>
                  </a:extLst>
                </a:gridCol>
                <a:gridCol w="2762654">
                  <a:extLst>
                    <a:ext uri="{9D8B030D-6E8A-4147-A177-3AD203B41FA5}">
                      <a16:colId xmlns:a16="http://schemas.microsoft.com/office/drawing/2014/main" val="20002"/>
                    </a:ext>
                  </a:extLst>
                </a:gridCol>
              </a:tblGrid>
              <a:tr h="301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0" i="0" u="sng" strike="noStrike" cap="none" normalizeH="0" baseline="0" dirty="0" err="1">
                          <a:ln>
                            <a:noFill/>
                          </a:ln>
                          <a:solidFill>
                            <a:srgbClr val="FF9900"/>
                          </a:solidFill>
                          <a:effectLst/>
                          <a:latin typeface="Coptic1" pitchFamily="2" charset="0"/>
                          <a:cs typeface="Arial" charset="0"/>
                        </a:rPr>
                        <a:t>Piou</a:t>
                      </a:r>
                      <a:r>
                        <a:rPr kumimoji="0" lang="en-CA" sz="2000" b="0" i="0" u="sng" strike="noStrike" cap="none" normalizeH="0" baseline="0" dirty="0">
                          <a:ln>
                            <a:noFill/>
                          </a:ln>
                          <a:solidFill>
                            <a:srgbClr val="FF9900"/>
                          </a:solidFill>
                          <a:effectLst/>
                          <a:latin typeface="Coptic1" pitchFamily="2" charset="0"/>
                          <a:cs typeface="Arial" charset="0"/>
                        </a:rPr>
                        <a:t>/b :</a:t>
                      </a: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Arial" charset="0"/>
                          <a:cs typeface="Arial" charset="0"/>
                        </a:rPr>
                        <a:t>Le prêtre :</a:t>
                      </a:r>
                      <a:endParaRPr kumimoji="0" lang="en-US" sz="2000" b="0" i="0" u="none" strike="noStrike" cap="none" normalizeH="0" baseline="0" dirty="0">
                        <a:ln>
                          <a:noFill/>
                        </a:ln>
                        <a:solidFill>
                          <a:schemeClr val="tx1"/>
                        </a:solidFill>
                        <a:effectLst/>
                        <a:latin typeface="Arial" charset="0"/>
                        <a:cs typeface="Arial" charset="0"/>
                      </a:endParaRP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000" b="0" i="0" u="sng" strike="noStrike" cap="none" normalizeH="0" baseline="0" dirty="0">
                          <a:ln>
                            <a:noFill/>
                          </a:ln>
                          <a:solidFill>
                            <a:srgbClr val="FF9900"/>
                          </a:solidFill>
                          <a:effectLst/>
                          <a:latin typeface="Arial" charset="0"/>
                          <a:cs typeface="Arial" charset="0"/>
                        </a:rPr>
                        <a:t>الكاهن :</a:t>
                      </a:r>
                      <a:endParaRPr kumimoji="0" lang="en-US" sz="2000" b="0" i="0" u="none" strike="noStrike" cap="none" normalizeH="0" baseline="0" dirty="0">
                        <a:ln>
                          <a:noFill/>
                        </a:ln>
                        <a:solidFill>
                          <a:schemeClr val="tx1"/>
                        </a:solidFill>
                        <a:effectLst/>
                        <a:latin typeface="Arial" charset="0"/>
                        <a:cs typeface="Arial" charset="0"/>
                      </a:endParaRPr>
                    </a:p>
                  </a:txBody>
                  <a:tcPr marT="34290" marB="3429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409194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rgbClr val="FFFFFF"/>
                          </a:solidFill>
                          <a:effectLst/>
                          <a:latin typeface="Coptic1" pitchFamily="2" charset="0"/>
                          <a:cs typeface="Arial" charset="0"/>
                        </a:rPr>
                        <a:t>A~riv~meui</a:t>
                      </a:r>
                      <a:r>
                        <a:rPr kumimoji="0" lang="en-US" sz="2800" b="0" i="0" u="none" strike="noStrike" cap="none" normalizeH="0" baseline="0" dirty="0">
                          <a:ln>
                            <a:noFill/>
                          </a:ln>
                          <a:solidFill>
                            <a:srgbClr val="FFFFFF"/>
                          </a:solidFill>
                          <a:effectLst/>
                          <a:latin typeface="Coptic1" pitchFamily="2" charset="0"/>
                          <a:cs typeface="Arial" charset="0"/>
                        </a:rPr>
                        <a:t>~ de on </a:t>
                      </a:r>
                      <a:r>
                        <a:rPr kumimoji="0" lang="en-US" sz="2800" b="0" i="0" u="none" strike="noStrike" cap="none" normalizeH="0" baseline="0" dirty="0" err="1">
                          <a:ln>
                            <a:noFill/>
                          </a:ln>
                          <a:solidFill>
                            <a:srgbClr val="FFFFFF"/>
                          </a:solidFill>
                          <a:effectLst/>
                          <a:latin typeface="Coptic1" pitchFamily="2" charset="0"/>
                          <a:cs typeface="Arial" charset="0"/>
                        </a:rPr>
                        <a:t>penn</a:t>
                      </a:r>
                      <a:r>
                        <a:rPr kumimoji="0" lang="en-US" sz="2800" b="0" i="0" u="none" strike="noStrike" cap="none" normalizeH="0" baseline="0" dirty="0">
                          <a:ln>
                            <a:noFill/>
                          </a:ln>
                          <a:solidFill>
                            <a:srgbClr val="FFFFFF"/>
                          </a:solidFill>
                          <a:effectLst/>
                          <a:latin typeface="Coptic1" pitchFamily="2" charset="0"/>
                          <a:cs typeface="Arial" charset="0"/>
                        </a:rPr>
                        <a:t>/b </a:t>
                      </a:r>
                      <a:r>
                        <a:rPr kumimoji="0" lang="en-US" sz="2800" b="0" i="0" u="none" strike="noStrike" cap="none" normalizeH="0" baseline="0" dirty="0" err="1">
                          <a:ln>
                            <a:noFill/>
                          </a:ln>
                          <a:solidFill>
                            <a:srgbClr val="FFFFFF"/>
                          </a:solidFill>
                          <a:effectLst/>
                          <a:latin typeface="Coptic1" pitchFamily="2" charset="0"/>
                          <a:cs typeface="Arial" charset="0"/>
                        </a:rPr>
                        <a:t>n~ouon</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niben</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etauhonhen</a:t>
                      </a:r>
                      <a:r>
                        <a:rPr kumimoji="0" lang="en-US" sz="2800" b="0" i="0" u="none" strike="noStrike" cap="none" normalizeH="0" baseline="0" dirty="0">
                          <a:ln>
                            <a:noFill/>
                          </a:ln>
                          <a:solidFill>
                            <a:srgbClr val="FFFFFF"/>
                          </a:solidFill>
                          <a:effectLst/>
                          <a:latin typeface="Coptic1" pitchFamily="2" charset="0"/>
                          <a:cs typeface="Arial" charset="0"/>
                        </a:rPr>
                        <a:t> nan </a:t>
                      </a:r>
                      <a:r>
                        <a:rPr kumimoji="0" lang="en-US" sz="2800" b="0" i="0" u="none" strike="noStrike" cap="none" normalizeH="0" baseline="0" dirty="0" err="1">
                          <a:ln>
                            <a:noFill/>
                          </a:ln>
                          <a:solidFill>
                            <a:srgbClr val="FFFFFF"/>
                          </a:solidFill>
                          <a:effectLst/>
                          <a:latin typeface="Coptic1" pitchFamily="2" charset="0"/>
                          <a:cs typeface="Arial" charset="0"/>
                        </a:rPr>
                        <a:t>e~erpoumeui</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qen</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nen</a:t>
                      </a:r>
                      <a:r>
                        <a:rPr kumimoji="0" lang="en-US" sz="2800" b="0" i="0" u="none" strike="noStrike" cap="none" normalizeH="0" baseline="0" dirty="0">
                          <a:ln>
                            <a:noFill/>
                          </a:ln>
                          <a:solidFill>
                            <a:srgbClr val="FFFFFF"/>
                          </a:solidFill>
                          <a:effectLst/>
                          <a:latin typeface="Coptic1" pitchFamily="2" charset="0"/>
                          <a:cs typeface="Arial" charset="0"/>
                        </a:rPr>
                        <a:t>]ho </a:t>
                      </a:r>
                      <a:r>
                        <a:rPr kumimoji="0" lang="en-US" sz="2800" b="0" i="0" u="none" strike="noStrike" cap="none" normalizeH="0" baseline="0" dirty="0" err="1">
                          <a:ln>
                            <a:noFill/>
                          </a:ln>
                          <a:solidFill>
                            <a:srgbClr val="FFFFFF"/>
                          </a:solidFill>
                          <a:effectLst/>
                          <a:latin typeface="Coptic1" pitchFamily="2" charset="0"/>
                          <a:cs typeface="Arial" charset="0"/>
                        </a:rPr>
                        <a:t>nem</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nentwbh</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e~teni~ri</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m~mwou</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e~p~swi</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harok</a:t>
                      </a:r>
                      <a:r>
                        <a:rPr kumimoji="0" lang="en-US" sz="2800" b="0" i="0" u="none" strike="noStrike" cap="none" normalizeH="0" baseline="0" dirty="0">
                          <a:ln>
                            <a:noFill/>
                          </a:ln>
                          <a:solidFill>
                            <a:srgbClr val="FFFFFF"/>
                          </a:solidFill>
                          <a:effectLst/>
                          <a:latin typeface="Coptic1" pitchFamily="2" charset="0"/>
                          <a:cs typeface="Arial" charset="0"/>
                        </a:rPr>
                        <a:t> P~{</a:t>
                      </a:r>
                      <a:r>
                        <a:rPr kumimoji="0" lang="en-US" sz="2800" b="0" i="0" u="none" strike="noStrike" cap="none" normalizeH="0" baseline="0" dirty="0" err="1">
                          <a:ln>
                            <a:noFill/>
                          </a:ln>
                          <a:solidFill>
                            <a:srgbClr val="FFFFFF"/>
                          </a:solidFill>
                          <a:effectLst/>
                          <a:latin typeface="Coptic1" pitchFamily="2" charset="0"/>
                          <a:cs typeface="Arial" charset="0"/>
                        </a:rPr>
                        <a:t>oic</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PenNou</a:t>
                      </a:r>
                      <a:r>
                        <a:rPr kumimoji="0" lang="en-US" sz="2800" b="0" i="0" u="none" strike="noStrike" cap="none" normalizeH="0" baseline="0" dirty="0">
                          <a:ln>
                            <a:noFill/>
                          </a:ln>
                          <a:solidFill>
                            <a:srgbClr val="FFFFFF"/>
                          </a:solidFill>
                          <a:effectLst/>
                          <a:latin typeface="Coptic1" pitchFamily="2" charset="0"/>
                          <a:cs typeface="Arial" charset="0"/>
                        </a:rPr>
                        <a:t>].</a:t>
                      </a: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600" b="0" i="0" u="none" strike="noStrike" cap="none" normalizeH="0" baseline="0" dirty="0">
                          <a:ln>
                            <a:noFill/>
                          </a:ln>
                          <a:solidFill>
                            <a:srgbClr val="FFFFFF"/>
                          </a:solidFill>
                          <a:effectLst/>
                          <a:latin typeface="Arial" charset="0"/>
                          <a:cs typeface="Arial" charset="0"/>
                        </a:rPr>
                        <a:t>Souviens-Toi Seigneur, de tous ceux qui nous ont demandé de se souvenir d’eux dans nos supplications et nos prières que nous T’adressons Ô Dieu notre Seigneur.</a:t>
                      </a: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altLang="zh-CN" sz="3200" b="0" i="0" u="none" strike="noStrike" cap="none" normalizeH="0" baseline="0" dirty="0">
                          <a:ln>
                            <a:noFill/>
                          </a:ln>
                          <a:solidFill>
                            <a:srgbClr val="FFFFFF"/>
                          </a:solidFill>
                          <a:effectLst/>
                          <a:latin typeface="Arial" charset="0"/>
                          <a:cs typeface="Arial" charset="0"/>
                        </a:rPr>
                        <a:t>اذكر ايضا يا سيدنا كل الذين أوصونا أن نذكرهم في تضرعاتنا وطلباتنا التي نرفعها اليك ايها الرب الهنا</a:t>
                      </a:r>
                      <a:r>
                        <a:rPr kumimoji="0" lang="fr-FR" altLang="zh-CN" sz="3200" b="0" i="0" u="none" strike="noStrike" cap="none" normalizeH="0" baseline="0" dirty="0">
                          <a:ln>
                            <a:noFill/>
                          </a:ln>
                          <a:solidFill>
                            <a:srgbClr val="FFFFFF"/>
                          </a:solidFill>
                          <a:effectLst/>
                          <a:latin typeface="Arial" charset="0"/>
                          <a:cs typeface="Arial" charset="0"/>
                        </a:rPr>
                        <a:t>.</a:t>
                      </a:r>
                      <a:endParaRPr kumimoji="0" lang="en-US" sz="32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42327851"/>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61429" name="Group 21"/>
          <p:cNvGraphicFramePr>
            <a:graphicFrameLocks noGrp="1"/>
          </p:cNvGraphicFramePr>
          <p:nvPr>
            <p:extLst>
              <p:ext uri="{D42A27DB-BD31-4B8C-83A1-F6EECF244321}">
                <p14:modId xmlns:p14="http://schemas.microsoft.com/office/powerpoint/2010/main" val="2641058704"/>
              </p:ext>
            </p:extLst>
          </p:nvPr>
        </p:nvGraphicFramePr>
        <p:xfrm>
          <a:off x="0" y="0"/>
          <a:ext cx="9144000" cy="5219700"/>
        </p:xfrm>
        <a:graphic>
          <a:graphicData uri="http://schemas.openxmlformats.org/drawingml/2006/table">
            <a:tbl>
              <a:tblPr/>
              <a:tblGrid>
                <a:gridCol w="3262009">
                  <a:extLst>
                    <a:ext uri="{9D8B030D-6E8A-4147-A177-3AD203B41FA5}">
                      <a16:colId xmlns:a16="http://schemas.microsoft.com/office/drawing/2014/main" val="20000"/>
                    </a:ext>
                  </a:extLst>
                </a:gridCol>
                <a:gridCol w="3164731">
                  <a:extLst>
                    <a:ext uri="{9D8B030D-6E8A-4147-A177-3AD203B41FA5}">
                      <a16:colId xmlns:a16="http://schemas.microsoft.com/office/drawing/2014/main" val="20001"/>
                    </a:ext>
                  </a:extLst>
                </a:gridCol>
                <a:gridCol w="2717260">
                  <a:extLst>
                    <a:ext uri="{9D8B030D-6E8A-4147-A177-3AD203B41FA5}">
                      <a16:colId xmlns:a16="http://schemas.microsoft.com/office/drawing/2014/main" val="20002"/>
                    </a:ext>
                  </a:extLst>
                </a:gridCol>
              </a:tblGrid>
              <a:tr h="42291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dirty="0">
                          <a:ln>
                            <a:noFill/>
                          </a:ln>
                          <a:solidFill>
                            <a:srgbClr val="FFFFFF"/>
                          </a:solidFill>
                          <a:effectLst/>
                          <a:latin typeface="Coptic1" pitchFamily="2" charset="0"/>
                          <a:cs typeface="Arial" charset="0"/>
                        </a:rPr>
                        <a:t>N/ </a:t>
                      </a:r>
                      <a:r>
                        <a:rPr kumimoji="0" lang="en-US" sz="2600" b="0" i="0" u="none" strike="noStrike" cap="none" normalizeH="0" baseline="0" dirty="0" err="1">
                          <a:ln>
                            <a:noFill/>
                          </a:ln>
                          <a:solidFill>
                            <a:srgbClr val="FFFFFF"/>
                          </a:solidFill>
                          <a:effectLst/>
                          <a:latin typeface="Coptic1" pitchFamily="2" charset="0"/>
                          <a:cs typeface="Arial" charset="0"/>
                        </a:rPr>
                        <a:t>etauersorp</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n~enkot</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mam~ton</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nwou</a:t>
                      </a:r>
                      <a:r>
                        <a:rPr kumimoji="0" lang="en-US" sz="2600" b="0" i="0" u="none" strike="noStrike" cap="none" normalizeH="0" baseline="0" dirty="0">
                          <a:ln>
                            <a:noFill/>
                          </a:ln>
                          <a:solidFill>
                            <a:srgbClr val="FFFFFF"/>
                          </a:solidFill>
                          <a:effectLst/>
                          <a:latin typeface="Coptic1" pitchFamily="2" charset="0"/>
                          <a:cs typeface="Arial" charset="0"/>
                        </a:rPr>
                        <a:t> : n/</a:t>
                      </a:r>
                      <a:r>
                        <a:rPr kumimoji="0" lang="en-US" sz="2600" b="0" i="0" u="none" strike="noStrike" cap="none" normalizeH="0" baseline="0" dirty="0" err="1">
                          <a:ln>
                            <a:noFill/>
                          </a:ln>
                          <a:solidFill>
                            <a:srgbClr val="FFFFFF"/>
                          </a:solidFill>
                          <a:effectLst/>
                          <a:latin typeface="Coptic1" pitchFamily="2" charset="0"/>
                          <a:cs typeface="Arial" charset="0"/>
                        </a:rPr>
                        <a:t>etswni</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matal</a:t>
                      </a:r>
                      <a:r>
                        <a:rPr kumimoji="0" lang="en-US" sz="2600" b="0" i="0" u="none" strike="noStrike" cap="none" normalizeH="0" baseline="0" dirty="0">
                          <a:ln>
                            <a:noFill/>
                          </a:ln>
                          <a:solidFill>
                            <a:srgbClr val="FFFFFF"/>
                          </a:solidFill>
                          <a:effectLst/>
                          <a:latin typeface="Coptic1" pitchFamily="2" charset="0"/>
                          <a:cs typeface="Arial" charset="0"/>
                        </a:rPr>
                        <a:t>[</a:t>
                      </a:r>
                      <a:r>
                        <a:rPr kumimoji="0" lang="en-US" sz="2600" b="0" i="0" u="none" strike="noStrike" cap="none" normalizeH="0" baseline="0" dirty="0" err="1">
                          <a:ln>
                            <a:noFill/>
                          </a:ln>
                          <a:solidFill>
                            <a:srgbClr val="FFFFFF"/>
                          </a:solidFill>
                          <a:effectLst/>
                          <a:latin typeface="Coptic1" pitchFamily="2" charset="0"/>
                          <a:cs typeface="Arial" charset="0"/>
                        </a:rPr>
                        <a:t>wou</a:t>
                      </a:r>
                      <a:r>
                        <a:rPr kumimoji="0" lang="en-US" sz="2600" b="0" i="0" u="none" strike="noStrike" cap="none" normalizeH="0" baseline="0" dirty="0">
                          <a:ln>
                            <a:noFill/>
                          </a:ln>
                          <a:solidFill>
                            <a:srgbClr val="FFFFFF"/>
                          </a:solidFill>
                          <a:effectLst/>
                          <a:latin typeface="Coptic1" pitchFamily="2" charset="0"/>
                          <a:cs typeface="Arial" charset="0"/>
                        </a:rPr>
                        <a:t>. Je </a:t>
                      </a:r>
                      <a:r>
                        <a:rPr kumimoji="0" lang="en-US" sz="2600" b="0" i="0" u="none" strike="noStrike" cap="none" normalizeH="0" baseline="0" dirty="0" err="1">
                          <a:ln>
                            <a:noFill/>
                          </a:ln>
                          <a:solidFill>
                            <a:srgbClr val="FFFFFF"/>
                          </a:solidFill>
                          <a:effectLst/>
                          <a:latin typeface="Coptic1" pitchFamily="2" charset="0"/>
                          <a:cs typeface="Arial" charset="0"/>
                        </a:rPr>
                        <a:t>n~yok</a:t>
                      </a:r>
                      <a:r>
                        <a:rPr kumimoji="0" lang="en-US" sz="2600" b="0" i="0" u="none" strike="noStrike" cap="none" normalizeH="0" baseline="0" dirty="0">
                          <a:ln>
                            <a:noFill/>
                          </a:ln>
                          <a:solidFill>
                            <a:srgbClr val="FFFFFF"/>
                          </a:solidFill>
                          <a:effectLst/>
                          <a:latin typeface="Coptic1" pitchFamily="2" charset="0"/>
                          <a:cs typeface="Arial" charset="0"/>
                        </a:rPr>
                        <a:t> gar pe </a:t>
                      </a:r>
                      <a:r>
                        <a:rPr kumimoji="0" lang="en-US" sz="2600" b="0" i="0" u="none" strike="noStrike" cap="none" normalizeH="0" baseline="0" dirty="0" err="1">
                          <a:ln>
                            <a:noFill/>
                          </a:ln>
                          <a:solidFill>
                            <a:srgbClr val="FFFFFF"/>
                          </a:solidFill>
                          <a:effectLst/>
                          <a:latin typeface="Coptic1" pitchFamily="2" charset="0"/>
                          <a:cs typeface="Arial" charset="0"/>
                        </a:rPr>
                        <a:t>penwnq</a:t>
                      </a:r>
                      <a:r>
                        <a:rPr kumimoji="0" lang="en-US" sz="2600" b="0" i="0" u="none" strike="noStrike" cap="none" normalizeH="0" baseline="0" dirty="0">
                          <a:ln>
                            <a:noFill/>
                          </a:ln>
                          <a:solidFill>
                            <a:srgbClr val="FFFFFF"/>
                          </a:solidFill>
                          <a:effectLst/>
                          <a:latin typeface="Coptic1" pitchFamily="2" charset="0"/>
                          <a:cs typeface="Arial" charset="0"/>
                        </a:rPr>
                        <a:t> t/</a:t>
                      </a:r>
                      <a:r>
                        <a:rPr kumimoji="0" lang="en-US" sz="2600" b="0" i="0" u="none" strike="noStrike" cap="none" normalizeH="0" baseline="0" dirty="0" err="1">
                          <a:ln>
                            <a:noFill/>
                          </a:ln>
                          <a:solidFill>
                            <a:srgbClr val="FFFFFF"/>
                          </a:solidFill>
                          <a:effectLst/>
                          <a:latin typeface="Coptic1" pitchFamily="2" charset="0"/>
                          <a:cs typeface="Arial" charset="0"/>
                        </a:rPr>
                        <a:t>rou</a:t>
                      </a:r>
                      <a:r>
                        <a:rPr kumimoji="0" lang="en-US" sz="2600" b="0" i="0" u="none" strike="noStrike" cap="none" normalizeH="0" baseline="0" dirty="0">
                          <a:ln>
                            <a:noFill/>
                          </a:ln>
                          <a:solidFill>
                            <a:srgbClr val="FFFFFF"/>
                          </a:solidFill>
                          <a:effectLst/>
                          <a:latin typeface="Coptic1" pitchFamily="2" charset="0"/>
                          <a:cs typeface="Arial" charset="0"/>
                        </a:rPr>
                        <a:t> : </a:t>
                      </a:r>
                      <a:r>
                        <a:rPr kumimoji="0" lang="en-US" sz="2600" b="0" i="0" u="none" strike="noStrike" cap="none" normalizeH="0" baseline="0" dirty="0" err="1">
                          <a:ln>
                            <a:noFill/>
                          </a:ln>
                          <a:solidFill>
                            <a:srgbClr val="FFFFFF"/>
                          </a:solidFill>
                          <a:effectLst/>
                          <a:latin typeface="Coptic1" pitchFamily="2" charset="0"/>
                          <a:cs typeface="Arial" charset="0"/>
                        </a:rPr>
                        <a:t>nem</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penoujai</a:t>
                      </a:r>
                      <a:r>
                        <a:rPr kumimoji="0" lang="en-US" sz="2600" b="0" i="0" u="none" strike="noStrike" cap="none" normalizeH="0" baseline="0" dirty="0">
                          <a:ln>
                            <a:noFill/>
                          </a:ln>
                          <a:solidFill>
                            <a:srgbClr val="FFFFFF"/>
                          </a:solidFill>
                          <a:effectLst/>
                          <a:latin typeface="Coptic1" pitchFamily="2" charset="0"/>
                          <a:cs typeface="Arial" charset="0"/>
                        </a:rPr>
                        <a:t> t/</a:t>
                      </a:r>
                      <a:r>
                        <a:rPr kumimoji="0" lang="en-US" sz="2600" b="0" i="0" u="none" strike="noStrike" cap="none" normalizeH="0" baseline="0" dirty="0" err="1">
                          <a:ln>
                            <a:noFill/>
                          </a:ln>
                          <a:solidFill>
                            <a:srgbClr val="FFFFFF"/>
                          </a:solidFill>
                          <a:effectLst/>
                          <a:latin typeface="Coptic1" pitchFamily="2" charset="0"/>
                          <a:cs typeface="Arial" charset="0"/>
                        </a:rPr>
                        <a:t>rou</a:t>
                      </a:r>
                      <a:r>
                        <a:rPr kumimoji="0" lang="en-US" sz="2600" b="0" i="0" u="none" strike="noStrike" cap="none" normalizeH="0" baseline="0" dirty="0">
                          <a:ln>
                            <a:noFill/>
                          </a:ln>
                          <a:solidFill>
                            <a:srgbClr val="FFFFFF"/>
                          </a:solidFill>
                          <a:effectLst/>
                          <a:latin typeface="Coptic1" pitchFamily="2" charset="0"/>
                          <a:cs typeface="Arial" charset="0"/>
                        </a:rPr>
                        <a:t> : </a:t>
                      </a:r>
                      <a:r>
                        <a:rPr kumimoji="0" lang="en-US" sz="2600" b="0" i="0" u="none" strike="noStrike" cap="none" normalizeH="0" baseline="0" dirty="0" err="1">
                          <a:ln>
                            <a:noFill/>
                          </a:ln>
                          <a:solidFill>
                            <a:srgbClr val="FFFFFF"/>
                          </a:solidFill>
                          <a:effectLst/>
                          <a:latin typeface="Coptic1" pitchFamily="2" charset="0"/>
                          <a:cs typeface="Arial" charset="0"/>
                        </a:rPr>
                        <a:t>nem</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tenhelpic</a:t>
                      </a:r>
                      <a:r>
                        <a:rPr kumimoji="0" lang="en-US" sz="2600" b="0" i="0" u="none" strike="noStrike" cap="none" normalizeH="0" baseline="0" dirty="0">
                          <a:ln>
                            <a:noFill/>
                          </a:ln>
                          <a:solidFill>
                            <a:srgbClr val="FFFFFF"/>
                          </a:solidFill>
                          <a:effectLst/>
                          <a:latin typeface="Coptic1" pitchFamily="2" charset="0"/>
                          <a:cs typeface="Arial" charset="0"/>
                        </a:rPr>
                        <a:t> t/</a:t>
                      </a:r>
                      <a:r>
                        <a:rPr kumimoji="0" lang="en-US" sz="2600" b="0" i="0" u="none" strike="noStrike" cap="none" normalizeH="0" baseline="0" dirty="0" err="1">
                          <a:ln>
                            <a:noFill/>
                          </a:ln>
                          <a:solidFill>
                            <a:srgbClr val="FFFFFF"/>
                          </a:solidFill>
                          <a:effectLst/>
                          <a:latin typeface="Coptic1" pitchFamily="2" charset="0"/>
                          <a:cs typeface="Arial" charset="0"/>
                        </a:rPr>
                        <a:t>rou</a:t>
                      </a:r>
                      <a:r>
                        <a:rPr kumimoji="0" lang="en-US" sz="2600" b="0" i="0" u="none" strike="noStrike" cap="none" normalizeH="0" baseline="0" dirty="0">
                          <a:ln>
                            <a:noFill/>
                          </a:ln>
                          <a:solidFill>
                            <a:srgbClr val="FFFFFF"/>
                          </a:solidFill>
                          <a:effectLst/>
                          <a:latin typeface="Coptic1" pitchFamily="2" charset="0"/>
                          <a:cs typeface="Arial" charset="0"/>
                        </a:rPr>
                        <a:t> : </a:t>
                      </a:r>
                      <a:r>
                        <a:rPr kumimoji="0" lang="en-US" sz="2600" b="0" i="0" u="none" strike="noStrike" cap="none" normalizeH="0" baseline="0" dirty="0" err="1">
                          <a:ln>
                            <a:noFill/>
                          </a:ln>
                          <a:solidFill>
                            <a:srgbClr val="FFFFFF"/>
                          </a:solidFill>
                          <a:effectLst/>
                          <a:latin typeface="Coptic1" pitchFamily="2" charset="0"/>
                          <a:cs typeface="Arial" charset="0"/>
                        </a:rPr>
                        <a:t>nem</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err="1">
                          <a:ln>
                            <a:noFill/>
                          </a:ln>
                          <a:solidFill>
                            <a:srgbClr val="FFFFFF"/>
                          </a:solidFill>
                          <a:effectLst/>
                          <a:latin typeface="Coptic1" pitchFamily="2" charset="0"/>
                          <a:cs typeface="Arial" charset="0"/>
                        </a:rPr>
                        <a:t>pental</a:t>
                      </a:r>
                      <a:r>
                        <a:rPr kumimoji="0" lang="en-US" sz="2600" b="0" i="0" u="none" strike="noStrike" cap="none" normalizeH="0" baseline="0">
                          <a:ln>
                            <a:noFill/>
                          </a:ln>
                          <a:solidFill>
                            <a:srgbClr val="FFFFFF"/>
                          </a:solidFill>
                          <a:effectLst/>
                          <a:latin typeface="Coptic1" pitchFamily="2" charset="0"/>
                          <a:cs typeface="Arial" charset="0"/>
                        </a:rPr>
                        <a:t>[o </a:t>
                      </a:r>
                      <a:r>
                        <a:rPr kumimoji="0" lang="en-US" sz="2600" b="0" i="0" u="none" strike="noStrike" cap="none" normalizeH="0" baseline="0" dirty="0">
                          <a:ln>
                            <a:noFill/>
                          </a:ln>
                          <a:solidFill>
                            <a:srgbClr val="FFFFFF"/>
                          </a:solidFill>
                          <a:effectLst/>
                          <a:latin typeface="Coptic1" pitchFamily="2" charset="0"/>
                          <a:cs typeface="Arial" charset="0"/>
                        </a:rPr>
                        <a:t>t/</a:t>
                      </a:r>
                      <a:r>
                        <a:rPr kumimoji="0" lang="en-US" sz="2600" b="0" i="0" u="none" strike="noStrike" cap="none" normalizeH="0" baseline="0" dirty="0" err="1">
                          <a:ln>
                            <a:noFill/>
                          </a:ln>
                          <a:solidFill>
                            <a:srgbClr val="FFFFFF"/>
                          </a:solidFill>
                          <a:effectLst/>
                          <a:latin typeface="Coptic1" pitchFamily="2" charset="0"/>
                          <a:cs typeface="Arial" charset="0"/>
                        </a:rPr>
                        <a:t>rou</a:t>
                      </a:r>
                      <a:r>
                        <a:rPr kumimoji="0" lang="en-US" sz="2600" b="0" i="0" u="none" strike="noStrike" cap="none" normalizeH="0" baseline="0" dirty="0">
                          <a:ln>
                            <a:noFill/>
                          </a:ln>
                          <a:solidFill>
                            <a:srgbClr val="FFFFFF"/>
                          </a:solidFill>
                          <a:effectLst/>
                          <a:latin typeface="Coptic1" pitchFamily="2" charset="0"/>
                          <a:cs typeface="Arial" charset="0"/>
                        </a:rPr>
                        <a:t> : </a:t>
                      </a:r>
                      <a:r>
                        <a:rPr kumimoji="0" lang="en-US" sz="2600" b="0" i="0" u="none" strike="noStrike" cap="none" normalizeH="0" baseline="0" dirty="0" err="1">
                          <a:ln>
                            <a:noFill/>
                          </a:ln>
                          <a:solidFill>
                            <a:srgbClr val="FFFFFF"/>
                          </a:solidFill>
                          <a:effectLst/>
                          <a:latin typeface="Coptic1" pitchFamily="2" charset="0"/>
                          <a:cs typeface="Arial" charset="0"/>
                        </a:rPr>
                        <a:t>nem</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tena~nactacic</a:t>
                      </a:r>
                      <a:r>
                        <a:rPr kumimoji="0" lang="en-US" sz="2600" b="0" i="0" u="none" strike="noStrike" cap="none" normalizeH="0" baseline="0" dirty="0">
                          <a:ln>
                            <a:noFill/>
                          </a:ln>
                          <a:solidFill>
                            <a:srgbClr val="FFFFFF"/>
                          </a:solidFill>
                          <a:effectLst/>
                          <a:latin typeface="Coptic1" pitchFamily="2" charset="0"/>
                          <a:cs typeface="Arial" charset="0"/>
                        </a:rPr>
                        <a:t> t/ren.</a:t>
                      </a: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500" b="0" i="0" u="none" strike="noStrike" cap="none" normalizeH="0" baseline="0" dirty="0">
                          <a:ln>
                            <a:noFill/>
                          </a:ln>
                          <a:solidFill>
                            <a:srgbClr val="FFFFFF"/>
                          </a:solidFill>
                          <a:effectLst/>
                          <a:latin typeface="Arial" charset="0"/>
                          <a:cs typeface="Arial" charset="0"/>
                        </a:rPr>
                        <a:t>Ceux qui nous ont précédés, donne leur le repos, les malades guéris les. Car Tu es notre vie à tous, notre salut à tous, notre espérance à tous, notre guérison à tous et notre Résurrection à tous.</a:t>
                      </a:r>
                      <a:r>
                        <a:rPr kumimoji="0" lang="en-CA" sz="2500" b="0" i="0" u="none" strike="noStrike" cap="none" normalizeH="0" baseline="0" dirty="0">
                          <a:ln>
                            <a:noFill/>
                          </a:ln>
                          <a:solidFill>
                            <a:srgbClr val="FFFFFF"/>
                          </a:solidFill>
                          <a:effectLst/>
                          <a:latin typeface="Arial" charset="0"/>
                          <a:cs typeface="Arial" charset="0"/>
                        </a:rPr>
                        <a:t> </a:t>
                      </a:r>
                      <a:endParaRPr kumimoji="0" lang="en-US" sz="25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altLang="zh-CN" sz="3200" b="0" i="0" u="none" strike="noStrike" cap="none" normalizeH="0" baseline="0" dirty="0">
                          <a:ln>
                            <a:noFill/>
                          </a:ln>
                          <a:solidFill>
                            <a:srgbClr val="FFFFFF"/>
                          </a:solidFill>
                          <a:effectLst/>
                          <a:latin typeface="Arial" charset="0"/>
                          <a:cs typeface="Arial" charset="0"/>
                        </a:rPr>
                        <a:t>الذين سبقوا فرقدوا نيحهم المرضي اشفهم </a:t>
                      </a:r>
                      <a:r>
                        <a:rPr kumimoji="0" lang="ar-SA" altLang="zh-CN" sz="3200" b="0" i="0" u="none" strike="noStrike" cap="none" normalizeH="0" baseline="0" dirty="0" err="1">
                          <a:ln>
                            <a:noFill/>
                          </a:ln>
                          <a:solidFill>
                            <a:srgbClr val="FFFFFF"/>
                          </a:solidFill>
                          <a:effectLst/>
                          <a:latin typeface="Arial" charset="0"/>
                          <a:cs typeface="Arial" charset="0"/>
                        </a:rPr>
                        <a:t>لانك</a:t>
                      </a:r>
                      <a:r>
                        <a:rPr kumimoji="0" lang="ar-SA" altLang="zh-CN" sz="3200" b="0" i="0" u="none" strike="noStrike" cap="none" normalizeH="0" baseline="0" dirty="0">
                          <a:ln>
                            <a:noFill/>
                          </a:ln>
                          <a:solidFill>
                            <a:srgbClr val="FFFFFF"/>
                          </a:solidFill>
                          <a:effectLst/>
                          <a:latin typeface="Arial" charset="0"/>
                          <a:cs typeface="Arial" charset="0"/>
                        </a:rPr>
                        <a:t> انت </a:t>
                      </a:r>
                      <a:r>
                        <a:rPr kumimoji="0" lang="ar-SA" altLang="zh-CN" sz="3200" b="0" i="0" u="none" strike="noStrike" cap="none" normalizeH="0" baseline="0" dirty="0" err="1">
                          <a:ln>
                            <a:noFill/>
                          </a:ln>
                          <a:solidFill>
                            <a:srgbClr val="FFFFFF"/>
                          </a:solidFill>
                          <a:effectLst/>
                          <a:latin typeface="Arial" charset="0"/>
                          <a:cs typeface="Arial" charset="0"/>
                        </a:rPr>
                        <a:t>هوحياتنا</a:t>
                      </a:r>
                      <a:r>
                        <a:rPr kumimoji="0" lang="ar-SA" altLang="zh-CN" sz="3200" b="0" i="0" u="none" strike="noStrike" cap="none" normalizeH="0" baseline="0" dirty="0">
                          <a:ln>
                            <a:noFill/>
                          </a:ln>
                          <a:solidFill>
                            <a:srgbClr val="FFFFFF"/>
                          </a:solidFill>
                          <a:effectLst/>
                          <a:latin typeface="Arial" charset="0"/>
                          <a:cs typeface="Arial" charset="0"/>
                        </a:rPr>
                        <a:t> كلنا وخلاصنا كلنا ورجاؤنا كلنا وشفاؤنا كلنا وقيامتنا كلنا</a:t>
                      </a:r>
                      <a:r>
                        <a:rPr kumimoji="0" lang="en-CA" altLang="zh-CN" sz="3200" b="0" i="0" u="none" strike="noStrike" cap="none" normalizeH="0" baseline="0" dirty="0">
                          <a:ln>
                            <a:noFill/>
                          </a:ln>
                          <a:solidFill>
                            <a:srgbClr val="FFFFFF"/>
                          </a:solidFill>
                          <a:effectLst/>
                          <a:latin typeface="Arial" charset="0"/>
                          <a:ea typeface="SimSun" pitchFamily="2" charset="-122"/>
                          <a:cs typeface="Arial" charset="0"/>
                        </a:rPr>
                        <a:t> .</a:t>
                      </a:r>
                      <a:endParaRPr kumimoji="0" lang="en-US" sz="32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465979"/>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AC29F749-085F-4453-A00F-F031BE2398CD}"/>
              </a:ext>
            </a:extLst>
          </p:cNvPr>
          <p:cNvGraphicFramePr>
            <a:graphicFrameLocks noGrp="1"/>
          </p:cNvGraphicFramePr>
          <p:nvPr>
            <p:extLst>
              <p:ext uri="{D42A27DB-BD31-4B8C-83A1-F6EECF244321}">
                <p14:modId xmlns:p14="http://schemas.microsoft.com/office/powerpoint/2010/main" val="3038987179"/>
              </p:ext>
            </p:extLst>
          </p:nvPr>
        </p:nvGraphicFramePr>
        <p:xfrm>
          <a:off x="1524000" y="144269"/>
          <a:ext cx="6096000" cy="342900"/>
        </p:xfrm>
        <a:graphic>
          <a:graphicData uri="http://schemas.openxmlformats.org/drawingml/2006/table">
            <a:tbl>
              <a:tblPr firstRow="1" bandRow="1">
                <a:tableStyleId>{2D5ABB26-0587-4C30-8999-92F81FD0307C}</a:tableStyleId>
              </a:tblPr>
              <a:tblGrid>
                <a:gridCol w="6096000">
                  <a:extLst>
                    <a:ext uri="{9D8B030D-6E8A-4147-A177-3AD203B41FA5}">
                      <a16:colId xmlns:a16="http://schemas.microsoft.com/office/drawing/2014/main" val="310928470"/>
                    </a:ext>
                  </a:extLst>
                </a:gridCol>
              </a:tblGrid>
              <a:tr h="342900">
                <a:tc>
                  <a:txBody>
                    <a:bodyPr/>
                    <a:lstStyle/>
                    <a:p>
                      <a:pPr algn="ctr"/>
                      <a:r>
                        <a:rPr lang="fr-FR" sz="1800" dirty="0">
                          <a:solidFill>
                            <a:srgbClr val="FFFFFF"/>
                          </a:solidFill>
                          <a:latin typeface="Arial" panose="020B0604020202020204" pitchFamily="34" charset="0"/>
                        </a:rPr>
                        <a:t>Répons du Psaume - </a:t>
                      </a:r>
                      <a:r>
                        <a:rPr lang="ar-EG" sz="1800" dirty="0">
                          <a:solidFill>
                            <a:srgbClr val="FFFFFF"/>
                          </a:solidFill>
                          <a:latin typeface="Arial" charset="0"/>
                          <a:cs typeface="Arial" charset="0"/>
                        </a:rPr>
                        <a:t>مرد المزمور</a:t>
                      </a:r>
                      <a:endParaRPr lang="fr-FR" sz="1800" dirty="0">
                        <a:solidFill>
                          <a:srgbClr val="FFFFFF"/>
                        </a:solidFill>
                        <a:latin typeface="Arial" panose="020B0604020202020204" pitchFamily="34" charset="0"/>
                      </a:endParaRPr>
                    </a:p>
                  </a:txBody>
                  <a:tcPr marT="34290" marB="34290">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54264246"/>
                  </a:ext>
                </a:extLst>
              </a:tr>
            </a:tbl>
          </a:graphicData>
        </a:graphic>
      </p:graphicFrame>
      <p:graphicFrame>
        <p:nvGraphicFramePr>
          <p:cNvPr id="29" name="Group 88">
            <a:extLst>
              <a:ext uri="{FF2B5EF4-FFF2-40B4-BE49-F238E27FC236}">
                <a16:creationId xmlns:a16="http://schemas.microsoft.com/office/drawing/2014/main" id="{6D4D3EF9-7EA6-4D32-A981-F2F605D25287}"/>
              </a:ext>
            </a:extLst>
          </p:cNvPr>
          <p:cNvGraphicFramePr>
            <a:graphicFrameLocks/>
          </p:cNvGraphicFramePr>
          <p:nvPr>
            <p:extLst>
              <p:ext uri="{D42A27DB-BD31-4B8C-83A1-F6EECF244321}">
                <p14:modId xmlns:p14="http://schemas.microsoft.com/office/powerpoint/2010/main" val="1022487543"/>
              </p:ext>
            </p:extLst>
          </p:nvPr>
        </p:nvGraphicFramePr>
        <p:xfrm>
          <a:off x="6990" y="1623060"/>
          <a:ext cx="9137010" cy="1897380"/>
        </p:xfrm>
        <a:graphic>
          <a:graphicData uri="http://schemas.openxmlformats.org/drawingml/2006/table">
            <a:tbl>
              <a:tblPr/>
              <a:tblGrid>
                <a:gridCol w="2862775">
                  <a:extLst>
                    <a:ext uri="{9D8B030D-6E8A-4147-A177-3AD203B41FA5}">
                      <a16:colId xmlns:a16="http://schemas.microsoft.com/office/drawing/2014/main" val="20000"/>
                    </a:ext>
                  </a:extLst>
                </a:gridCol>
                <a:gridCol w="3937448">
                  <a:extLst>
                    <a:ext uri="{9D8B030D-6E8A-4147-A177-3AD203B41FA5}">
                      <a16:colId xmlns:a16="http://schemas.microsoft.com/office/drawing/2014/main" val="20001"/>
                    </a:ext>
                  </a:extLst>
                </a:gridCol>
                <a:gridCol w="2336787">
                  <a:extLst>
                    <a:ext uri="{9D8B030D-6E8A-4147-A177-3AD203B41FA5}">
                      <a16:colId xmlns:a16="http://schemas.microsoft.com/office/drawing/2014/main" val="20002"/>
                    </a:ext>
                  </a:extLst>
                </a:gridCol>
              </a:tblGrid>
              <a:tr h="1814932">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2400" b="0" i="0" u="sng" strike="noStrike" cap="none" normalizeH="0" baseline="0" dirty="0" err="1">
                          <a:ln>
                            <a:noFill/>
                          </a:ln>
                          <a:solidFill>
                            <a:srgbClr val="FF9900"/>
                          </a:solidFill>
                          <a:effectLst/>
                          <a:latin typeface="Coptic1" pitchFamily="2" charset="0"/>
                          <a:cs typeface="Arial" charset="0"/>
                        </a:rPr>
                        <a:t>Pilaoc</a:t>
                      </a:r>
                      <a:r>
                        <a:rPr kumimoji="0" lang="en-CA" sz="2400" b="0" i="0" u="sng" strike="noStrike" cap="none" normalizeH="0" baseline="0" dirty="0">
                          <a:ln>
                            <a:noFill/>
                          </a:ln>
                          <a:solidFill>
                            <a:srgbClr val="FF99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CA" sz="3200" b="0" i="0" u="none" strike="noStrike" cap="none" normalizeH="0" baseline="0" dirty="0" err="1">
                          <a:ln>
                            <a:noFill/>
                          </a:ln>
                          <a:solidFill>
                            <a:srgbClr val="FFFFFF"/>
                          </a:solidFill>
                          <a:effectLst/>
                          <a:latin typeface="Coptic1" pitchFamily="2" charset="0"/>
                          <a:cs typeface="Arial" charset="0"/>
                        </a:rPr>
                        <a:t>A~ll</a:t>
                      </a:r>
                      <a:r>
                        <a:rPr kumimoji="0" lang="en-CA" sz="3200" b="0" i="0" u="none" strike="noStrike" cap="none" normalizeH="0" baseline="0" dirty="0">
                          <a:ln>
                            <a:noFill/>
                          </a:ln>
                          <a:solidFill>
                            <a:srgbClr val="FFFFFF"/>
                          </a:solidFill>
                          <a:effectLst/>
                          <a:latin typeface="Coptic1" pitchFamily="2" charset="0"/>
                          <a:cs typeface="Arial" charset="0"/>
                        </a:rPr>
                        <a:t>/</a:t>
                      </a:r>
                      <a:r>
                        <a:rPr kumimoji="0" lang="en-CA" sz="3200" b="0" i="0" u="none" strike="noStrike" cap="none" normalizeH="0" baseline="0" dirty="0" err="1">
                          <a:ln>
                            <a:noFill/>
                          </a:ln>
                          <a:solidFill>
                            <a:srgbClr val="FFFFFF"/>
                          </a:solidFill>
                          <a:effectLst/>
                          <a:latin typeface="Coptic1" pitchFamily="2" charset="0"/>
                          <a:cs typeface="Arial" charset="0"/>
                        </a:rPr>
                        <a:t>louia</a:t>
                      </a:r>
                      <a:r>
                        <a:rPr kumimoji="0" lang="en-CA" sz="3200" b="0" i="0" u="none" strike="noStrike" cap="none" normalizeH="0" baseline="0" dirty="0">
                          <a:ln>
                            <a:noFill/>
                          </a:ln>
                          <a:solidFill>
                            <a:srgbClr val="FFFFFF"/>
                          </a:solidFill>
                          <a:effectLst/>
                          <a:latin typeface="Coptic1" pitchFamily="2" charset="0"/>
                          <a:cs typeface="Arial" charset="0"/>
                        </a:rPr>
                        <a:t>~ :</a:t>
                      </a:r>
                      <a:r>
                        <a:rPr kumimoji="0" lang="en-CA" sz="3200" b="0" i="0" u="none" strike="noStrike" cap="none" normalizeH="0" baseline="0" dirty="0" err="1">
                          <a:ln>
                            <a:noFill/>
                          </a:ln>
                          <a:solidFill>
                            <a:srgbClr val="FFFFFF"/>
                          </a:solidFill>
                          <a:effectLst/>
                          <a:latin typeface="Coptic1" pitchFamily="2" charset="0"/>
                          <a:cs typeface="Arial" charset="0"/>
                        </a:rPr>
                        <a:t>A~ll</a:t>
                      </a:r>
                      <a:r>
                        <a:rPr kumimoji="0" lang="en-CA" sz="3200" b="0" i="0" u="none" strike="noStrike" cap="none" normalizeH="0" baseline="0" dirty="0">
                          <a:ln>
                            <a:noFill/>
                          </a:ln>
                          <a:solidFill>
                            <a:srgbClr val="FFFFFF"/>
                          </a:solidFill>
                          <a:effectLst/>
                          <a:latin typeface="Coptic1" pitchFamily="2" charset="0"/>
                          <a:cs typeface="Arial" charset="0"/>
                        </a:rPr>
                        <a:t>/</a:t>
                      </a:r>
                      <a:r>
                        <a:rPr kumimoji="0" lang="en-CA" sz="3200" b="0" i="0" u="none" strike="noStrike" cap="none" normalizeH="0" baseline="0" dirty="0" err="1">
                          <a:ln>
                            <a:noFill/>
                          </a:ln>
                          <a:solidFill>
                            <a:srgbClr val="FFFFFF"/>
                          </a:solidFill>
                          <a:effectLst/>
                          <a:latin typeface="Coptic1" pitchFamily="2" charset="0"/>
                          <a:cs typeface="Arial" charset="0"/>
                        </a:rPr>
                        <a:t>louia</a:t>
                      </a:r>
                      <a:r>
                        <a:rPr kumimoji="0" lang="en-CA" sz="3200" b="0" i="0" u="none" strike="noStrike" cap="none" normalizeH="0" baseline="0" dirty="0">
                          <a:ln>
                            <a:noFill/>
                          </a:ln>
                          <a:solidFill>
                            <a:srgbClr val="FFFFFF"/>
                          </a:solidFill>
                          <a:effectLst/>
                          <a:latin typeface="Coptic1" pitchFamily="2" charset="0"/>
                          <a:cs typeface="Arial" charset="0"/>
                        </a:rPr>
                        <a:t>~ : </a:t>
                      </a:r>
                      <a:r>
                        <a:rPr kumimoji="0" lang="en-CA" sz="3200" b="0" i="0" u="none" strike="noStrike" cap="none" normalizeH="0" baseline="0" dirty="0" err="1">
                          <a:ln>
                            <a:noFill/>
                          </a:ln>
                          <a:solidFill>
                            <a:srgbClr val="FFFFFF"/>
                          </a:solidFill>
                          <a:effectLst/>
                          <a:latin typeface="Coptic1" pitchFamily="2" charset="0"/>
                          <a:cs typeface="Arial" charset="0"/>
                        </a:rPr>
                        <a:t>A~ll</a:t>
                      </a:r>
                      <a:r>
                        <a:rPr kumimoji="0" lang="en-CA" sz="3200" b="0" i="0" u="none" strike="noStrike" cap="none" normalizeH="0" baseline="0" dirty="0">
                          <a:ln>
                            <a:noFill/>
                          </a:ln>
                          <a:solidFill>
                            <a:srgbClr val="FFFFFF"/>
                          </a:solidFill>
                          <a:effectLst/>
                          <a:latin typeface="Coptic1" pitchFamily="2" charset="0"/>
                          <a:cs typeface="Arial" charset="0"/>
                        </a:rPr>
                        <a:t>/</a:t>
                      </a:r>
                      <a:r>
                        <a:rPr kumimoji="0" lang="en-CA" sz="3200" b="0" i="0" u="none" strike="noStrike" cap="none" normalizeH="0" baseline="0" dirty="0" err="1">
                          <a:ln>
                            <a:noFill/>
                          </a:ln>
                          <a:solidFill>
                            <a:srgbClr val="FFFFFF"/>
                          </a:solidFill>
                          <a:effectLst/>
                          <a:latin typeface="Coptic1" pitchFamily="2" charset="0"/>
                          <a:cs typeface="Arial" charset="0"/>
                        </a:rPr>
                        <a:t>louia</a:t>
                      </a:r>
                      <a:r>
                        <a:rPr kumimoji="0" lang="en-CA" sz="3200" b="0" i="0" u="none" strike="noStrike" cap="none" normalizeH="0" baseline="0" dirty="0">
                          <a:ln>
                            <a:noFill/>
                          </a:ln>
                          <a:solidFill>
                            <a:srgbClr val="FFFFFF"/>
                          </a:solidFill>
                          <a:effectLst/>
                          <a:latin typeface="Coptic1" pitchFamily="2" charset="0"/>
                          <a:cs typeface="Arial" charset="0"/>
                        </a:rPr>
                        <a:t>~.</a:t>
                      </a:r>
                    </a:p>
                  </a:txBody>
                  <a:tcPr marT="34290" marB="34290" horzOverflow="overflow">
                    <a:lnL cap="flat">
                      <a:noFill/>
                    </a:lnL>
                    <a:lnR>
                      <a:noFill/>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2000" b="0" i="0" u="sng" strike="noStrike" cap="none" normalizeH="0" baseline="0" dirty="0">
                          <a:ln>
                            <a:noFill/>
                          </a:ln>
                          <a:solidFill>
                            <a:srgbClr val="FF9900"/>
                          </a:solidFill>
                          <a:effectLst/>
                          <a:latin typeface="Arial" charset="0"/>
                          <a:cs typeface="Arial" charset="0"/>
                        </a:rPr>
                        <a:t>Le peuple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CA" sz="3200" b="0" i="0" u="none" strike="noStrike" cap="none" normalizeH="0" baseline="0" dirty="0" err="1">
                          <a:ln>
                            <a:noFill/>
                          </a:ln>
                          <a:solidFill>
                            <a:srgbClr val="FFFFFF"/>
                          </a:solidFill>
                          <a:effectLst/>
                          <a:latin typeface="Arial" charset="0"/>
                          <a:cs typeface="Arial" charset="0"/>
                        </a:rPr>
                        <a:t>Alléluia</a:t>
                      </a:r>
                      <a:r>
                        <a:rPr kumimoji="0" lang="en-CA" sz="3200" b="0" i="0" u="none" strike="noStrike" cap="none" normalizeH="0" baseline="0" dirty="0">
                          <a:ln>
                            <a:noFill/>
                          </a:ln>
                          <a:solidFill>
                            <a:srgbClr val="FFFFFF"/>
                          </a:solidFill>
                          <a:effectLst/>
                          <a:latin typeface="Arial" charset="0"/>
                          <a:cs typeface="Arial" charset="0"/>
                        </a:rPr>
                        <a:t>,</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CA" sz="3200" b="0" i="0" u="none" strike="noStrike" cap="none" normalizeH="0" baseline="0" dirty="0" err="1">
                          <a:ln>
                            <a:noFill/>
                          </a:ln>
                          <a:solidFill>
                            <a:srgbClr val="FFFFFF"/>
                          </a:solidFill>
                          <a:effectLst/>
                          <a:latin typeface="Arial" charset="0"/>
                          <a:cs typeface="Arial" charset="0"/>
                        </a:rPr>
                        <a:t>Alléluia</a:t>
                      </a:r>
                      <a:r>
                        <a:rPr kumimoji="0" lang="en-CA" sz="3200" b="0" i="0" u="none" strike="noStrike" cap="none" normalizeH="0" baseline="0" dirty="0">
                          <a:ln>
                            <a:noFill/>
                          </a:ln>
                          <a:solidFill>
                            <a:srgbClr val="FFFFFF"/>
                          </a:solidFill>
                          <a:effectLst/>
                          <a:latin typeface="Arial" charset="0"/>
                          <a:cs typeface="Arial" charset="0"/>
                        </a:rPr>
                        <a:t>,</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CA" sz="3200" b="0" i="0" u="none" strike="noStrike" cap="none" normalizeH="0" baseline="0" dirty="0" err="1">
                          <a:ln>
                            <a:noFill/>
                          </a:ln>
                          <a:solidFill>
                            <a:srgbClr val="FFFFFF"/>
                          </a:solidFill>
                          <a:effectLst/>
                          <a:latin typeface="Arial" charset="0"/>
                          <a:cs typeface="Arial" charset="0"/>
                        </a:rPr>
                        <a:t>Alléluia</a:t>
                      </a:r>
                      <a:r>
                        <a:rPr kumimoji="0" lang="en-CA" sz="3200" b="0" i="0" u="none" strike="noStrike" cap="none" normalizeH="0" baseline="0" dirty="0">
                          <a:ln>
                            <a:noFill/>
                          </a:ln>
                          <a:solidFill>
                            <a:srgbClr val="FFFFFF"/>
                          </a:solidFill>
                          <a:effectLst/>
                          <a:latin typeface="Arial" charset="0"/>
                          <a:cs typeface="Arial" charset="0"/>
                        </a:rPr>
                        <a:t>.</a:t>
                      </a:r>
                      <a:endParaRPr kumimoji="0" lang="en-US" sz="3200" b="0" i="0" u="sng"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SA" sz="2000" b="0" i="0" u="sng" strike="noStrike" cap="none" normalizeH="0" baseline="0" dirty="0">
                          <a:ln>
                            <a:noFill/>
                          </a:ln>
                          <a:solidFill>
                            <a:srgbClr val="FF9900"/>
                          </a:solidFill>
                          <a:effectLst/>
                          <a:latin typeface="Arial" charset="0"/>
                          <a:cs typeface="Arial" charset="0"/>
                        </a:rPr>
                        <a:t>الشعب :</a:t>
                      </a:r>
                      <a:endParaRPr kumimoji="0" lang="ar-EG" sz="2000" b="0" i="0" u="sng" strike="noStrike" cap="none" normalizeH="0" baseline="0" dirty="0">
                        <a:ln>
                          <a:noFill/>
                        </a:ln>
                        <a:solidFill>
                          <a:srgbClr val="FF9900"/>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3200" b="0" i="0" u="none" strike="noStrike" cap="none" normalizeH="0" baseline="0" dirty="0" err="1">
                          <a:ln>
                            <a:noFill/>
                          </a:ln>
                          <a:solidFill>
                            <a:srgbClr val="FFFFFF"/>
                          </a:solidFill>
                          <a:effectLst/>
                          <a:latin typeface="Arial" charset="0"/>
                          <a:cs typeface="Arial" charset="0"/>
                        </a:rPr>
                        <a:t>هلليلويا</a:t>
                      </a:r>
                      <a:r>
                        <a:rPr kumimoji="0" lang="ar-EG" sz="3200" b="0" i="0" u="none" strike="noStrike" cap="none" normalizeH="0" baseline="0" dirty="0">
                          <a:ln>
                            <a:noFill/>
                          </a:ln>
                          <a:solidFill>
                            <a:srgbClr val="FFFFFF"/>
                          </a:solidFill>
                          <a:effectLst/>
                          <a:latin typeface="Arial" charset="0"/>
                          <a:cs typeface="Arial" charset="0"/>
                        </a:rPr>
                        <a:t>،</a:t>
                      </a: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3200" b="0" i="0" u="none" strike="noStrike" cap="none" normalizeH="0" baseline="0" dirty="0" err="1">
                          <a:ln>
                            <a:noFill/>
                          </a:ln>
                          <a:solidFill>
                            <a:srgbClr val="FFFFFF"/>
                          </a:solidFill>
                          <a:effectLst/>
                          <a:latin typeface="Arial" charset="0"/>
                          <a:cs typeface="Arial" charset="0"/>
                        </a:rPr>
                        <a:t>هلليلويا</a:t>
                      </a:r>
                      <a:r>
                        <a:rPr kumimoji="0" lang="ar-EG" sz="3200" b="0" i="0" u="none" strike="noStrike" cap="none" normalizeH="0" baseline="0" dirty="0">
                          <a:ln>
                            <a:noFill/>
                          </a:ln>
                          <a:solidFill>
                            <a:srgbClr val="FFFFFF"/>
                          </a:solidFill>
                          <a:effectLst/>
                          <a:latin typeface="Arial" charset="0"/>
                          <a:cs typeface="Arial" charset="0"/>
                        </a:rPr>
                        <a:t>،</a:t>
                      </a: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3200" b="0" i="0" u="none" strike="noStrike" cap="none" normalizeH="0" baseline="0" dirty="0" err="1">
                          <a:ln>
                            <a:noFill/>
                          </a:ln>
                          <a:solidFill>
                            <a:srgbClr val="FFFFFF"/>
                          </a:solidFill>
                          <a:effectLst/>
                          <a:latin typeface="Arial" charset="0"/>
                          <a:cs typeface="Arial" charset="0"/>
                        </a:rPr>
                        <a:t>هلليلويا</a:t>
                      </a:r>
                      <a:r>
                        <a:rPr kumimoji="0" lang="ar-EG" sz="3200" b="0" i="0" u="none" strike="noStrike" cap="none" normalizeH="0" baseline="0" dirty="0">
                          <a:ln>
                            <a:noFill/>
                          </a:ln>
                          <a:solidFill>
                            <a:srgbClr val="FFFFFF"/>
                          </a:solidFill>
                          <a:effectLst/>
                          <a:latin typeface="Arial" charset="0"/>
                          <a:cs typeface="Arial" charset="0"/>
                        </a:rPr>
                        <a:t>.</a:t>
                      </a:r>
                      <a:endParaRPr kumimoji="0" lang="en-US" sz="24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w="12700" cap="flat" cmpd="sng" algn="ctr">
                      <a:no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3060" name="Group 36"/>
          <p:cNvGraphicFramePr>
            <a:graphicFrameLocks noGrp="1"/>
          </p:cNvGraphicFramePr>
          <p:nvPr>
            <p:extLst>
              <p:ext uri="{D42A27DB-BD31-4B8C-83A1-F6EECF244321}">
                <p14:modId xmlns:p14="http://schemas.microsoft.com/office/powerpoint/2010/main" val="1427399953"/>
              </p:ext>
            </p:extLst>
          </p:nvPr>
        </p:nvGraphicFramePr>
        <p:xfrm>
          <a:off x="0" y="221273"/>
          <a:ext cx="9144000" cy="2267412"/>
        </p:xfrm>
        <a:graphic>
          <a:graphicData uri="http://schemas.openxmlformats.org/drawingml/2006/table">
            <a:tbl>
              <a:tblPr/>
              <a:tblGrid>
                <a:gridCol w="3299791">
                  <a:extLst>
                    <a:ext uri="{9D8B030D-6E8A-4147-A177-3AD203B41FA5}">
                      <a16:colId xmlns:a16="http://schemas.microsoft.com/office/drawing/2014/main" val="20000"/>
                    </a:ext>
                  </a:extLst>
                </a:gridCol>
                <a:gridCol w="3189116">
                  <a:extLst>
                    <a:ext uri="{9D8B030D-6E8A-4147-A177-3AD203B41FA5}">
                      <a16:colId xmlns:a16="http://schemas.microsoft.com/office/drawing/2014/main" val="20001"/>
                    </a:ext>
                  </a:extLst>
                </a:gridCol>
                <a:gridCol w="2655093">
                  <a:extLst>
                    <a:ext uri="{9D8B030D-6E8A-4147-A177-3AD203B41FA5}">
                      <a16:colId xmlns:a16="http://schemas.microsoft.com/office/drawing/2014/main" val="20002"/>
                    </a:ext>
                  </a:extLst>
                </a:gridCol>
              </a:tblGrid>
              <a:tr h="4800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sng" strike="noStrike" cap="none" normalizeH="0" baseline="0" dirty="0" err="1">
                          <a:ln>
                            <a:noFill/>
                          </a:ln>
                          <a:solidFill>
                            <a:srgbClr val="FF9900"/>
                          </a:solidFill>
                          <a:effectLst/>
                          <a:latin typeface="Coptic1" pitchFamily="2" charset="0"/>
                          <a:cs typeface="Arial" charset="0"/>
                        </a:rPr>
                        <a:t>Pidia~kwn</a:t>
                      </a:r>
                      <a:r>
                        <a:rPr kumimoji="0" lang="en-US" sz="2000" b="0" i="0" u="sng" strike="noStrike" cap="none" normalizeH="0" baseline="0" dirty="0">
                          <a:ln>
                            <a:noFill/>
                          </a:ln>
                          <a:solidFill>
                            <a:srgbClr val="FF9900"/>
                          </a:solidFill>
                          <a:effectLst/>
                          <a:latin typeface="Coptic1" pitchFamily="2" charset="0"/>
                          <a:cs typeface="Arial" charset="0"/>
                        </a:rPr>
                        <a:t> :</a:t>
                      </a: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sng" strike="noStrike" cap="none" normalizeH="0" baseline="0" dirty="0">
                          <a:ln>
                            <a:noFill/>
                          </a:ln>
                          <a:solidFill>
                            <a:srgbClr val="FF9900"/>
                          </a:solidFill>
                          <a:effectLst/>
                          <a:latin typeface="Arial" charset="0"/>
                          <a:cs typeface="Arial" charset="0"/>
                        </a:rPr>
                        <a:t>Le </a:t>
                      </a:r>
                      <a:r>
                        <a:rPr kumimoji="0" lang="en-US" sz="2000" b="0" i="0" u="sng" strike="noStrike" cap="none" normalizeH="0" baseline="0" dirty="0" err="1">
                          <a:ln>
                            <a:noFill/>
                          </a:ln>
                          <a:solidFill>
                            <a:srgbClr val="FF9900"/>
                          </a:solidFill>
                          <a:effectLst/>
                          <a:latin typeface="Arial" charset="0"/>
                          <a:cs typeface="Arial" charset="0"/>
                        </a:rPr>
                        <a:t>diacre</a:t>
                      </a:r>
                      <a:r>
                        <a:rPr kumimoji="0" lang="en-US" sz="2000" b="0" i="0" u="sng" strike="noStrike" cap="none" normalizeH="0" baseline="0" dirty="0">
                          <a:ln>
                            <a:noFill/>
                          </a:ln>
                          <a:solidFill>
                            <a:srgbClr val="FF9900"/>
                          </a:solidFill>
                          <a:effectLst/>
                          <a:latin typeface="Arial" charset="0"/>
                          <a:cs typeface="Arial" charset="0"/>
                        </a:rPr>
                        <a:t> :</a:t>
                      </a:r>
                      <a:endParaRPr kumimoji="0" lang="en-CA" sz="2000" b="0" i="0" u="sng" strike="noStrike" cap="none" normalizeH="0" baseline="0" dirty="0">
                        <a:ln>
                          <a:noFill/>
                        </a:ln>
                        <a:solidFill>
                          <a:srgbClr val="FF9900"/>
                        </a:solidFill>
                        <a:effectLst/>
                        <a:latin typeface="Arial" charset="0"/>
                        <a:cs typeface="Arial" charset="0"/>
                      </a:endParaRP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000" b="0" i="0" u="sng" strike="noStrike" cap="none" normalizeH="0" baseline="0" dirty="0">
                          <a:ln>
                            <a:noFill/>
                          </a:ln>
                          <a:solidFill>
                            <a:srgbClr val="FF9900"/>
                          </a:solidFill>
                          <a:effectLst/>
                          <a:latin typeface="Arial" charset="0"/>
                          <a:cs typeface="Arial" charset="0"/>
                        </a:rPr>
                        <a:t>الشماس :</a:t>
                      </a:r>
                      <a:endParaRPr kumimoji="0" lang="en-US" sz="2000" b="0" i="0" u="sng" strike="noStrike" cap="none" normalizeH="0" baseline="0" dirty="0">
                        <a:ln>
                          <a:noFill/>
                        </a:ln>
                        <a:solidFill>
                          <a:srgbClr val="FF9900"/>
                        </a:solidFill>
                        <a:effectLst/>
                        <a:latin typeface="Arial" charset="0"/>
                        <a:cs typeface="Arial" charset="0"/>
                      </a:endParaRPr>
                    </a:p>
                  </a:txBody>
                  <a:tcPr marT="34290" marB="3429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78735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rgbClr val="FFFFFF"/>
                          </a:solidFill>
                          <a:effectLst/>
                          <a:latin typeface="Coptic1" pitchFamily="2" charset="0"/>
                          <a:cs typeface="Times New Roman" pitchFamily="18" charset="0"/>
                        </a:rPr>
                        <a:t>C~tay</a:t>
                      </a:r>
                      <a:r>
                        <a:rPr kumimoji="0" lang="en-US" sz="2800" b="0" i="0" u="none" strike="noStrike" cap="none" normalizeH="0" baseline="0" dirty="0">
                          <a:ln>
                            <a:noFill/>
                          </a:ln>
                          <a:solidFill>
                            <a:srgbClr val="FFFFFF"/>
                          </a:solidFill>
                          <a:effectLst/>
                          <a:latin typeface="Coptic1" pitchFamily="2" charset="0"/>
                          <a:cs typeface="Times New Roman" pitchFamily="18" charset="0"/>
                        </a:rPr>
                        <a:t>/</a:t>
                      </a:r>
                      <a:r>
                        <a:rPr kumimoji="0" lang="en-US" sz="2800" b="0" i="0" u="none" strike="noStrike" cap="none" normalizeH="0" baseline="0" dirty="0" err="1">
                          <a:ln>
                            <a:noFill/>
                          </a:ln>
                          <a:solidFill>
                            <a:srgbClr val="FFFFFF"/>
                          </a:solidFill>
                          <a:effectLst/>
                          <a:latin typeface="Coptic1" pitchFamily="2" charset="0"/>
                          <a:cs typeface="Times New Roman" pitchFamily="18" charset="0"/>
                        </a:rPr>
                        <a:t>te</a:t>
                      </a:r>
                      <a:r>
                        <a:rPr kumimoji="0" lang="en-US" sz="2800" b="0" i="0" u="none" strike="noStrike" cap="none" normalizeH="0" baseline="0" dirty="0">
                          <a:ln>
                            <a:noFill/>
                          </a:ln>
                          <a:solidFill>
                            <a:srgbClr val="FFFFFF"/>
                          </a:solidFill>
                          <a:effectLst/>
                          <a:latin typeface="Coptic1" pitchFamily="2" charset="0"/>
                          <a:cs typeface="Times New Roman" pitchFamily="18" charset="0"/>
                        </a:rPr>
                        <a:t> meta </a:t>
                      </a:r>
                      <a:r>
                        <a:rPr kumimoji="0" lang="en-US" sz="2800" b="0" i="0" u="none" strike="noStrike" cap="none" normalizeH="0" baseline="0" dirty="0" err="1">
                          <a:ln>
                            <a:noFill/>
                          </a:ln>
                          <a:solidFill>
                            <a:srgbClr val="FFFFFF"/>
                          </a:solidFill>
                          <a:effectLst/>
                          <a:latin typeface="Coptic1" pitchFamily="2" charset="0"/>
                          <a:cs typeface="Times New Roman" pitchFamily="18" charset="0"/>
                        </a:rPr>
                        <a:t>vobou</a:t>
                      </a:r>
                      <a:r>
                        <a:rPr kumimoji="0" lang="en-US" sz="2800" b="0" i="0" u="none" strike="noStrike" cap="none" normalizeH="0" baseline="0" dirty="0">
                          <a:ln>
                            <a:noFill/>
                          </a:ln>
                          <a:solidFill>
                            <a:srgbClr val="FFFFFF"/>
                          </a:solidFill>
                          <a:effectLst/>
                          <a:latin typeface="Coptic1" pitchFamily="2" charset="0"/>
                          <a:cs typeface="Times New Roman" pitchFamily="18" charset="0"/>
                        </a:rPr>
                        <a:t> </a:t>
                      </a:r>
                      <a:r>
                        <a:rPr kumimoji="0" lang="en-US" sz="2800" b="0" i="0" u="none" strike="noStrike" cap="none" normalizeH="0" baseline="0" dirty="0" err="1">
                          <a:ln>
                            <a:noFill/>
                          </a:ln>
                          <a:solidFill>
                            <a:srgbClr val="FFFFFF"/>
                          </a:solidFill>
                          <a:effectLst/>
                          <a:latin typeface="Coptic1" pitchFamily="2" charset="0"/>
                          <a:cs typeface="Times New Roman" pitchFamily="18" charset="0"/>
                        </a:rPr>
                        <a:t>Yeou</a:t>
                      </a:r>
                      <a:r>
                        <a:rPr kumimoji="0" lang="en-US" sz="2800" b="0" i="0" u="none" strike="noStrike" cap="none" normalizeH="0" baseline="0" dirty="0">
                          <a:ln>
                            <a:noFill/>
                          </a:ln>
                          <a:solidFill>
                            <a:srgbClr val="FFFFFF"/>
                          </a:solidFill>
                          <a:effectLst/>
                          <a:latin typeface="Coptic1" pitchFamily="2" charset="0"/>
                          <a:cs typeface="Times New Roman" pitchFamily="18" charset="0"/>
                        </a:rPr>
                        <a:t> </a:t>
                      </a:r>
                      <a:r>
                        <a:rPr kumimoji="0" lang="en-US" sz="2800" b="0" i="0" u="none" strike="noStrike" cap="none" normalizeH="0" baseline="0" dirty="0" err="1">
                          <a:ln>
                            <a:noFill/>
                          </a:ln>
                          <a:solidFill>
                            <a:srgbClr val="FFFFFF"/>
                          </a:solidFill>
                          <a:effectLst/>
                          <a:latin typeface="Coptic1" pitchFamily="2" charset="0"/>
                          <a:cs typeface="Times New Roman" pitchFamily="18" charset="0"/>
                        </a:rPr>
                        <a:t>akoucwmen</a:t>
                      </a:r>
                      <a:r>
                        <a:rPr kumimoji="0" lang="en-US" sz="2800" b="0" i="0" u="none" strike="noStrike" cap="none" normalizeH="0" baseline="0" dirty="0">
                          <a:ln>
                            <a:noFill/>
                          </a:ln>
                          <a:solidFill>
                            <a:srgbClr val="FFFFFF"/>
                          </a:solidFill>
                          <a:effectLst/>
                          <a:latin typeface="Coptic1" pitchFamily="2" charset="0"/>
                          <a:cs typeface="Times New Roman" pitchFamily="18" charset="0"/>
                        </a:rPr>
                        <a:t> </a:t>
                      </a:r>
                      <a:r>
                        <a:rPr kumimoji="0" lang="en-US" sz="2800" b="0" i="0" u="none" strike="noStrike" cap="none" normalizeH="0" baseline="0" dirty="0" err="1">
                          <a:ln>
                            <a:noFill/>
                          </a:ln>
                          <a:solidFill>
                            <a:srgbClr val="FFFFFF"/>
                          </a:solidFill>
                          <a:effectLst/>
                          <a:latin typeface="Coptic1" pitchFamily="2" charset="0"/>
                          <a:cs typeface="Times New Roman" pitchFamily="18" charset="0"/>
                        </a:rPr>
                        <a:t>tou</a:t>
                      </a:r>
                      <a:r>
                        <a:rPr kumimoji="0" lang="en-US" sz="2800" b="0" i="0" u="none" strike="noStrike" cap="none" normalizeH="0" baseline="0" dirty="0">
                          <a:ln>
                            <a:noFill/>
                          </a:ln>
                          <a:solidFill>
                            <a:srgbClr val="FFFFFF"/>
                          </a:solidFill>
                          <a:effectLst/>
                          <a:latin typeface="Coptic1" pitchFamily="2" charset="0"/>
                          <a:cs typeface="Times New Roman" pitchFamily="18" charset="0"/>
                        </a:rPr>
                        <a:t> </a:t>
                      </a:r>
                      <a:r>
                        <a:rPr kumimoji="0" lang="en-US" sz="2800" b="0" i="0" u="none" strike="noStrike" cap="none" normalizeH="0" baseline="0" dirty="0" err="1">
                          <a:ln>
                            <a:noFill/>
                          </a:ln>
                          <a:solidFill>
                            <a:srgbClr val="FFFFFF"/>
                          </a:solidFill>
                          <a:effectLst/>
                          <a:latin typeface="Coptic1" pitchFamily="2" charset="0"/>
                          <a:cs typeface="Times New Roman" pitchFamily="18" charset="0"/>
                        </a:rPr>
                        <a:t>a~giou</a:t>
                      </a:r>
                      <a:r>
                        <a:rPr kumimoji="0" lang="en-US" sz="2800" b="0" i="0" u="none" strike="noStrike" cap="none" normalizeH="0" baseline="0" dirty="0">
                          <a:ln>
                            <a:noFill/>
                          </a:ln>
                          <a:solidFill>
                            <a:srgbClr val="FFFFFF"/>
                          </a:solidFill>
                          <a:effectLst/>
                          <a:latin typeface="Coptic1" pitchFamily="2" charset="0"/>
                          <a:cs typeface="Times New Roman" pitchFamily="18" charset="0"/>
                        </a:rPr>
                        <a:t> </a:t>
                      </a:r>
                      <a:r>
                        <a:rPr kumimoji="0" lang="en-US" sz="2800" b="0" i="0" u="none" strike="noStrike" cap="none" normalizeH="0" baseline="0" dirty="0" err="1">
                          <a:ln>
                            <a:noFill/>
                          </a:ln>
                          <a:solidFill>
                            <a:srgbClr val="FFFFFF"/>
                          </a:solidFill>
                          <a:effectLst/>
                          <a:latin typeface="Coptic1" pitchFamily="2" charset="0"/>
                          <a:cs typeface="Times New Roman" pitchFamily="18" charset="0"/>
                        </a:rPr>
                        <a:t>euaggeliou</a:t>
                      </a:r>
                      <a:r>
                        <a:rPr kumimoji="0" lang="en-US" sz="2800" b="0" i="0" u="none" strike="noStrike" cap="none" normalizeH="0" baseline="0" dirty="0">
                          <a:ln>
                            <a:noFill/>
                          </a:ln>
                          <a:solidFill>
                            <a:srgbClr val="FFFFFF"/>
                          </a:solidFill>
                          <a:effectLst/>
                          <a:latin typeface="Coptic1" pitchFamily="2" charset="0"/>
                          <a:cs typeface="Times New Roman" pitchFamily="18" charset="0"/>
                        </a:rPr>
                        <a:t>.</a:t>
                      </a: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dirty="0">
                          <a:ln>
                            <a:noFill/>
                          </a:ln>
                          <a:solidFill>
                            <a:srgbClr val="FFFFFF"/>
                          </a:solidFill>
                          <a:effectLst/>
                          <a:latin typeface="Arial" charset="0"/>
                          <a:cs typeface="Arial" charset="0"/>
                        </a:rPr>
                        <a:t>Levez-vous dans la crainte de Dieu pour écouter le Saint Évangile.</a:t>
                      </a: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200" b="0" i="0" u="none" strike="noStrike" cap="none" normalizeH="0" baseline="0" dirty="0">
                          <a:ln>
                            <a:noFill/>
                          </a:ln>
                          <a:solidFill>
                            <a:srgbClr val="FFFFFF"/>
                          </a:solidFill>
                          <a:effectLst/>
                          <a:latin typeface="Coptic1" pitchFamily="2" charset="0"/>
                          <a:cs typeface="Times New Roman" pitchFamily="18" charset="0"/>
                        </a:rPr>
                        <a:t>قفوا بخوف الله لسماع </a:t>
                      </a:r>
                      <a:r>
                        <a:rPr kumimoji="0" lang="ar-EG" sz="3200" b="0" i="0" u="none" strike="noStrike" cap="none" normalizeH="0" baseline="0" dirty="0" err="1">
                          <a:ln>
                            <a:noFill/>
                          </a:ln>
                          <a:solidFill>
                            <a:srgbClr val="FFFFFF"/>
                          </a:solidFill>
                          <a:effectLst/>
                          <a:latin typeface="Coptic1" pitchFamily="2" charset="0"/>
                          <a:cs typeface="Times New Roman" pitchFamily="18" charset="0"/>
                        </a:rPr>
                        <a:t>الأنجيل</a:t>
                      </a:r>
                      <a:r>
                        <a:rPr kumimoji="0" lang="ar-EG" sz="3200" b="0" i="0" u="none" strike="noStrike" cap="none" normalizeH="0" baseline="0" dirty="0">
                          <a:ln>
                            <a:noFill/>
                          </a:ln>
                          <a:solidFill>
                            <a:srgbClr val="FFFFFF"/>
                          </a:solidFill>
                          <a:effectLst/>
                          <a:latin typeface="Coptic1" pitchFamily="2" charset="0"/>
                          <a:cs typeface="Times New Roman" pitchFamily="18" charset="0"/>
                        </a:rPr>
                        <a:t> المقدس.</a:t>
                      </a:r>
                      <a:endParaRPr kumimoji="0" lang="en-US" sz="3200" b="0" i="0" u="none" strike="noStrike" cap="none" normalizeH="0" baseline="0" dirty="0">
                        <a:ln>
                          <a:noFill/>
                        </a:ln>
                        <a:solidFill>
                          <a:srgbClr val="FFFFFF"/>
                        </a:solidFill>
                        <a:effectLst/>
                        <a:latin typeface="Coptic1" pitchFamily="2" charset="0"/>
                        <a:cs typeface="Times New Roman" pitchFamily="18" charset="0"/>
                      </a:endParaRPr>
                    </a:p>
                  </a:txBody>
                  <a:tcPr marT="34290" marB="3429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5" name="Image 4" descr="Une image contenant bâtiment, fenêtre&#10;&#10;Description générée automatiquement">
            <a:extLst>
              <a:ext uri="{FF2B5EF4-FFF2-40B4-BE49-F238E27FC236}">
                <a16:creationId xmlns:a16="http://schemas.microsoft.com/office/drawing/2014/main" id="{B2A00265-9AEB-4617-BBED-E3DD37B5E5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5794" y="2571750"/>
            <a:ext cx="1350849" cy="2350477"/>
          </a:xfrm>
          <a:prstGeom prst="round2SameRect">
            <a:avLst>
              <a:gd name="adj1" fmla="val 50000"/>
              <a:gd name="adj2" fmla="val 0"/>
            </a:avLst>
          </a:prstGeom>
        </p:spPr>
      </p:pic>
    </p:spTree>
    <p:extLst>
      <p:ext uri="{BB962C8B-B14F-4D97-AF65-F5344CB8AC3E}">
        <p14:creationId xmlns:p14="http://schemas.microsoft.com/office/powerpoint/2010/main" val="2247970742"/>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002754" name="Group 2"/>
          <p:cNvGraphicFramePr>
            <a:graphicFrameLocks noGrp="1"/>
          </p:cNvGraphicFramePr>
          <p:nvPr>
            <p:extLst>
              <p:ext uri="{D42A27DB-BD31-4B8C-83A1-F6EECF244321}">
                <p14:modId xmlns:p14="http://schemas.microsoft.com/office/powerpoint/2010/main" val="3991262769"/>
              </p:ext>
            </p:extLst>
          </p:nvPr>
        </p:nvGraphicFramePr>
        <p:xfrm>
          <a:off x="0" y="133350"/>
          <a:ext cx="9143999" cy="5041392"/>
        </p:xfrm>
        <a:graphic>
          <a:graphicData uri="http://schemas.openxmlformats.org/drawingml/2006/table">
            <a:tbl>
              <a:tblPr/>
              <a:tblGrid>
                <a:gridCol w="35052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gridCol w="2666999">
                  <a:extLst>
                    <a:ext uri="{9D8B030D-6E8A-4147-A177-3AD203B41FA5}">
                      <a16:colId xmlns:a16="http://schemas.microsoft.com/office/drawing/2014/main" val="20002"/>
                    </a:ext>
                  </a:extLst>
                </a:gridCol>
              </a:tblGrid>
              <a:tr h="3748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100" b="0" i="0" u="sng" strike="noStrike" cap="none" normalizeH="0" baseline="0" dirty="0" err="1">
                          <a:ln>
                            <a:noFill/>
                          </a:ln>
                          <a:solidFill>
                            <a:srgbClr val="FF9900"/>
                          </a:solidFill>
                          <a:effectLst/>
                          <a:latin typeface="Coptic1" pitchFamily="2" charset="0"/>
                          <a:cs typeface="Arial" charset="0"/>
                        </a:rPr>
                        <a:t>Piou</a:t>
                      </a:r>
                      <a:r>
                        <a:rPr kumimoji="0" lang="en-CA" sz="2100" b="0" i="0" u="sng" strike="noStrike" cap="none" normalizeH="0" baseline="0" dirty="0">
                          <a:ln>
                            <a:noFill/>
                          </a:ln>
                          <a:solidFill>
                            <a:srgbClr val="FF9900"/>
                          </a:solidFill>
                          <a:effectLst/>
                          <a:latin typeface="Coptic1" pitchFamily="2" charset="0"/>
                          <a:cs typeface="Arial" charset="0"/>
                        </a:rPr>
                        <a:t>/b :</a:t>
                      </a: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fr-CA" sz="2000" b="0" i="0" u="sng" strike="noStrike" cap="none" normalizeH="0" baseline="0" noProof="0" dirty="0">
                          <a:ln>
                            <a:noFill/>
                          </a:ln>
                          <a:solidFill>
                            <a:srgbClr val="FF9900"/>
                          </a:solidFill>
                          <a:effectLst/>
                          <a:latin typeface="Arial" charset="0"/>
                          <a:cs typeface="Arial" charset="0"/>
                        </a:rPr>
                        <a:t>Le prêtre :</a:t>
                      </a: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000" b="0" i="0" u="sng" strike="noStrike" cap="none" normalizeH="0" baseline="0" dirty="0">
                          <a:ln>
                            <a:noFill/>
                          </a:ln>
                          <a:solidFill>
                            <a:srgbClr val="FF9900"/>
                          </a:solidFill>
                          <a:effectLst/>
                          <a:latin typeface="Arial" charset="0"/>
                          <a:cs typeface="Arial" charset="0"/>
                        </a:rPr>
                        <a:t>الكاهن :</a:t>
                      </a:r>
                      <a:endParaRPr kumimoji="0" lang="en-US" sz="2000" b="0" i="0" u="sng" strike="noStrike" cap="none" normalizeH="0" baseline="0" dirty="0">
                        <a:ln>
                          <a:noFill/>
                        </a:ln>
                        <a:solidFill>
                          <a:srgbClr val="FF9900"/>
                        </a:solidFill>
                        <a:effectLst/>
                        <a:latin typeface="Arial" charset="0"/>
                        <a:cs typeface="Arial" charset="0"/>
                      </a:endParaRPr>
                    </a:p>
                  </a:txBody>
                  <a:tcPr marT="34290" marB="3429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429999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rgbClr val="FFFFFF"/>
                          </a:solidFill>
                          <a:effectLst/>
                          <a:latin typeface="Coptic1" pitchFamily="2" charset="0"/>
                          <a:cs typeface="Arial" charset="0"/>
                        </a:rPr>
                        <a:t>Fc~marwout</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n~je</a:t>
                      </a:r>
                      <a:r>
                        <a:rPr kumimoji="0" lang="en-US" sz="2800" b="0" i="0" u="none" strike="noStrike" cap="none" normalizeH="0" baseline="0" dirty="0">
                          <a:ln>
                            <a:noFill/>
                          </a:ln>
                          <a:solidFill>
                            <a:srgbClr val="FFFFFF"/>
                          </a:solidFill>
                          <a:effectLst/>
                          <a:latin typeface="Coptic1" pitchFamily="2" charset="0"/>
                          <a:cs typeface="Arial" charset="0"/>
                        </a:rPr>
                        <a:t> v/</a:t>
                      </a:r>
                      <a:r>
                        <a:rPr kumimoji="0" lang="en-US" sz="2800" b="0" i="0" u="none" strike="noStrike" cap="none" normalizeH="0" baseline="0" dirty="0" err="1">
                          <a:ln>
                            <a:noFill/>
                          </a:ln>
                          <a:solidFill>
                            <a:srgbClr val="FFFFFF"/>
                          </a:solidFill>
                          <a:effectLst/>
                          <a:latin typeface="Coptic1" pitchFamily="2" charset="0"/>
                          <a:cs typeface="Arial" charset="0"/>
                        </a:rPr>
                        <a:t>eyn</a:t>
                      </a:r>
                      <a:r>
                        <a:rPr kumimoji="0" lang="en-US" sz="2800" b="0" i="0" u="none" strike="noStrike" cap="none" normalizeH="0" baseline="0" dirty="0">
                          <a:ln>
                            <a:noFill/>
                          </a:ln>
                          <a:solidFill>
                            <a:srgbClr val="FFFFFF"/>
                          </a:solidFill>
                          <a:effectLst/>
                          <a:latin typeface="Coptic1" pitchFamily="2" charset="0"/>
                          <a:cs typeface="Arial" charset="0"/>
                        </a:rPr>
                        <a:t>/</a:t>
                      </a:r>
                      <a:r>
                        <a:rPr kumimoji="0" lang="en-US" sz="2800" b="0" i="0" u="none" strike="noStrike" cap="none" normalizeH="0" baseline="0" dirty="0" err="1">
                          <a:ln>
                            <a:noFill/>
                          </a:ln>
                          <a:solidFill>
                            <a:srgbClr val="FFFFFF"/>
                          </a:solidFill>
                          <a:effectLst/>
                          <a:latin typeface="Coptic1" pitchFamily="2" charset="0"/>
                          <a:cs typeface="Arial" charset="0"/>
                        </a:rPr>
                        <a:t>ou</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qen</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V~Ran</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m~P</a:t>
                      </a:r>
                      <a:r>
                        <a:rPr kumimoji="0" lang="en-US" sz="2800" b="0" i="0" u="none" strike="noStrike" cap="none" normalizeH="0" baseline="0" dirty="0">
                          <a:ln>
                            <a:noFill/>
                          </a:ln>
                          <a:solidFill>
                            <a:srgbClr val="FFFFFF"/>
                          </a:solidFill>
                          <a:effectLst/>
                          <a:latin typeface="Coptic1" pitchFamily="2" charset="0"/>
                          <a:cs typeface="Arial" charset="0"/>
                        </a:rPr>
                        <a:t>~{</a:t>
                      </a:r>
                      <a:r>
                        <a:rPr kumimoji="0" lang="en-US" sz="2800" b="0" i="0" u="none" strike="noStrike" cap="none" normalizeH="0" baseline="0" dirty="0" err="1">
                          <a:ln>
                            <a:noFill/>
                          </a:ln>
                          <a:solidFill>
                            <a:srgbClr val="FFFFFF"/>
                          </a:solidFill>
                          <a:effectLst/>
                          <a:latin typeface="Coptic1" pitchFamily="2" charset="0"/>
                          <a:cs typeface="Arial" charset="0"/>
                        </a:rPr>
                        <a:t>oic</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n~te</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nijom</a:t>
                      </a:r>
                      <a:r>
                        <a:rPr kumimoji="0" lang="en-US" sz="2800" b="0" i="0" u="none" strike="noStrike" cap="none" normalizeH="0" baseline="0" dirty="0">
                          <a:ln>
                            <a:noFill/>
                          </a:ln>
                          <a:solidFill>
                            <a:srgbClr val="FFFFFF"/>
                          </a:solidFill>
                          <a:effectLst/>
                          <a:latin typeface="Coptic1" pitchFamily="2" charset="0"/>
                          <a:cs typeface="Arial" charset="0"/>
                        </a:rPr>
                        <a:t> : </a:t>
                      </a:r>
                      <a:r>
                        <a:rPr kumimoji="0" lang="en-US" sz="2800" b="0" i="0" u="none" strike="noStrike" cap="none" normalizeH="0" baseline="0" dirty="0" err="1">
                          <a:ln>
                            <a:noFill/>
                          </a:ln>
                          <a:solidFill>
                            <a:srgbClr val="FFFFFF"/>
                          </a:solidFill>
                          <a:effectLst/>
                          <a:latin typeface="Coptic1" pitchFamily="2" charset="0"/>
                          <a:cs typeface="Arial" charset="0"/>
                        </a:rPr>
                        <a:t>Kurie</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eulog</a:t>
                      </a:r>
                      <a:r>
                        <a:rPr kumimoji="0" lang="en-US" sz="2800" b="0" i="0" u="none" strike="noStrike" cap="none" normalizeH="0" baseline="0" dirty="0">
                          <a:ln>
                            <a:noFill/>
                          </a:ln>
                          <a:solidFill>
                            <a:srgbClr val="FFFFFF"/>
                          </a:solidFill>
                          <a:effectLst/>
                          <a:latin typeface="Coptic1" pitchFamily="2" charset="0"/>
                          <a:cs typeface="Arial" charset="0"/>
                        </a:rPr>
                        <a:t>/con ek </a:t>
                      </a:r>
                      <a:r>
                        <a:rPr kumimoji="0" lang="en-US" sz="2800" b="0" i="0" u="none" strike="noStrike" cap="none" normalizeH="0" baseline="0" dirty="0" err="1">
                          <a:ln>
                            <a:noFill/>
                          </a:ln>
                          <a:solidFill>
                            <a:srgbClr val="FFFFFF"/>
                          </a:solidFill>
                          <a:effectLst/>
                          <a:latin typeface="Coptic1" pitchFamily="2" charset="0"/>
                          <a:cs typeface="Arial" charset="0"/>
                        </a:rPr>
                        <a:t>tou</a:t>
                      </a:r>
                      <a:r>
                        <a:rPr kumimoji="0" lang="en-US" sz="2800" b="0" i="0" u="none" strike="noStrike" cap="none" normalizeH="0" baseline="0" dirty="0">
                          <a:ln>
                            <a:noFill/>
                          </a:ln>
                          <a:solidFill>
                            <a:srgbClr val="FFFFFF"/>
                          </a:solidFill>
                          <a:effectLst/>
                          <a:latin typeface="Coptic1" pitchFamily="2" charset="0"/>
                          <a:cs typeface="Arial" charset="0"/>
                        </a:rPr>
                        <a:t> kata (…) </a:t>
                      </a:r>
                      <a:r>
                        <a:rPr kumimoji="0" lang="en-US" sz="2800" b="0" i="0" u="none" strike="noStrike" cap="none" normalizeH="0" baseline="0" dirty="0" err="1">
                          <a:ln>
                            <a:noFill/>
                          </a:ln>
                          <a:solidFill>
                            <a:srgbClr val="FFFFFF"/>
                          </a:solidFill>
                          <a:effectLst/>
                          <a:latin typeface="Coptic1" pitchFamily="2" charset="0"/>
                          <a:cs typeface="Arial" charset="0"/>
                        </a:rPr>
                        <a:t>a~giou</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euaggelion</a:t>
                      </a:r>
                      <a:r>
                        <a:rPr kumimoji="0" lang="en-US" sz="2800" b="0" i="0" u="none" strike="noStrike" cap="none" normalizeH="0" baseline="0" dirty="0">
                          <a:ln>
                            <a:noFill/>
                          </a:ln>
                          <a:solidFill>
                            <a:srgbClr val="FFFFFF"/>
                          </a:solidFill>
                          <a:effectLst/>
                          <a:latin typeface="Coptic1" pitchFamily="2" charset="0"/>
                          <a:cs typeface="Arial" charset="0"/>
                        </a:rPr>
                        <a:t> to </a:t>
                      </a:r>
                      <a:r>
                        <a:rPr kumimoji="0" lang="en-US" sz="2800" b="0" i="0" u="none" strike="noStrike" cap="none" normalizeH="0" baseline="0" dirty="0" err="1">
                          <a:ln>
                            <a:noFill/>
                          </a:ln>
                          <a:solidFill>
                            <a:srgbClr val="FFFFFF"/>
                          </a:solidFill>
                          <a:effectLst/>
                          <a:latin typeface="Coptic1" pitchFamily="2" charset="0"/>
                          <a:cs typeface="Arial" charset="0"/>
                        </a:rPr>
                        <a:t>a~nagnwcma</a:t>
                      </a:r>
                      <a:r>
                        <a:rPr kumimoji="0" lang="en-US" sz="2800" b="0" i="0" u="none" strike="noStrike" cap="none" normalizeH="0" baseline="0" dirty="0">
                          <a:ln>
                            <a:noFill/>
                          </a:ln>
                          <a:solidFill>
                            <a:srgbClr val="FFFFFF"/>
                          </a:solidFill>
                          <a:effectLst/>
                          <a:latin typeface="Coptic1" pitchFamily="2" charset="0"/>
                          <a:cs typeface="Arial" charset="0"/>
                        </a:rPr>
                        <a:t>.</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CA" sz="1600" b="0" i="0" u="none" strike="noStrike" cap="none" normalizeH="0" baseline="0" dirty="0">
                        <a:ln>
                          <a:noFill/>
                        </a:ln>
                        <a:solidFill>
                          <a:srgbClr val="FFFFFF"/>
                        </a:solidFill>
                        <a:effectLst/>
                        <a:latin typeface="Coptic1" pitchFamily="2"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400" b="0" i="0" u="sng" strike="noStrike" cap="none" normalizeH="0" baseline="0" dirty="0" err="1">
                          <a:ln>
                            <a:noFill/>
                          </a:ln>
                          <a:solidFill>
                            <a:srgbClr val="FF9900"/>
                          </a:solidFill>
                          <a:effectLst/>
                          <a:latin typeface="Coptic1" pitchFamily="2" charset="0"/>
                          <a:cs typeface="Arial" charset="0"/>
                        </a:rPr>
                        <a:t>Pilaoc</a:t>
                      </a:r>
                      <a:r>
                        <a:rPr kumimoji="0" lang="en-CA" sz="2400" b="0" i="0" u="sng" strike="noStrike" cap="none" normalizeH="0" baseline="0" dirty="0">
                          <a:ln>
                            <a:noFill/>
                          </a:ln>
                          <a:solidFill>
                            <a:srgbClr val="FF9900"/>
                          </a:solidFill>
                          <a:effectLst/>
                          <a:latin typeface="Coptic1" pitchFamily="2"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FFFFFF"/>
                          </a:solidFill>
                          <a:effectLst/>
                          <a:latin typeface="Coptic1" pitchFamily="2" charset="0"/>
                          <a:cs typeface="Arial" charset="0"/>
                        </a:rPr>
                        <a:t>Doxa ci </a:t>
                      </a:r>
                      <a:r>
                        <a:rPr kumimoji="0" lang="en-US" sz="2400" b="0" i="0" u="none" strike="noStrike" cap="none" normalizeH="0" baseline="0" dirty="0" err="1">
                          <a:ln>
                            <a:noFill/>
                          </a:ln>
                          <a:solidFill>
                            <a:srgbClr val="FFFFFF"/>
                          </a:solidFill>
                          <a:effectLst/>
                          <a:latin typeface="Coptic1" pitchFamily="2" charset="0"/>
                          <a:cs typeface="Arial" charset="0"/>
                        </a:rPr>
                        <a:t>Kurie</a:t>
                      </a:r>
                      <a:r>
                        <a:rPr kumimoji="0" lang="en-US" sz="2400" b="0" i="0" u="none" strike="noStrike" cap="none" normalizeH="0" baseline="0" dirty="0">
                          <a:ln>
                            <a:noFill/>
                          </a:ln>
                          <a:solidFill>
                            <a:srgbClr val="FFFFFF"/>
                          </a:solidFill>
                          <a:effectLst/>
                          <a:latin typeface="Coptic1" pitchFamily="2" charset="0"/>
                          <a:cs typeface="Arial" charset="0"/>
                        </a:rPr>
                        <a:t>~.</a:t>
                      </a: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0" i="0" u="none" strike="noStrike" cap="none" normalizeH="0" baseline="0" dirty="0">
                          <a:ln>
                            <a:noFill/>
                          </a:ln>
                          <a:solidFill>
                            <a:srgbClr val="FFFFFF"/>
                          </a:solidFill>
                          <a:effectLst/>
                          <a:latin typeface="Arial" panose="020B0604020202020204" pitchFamily="34" charset="0"/>
                          <a:cs typeface="Arial" charset="0"/>
                        </a:rPr>
                        <a:t>Béni soit celui qui vient au nom du seigneur des puissances. Lecture du Saint Évangile selon Saint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2400" b="0" i="0" u="sng" strike="noStrike" kern="1200" cap="none" normalizeH="0" baseline="0" dirty="0">
                        <a:ln>
                          <a:noFill/>
                        </a:ln>
                        <a:solidFill>
                          <a:srgbClr val="FF9900"/>
                        </a:solidFill>
                        <a:effectLst/>
                        <a:latin typeface="Arial" charset="0"/>
                        <a:ea typeface="+mn-ea"/>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3200" b="0" i="0" u="sng" strike="noStrike" kern="1200" cap="none" normalizeH="0" baseline="0" dirty="0">
                        <a:ln>
                          <a:noFill/>
                        </a:ln>
                        <a:solidFill>
                          <a:srgbClr val="FF9900"/>
                        </a:solidFill>
                        <a:effectLst/>
                        <a:latin typeface="Arial" charset="0"/>
                        <a:ea typeface="+mn-ea"/>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000" b="0" i="0" u="sng" strike="noStrike" kern="1200" cap="none" normalizeH="0" baseline="0" dirty="0">
                          <a:ln>
                            <a:noFill/>
                          </a:ln>
                          <a:solidFill>
                            <a:srgbClr val="FF9900"/>
                          </a:solidFill>
                          <a:effectLst/>
                          <a:latin typeface="Arial" charset="0"/>
                          <a:ea typeface="+mn-ea"/>
                          <a:cs typeface="Arial" charset="0"/>
                        </a:rPr>
                        <a:t>Le peuple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0" i="0" u="none" strike="noStrike" cap="none" normalizeH="0" baseline="0" dirty="0">
                          <a:ln>
                            <a:noFill/>
                          </a:ln>
                          <a:solidFill>
                            <a:srgbClr val="FFFFFF"/>
                          </a:solidFill>
                          <a:effectLst/>
                          <a:latin typeface="Arial" panose="020B0604020202020204" pitchFamily="34" charset="0"/>
                          <a:cs typeface="Arial" charset="0"/>
                        </a:rPr>
                        <a:t>Gloire à Toi, Seigneur.</a:t>
                      </a:r>
                      <a:endParaRPr kumimoji="0" lang="en-CA" sz="2400" b="0" i="0" u="none" strike="noStrike" cap="none" normalizeH="0" baseline="0" dirty="0">
                        <a:ln>
                          <a:noFill/>
                        </a:ln>
                        <a:solidFill>
                          <a:srgbClr val="FFFFFF"/>
                        </a:solidFill>
                        <a:effectLst/>
                        <a:latin typeface="Arial" panose="020B0604020202020204" pitchFamily="34" charset="0"/>
                        <a:cs typeface="Arial" charset="0"/>
                      </a:endParaRP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مبارك الآتي باسم رب </a:t>
                      </a:r>
                      <a:br>
                        <a:rPr kumimoji="0" lang="ar-SA" sz="2800" b="0" i="0" u="none" strike="noStrike" cap="none" normalizeH="0" baseline="0" dirty="0">
                          <a:ln>
                            <a:noFill/>
                          </a:ln>
                          <a:solidFill>
                            <a:srgbClr val="FFFFFF"/>
                          </a:solidFill>
                          <a:effectLst/>
                          <a:latin typeface="Arial" charset="0"/>
                          <a:cs typeface="Arial" charset="0"/>
                        </a:rPr>
                      </a:br>
                      <a:r>
                        <a:rPr kumimoji="0" lang="ar-SA" sz="2800" b="0" i="0" u="none" strike="noStrike" cap="none" normalizeH="0" baseline="0" dirty="0">
                          <a:ln>
                            <a:noFill/>
                          </a:ln>
                          <a:solidFill>
                            <a:srgbClr val="FFFFFF"/>
                          </a:solidFill>
                          <a:effectLst/>
                          <a:latin typeface="Arial" charset="0"/>
                          <a:cs typeface="Arial" charset="0"/>
                        </a:rPr>
                        <a:t>القوات يا رب </a:t>
                      </a:r>
                      <a:br>
                        <a:rPr kumimoji="0" lang="ar-SA" sz="2800" b="0" i="0" u="none" strike="noStrike" cap="none" normalizeH="0" baseline="0" dirty="0">
                          <a:ln>
                            <a:noFill/>
                          </a:ln>
                          <a:solidFill>
                            <a:srgbClr val="FFFFFF"/>
                          </a:solidFill>
                          <a:effectLst/>
                          <a:latin typeface="Arial" charset="0"/>
                          <a:cs typeface="Arial" charset="0"/>
                        </a:rPr>
                      </a:br>
                      <a:r>
                        <a:rPr kumimoji="0" lang="ar-SA" sz="2800" b="0" i="0" u="none" strike="noStrike" cap="none" normalizeH="0" baseline="0" dirty="0">
                          <a:ln>
                            <a:noFill/>
                          </a:ln>
                          <a:solidFill>
                            <a:srgbClr val="FFFFFF"/>
                          </a:solidFill>
                          <a:effectLst/>
                          <a:latin typeface="Arial" charset="0"/>
                          <a:cs typeface="Arial" charset="0"/>
                        </a:rPr>
                        <a:t>بارك الفصل من </a:t>
                      </a:r>
                      <a:br>
                        <a:rPr kumimoji="0" lang="ar-SA" sz="2800" b="0" i="0" u="none" strike="noStrike" cap="none" normalizeH="0" baseline="0" dirty="0">
                          <a:ln>
                            <a:noFill/>
                          </a:ln>
                          <a:solidFill>
                            <a:srgbClr val="FFFFFF"/>
                          </a:solidFill>
                          <a:effectLst/>
                          <a:latin typeface="Arial" charset="0"/>
                          <a:cs typeface="Arial" charset="0"/>
                        </a:rPr>
                      </a:br>
                      <a:r>
                        <a:rPr kumimoji="0" lang="ar-SA" sz="2800" b="0" i="0" u="none" strike="noStrike" cap="none" normalizeH="0" baseline="0" dirty="0">
                          <a:ln>
                            <a:noFill/>
                          </a:ln>
                          <a:solidFill>
                            <a:srgbClr val="FFFFFF"/>
                          </a:solidFill>
                          <a:effectLst/>
                          <a:latin typeface="Arial" charset="0"/>
                          <a:cs typeface="Arial" charset="0"/>
                        </a:rPr>
                        <a:t>الإنجيل المقدس من </a:t>
                      </a:r>
                      <a:br>
                        <a:rPr kumimoji="0" lang="ar-SA" sz="2800" b="0" i="0" u="none" strike="noStrike" cap="none" normalizeH="0" baseline="0" dirty="0">
                          <a:ln>
                            <a:noFill/>
                          </a:ln>
                          <a:solidFill>
                            <a:srgbClr val="FFFFFF"/>
                          </a:solidFill>
                          <a:effectLst/>
                          <a:latin typeface="Arial" charset="0"/>
                          <a:cs typeface="Arial" charset="0"/>
                        </a:rPr>
                      </a:br>
                      <a:r>
                        <a:rPr kumimoji="0" lang="ar-SA" sz="2800" b="0" i="0" u="none" strike="noStrike" cap="none" normalizeH="0" baseline="0" dirty="0">
                          <a:ln>
                            <a:noFill/>
                          </a:ln>
                          <a:solidFill>
                            <a:srgbClr val="FFFFFF"/>
                          </a:solidFill>
                          <a:effectLst/>
                          <a:latin typeface="Arial" charset="0"/>
                          <a:cs typeface="Arial" charset="0"/>
                        </a:rPr>
                        <a:t>(…)</a:t>
                      </a:r>
                      <a:r>
                        <a:rPr kumimoji="0" lang="ar-SA" sz="3200" b="0" i="0" u="none" strike="noStrike" cap="none" normalizeH="0" baseline="0" dirty="0">
                          <a:ln>
                            <a:noFill/>
                          </a:ln>
                          <a:solidFill>
                            <a:srgbClr val="FFFFFF"/>
                          </a:solidFill>
                          <a:effectLst/>
                          <a:latin typeface="Arial" charset="0"/>
                          <a:cs typeface="Arial" charset="0"/>
                        </a:rPr>
                        <a:t> </a:t>
                      </a:r>
                      <a:endParaRPr kumimoji="0" lang="en-CA" sz="3200" b="0" i="0" u="none" strike="noStrike" cap="none" normalizeH="0" baseline="0" dirty="0">
                        <a:ln>
                          <a:noFill/>
                        </a:ln>
                        <a:solidFill>
                          <a:srgbClr val="FFFFFF"/>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en-CA" sz="3200" b="0" i="0" u="none" strike="noStrike" cap="none" normalizeH="0" baseline="0" dirty="0">
                        <a:ln>
                          <a:noFill/>
                        </a:ln>
                        <a:solidFill>
                          <a:srgbClr val="FFFFFF"/>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en-CA" sz="2800" b="0" i="0" u="none" strike="noStrike" cap="none" normalizeH="0" baseline="0" dirty="0">
                        <a:ln>
                          <a:noFill/>
                        </a:ln>
                        <a:solidFill>
                          <a:srgbClr val="FFFFFF"/>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000" b="0" i="0" u="sng" strike="noStrike" cap="none" normalizeH="0" baseline="0" dirty="0">
                          <a:ln>
                            <a:noFill/>
                          </a:ln>
                          <a:solidFill>
                            <a:srgbClr val="FF9900"/>
                          </a:solidFill>
                          <a:effectLst/>
                          <a:latin typeface="Arial" charset="0"/>
                          <a:cs typeface="Arial" charset="0"/>
                        </a:rPr>
                        <a:t>الشعب :</a:t>
                      </a:r>
                      <a:endParaRPr kumimoji="0" lang="en-CA" sz="20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المجد لك يا رب</a:t>
                      </a:r>
                      <a:r>
                        <a:rPr kumimoji="0" lang="fr-FR" sz="2800" b="0" i="0" u="none" strike="noStrike" cap="none" normalizeH="0" baseline="0" dirty="0">
                          <a:ln>
                            <a:noFill/>
                          </a:ln>
                          <a:solidFill>
                            <a:srgbClr val="FFFFFF"/>
                          </a:solidFill>
                          <a:effectLst/>
                          <a:latin typeface="Arial" charset="0"/>
                          <a:cs typeface="Arial" charset="0"/>
                        </a:rPr>
                        <a:t>.</a:t>
                      </a:r>
                      <a:endParaRPr kumimoji="0" lang="en-US" sz="28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06916804"/>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004802" name="Group 2"/>
          <p:cNvGraphicFramePr>
            <a:graphicFrameLocks noGrp="1"/>
          </p:cNvGraphicFramePr>
          <p:nvPr>
            <p:ph/>
            <p:extLst>
              <p:ext uri="{D42A27DB-BD31-4B8C-83A1-F6EECF244321}">
                <p14:modId xmlns:p14="http://schemas.microsoft.com/office/powerpoint/2010/main" val="3446345486"/>
              </p:ext>
            </p:extLst>
          </p:nvPr>
        </p:nvGraphicFramePr>
        <p:xfrm>
          <a:off x="0" y="550531"/>
          <a:ext cx="9144000" cy="3863340"/>
        </p:xfrm>
        <a:graphic>
          <a:graphicData uri="http://schemas.openxmlformats.org/drawingml/2006/table">
            <a:tbl>
              <a:tblPr rtl="1"/>
              <a:tblGrid>
                <a:gridCol w="3797664">
                  <a:extLst>
                    <a:ext uri="{9D8B030D-6E8A-4147-A177-3AD203B41FA5}">
                      <a16:colId xmlns:a16="http://schemas.microsoft.com/office/drawing/2014/main" val="20000"/>
                    </a:ext>
                  </a:extLst>
                </a:gridCol>
                <a:gridCol w="5346336">
                  <a:extLst>
                    <a:ext uri="{9D8B030D-6E8A-4147-A177-3AD203B41FA5}">
                      <a16:colId xmlns:a16="http://schemas.microsoft.com/office/drawing/2014/main" val="20001"/>
                    </a:ext>
                  </a:extLst>
                </a:gridCol>
              </a:tblGrid>
              <a:tr h="3657600">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EG" sz="2100" b="0" i="0" u="sng" strike="noStrike" cap="none" normalizeH="0" baseline="0" dirty="0">
                          <a:ln>
                            <a:noFill/>
                          </a:ln>
                          <a:solidFill>
                            <a:srgbClr val="FF9900"/>
                          </a:solidFill>
                          <a:effectLst/>
                          <a:latin typeface="Arial" charset="0"/>
                          <a:cs typeface="Arial" charset="0"/>
                        </a:rPr>
                        <a:t>القارئ :</a:t>
                      </a:r>
                      <a:endParaRPr kumimoji="0" lang="en-US" sz="21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EG" sz="3200" b="0" i="1" u="none" strike="noStrike" cap="none" normalizeH="0" baseline="0" dirty="0">
                          <a:ln>
                            <a:noFill/>
                          </a:ln>
                          <a:solidFill>
                            <a:srgbClr val="FFFFFF"/>
                          </a:solidFill>
                          <a:effectLst/>
                          <a:latin typeface="Coptic1" pitchFamily="2" charset="0"/>
                          <a:cs typeface="Times New Roman" pitchFamily="18" charset="0"/>
                        </a:rPr>
                        <a:t>قفوا بخوف</a:t>
                      </a:r>
                      <a:r>
                        <a:rPr kumimoji="0" lang="fr-CA" sz="3200" b="0" i="1" u="none" strike="noStrike" cap="none" normalizeH="0" baseline="0" dirty="0">
                          <a:ln>
                            <a:noFill/>
                          </a:ln>
                          <a:solidFill>
                            <a:srgbClr val="FFFFFF"/>
                          </a:solidFill>
                          <a:effectLst/>
                          <a:latin typeface="Coptic1" pitchFamily="2" charset="0"/>
                          <a:cs typeface="Times New Roman" pitchFamily="18" charset="0"/>
                        </a:rPr>
                        <a:t> </a:t>
                      </a:r>
                      <a:r>
                        <a:rPr kumimoji="0" lang="ar-EG" sz="3200" b="0" i="1" u="none" strike="noStrike" cap="none" normalizeH="0" baseline="0" dirty="0">
                          <a:ln>
                            <a:noFill/>
                          </a:ln>
                          <a:solidFill>
                            <a:srgbClr val="FFFFFF"/>
                          </a:solidFill>
                          <a:effectLst/>
                          <a:latin typeface="Arial" panose="020B0604020202020204" pitchFamily="34" charset="0"/>
                          <a:cs typeface="Times New Roman" pitchFamily="18" charset="0"/>
                        </a:rPr>
                        <a:t>أمام </a:t>
                      </a:r>
                      <a:r>
                        <a:rPr kumimoji="0" lang="ar-EG" sz="3200" b="0" i="1" u="none" strike="noStrike" cap="none" normalizeH="0" baseline="0" dirty="0">
                          <a:ln>
                            <a:noFill/>
                          </a:ln>
                          <a:solidFill>
                            <a:srgbClr val="FFFFFF"/>
                          </a:solidFill>
                          <a:effectLst/>
                          <a:latin typeface="Coptic1" pitchFamily="2" charset="0"/>
                          <a:cs typeface="Times New Roman" pitchFamily="18" charset="0"/>
                        </a:rPr>
                        <a:t>الله</a:t>
                      </a:r>
                      <a:r>
                        <a:rPr kumimoji="0" lang="fr-CA" sz="3200" b="0" i="1" u="none" strike="noStrike" cap="none" normalizeH="0" baseline="0" dirty="0">
                          <a:ln>
                            <a:noFill/>
                          </a:ln>
                          <a:solidFill>
                            <a:srgbClr val="FFFFFF"/>
                          </a:solidFill>
                          <a:effectLst/>
                          <a:latin typeface="Coptic1" pitchFamily="2" charset="0"/>
                          <a:cs typeface="Times New Roman" pitchFamily="18" charset="0"/>
                        </a:rPr>
                        <a:t> </a:t>
                      </a:r>
                      <a:r>
                        <a:rPr kumimoji="0" lang="ar-EG" sz="3200" b="0" i="1" u="none" strike="noStrike" cap="none" normalizeH="0" baseline="0" dirty="0">
                          <a:ln>
                            <a:noFill/>
                          </a:ln>
                          <a:solidFill>
                            <a:srgbClr val="FFFFFF"/>
                          </a:solidFill>
                          <a:effectLst/>
                          <a:latin typeface="Coptic1" pitchFamily="2" charset="0"/>
                          <a:cs typeface="Times New Roman" pitchFamily="18" charset="0"/>
                        </a:rPr>
                        <a:t>لسماع الأنجيل المقدس.</a:t>
                      </a:r>
                      <a:endParaRPr kumimoji="0" lang="fr-CA" sz="3200" b="0" i="1" u="none" strike="noStrike" cap="none" normalizeH="0" baseline="0" dirty="0">
                        <a:ln>
                          <a:noFill/>
                        </a:ln>
                        <a:solidFill>
                          <a:srgbClr val="FFFFFF"/>
                        </a:solidFill>
                        <a:effectLst/>
                        <a:latin typeface="Coptic1" pitchFamily="2" charset="0"/>
                        <a:cs typeface="Times New Roman"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EG" sz="3200" b="0" i="1" u="none" strike="noStrike" cap="none" normalizeH="0" baseline="0" dirty="0">
                          <a:ln>
                            <a:noFill/>
                          </a:ln>
                          <a:solidFill>
                            <a:srgbClr val="FFFFFF"/>
                          </a:solidFill>
                          <a:effectLst/>
                          <a:latin typeface="Coptic1" pitchFamily="2" charset="0"/>
                          <a:cs typeface="Times New Roman" pitchFamily="18" charset="0"/>
                        </a:rPr>
                        <a:t>فصل من بشارة الأنجيل لمعلمنا مار ... البشير،</a:t>
                      </a: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EG" sz="3200" b="0" i="1" u="none" strike="noStrike" cap="none" normalizeH="0" baseline="0" dirty="0">
                          <a:ln>
                            <a:noFill/>
                          </a:ln>
                          <a:solidFill>
                            <a:srgbClr val="FFFFFF"/>
                          </a:solidFill>
                          <a:effectLst/>
                          <a:latin typeface="Coptic1" pitchFamily="2" charset="0"/>
                          <a:cs typeface="Times New Roman" pitchFamily="18" charset="0"/>
                        </a:rPr>
                        <a:t>بركاته </a:t>
                      </a:r>
                      <a:r>
                        <a:rPr kumimoji="0" lang="fr-CA" sz="3200" b="0" i="1" u="none" strike="noStrike" cap="none" normalizeH="0" baseline="0" dirty="0">
                          <a:ln>
                            <a:noFill/>
                          </a:ln>
                          <a:solidFill>
                            <a:srgbClr val="FFFFFF"/>
                          </a:solidFill>
                          <a:effectLst/>
                          <a:latin typeface="Coptic1" pitchFamily="2" charset="0"/>
                          <a:cs typeface="Times New Roman" pitchFamily="18" charset="0"/>
                        </a:rPr>
                        <a:t>…</a:t>
                      </a: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EG" sz="3200" b="0" i="0" u="none" strike="noStrike" cap="none" normalizeH="0" baseline="0" dirty="0">
                          <a:ln>
                            <a:noFill/>
                          </a:ln>
                          <a:solidFill>
                            <a:srgbClr val="FFFFFF"/>
                          </a:solidFill>
                          <a:effectLst/>
                          <a:latin typeface="Arial" charset="0"/>
                          <a:cs typeface="Arial" charset="0"/>
                        </a:rPr>
                        <a:t>على جميعنا امين</a:t>
                      </a:r>
                      <a:r>
                        <a:rPr kumimoji="0" lang="fr-FR" sz="3200" b="0" i="0" u="none" strike="noStrike" cap="none" normalizeH="0" baseline="0" dirty="0">
                          <a:ln>
                            <a:noFill/>
                          </a:ln>
                          <a:solidFill>
                            <a:srgbClr val="FFFFFF"/>
                          </a:solidFill>
                          <a:effectLst/>
                          <a:latin typeface="Arial" charset="0"/>
                          <a:cs typeface="Arial" charset="0"/>
                        </a:rPr>
                        <a:t>.</a:t>
                      </a:r>
                      <a:endParaRPr kumimoji="0" lang="fr-CA" sz="3200" b="0" i="0" u="none" strike="noStrike" cap="none" normalizeH="0" baseline="0" dirty="0">
                        <a:ln>
                          <a:noFill/>
                        </a:ln>
                        <a:solidFill>
                          <a:srgbClr val="FFFFFF"/>
                        </a:solidFill>
                        <a:effectLst/>
                        <a:latin typeface="Arial" charset="0"/>
                        <a:cs typeface="Arial" charset="0"/>
                      </a:endParaRPr>
                    </a:p>
                  </a:txBody>
                  <a:tcPr marT="34290" marB="34290" horzOverflow="overflow">
                    <a:lnL cap="flat">
                      <a:noFill/>
                    </a:lnL>
                    <a:lnR>
                      <a:noFill/>
                    </a:lnR>
                    <a:lnT cap="fla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2100" b="0" i="0" u="sng" strike="noStrike" cap="none" normalizeH="0" baseline="0" dirty="0">
                          <a:ln>
                            <a:noFill/>
                          </a:ln>
                          <a:solidFill>
                            <a:srgbClr val="FF9900"/>
                          </a:solidFill>
                          <a:effectLst/>
                          <a:latin typeface="Arial" charset="0"/>
                          <a:cs typeface="Arial" charset="0"/>
                        </a:rPr>
                        <a:t>Le </a:t>
                      </a:r>
                      <a:r>
                        <a:rPr kumimoji="0" lang="en-US" sz="2100" b="0" i="0" u="sng" strike="noStrike" cap="none" normalizeH="0" baseline="0" dirty="0" err="1">
                          <a:ln>
                            <a:noFill/>
                          </a:ln>
                          <a:solidFill>
                            <a:srgbClr val="FF9900"/>
                          </a:solidFill>
                          <a:effectLst/>
                          <a:latin typeface="Arial" charset="0"/>
                          <a:cs typeface="Arial" charset="0"/>
                        </a:rPr>
                        <a:t>lecteur</a:t>
                      </a:r>
                      <a:r>
                        <a:rPr kumimoji="0" lang="en-US" sz="2100" b="0" i="0" u="sng" strike="noStrike" cap="none" normalizeH="0" baseline="0" dirty="0">
                          <a:ln>
                            <a:noFill/>
                          </a:ln>
                          <a:solidFill>
                            <a:srgbClr val="FF9900"/>
                          </a:solidFill>
                          <a:effectLst/>
                          <a:latin typeface="Arial" charset="0"/>
                          <a:cs typeface="Arial" charset="0"/>
                        </a:rPr>
                        <a:t> :</a:t>
                      </a:r>
                      <a:endParaRPr kumimoji="0" lang="en-CA" sz="210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800" b="0" i="1" u="none" strike="noStrike" kern="1200" cap="none" normalizeH="0" baseline="0" dirty="0">
                          <a:ln>
                            <a:noFill/>
                          </a:ln>
                          <a:solidFill>
                            <a:srgbClr val="FFFFFF"/>
                          </a:solidFill>
                          <a:effectLst/>
                          <a:latin typeface="Arial" charset="0"/>
                          <a:ea typeface="+mn-ea"/>
                          <a:cs typeface="Arial" charset="0"/>
                        </a:rPr>
                        <a:t>Levons-nous avec crainte de Dieu et soyons attentifs pour écouter le Saint Évangile.</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800" b="0" i="1" u="none" strike="noStrike" kern="1200" cap="none" normalizeH="0" baseline="0" dirty="0">
                          <a:ln>
                            <a:noFill/>
                          </a:ln>
                          <a:solidFill>
                            <a:srgbClr val="FFFFFF"/>
                          </a:solidFill>
                          <a:effectLst/>
                          <a:latin typeface="Arial" charset="0"/>
                          <a:ea typeface="+mn-ea"/>
                          <a:cs typeface="Arial" charset="0"/>
                        </a:rPr>
                        <a:t>Lecture du Saint évangile selon Saint … ,</a:t>
                      </a:r>
                    </a:p>
                    <a:p>
                      <a:pPr marL="0" marR="0" lvl="0" indent="0" algn="just" defTabSz="914400" rtl="0" eaLnBrk="1" fontAlgn="base" latinLnBrk="0" hangingPunct="1">
                        <a:lnSpc>
                          <a:spcPct val="100000"/>
                        </a:lnSpc>
                        <a:spcBef>
                          <a:spcPct val="20000"/>
                        </a:spcBef>
                        <a:spcAft>
                          <a:spcPct val="0"/>
                        </a:spcAft>
                        <a:buClrTx/>
                        <a:buSzTx/>
                        <a:buFontTx/>
                        <a:buNone/>
                        <a:tabLst/>
                        <a:defRPr/>
                      </a:pPr>
                      <a:endParaRPr kumimoji="0" lang="fr-CA" sz="800" b="0" i="1" u="none" strike="noStrike" kern="1200" cap="none" normalizeH="0" baseline="0" dirty="0">
                        <a:ln>
                          <a:noFill/>
                        </a:ln>
                        <a:solidFill>
                          <a:srgbClr val="FFFFFF"/>
                        </a:solidFill>
                        <a:effectLst/>
                        <a:latin typeface="Arial" charset="0"/>
                        <a:ea typeface="+mn-ea"/>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800" b="0" i="1" u="none" strike="noStrike" kern="1200" cap="none" normalizeH="0" baseline="0" dirty="0">
                          <a:ln>
                            <a:noFill/>
                          </a:ln>
                          <a:solidFill>
                            <a:srgbClr val="FFFFFF"/>
                          </a:solidFill>
                          <a:effectLst/>
                          <a:latin typeface="Arial" charset="0"/>
                          <a:ea typeface="+mn-ea"/>
                          <a:cs typeface="Arial" charset="0"/>
                        </a:rPr>
                        <a:t>Que sa bénédiction…</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800" b="0" i="1" u="none" strike="noStrike" kern="1200" cap="none" normalizeH="0" baseline="0" dirty="0">
                          <a:ln>
                            <a:noFill/>
                          </a:ln>
                          <a:solidFill>
                            <a:srgbClr val="FFFFFF"/>
                          </a:solidFill>
                          <a:effectLst/>
                          <a:latin typeface="Arial" charset="0"/>
                          <a:ea typeface="+mn-ea"/>
                          <a:cs typeface="Arial" charset="0"/>
                        </a:rPr>
                        <a:t>soit sur nous tous amen.</a:t>
                      </a:r>
                    </a:p>
                  </a:txBody>
                  <a:tcPr marT="34290" marB="34290" horzOverflow="overflow">
                    <a:lnL>
                      <a:noFill/>
                    </a:lnL>
                    <a:lnR>
                      <a:noFill/>
                    </a:lnR>
                    <a:lnT cap="fla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60384335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48064" y="255444"/>
            <a:ext cx="3873462" cy="2677656"/>
          </a:xfrm>
          <a:prstGeom prst="rect">
            <a:avLst/>
          </a:prstGeom>
        </p:spPr>
        <p:txBody>
          <a:bodyPr wrap="square">
            <a:spAutoFit/>
          </a:bodyPr>
          <a:lstStyle/>
          <a:p>
            <a:pPr algn="just" rtl="1"/>
            <a:r>
              <a:rPr lang="ar-EG" sz="4200" dirty="0">
                <a:solidFill>
                  <a:prstClr val="white"/>
                </a:solidFill>
                <a:latin typeface="Arial" panose="020B0604020202020204" pitchFamily="34" charset="0"/>
              </a:rPr>
              <a:t>كل أسماء والقبائل ولغات الألسن من قِبـّل قوة الثالوث. الروح ...</a:t>
            </a:r>
            <a:endParaRPr lang="fr-FR" sz="4200" dirty="0">
              <a:solidFill>
                <a:prstClr val="white"/>
              </a:solidFill>
              <a:latin typeface="Arial" panose="020B0604020202020204" pitchFamily="34" charset="0"/>
            </a:endParaRPr>
          </a:p>
        </p:txBody>
      </p:sp>
      <p:sp>
        <p:nvSpPr>
          <p:cNvPr id="6" name="Rectangle 5"/>
          <p:cNvSpPr/>
          <p:nvPr/>
        </p:nvSpPr>
        <p:spPr>
          <a:xfrm>
            <a:off x="323528" y="249493"/>
            <a:ext cx="4680520" cy="2139047"/>
          </a:xfrm>
          <a:prstGeom prst="rect">
            <a:avLst/>
          </a:prstGeom>
        </p:spPr>
        <p:txBody>
          <a:bodyPr wrap="square">
            <a:spAutoFit/>
          </a:bodyPr>
          <a:lstStyle/>
          <a:p>
            <a:pPr algn="just"/>
            <a:r>
              <a:rPr lang="fr-FR" sz="3400" dirty="0" err="1">
                <a:solidFill>
                  <a:prstClr val="white"/>
                </a:solidFill>
                <a:latin typeface="CS Avva Shenouda" pitchFamily="34" charset="0"/>
              </a:rPr>
              <a:t>Ran</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niben</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nnivuly</a:t>
            </a:r>
            <a:r>
              <a:rPr lang="fr-FR" sz="3400" dirty="0">
                <a:solidFill>
                  <a:prstClr val="white"/>
                </a:solidFill>
                <a:latin typeface="CS Avva Shenouda" pitchFamily="34" charset="0"/>
              </a:rPr>
              <a:t>@ nem </a:t>
            </a:r>
            <a:r>
              <a:rPr lang="fr-FR" sz="3400" dirty="0" err="1">
                <a:solidFill>
                  <a:prstClr val="white"/>
                </a:solidFill>
                <a:latin typeface="CS Avva Shenouda" pitchFamily="34" charset="0"/>
              </a:rPr>
              <a:t>ni`acpi</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nlac</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hiten</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njom</a:t>
            </a:r>
            <a:r>
              <a:rPr lang="fr-FR" sz="3400" dirty="0">
                <a:solidFill>
                  <a:prstClr val="white"/>
                </a:solidFill>
                <a:latin typeface="CS Avva Shenouda" pitchFamily="34" charset="0"/>
              </a:rPr>
              <a:t> `n}triac@ </a:t>
            </a:r>
            <a:r>
              <a:rPr lang="fr-FR" sz="3100" dirty="0" err="1">
                <a:solidFill>
                  <a:prstClr val="white"/>
                </a:solidFill>
                <a:latin typeface="CS Avva Shenouda" pitchFamily="34" charset="0"/>
              </a:rPr>
              <a:t>pi`Pneuma</a:t>
            </a:r>
            <a:r>
              <a:rPr lang="fr-FR" sz="3100" dirty="0">
                <a:solidFill>
                  <a:prstClr val="white"/>
                </a:solidFill>
                <a:latin typeface="CS Avva Shenouda" pitchFamily="34" charset="0"/>
              </a:rPr>
              <a:t> `</a:t>
            </a:r>
            <a:r>
              <a:rPr lang="fr-FR" sz="3100" dirty="0" err="1">
                <a:solidFill>
                  <a:prstClr val="white"/>
                </a:solidFill>
                <a:latin typeface="CS Avva Shenouda" pitchFamily="34" charset="0"/>
              </a:rPr>
              <a:t>mParaklyton</a:t>
            </a:r>
            <a:r>
              <a:rPr lang="fr-FR" sz="3100" dirty="0">
                <a:solidFill>
                  <a:prstClr val="white"/>
                </a:solidFill>
                <a:latin typeface="CS Avva Shenouda" pitchFamily="34" charset="0"/>
              </a:rPr>
              <a:t>.</a:t>
            </a:r>
          </a:p>
        </p:txBody>
      </p:sp>
      <p:sp>
        <p:nvSpPr>
          <p:cNvPr id="7" name="Rectangle 6"/>
          <p:cNvSpPr/>
          <p:nvPr/>
        </p:nvSpPr>
        <p:spPr>
          <a:xfrm>
            <a:off x="467544" y="2715766"/>
            <a:ext cx="8064896" cy="2062103"/>
          </a:xfrm>
          <a:prstGeom prst="rect">
            <a:avLst/>
          </a:prstGeom>
        </p:spPr>
        <p:txBody>
          <a:bodyPr wrap="square">
            <a:spAutoFit/>
          </a:bodyPr>
          <a:lstStyle/>
          <a:p>
            <a:pPr algn="ctr"/>
            <a:r>
              <a:rPr lang="fr-FR" sz="3200" b="1" dirty="0">
                <a:solidFill>
                  <a:prstClr val="white"/>
                </a:solidFill>
                <a:latin typeface="Book Antiqua" pitchFamily="18" charset="0"/>
              </a:rPr>
              <a:t>Tous les noms, toutes les nations </a:t>
            </a:r>
          </a:p>
          <a:p>
            <a:pPr algn="ctr"/>
            <a:r>
              <a:rPr lang="fr-FR" sz="3200" b="1" dirty="0">
                <a:solidFill>
                  <a:prstClr val="white"/>
                </a:solidFill>
                <a:latin typeface="Book Antiqua" pitchFamily="18" charset="0"/>
              </a:rPr>
              <a:t>et toutes les langues existent </a:t>
            </a:r>
          </a:p>
          <a:p>
            <a:pPr algn="ctr"/>
            <a:r>
              <a:rPr lang="fr-FR" sz="3200" b="1" dirty="0">
                <a:solidFill>
                  <a:prstClr val="white"/>
                </a:solidFill>
                <a:latin typeface="Book Antiqua" pitchFamily="18" charset="0"/>
              </a:rPr>
              <a:t>par le pouvoir de la Trinité, </a:t>
            </a:r>
          </a:p>
          <a:p>
            <a:pPr algn="ctr"/>
            <a:r>
              <a:rPr lang="fr-FR" sz="3200" b="1" dirty="0">
                <a:solidFill>
                  <a:prstClr val="white"/>
                </a:solidFill>
                <a:latin typeface="Book Antiqua" pitchFamily="18" charset="0"/>
              </a:rPr>
              <a:t>l’Esprit Consolateur</a:t>
            </a:r>
          </a:p>
        </p:txBody>
      </p:sp>
    </p:spTree>
    <p:extLst>
      <p:ext uri="{BB962C8B-B14F-4D97-AF65-F5344CB8AC3E}">
        <p14:creationId xmlns:p14="http://schemas.microsoft.com/office/powerpoint/2010/main" val="385425556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019138" name="Group 2"/>
          <p:cNvGraphicFramePr>
            <a:graphicFrameLocks noGrp="1"/>
          </p:cNvGraphicFramePr>
          <p:nvPr>
            <p:extLst>
              <p:ext uri="{D42A27DB-BD31-4B8C-83A1-F6EECF244321}">
                <p14:modId xmlns:p14="http://schemas.microsoft.com/office/powerpoint/2010/main" val="1936742252"/>
              </p:ext>
            </p:extLst>
          </p:nvPr>
        </p:nvGraphicFramePr>
        <p:xfrm>
          <a:off x="0" y="-38100"/>
          <a:ext cx="9144000" cy="5181600"/>
        </p:xfrm>
        <a:graphic>
          <a:graphicData uri="http://schemas.openxmlformats.org/drawingml/2006/table">
            <a:tbl>
              <a:tblPr/>
              <a:tblGrid>
                <a:gridCol w="3580228">
                  <a:extLst>
                    <a:ext uri="{9D8B030D-6E8A-4147-A177-3AD203B41FA5}">
                      <a16:colId xmlns:a16="http://schemas.microsoft.com/office/drawing/2014/main" val="20000"/>
                    </a:ext>
                  </a:extLst>
                </a:gridCol>
                <a:gridCol w="3197091">
                  <a:extLst>
                    <a:ext uri="{9D8B030D-6E8A-4147-A177-3AD203B41FA5}">
                      <a16:colId xmlns:a16="http://schemas.microsoft.com/office/drawing/2014/main" val="20001"/>
                    </a:ext>
                  </a:extLst>
                </a:gridCol>
                <a:gridCol w="2366681">
                  <a:extLst>
                    <a:ext uri="{9D8B030D-6E8A-4147-A177-3AD203B41FA5}">
                      <a16:colId xmlns:a16="http://schemas.microsoft.com/office/drawing/2014/main" val="20002"/>
                    </a:ext>
                  </a:extLst>
                </a:gridCol>
              </a:tblGrid>
              <a:tr h="2214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100" b="0" i="0" u="sng" strike="noStrike" cap="none" normalizeH="0" baseline="0" dirty="0" err="1">
                          <a:ln>
                            <a:noFill/>
                          </a:ln>
                          <a:solidFill>
                            <a:srgbClr val="FF9900"/>
                          </a:solidFill>
                          <a:effectLst/>
                          <a:latin typeface="Coptic1" pitchFamily="2" charset="0"/>
                          <a:cs typeface="Arial" charset="0"/>
                        </a:rPr>
                        <a:t>Piou</a:t>
                      </a:r>
                      <a:r>
                        <a:rPr kumimoji="0" lang="en-CA" sz="2100" b="0" i="0" u="sng" strike="noStrike" cap="none" normalizeH="0" baseline="0" dirty="0">
                          <a:ln>
                            <a:noFill/>
                          </a:ln>
                          <a:solidFill>
                            <a:srgbClr val="FF9900"/>
                          </a:solidFill>
                          <a:effectLst/>
                          <a:latin typeface="Coptic1" pitchFamily="2" charset="0"/>
                          <a:cs typeface="Arial" charset="0"/>
                        </a:rPr>
                        <a:t>/b :</a:t>
                      </a: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fr-CA" sz="2100" b="0" i="0" u="sng" strike="noStrike" cap="none" normalizeH="0" baseline="0" noProof="0" dirty="0">
                          <a:ln>
                            <a:noFill/>
                          </a:ln>
                          <a:solidFill>
                            <a:srgbClr val="FF9900"/>
                          </a:solidFill>
                          <a:effectLst/>
                          <a:latin typeface="Arial" charset="0"/>
                          <a:cs typeface="Arial" charset="0"/>
                        </a:rPr>
                        <a:t>Le prêtre :</a:t>
                      </a: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100" b="0" i="0" u="sng" strike="noStrike" cap="none" normalizeH="0" baseline="0" dirty="0">
                          <a:ln>
                            <a:noFill/>
                          </a:ln>
                          <a:solidFill>
                            <a:srgbClr val="FF9900"/>
                          </a:solidFill>
                          <a:effectLst/>
                          <a:latin typeface="Arial" charset="0"/>
                          <a:cs typeface="Arial" charset="0"/>
                        </a:rPr>
                        <a:t>الكاهن :</a:t>
                      </a:r>
                      <a:endParaRPr kumimoji="0" lang="en-US" sz="2100" b="0" i="0" u="sng" strike="noStrike" cap="none" normalizeH="0" baseline="0" dirty="0">
                        <a:ln>
                          <a:noFill/>
                        </a:ln>
                        <a:solidFill>
                          <a:srgbClr val="FF9900"/>
                        </a:solidFill>
                        <a:effectLst/>
                        <a:latin typeface="Arial" charset="0"/>
                        <a:cs typeface="Arial" charset="0"/>
                      </a:endParaRPr>
                    </a:p>
                  </a:txBody>
                  <a:tcPr marT="34290" marB="3429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73119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FFFF"/>
                          </a:solidFill>
                          <a:effectLst/>
                          <a:latin typeface="Coptic1" pitchFamily="2" charset="0"/>
                          <a:cs typeface="Arial" charset="0"/>
                        </a:rPr>
                        <a:t>Pen{</a:t>
                      </a:r>
                      <a:r>
                        <a:rPr kumimoji="0" lang="en-US" sz="2800" b="0" i="0" u="none" strike="noStrike" cap="none" normalizeH="0" baseline="0" dirty="0" err="1">
                          <a:ln>
                            <a:noFill/>
                          </a:ln>
                          <a:solidFill>
                            <a:srgbClr val="FFFFFF"/>
                          </a:solidFill>
                          <a:effectLst/>
                          <a:latin typeface="Coptic1" pitchFamily="2" charset="0"/>
                          <a:cs typeface="Arial" charset="0"/>
                        </a:rPr>
                        <a:t>oic</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ouoh</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PenNou</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ouoh</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PenCwt</a:t>
                      </a:r>
                      <a:r>
                        <a:rPr kumimoji="0" lang="en-US" sz="2800" b="0" i="0" u="none" strike="noStrike" cap="none" normalizeH="0" baseline="0" dirty="0">
                          <a:ln>
                            <a:noFill/>
                          </a:ln>
                          <a:solidFill>
                            <a:srgbClr val="FFFFFF"/>
                          </a:solidFill>
                          <a:effectLst/>
                          <a:latin typeface="Coptic1" pitchFamily="2" charset="0"/>
                          <a:cs typeface="Arial" charset="0"/>
                        </a:rPr>
                        <a:t>/r </a:t>
                      </a:r>
                      <a:r>
                        <a:rPr kumimoji="0" lang="en-US" sz="2800" b="0" i="0" u="none" strike="noStrike" cap="none" normalizeH="0" baseline="0" dirty="0" err="1">
                          <a:ln>
                            <a:noFill/>
                          </a:ln>
                          <a:solidFill>
                            <a:srgbClr val="FFFFFF"/>
                          </a:solidFill>
                          <a:effectLst/>
                          <a:latin typeface="Coptic1" pitchFamily="2" charset="0"/>
                          <a:cs typeface="Arial" charset="0"/>
                        </a:rPr>
                        <a:t>ouoh</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PenOuro</a:t>
                      </a:r>
                      <a:r>
                        <a:rPr kumimoji="0" lang="en-US" sz="2800" b="0" i="0" u="none" strike="noStrike" cap="none" normalizeH="0" baseline="0" dirty="0">
                          <a:ln>
                            <a:noFill/>
                          </a:ln>
                          <a:solidFill>
                            <a:srgbClr val="FFFFFF"/>
                          </a:solidFill>
                          <a:effectLst/>
                          <a:latin typeface="Coptic1" pitchFamily="2" charset="0"/>
                          <a:cs typeface="Arial" charset="0"/>
                        </a:rPr>
                        <a:t> t/ren I/#c# </a:t>
                      </a:r>
                      <a:r>
                        <a:rPr kumimoji="0" lang="en-US" sz="2800" b="0" i="0" u="none" strike="noStrike" cap="none" normalizeH="0" baseline="0" dirty="0" err="1">
                          <a:ln>
                            <a:noFill/>
                          </a:ln>
                          <a:solidFill>
                            <a:srgbClr val="FFFFFF"/>
                          </a:solidFill>
                          <a:effectLst/>
                          <a:latin typeface="Coptic1" pitchFamily="2" charset="0"/>
                          <a:cs typeface="Arial" charset="0"/>
                        </a:rPr>
                        <a:t>P,#c</a:t>
                      </a:r>
                      <a:r>
                        <a:rPr kumimoji="0" lang="en-US" sz="2800" b="0" i="0" u="none" strike="noStrike" cap="none" normalizeH="0" baseline="0" dirty="0">
                          <a:ln>
                            <a:noFill/>
                          </a:ln>
                          <a:solidFill>
                            <a:srgbClr val="FFFFFF"/>
                          </a:solidFill>
                          <a:effectLst/>
                          <a:latin typeface="Coptic1" pitchFamily="2" charset="0"/>
                          <a:cs typeface="Arial" charset="0"/>
                        </a:rPr>
                        <a:t># P~S/</a:t>
                      </a:r>
                      <a:r>
                        <a:rPr kumimoji="0" lang="en-US" sz="2800" b="0" i="0" u="none" strike="noStrike" cap="none" normalizeH="0" baseline="0" dirty="0" err="1">
                          <a:ln>
                            <a:noFill/>
                          </a:ln>
                          <a:solidFill>
                            <a:srgbClr val="FFFFFF"/>
                          </a:solidFill>
                          <a:effectLst/>
                          <a:latin typeface="Coptic1" pitchFamily="2" charset="0"/>
                          <a:cs typeface="Arial" charset="0"/>
                        </a:rPr>
                        <a:t>ri</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m~V</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etonq</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piw~ou</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naf</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sa</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e~neh</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piw~ou</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va</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PenNou</a:t>
                      </a:r>
                      <a:r>
                        <a:rPr kumimoji="0" lang="en-US" sz="2800" b="0" i="0" u="none" strike="noStrike" cap="none" normalizeH="0" baseline="0" dirty="0">
                          <a:ln>
                            <a:noFill/>
                          </a:ln>
                          <a:solidFill>
                            <a:srgbClr val="FFFFFF"/>
                          </a:solidFill>
                          <a:effectLst/>
                          <a:latin typeface="Coptic1" pitchFamily="2" charset="0"/>
                          <a:cs typeface="Arial" charset="0"/>
                        </a:rPr>
                        <a:t>] pe.</a:t>
                      </a:r>
                      <a:endParaRPr kumimoji="0" lang="en-CA" sz="2800" b="0" i="0" u="none" strike="noStrike" cap="none" normalizeH="0" baseline="0" dirty="0">
                        <a:ln>
                          <a:noFill/>
                        </a:ln>
                        <a:solidFill>
                          <a:srgbClr val="FFFFFF"/>
                        </a:solidFill>
                        <a:effectLst/>
                        <a:latin typeface="Coptic1" pitchFamily="2" charset="0"/>
                        <a:cs typeface="Arial" charset="0"/>
                      </a:endParaRPr>
                    </a:p>
                  </a:txBody>
                  <a:tcPr marT="34290" marB="3429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dirty="0">
                          <a:ln>
                            <a:noFill/>
                          </a:ln>
                          <a:solidFill>
                            <a:srgbClr val="FFFFFF"/>
                          </a:solidFill>
                          <a:effectLst/>
                          <a:latin typeface="Arial" panose="020B0604020202020204" pitchFamily="34" charset="0"/>
                          <a:cs typeface="Arial" charset="0"/>
                        </a:rPr>
                        <a:t>Notre Seigneur, Dieu, Sauveur, et Roi de nous tous, Jésus Christ, le Fils du Dieu vivant, à qui la gloire pour toujours.</a:t>
                      </a:r>
                      <a:endParaRPr kumimoji="0" lang="en-CA" sz="2800" b="0" i="0" u="none" strike="noStrike" cap="none" normalizeH="0" baseline="0" dirty="0">
                        <a:ln>
                          <a:noFill/>
                        </a:ln>
                        <a:solidFill>
                          <a:srgbClr val="FFFFFF"/>
                        </a:solidFill>
                        <a:effectLst/>
                        <a:latin typeface="Arial" panose="020B0604020202020204" pitchFamily="34" charset="0"/>
                        <a:cs typeface="Arial" charset="0"/>
                      </a:endParaRPr>
                    </a:p>
                  </a:txBody>
                  <a:tcPr marT="34290" marB="34290" horzOverflow="overflow">
                    <a:lnL>
                      <a:noFill/>
                    </a:lnL>
                    <a:lnR>
                      <a:noFill/>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800" b="0" i="0" u="none" strike="noStrike" cap="none" normalizeH="0" baseline="0" dirty="0">
                          <a:ln>
                            <a:noFill/>
                          </a:ln>
                          <a:solidFill>
                            <a:srgbClr val="FFFFFF"/>
                          </a:solidFill>
                          <a:effectLst/>
                          <a:latin typeface="Arial" charset="0"/>
                          <a:cs typeface="Arial" charset="0"/>
                        </a:rPr>
                        <a:t>ربنا، والهنا، ومخلصنا، وملكنا كلنا، يسوع المسيح، ابن الله الحي، الذي له المجد للأبد.</a:t>
                      </a:r>
                      <a:endParaRPr kumimoji="0" lang="en-US" sz="32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100" b="0" i="0" u="sng" strike="noStrike" cap="none" normalizeH="0" baseline="0" dirty="0" err="1">
                          <a:ln>
                            <a:noFill/>
                          </a:ln>
                          <a:solidFill>
                            <a:srgbClr val="FF9900"/>
                          </a:solidFill>
                          <a:effectLst/>
                          <a:latin typeface="Coptic1" pitchFamily="2" charset="0"/>
                          <a:cs typeface="Arial" charset="0"/>
                        </a:rPr>
                        <a:t>Pilaoc</a:t>
                      </a:r>
                      <a:r>
                        <a:rPr kumimoji="0" lang="en-CA" sz="2100" b="0" i="0" u="sng" strike="noStrike" cap="none" normalizeH="0" baseline="0" dirty="0">
                          <a:ln>
                            <a:noFill/>
                          </a:ln>
                          <a:solidFill>
                            <a:srgbClr val="FF9900"/>
                          </a:solidFill>
                          <a:effectLst/>
                          <a:latin typeface="Coptic1" pitchFamily="2" charset="0"/>
                          <a:cs typeface="Arial" charset="0"/>
                        </a:rPr>
                        <a:t> :</a:t>
                      </a:r>
                    </a:p>
                  </a:txBody>
                  <a:tcPr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fr-CA" sz="2100" b="0" i="0" u="sng" strike="noStrike" kern="1200" cap="none" normalizeH="0" baseline="0" dirty="0">
                          <a:ln>
                            <a:noFill/>
                          </a:ln>
                          <a:solidFill>
                            <a:srgbClr val="FF9900"/>
                          </a:solidFill>
                          <a:effectLst/>
                          <a:latin typeface="Arial" charset="0"/>
                          <a:ea typeface="+mn-ea"/>
                          <a:cs typeface="Arial" charset="0"/>
                        </a:rPr>
                        <a:t>Le peuple :</a:t>
                      </a:r>
                    </a:p>
                  </a:txBody>
                  <a:tcPr marT="34290" marB="34290" horzOverflow="overflow">
                    <a:lnL>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100" b="0" i="0" u="sng" strike="noStrike" cap="none" normalizeH="0" baseline="0" dirty="0">
                          <a:ln>
                            <a:noFill/>
                          </a:ln>
                          <a:solidFill>
                            <a:srgbClr val="FF9900"/>
                          </a:solidFill>
                          <a:effectLst/>
                          <a:latin typeface="Arial" charset="0"/>
                          <a:cs typeface="Arial" charset="0"/>
                        </a:rPr>
                        <a:t>الشعب :</a:t>
                      </a:r>
                      <a:endParaRPr kumimoji="0" lang="en-US" sz="2100" b="0" i="0" u="sng" strike="noStrike" cap="none" normalizeH="0" baseline="0" dirty="0">
                        <a:ln>
                          <a:noFill/>
                        </a:ln>
                        <a:solidFill>
                          <a:srgbClr val="FF9900"/>
                        </a:solidFill>
                        <a:effectLst/>
                        <a:latin typeface="Arial" charset="0"/>
                        <a:cs typeface="Arial" charset="0"/>
                      </a:endParaRPr>
                    </a:p>
                  </a:txBody>
                  <a:tcPr marT="34290" marB="3429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5253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FFFF"/>
                          </a:solidFill>
                          <a:effectLst/>
                          <a:latin typeface="Coptic1" pitchFamily="2" charset="0"/>
                          <a:cs typeface="Arial" charset="0"/>
                        </a:rPr>
                        <a:t>Doxa ci </a:t>
                      </a:r>
                      <a:r>
                        <a:rPr kumimoji="0" lang="en-US" sz="2800" b="0" i="0" u="none" strike="noStrike" cap="none" normalizeH="0" baseline="0" dirty="0" err="1">
                          <a:ln>
                            <a:noFill/>
                          </a:ln>
                          <a:solidFill>
                            <a:srgbClr val="FFFFFF"/>
                          </a:solidFill>
                          <a:effectLst/>
                          <a:latin typeface="Coptic1" pitchFamily="2" charset="0"/>
                          <a:cs typeface="Arial" charset="0"/>
                        </a:rPr>
                        <a:t>Kurie</a:t>
                      </a:r>
                      <a:r>
                        <a:rPr kumimoji="0" lang="en-US" sz="2800" b="0" i="0" u="none" strike="noStrike" cap="none" normalizeH="0" baseline="0" dirty="0">
                          <a:ln>
                            <a:noFill/>
                          </a:ln>
                          <a:solidFill>
                            <a:srgbClr val="FFFFFF"/>
                          </a:solidFill>
                          <a:effectLst/>
                          <a:latin typeface="Coptic1" pitchFamily="2" charset="0"/>
                          <a:cs typeface="Arial" charset="0"/>
                        </a:rPr>
                        <a:t>~ </a:t>
                      </a:r>
                      <a:endParaRPr kumimoji="0" lang="en-CA" sz="2800" b="0" i="0" u="none" strike="noStrike" cap="none" normalizeH="0" baseline="0" dirty="0">
                        <a:ln>
                          <a:noFill/>
                        </a:ln>
                        <a:solidFill>
                          <a:srgbClr val="FFFFFF"/>
                        </a:solidFill>
                        <a:effectLst/>
                        <a:latin typeface="Coptic1" pitchFamily="2" charset="0"/>
                        <a:cs typeface="Arial" charset="0"/>
                      </a:endParaRP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fr-CA" sz="2800" b="0" i="0" u="none" strike="noStrike" cap="none" normalizeH="0" baseline="0" dirty="0">
                          <a:ln>
                            <a:noFill/>
                          </a:ln>
                          <a:solidFill>
                            <a:srgbClr val="FFFFFF"/>
                          </a:solidFill>
                          <a:effectLst/>
                          <a:latin typeface="Arial" panose="020B0604020202020204" pitchFamily="34" charset="0"/>
                          <a:cs typeface="Arial" charset="0"/>
                        </a:rPr>
                        <a:t>Gloire à Toi, Seigneur.</a:t>
                      </a:r>
                      <a:endParaRPr kumimoji="0" lang="en-CA" sz="2800" b="0" i="0" u="none" strike="noStrike" cap="none" normalizeH="0" baseline="0" dirty="0">
                        <a:ln>
                          <a:noFill/>
                        </a:ln>
                        <a:solidFill>
                          <a:srgbClr val="FFFFFF"/>
                        </a:solidFill>
                        <a:effectLst/>
                        <a:latin typeface="Arial" panose="020B0604020202020204" pitchFamily="34" charset="0"/>
                        <a:cs typeface="Arial" charset="0"/>
                      </a:endParaRP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المجد لك يا رب</a:t>
                      </a:r>
                      <a:r>
                        <a:rPr kumimoji="0" lang="fr-FR" sz="2800" b="0" i="0" u="none" strike="noStrike" cap="none" normalizeH="0" baseline="0" dirty="0">
                          <a:ln>
                            <a:noFill/>
                          </a:ln>
                          <a:solidFill>
                            <a:srgbClr val="FFFFFF"/>
                          </a:solidFill>
                          <a:effectLst/>
                          <a:latin typeface="Arial" charset="0"/>
                          <a:cs typeface="Arial" charset="0"/>
                        </a:rPr>
                        <a:t>.</a:t>
                      </a:r>
                      <a:endParaRPr kumimoji="0" lang="en-US" sz="28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73717077"/>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254280"/>
            <a:ext cx="8553982" cy="2554545"/>
          </a:xfrm>
          <a:prstGeom prst="rect">
            <a:avLst/>
          </a:prstGeom>
        </p:spPr>
        <p:txBody>
          <a:bodyPr wrap="square">
            <a:spAutoFit/>
          </a:bodyPr>
          <a:lstStyle/>
          <a:p>
            <a:pPr algn="ctr" rtl="1"/>
            <a:r>
              <a:rPr lang="ar-AE" sz="3200" dirty="0">
                <a:solidFill>
                  <a:prstClr val="white"/>
                </a:solidFill>
                <a:latin typeface="Arial" panose="020B0604020202020204" pitchFamily="34" charset="0"/>
              </a:rPr>
              <a:t>مزامير 115 : 13-12</a:t>
            </a:r>
            <a:endParaRPr lang="fr-FR" sz="3200" dirty="0">
              <a:solidFill>
                <a:prstClr val="white"/>
              </a:solidFill>
              <a:latin typeface="Arial" panose="020B0604020202020204" pitchFamily="34" charset="0"/>
            </a:endParaRPr>
          </a:p>
          <a:p>
            <a:pPr algn="ctr" rtl="1"/>
            <a:endParaRPr lang="fr-FR" sz="3200" dirty="0">
              <a:solidFill>
                <a:prstClr val="white"/>
              </a:solidFill>
              <a:latin typeface="Arial" panose="020B0604020202020204" pitchFamily="34" charset="0"/>
            </a:endParaRPr>
          </a:p>
          <a:p>
            <a:pPr algn="ctr" rtl="1"/>
            <a:r>
              <a:rPr lang="ar-AE" sz="3200" dirty="0">
                <a:solidFill>
                  <a:prstClr val="white"/>
                </a:solidFill>
                <a:latin typeface="Arial" panose="020B0604020202020204" pitchFamily="34" charset="0"/>
              </a:rPr>
              <a:t>الرب ذكرنا وباركنا. بيت اسرائيل. بارك بيت هرون. بارك بيت الذين يخافون الرب. الصغار مع الكبار. </a:t>
            </a:r>
          </a:p>
          <a:p>
            <a:pPr algn="ctr" rtl="1"/>
            <a:r>
              <a:rPr lang="ar-AE" sz="3200" dirty="0" err="1">
                <a:solidFill>
                  <a:prstClr val="white"/>
                </a:solidFill>
                <a:latin typeface="Arial" panose="020B0604020202020204" pitchFamily="34" charset="0"/>
              </a:rPr>
              <a:t>هلليلويا</a:t>
            </a:r>
            <a:endParaRPr lang="ar-AE" sz="3200" dirty="0">
              <a:solidFill>
                <a:prstClr val="white"/>
              </a:solidFill>
              <a:latin typeface="Arial" panose="020B0604020202020204" pitchFamily="34" charset="0"/>
            </a:endParaRPr>
          </a:p>
        </p:txBody>
      </p:sp>
      <p:sp>
        <p:nvSpPr>
          <p:cNvPr id="7" name="Rectangle 6"/>
          <p:cNvSpPr/>
          <p:nvPr/>
        </p:nvSpPr>
        <p:spPr>
          <a:xfrm>
            <a:off x="179512" y="2792998"/>
            <a:ext cx="8813495" cy="1938992"/>
          </a:xfrm>
          <a:prstGeom prst="rect">
            <a:avLst/>
          </a:prstGeom>
        </p:spPr>
        <p:txBody>
          <a:bodyPr wrap="square">
            <a:spAutoFit/>
          </a:bodyPr>
          <a:lstStyle/>
          <a:p>
            <a:pPr algn="ctr"/>
            <a:r>
              <a:rPr lang="fr-FR" sz="2400" b="1" dirty="0">
                <a:solidFill>
                  <a:prstClr val="white"/>
                </a:solidFill>
                <a:latin typeface="Book Antiqua" pitchFamily="18" charset="0"/>
              </a:rPr>
              <a:t>Psaume 115: 12-13</a:t>
            </a:r>
          </a:p>
          <a:p>
            <a:pPr algn="ctr"/>
            <a:endParaRPr lang="fr-FR" sz="2400" b="1" dirty="0">
              <a:solidFill>
                <a:prstClr val="white"/>
              </a:solidFill>
              <a:latin typeface="Book Antiqua" pitchFamily="18" charset="0"/>
            </a:endParaRPr>
          </a:p>
          <a:p>
            <a:pPr algn="ctr"/>
            <a:r>
              <a:rPr lang="fr-FR" sz="2400" b="1" dirty="0">
                <a:solidFill>
                  <a:prstClr val="white"/>
                </a:solidFill>
                <a:latin typeface="Book Antiqua" pitchFamily="18" charset="0"/>
              </a:rPr>
              <a:t>L'Éternel se souvient de nous: il bénira, Il bénira la maison d'Israël, Il bénira la maison d'Aaron, Il bénira ceux qui craignent l'Éternel, les petits et les grands; Alléluia.</a:t>
            </a:r>
          </a:p>
        </p:txBody>
      </p:sp>
    </p:spTree>
    <p:extLst>
      <p:ext uri="{BB962C8B-B14F-4D97-AF65-F5344CB8AC3E}">
        <p14:creationId xmlns:p14="http://schemas.microsoft.com/office/powerpoint/2010/main" val="4061923506"/>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254280"/>
            <a:ext cx="8553982" cy="1569660"/>
          </a:xfrm>
          <a:prstGeom prst="rect">
            <a:avLst/>
          </a:prstGeom>
        </p:spPr>
        <p:txBody>
          <a:bodyPr wrap="square">
            <a:spAutoFit/>
          </a:bodyPr>
          <a:lstStyle/>
          <a:p>
            <a:pPr algn="ctr" rtl="1"/>
            <a:r>
              <a:rPr lang="ar-AE" sz="2800" i="1" u="sng" dirty="0">
                <a:solidFill>
                  <a:prstClr val="white"/>
                </a:solidFill>
                <a:latin typeface="Arial" panose="020B0604020202020204" pitchFamily="34" charset="0"/>
              </a:rPr>
              <a:t>(لوقا 36:24 -53)</a:t>
            </a:r>
            <a:endParaRPr lang="fr-FR" sz="2800" i="1" u="sng" dirty="0">
              <a:solidFill>
                <a:prstClr val="white"/>
              </a:solidFill>
              <a:latin typeface="Arial" panose="020B0604020202020204" pitchFamily="34" charset="0"/>
            </a:endParaRPr>
          </a:p>
          <a:p>
            <a:pPr algn="ctr" rtl="1"/>
            <a:r>
              <a:rPr lang="ar-AE" sz="3400" dirty="0">
                <a:solidFill>
                  <a:prstClr val="white"/>
                </a:solidFill>
                <a:latin typeface="Arial" panose="020B0604020202020204" pitchFamily="34" charset="0"/>
              </a:rPr>
              <a:t>وفيما هم يتكلمون بهذا وقف يسوع بنفسه في وسطهم وقال السلام لكم أنا هو لا تخافوا،</a:t>
            </a:r>
          </a:p>
        </p:txBody>
      </p:sp>
      <p:sp>
        <p:nvSpPr>
          <p:cNvPr id="7" name="Rectangle 6"/>
          <p:cNvSpPr/>
          <p:nvPr/>
        </p:nvSpPr>
        <p:spPr>
          <a:xfrm>
            <a:off x="179512" y="2508159"/>
            <a:ext cx="8813495" cy="1954381"/>
          </a:xfrm>
          <a:prstGeom prst="rect">
            <a:avLst/>
          </a:prstGeom>
        </p:spPr>
        <p:txBody>
          <a:bodyPr wrap="square">
            <a:spAutoFit/>
          </a:bodyPr>
          <a:lstStyle/>
          <a:p>
            <a:pPr algn="ctr"/>
            <a:r>
              <a:rPr lang="fr-FR" sz="2000" b="1" i="1" u="sng" dirty="0">
                <a:solidFill>
                  <a:prstClr val="white"/>
                </a:solidFill>
                <a:latin typeface="Book Antiqua" pitchFamily="18" charset="0"/>
              </a:rPr>
              <a:t>Lecture de l’Evangile selon Saint Luc (Luc 24 : 36-53)</a:t>
            </a:r>
          </a:p>
          <a:p>
            <a:pPr algn="ctr"/>
            <a:endParaRPr lang="fr-FR" sz="2000" b="1" i="1" u="sng" dirty="0">
              <a:solidFill>
                <a:prstClr val="white"/>
              </a:solidFill>
              <a:latin typeface="Book Antiqua" pitchFamily="18" charset="0"/>
            </a:endParaRPr>
          </a:p>
          <a:p>
            <a:pPr algn="ctr"/>
            <a:r>
              <a:rPr lang="fr-FR" sz="2700" b="1" dirty="0">
                <a:solidFill>
                  <a:prstClr val="white"/>
                </a:solidFill>
                <a:latin typeface="Book Antiqua" pitchFamily="18" charset="0"/>
              </a:rPr>
              <a:t>Tandis qu'ils parlaient de la sorte, lui-même se présenta au milieu d'eux, et leur dit: La paix soit avec vous! C’est moi, n’ayez pas peur. </a:t>
            </a:r>
          </a:p>
        </p:txBody>
      </p:sp>
    </p:spTree>
    <p:extLst>
      <p:ext uri="{BB962C8B-B14F-4D97-AF65-F5344CB8AC3E}">
        <p14:creationId xmlns:p14="http://schemas.microsoft.com/office/powerpoint/2010/main" val="1434612850"/>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254280"/>
            <a:ext cx="8553982" cy="2062103"/>
          </a:xfrm>
          <a:prstGeom prst="rect">
            <a:avLst/>
          </a:prstGeom>
        </p:spPr>
        <p:txBody>
          <a:bodyPr wrap="square">
            <a:spAutoFit/>
          </a:bodyPr>
          <a:lstStyle/>
          <a:p>
            <a:pPr algn="ctr" rtl="1"/>
            <a:r>
              <a:rPr lang="ar-AE" sz="3200" dirty="0">
                <a:solidFill>
                  <a:prstClr val="white"/>
                </a:solidFill>
                <a:latin typeface="Arial" panose="020B0604020202020204" pitchFamily="34" charset="0"/>
              </a:rPr>
              <a:t>فجزعوا وخافوا. وظنوا إن الذي يرونه روح. فقال لهم ما بالكم تضطربون ولماذا تخطر أفكار في قلوبكم. أنظروا يدي ورجلي أني أنا هو </a:t>
            </a:r>
            <a:r>
              <a:rPr lang="ar-AE" sz="3200" dirty="0" err="1">
                <a:solidFill>
                  <a:prstClr val="white"/>
                </a:solidFill>
                <a:latin typeface="Arial" panose="020B0604020202020204" pitchFamily="34" charset="0"/>
              </a:rPr>
              <a:t>جسوني</a:t>
            </a:r>
            <a:r>
              <a:rPr lang="ar-AE" sz="3200" dirty="0">
                <a:solidFill>
                  <a:prstClr val="white"/>
                </a:solidFill>
                <a:latin typeface="Arial" panose="020B0604020202020204" pitchFamily="34" charset="0"/>
              </a:rPr>
              <a:t> وانظروا فأن الروح ليس له لحم وعظام كما ترون لي. وحين قال </a:t>
            </a:r>
            <a:r>
              <a:rPr lang="ar-AE" sz="3200" dirty="0" err="1">
                <a:solidFill>
                  <a:prstClr val="white"/>
                </a:solidFill>
                <a:latin typeface="Arial" panose="020B0604020202020204" pitchFamily="34" charset="0"/>
              </a:rPr>
              <a:t>إراهم</a:t>
            </a:r>
            <a:r>
              <a:rPr lang="ar-AE" sz="3200" dirty="0">
                <a:solidFill>
                  <a:prstClr val="white"/>
                </a:solidFill>
                <a:latin typeface="Arial" panose="020B0604020202020204" pitchFamily="34" charset="0"/>
              </a:rPr>
              <a:t> يديه ورجليه.</a:t>
            </a:r>
          </a:p>
        </p:txBody>
      </p:sp>
      <p:sp>
        <p:nvSpPr>
          <p:cNvPr id="7" name="Rectangle 6"/>
          <p:cNvSpPr/>
          <p:nvPr/>
        </p:nvSpPr>
        <p:spPr>
          <a:xfrm>
            <a:off x="179512" y="2508159"/>
            <a:ext cx="8813495" cy="2308324"/>
          </a:xfrm>
          <a:prstGeom prst="rect">
            <a:avLst/>
          </a:prstGeom>
        </p:spPr>
        <p:txBody>
          <a:bodyPr wrap="square">
            <a:spAutoFit/>
          </a:bodyPr>
          <a:lstStyle/>
          <a:p>
            <a:pPr algn="ctr"/>
            <a:r>
              <a:rPr lang="fr-FR" sz="2400" b="1" dirty="0">
                <a:solidFill>
                  <a:prstClr val="white"/>
                </a:solidFill>
                <a:latin typeface="Book Antiqua" pitchFamily="18" charset="0"/>
              </a:rPr>
              <a:t>Saisis de frayeur et d'épouvante, ils croyaient voir un esprit. Mais il leur dit: Pourquoi êtes-vous troublés, et pourquoi pareilles pensées s'élèvent-elles dans vos </a:t>
            </a:r>
            <a:r>
              <a:rPr lang="fr-FR" sz="2400" b="1" dirty="0" err="1">
                <a:solidFill>
                  <a:prstClr val="white"/>
                </a:solidFill>
                <a:latin typeface="Book Antiqua" pitchFamily="18" charset="0"/>
              </a:rPr>
              <a:t>coeurs</a:t>
            </a:r>
            <a:r>
              <a:rPr lang="fr-FR" sz="2400" b="1" dirty="0">
                <a:solidFill>
                  <a:prstClr val="white"/>
                </a:solidFill>
                <a:latin typeface="Book Antiqua" pitchFamily="18" charset="0"/>
              </a:rPr>
              <a:t>? Voyez mes mains et mes pieds, c'est bien moi; touchez-moi et voyez: un esprit n'a ni chair ni os, comme vous voyez que j'ai. Et en disant cela, il leur montra ses mains et ses pieds.</a:t>
            </a:r>
          </a:p>
        </p:txBody>
      </p:sp>
    </p:spTree>
    <p:extLst>
      <p:ext uri="{BB962C8B-B14F-4D97-AF65-F5344CB8AC3E}">
        <p14:creationId xmlns:p14="http://schemas.microsoft.com/office/powerpoint/2010/main" val="2683550578"/>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108811"/>
            <a:ext cx="8553982" cy="2185214"/>
          </a:xfrm>
          <a:prstGeom prst="rect">
            <a:avLst/>
          </a:prstGeom>
        </p:spPr>
        <p:txBody>
          <a:bodyPr wrap="square">
            <a:spAutoFit/>
          </a:bodyPr>
          <a:lstStyle/>
          <a:p>
            <a:pPr algn="ctr"/>
            <a:r>
              <a:rPr lang="ar-AE" sz="3400" dirty="0">
                <a:solidFill>
                  <a:prstClr val="white"/>
                </a:solidFill>
                <a:latin typeface="Arial" panose="020B0604020202020204" pitchFamily="34" charset="0"/>
              </a:rPr>
              <a:t>وبينما هم غير مصدقين من الفرح ومتعجبون قال لهم: أعندكم ها هنا ما يؤكل. فناولوه جزءاً من سمك مشوي ومن شهد عسل. فأخذ وأكل قدامهم وأخذ الباقي وأعطاهم وقال لهم هذا هو الكلام الذي قلته لكم إذ كنت معكم،</a:t>
            </a:r>
          </a:p>
        </p:txBody>
      </p:sp>
      <p:sp>
        <p:nvSpPr>
          <p:cNvPr id="7" name="Rectangle 6"/>
          <p:cNvSpPr/>
          <p:nvPr/>
        </p:nvSpPr>
        <p:spPr>
          <a:xfrm>
            <a:off x="179512" y="2211710"/>
            <a:ext cx="8813495" cy="2585323"/>
          </a:xfrm>
          <a:prstGeom prst="rect">
            <a:avLst/>
          </a:prstGeom>
        </p:spPr>
        <p:txBody>
          <a:bodyPr wrap="square">
            <a:spAutoFit/>
          </a:bodyPr>
          <a:lstStyle/>
          <a:p>
            <a:pPr algn="ctr"/>
            <a:r>
              <a:rPr lang="fr-FR" sz="2700" b="1" dirty="0">
                <a:solidFill>
                  <a:prstClr val="white"/>
                </a:solidFill>
                <a:latin typeface="Book Antiqua" pitchFamily="18" charset="0"/>
              </a:rPr>
              <a:t>Comme, dans leur joie, ils ne croyaient point encore, et qu'ils étaient dans l'étonnement, il leur dit: Avez-vous ici quelque chose à manger? Ils lui présentèrent du poisson rôti et un rayon de miel. Il en prit, et il mangea devant eux. Puis il leur dit: C'est là ce que je vous disais lorsque j'étais encore avec vous</a:t>
            </a:r>
          </a:p>
        </p:txBody>
      </p:sp>
    </p:spTree>
    <p:extLst>
      <p:ext uri="{BB962C8B-B14F-4D97-AF65-F5344CB8AC3E}">
        <p14:creationId xmlns:p14="http://schemas.microsoft.com/office/powerpoint/2010/main" val="911077784"/>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36803"/>
            <a:ext cx="8553982" cy="2185214"/>
          </a:xfrm>
          <a:prstGeom prst="rect">
            <a:avLst/>
          </a:prstGeom>
        </p:spPr>
        <p:txBody>
          <a:bodyPr wrap="square">
            <a:spAutoFit/>
          </a:bodyPr>
          <a:lstStyle/>
          <a:p>
            <a:pPr algn="ctr" rtl="1"/>
            <a:r>
              <a:rPr lang="ar-AE" sz="3400" dirty="0">
                <a:solidFill>
                  <a:prstClr val="white"/>
                </a:solidFill>
                <a:latin typeface="Arial" panose="020B0604020202020204" pitchFamily="34" charset="0"/>
              </a:rPr>
              <a:t>أنه لابد أن يتم جميع ما هو مكتوب عني في ناموس موسي والأنبياء والمزامير. حينئذ فتح قلوبهم ليفهموا الكتاب وقال لهم هكذا هو مكتوب وهكذا كان ينبغي أن المسيح يتألم ويقوم من الأموات في اليوم الثالث.</a:t>
            </a:r>
          </a:p>
        </p:txBody>
      </p:sp>
      <p:sp>
        <p:nvSpPr>
          <p:cNvPr id="7" name="Rectangle 6"/>
          <p:cNvSpPr/>
          <p:nvPr/>
        </p:nvSpPr>
        <p:spPr>
          <a:xfrm>
            <a:off x="179512" y="2211710"/>
            <a:ext cx="8813495" cy="2585323"/>
          </a:xfrm>
          <a:prstGeom prst="rect">
            <a:avLst/>
          </a:prstGeom>
        </p:spPr>
        <p:txBody>
          <a:bodyPr wrap="square">
            <a:spAutoFit/>
          </a:bodyPr>
          <a:lstStyle/>
          <a:p>
            <a:pPr algn="ctr"/>
            <a:r>
              <a:rPr lang="fr-FR" sz="2700" b="1" dirty="0">
                <a:solidFill>
                  <a:prstClr val="white"/>
                </a:solidFill>
                <a:latin typeface="Book Antiqua" pitchFamily="18" charset="0"/>
              </a:rPr>
              <a:t>qu'il fallait que s'accomplît tout ce qui est écrit de moi dans la loi de Moïse, dans les prophètes, et dans les psaumes. Alors il leur ouvrit l'esprit, afin qu'ils comprissent les Écritures. Et il leur dit: Ainsi il est écrit que le Christ souffrirait, et qu'il ressusciterait des morts le troisième jour</a:t>
            </a:r>
          </a:p>
        </p:txBody>
      </p:sp>
    </p:spTree>
    <p:extLst>
      <p:ext uri="{BB962C8B-B14F-4D97-AF65-F5344CB8AC3E}">
        <p14:creationId xmlns:p14="http://schemas.microsoft.com/office/powerpoint/2010/main" val="1366928573"/>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254280"/>
            <a:ext cx="8553982" cy="2185214"/>
          </a:xfrm>
          <a:prstGeom prst="rect">
            <a:avLst/>
          </a:prstGeom>
        </p:spPr>
        <p:txBody>
          <a:bodyPr wrap="square">
            <a:spAutoFit/>
          </a:bodyPr>
          <a:lstStyle/>
          <a:p>
            <a:pPr algn="ctr" rtl="1"/>
            <a:r>
              <a:rPr lang="ar-AE" sz="3400" dirty="0">
                <a:solidFill>
                  <a:prstClr val="white"/>
                </a:solidFill>
                <a:latin typeface="Arial" panose="020B0604020202020204" pitchFamily="34" charset="0"/>
              </a:rPr>
              <a:t>وأن يكرز باسمه للتوبة ومغفرة الخطايا لجميع الأمم مبتدئاً من أورشليم وأنتم شهود لذلك. وها أنا أرسل عليكم موعد أبي فأقيموا أنتم في مدينة أورشليم إلي أن تلبسوا قوة من </a:t>
            </a:r>
            <a:r>
              <a:rPr lang="ar-AE" sz="3400" dirty="0" err="1">
                <a:solidFill>
                  <a:prstClr val="white"/>
                </a:solidFill>
                <a:latin typeface="Arial" panose="020B0604020202020204" pitchFamily="34" charset="0"/>
              </a:rPr>
              <a:t>الأعالي</a:t>
            </a:r>
            <a:r>
              <a:rPr lang="ar-AE" sz="3400" dirty="0">
                <a:solidFill>
                  <a:prstClr val="white"/>
                </a:solidFill>
                <a:latin typeface="Arial" panose="020B0604020202020204" pitchFamily="34" charset="0"/>
              </a:rPr>
              <a:t>. وأخرجهم إلي بيت عنيا،</a:t>
            </a:r>
          </a:p>
        </p:txBody>
      </p:sp>
      <p:sp>
        <p:nvSpPr>
          <p:cNvPr id="7" name="Rectangle 6"/>
          <p:cNvSpPr/>
          <p:nvPr/>
        </p:nvSpPr>
        <p:spPr>
          <a:xfrm>
            <a:off x="179512" y="2508159"/>
            <a:ext cx="8813495" cy="2308324"/>
          </a:xfrm>
          <a:prstGeom prst="rect">
            <a:avLst/>
          </a:prstGeom>
        </p:spPr>
        <p:txBody>
          <a:bodyPr wrap="square">
            <a:spAutoFit/>
          </a:bodyPr>
          <a:lstStyle/>
          <a:p>
            <a:pPr algn="ctr"/>
            <a:r>
              <a:rPr lang="fr-FR" sz="2400" b="1" dirty="0">
                <a:solidFill>
                  <a:prstClr val="white"/>
                </a:solidFill>
                <a:latin typeface="Book Antiqua" pitchFamily="18" charset="0"/>
              </a:rPr>
              <a:t>et que la repentance et le pardon des péchés seraient prêchés en son nom à toutes les nations, à commencer par Jérusalem. Vous êtes témoins de ces choses. Et voici, j'enverrai sur vous ce que mon Père a promis; mais vous, restez dans la ville jusqu'à ce que vous soyez revêtus de la puissance d'en haut. Il les conduisit jusque vers Béthanie</a:t>
            </a:r>
          </a:p>
        </p:txBody>
      </p:sp>
    </p:spTree>
    <p:extLst>
      <p:ext uri="{BB962C8B-B14F-4D97-AF65-F5344CB8AC3E}">
        <p14:creationId xmlns:p14="http://schemas.microsoft.com/office/powerpoint/2010/main" val="1141564104"/>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149607"/>
            <a:ext cx="8553982" cy="2062103"/>
          </a:xfrm>
          <a:prstGeom prst="rect">
            <a:avLst/>
          </a:prstGeom>
        </p:spPr>
        <p:txBody>
          <a:bodyPr wrap="square">
            <a:spAutoFit/>
          </a:bodyPr>
          <a:lstStyle/>
          <a:p>
            <a:pPr algn="ctr" rtl="1"/>
            <a:r>
              <a:rPr lang="ar-AE" sz="3200" dirty="0">
                <a:solidFill>
                  <a:prstClr val="white"/>
                </a:solidFill>
                <a:latin typeface="Arial" panose="020B0604020202020204" pitchFamily="34" charset="0"/>
              </a:rPr>
              <a:t>ورفع يديه وباركهم. وفيما هو يباركهم انفرد عنهم وأصعد إلي السماء، فسجدوا له ورجعوا إلي اورشليم بفرح عظيم. وكانوا كل حين في الهيكل يسبحون ويباركون </a:t>
            </a:r>
            <a:r>
              <a:rPr lang="ar-EG" sz="3200" dirty="0">
                <a:solidFill>
                  <a:prstClr val="white"/>
                </a:solidFill>
                <a:latin typeface="Arial" panose="020B0604020202020204" pitchFamily="34" charset="0"/>
              </a:rPr>
              <a:t>الله.</a:t>
            </a:r>
            <a:endParaRPr lang="fr-FR" sz="3200" dirty="0">
              <a:solidFill>
                <a:prstClr val="white"/>
              </a:solidFill>
              <a:latin typeface="Arial" panose="020B0604020202020204" pitchFamily="34" charset="0"/>
            </a:endParaRPr>
          </a:p>
          <a:p>
            <a:pPr algn="ctr" rtl="1"/>
            <a:r>
              <a:rPr lang="ar-AE" sz="3200" i="1" dirty="0">
                <a:solidFill>
                  <a:prstClr val="white"/>
                </a:solidFill>
                <a:latin typeface="Arial" panose="020B0604020202020204" pitchFamily="34" charset="0"/>
              </a:rPr>
              <a:t>والمجد لله دائماً.</a:t>
            </a:r>
          </a:p>
        </p:txBody>
      </p:sp>
      <p:sp>
        <p:nvSpPr>
          <p:cNvPr id="7" name="Rectangle 6"/>
          <p:cNvSpPr/>
          <p:nvPr/>
        </p:nvSpPr>
        <p:spPr>
          <a:xfrm>
            <a:off x="179512" y="2495674"/>
            <a:ext cx="8813495" cy="2308324"/>
          </a:xfrm>
          <a:prstGeom prst="rect">
            <a:avLst/>
          </a:prstGeom>
        </p:spPr>
        <p:txBody>
          <a:bodyPr wrap="square">
            <a:spAutoFit/>
          </a:bodyPr>
          <a:lstStyle/>
          <a:p>
            <a:pPr algn="ctr"/>
            <a:r>
              <a:rPr lang="fr-FR" sz="2400" b="1" dirty="0">
                <a:solidFill>
                  <a:prstClr val="white"/>
                </a:solidFill>
                <a:latin typeface="Book Antiqua" pitchFamily="18" charset="0"/>
              </a:rPr>
              <a:t>et, ayant levé les mains, il les bénit. Pendant qu'il les bénissait, il se sépara d'eux, et fut enlevé au ciel. Pour eux, après l'avoir adoré, ils retournèrent à Jérusalem avec une grande joie; et ils étaient continuellement dans le temple louant et bénissant Dieu.</a:t>
            </a:r>
          </a:p>
          <a:p>
            <a:pPr algn="ctr"/>
            <a:r>
              <a:rPr lang="fr-FR" sz="2400" b="1" i="1" dirty="0">
                <a:solidFill>
                  <a:prstClr val="white"/>
                </a:solidFill>
                <a:latin typeface="Book Antiqua" pitchFamily="18" charset="0"/>
              </a:rPr>
              <a:t>Gloire à Dieu éternellement.</a:t>
            </a:r>
          </a:p>
        </p:txBody>
      </p:sp>
    </p:spTree>
    <p:extLst>
      <p:ext uri="{BB962C8B-B14F-4D97-AF65-F5344CB8AC3E}">
        <p14:creationId xmlns:p14="http://schemas.microsoft.com/office/powerpoint/2010/main" val="2450270261"/>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7" y="665644"/>
            <a:ext cx="8553982" cy="2185214"/>
          </a:xfrm>
          <a:prstGeom prst="rect">
            <a:avLst/>
          </a:prstGeom>
        </p:spPr>
        <p:txBody>
          <a:bodyPr wrap="square">
            <a:spAutoFit/>
          </a:bodyPr>
          <a:lstStyle/>
          <a:p>
            <a:pPr algn="ctr" rtl="1"/>
            <a:r>
              <a:rPr lang="ar-AE" sz="3400" dirty="0">
                <a:solidFill>
                  <a:prstClr val="white"/>
                </a:solidFill>
                <a:latin typeface="Arial" panose="020B0604020202020204" pitchFamily="34" charset="0"/>
              </a:rPr>
              <a:t>كان </a:t>
            </a:r>
            <a:r>
              <a:rPr lang="ar-AE" sz="3400" dirty="0" err="1">
                <a:solidFill>
                  <a:prstClr val="white"/>
                </a:solidFill>
                <a:latin typeface="Arial" panose="020B0604020202020204" pitchFamily="34" charset="0"/>
              </a:rPr>
              <a:t>الإثني</a:t>
            </a:r>
            <a:r>
              <a:rPr lang="ar-AE" sz="3400" dirty="0">
                <a:solidFill>
                  <a:prstClr val="white"/>
                </a:solidFill>
                <a:latin typeface="Arial" panose="020B0604020202020204" pitchFamily="34" charset="0"/>
              </a:rPr>
              <a:t> عشر رسولاً في اورشليم ينتظرون القوة التي يرسلها لهم الرب. وحدث عند تمام الخمسين أن أتي علي الرسل الروح المعزي. فتكلموا بلغات </a:t>
            </a:r>
            <a:r>
              <a:rPr lang="ar-AE" sz="3400" dirty="0" err="1">
                <a:solidFill>
                  <a:prstClr val="white"/>
                </a:solidFill>
                <a:latin typeface="Arial" panose="020B0604020202020204" pitchFamily="34" charset="0"/>
              </a:rPr>
              <a:t>السمائيين</a:t>
            </a:r>
            <a:r>
              <a:rPr lang="ar-AE" sz="3400" dirty="0">
                <a:solidFill>
                  <a:prstClr val="white"/>
                </a:solidFill>
                <a:latin typeface="Arial" panose="020B0604020202020204" pitchFamily="34" charset="0"/>
              </a:rPr>
              <a:t> ونغمة الملائكة واعترفوا بالمسيح ومجد قيامته.</a:t>
            </a:r>
            <a:endParaRPr lang="ar-AE" sz="3400" i="1" dirty="0">
              <a:solidFill>
                <a:prstClr val="white"/>
              </a:solidFill>
              <a:latin typeface="Arial" panose="020B0604020202020204" pitchFamily="34" charset="0"/>
            </a:endParaRPr>
          </a:p>
        </p:txBody>
      </p:sp>
      <p:sp>
        <p:nvSpPr>
          <p:cNvPr id="7" name="Rectangle 6"/>
          <p:cNvSpPr/>
          <p:nvPr/>
        </p:nvSpPr>
        <p:spPr>
          <a:xfrm>
            <a:off x="64015" y="3027172"/>
            <a:ext cx="9073007" cy="1862048"/>
          </a:xfrm>
          <a:prstGeom prst="rect">
            <a:avLst/>
          </a:prstGeom>
        </p:spPr>
        <p:txBody>
          <a:bodyPr wrap="square">
            <a:spAutoFit/>
          </a:bodyPr>
          <a:lstStyle/>
          <a:p>
            <a:pPr algn="ctr"/>
            <a:r>
              <a:rPr lang="fr-FR" sz="2300" b="1" dirty="0">
                <a:solidFill>
                  <a:prstClr val="white"/>
                </a:solidFill>
                <a:latin typeface="Book Antiqua" pitchFamily="18" charset="0"/>
              </a:rPr>
              <a:t>Les douze apôtres attendaient à Jérusalem la puissance que le Seigneur allait leur envoyer. Cela arriva le cinquantième jour (jour de la Pentecôte), l’Esprit Consolateur descendit sur les apôtres, ils parlèrent les langues des célestes, et la mélodie des anges, en reconnaissant le Christ et la gloire de Sa Résurrection.</a:t>
            </a:r>
            <a:endParaRPr lang="fr-FR" sz="2300" b="1" i="1" dirty="0">
              <a:solidFill>
                <a:prstClr val="white"/>
              </a:solidFill>
              <a:latin typeface="Book Antiqua" pitchFamily="18" charset="0"/>
            </a:endParaRPr>
          </a:p>
        </p:txBody>
      </p:sp>
      <p:graphicFrame>
        <p:nvGraphicFramePr>
          <p:cNvPr id="2" name="Tableau 1">
            <a:extLst>
              <a:ext uri="{FF2B5EF4-FFF2-40B4-BE49-F238E27FC236}">
                <a16:creationId xmlns:a16="http://schemas.microsoft.com/office/drawing/2014/main" id="{FB6CAD64-BBD7-5BDC-717C-DAA6C2D5CD42}"/>
              </a:ext>
            </a:extLst>
          </p:cNvPr>
          <p:cNvGraphicFramePr>
            <a:graphicFrameLocks noGrp="1"/>
          </p:cNvGraphicFramePr>
          <p:nvPr>
            <p:extLst>
              <p:ext uri="{D42A27DB-BD31-4B8C-83A1-F6EECF244321}">
                <p14:modId xmlns:p14="http://schemas.microsoft.com/office/powerpoint/2010/main" val="663855178"/>
              </p:ext>
            </p:extLst>
          </p:nvPr>
        </p:nvGraphicFramePr>
        <p:xfrm>
          <a:off x="1524000" y="189406"/>
          <a:ext cx="6096000" cy="370840"/>
        </p:xfrm>
        <a:graphic>
          <a:graphicData uri="http://schemas.openxmlformats.org/drawingml/2006/table">
            <a:tbl>
              <a:tblPr firstRow="1" bandRow="1">
                <a:tableStyleId>{2D5ABB26-0587-4C30-8999-92F81FD0307C}</a:tableStyleId>
              </a:tblPr>
              <a:tblGrid>
                <a:gridCol w="6096000">
                  <a:extLst>
                    <a:ext uri="{9D8B030D-6E8A-4147-A177-3AD203B41FA5}">
                      <a16:colId xmlns:a16="http://schemas.microsoft.com/office/drawing/2014/main" val="2985228395"/>
                    </a:ext>
                  </a:extLst>
                </a:gridCol>
              </a:tblGrid>
              <a:tr h="370840">
                <a:tc>
                  <a:txBody>
                    <a:bodyPr/>
                    <a:lstStyle/>
                    <a:p>
                      <a:endParaRPr lang="fr-FR" dirty="0">
                        <a:solidFill>
                          <a:srgbClr val="FFFFFF"/>
                        </a:solidFill>
                        <a:latin typeface="Arial" panose="020B0604020202020204" pitchFamily="34"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6704572"/>
                  </a:ext>
                </a:extLst>
              </a:tr>
            </a:tbl>
          </a:graphicData>
        </a:graphic>
      </p:graphicFrame>
      <p:graphicFrame>
        <p:nvGraphicFramePr>
          <p:cNvPr id="3" name="Tableau 2">
            <a:extLst>
              <a:ext uri="{FF2B5EF4-FFF2-40B4-BE49-F238E27FC236}">
                <a16:creationId xmlns:a16="http://schemas.microsoft.com/office/drawing/2014/main" id="{DA72D9E6-0975-E0C7-A9B6-7F21398E11BF}"/>
              </a:ext>
            </a:extLst>
          </p:cNvPr>
          <p:cNvGraphicFramePr>
            <a:graphicFrameLocks noGrp="1"/>
          </p:cNvGraphicFramePr>
          <p:nvPr>
            <p:extLst>
              <p:ext uri="{D42A27DB-BD31-4B8C-83A1-F6EECF244321}">
                <p14:modId xmlns:p14="http://schemas.microsoft.com/office/powerpoint/2010/main" val="936621799"/>
              </p:ext>
            </p:extLst>
          </p:nvPr>
        </p:nvGraphicFramePr>
        <p:xfrm>
          <a:off x="2195736" y="118998"/>
          <a:ext cx="4752528" cy="297180"/>
        </p:xfrm>
        <a:graphic>
          <a:graphicData uri="http://schemas.openxmlformats.org/drawingml/2006/table">
            <a:tbl>
              <a:tblPr/>
              <a:tblGrid>
                <a:gridCol w="4752528">
                  <a:extLst>
                    <a:ext uri="{9D8B030D-6E8A-4147-A177-3AD203B41FA5}">
                      <a16:colId xmlns:a16="http://schemas.microsoft.com/office/drawing/2014/main" val="3065829318"/>
                    </a:ext>
                  </a:extLst>
                </a:gridCol>
              </a:tblGrid>
              <a:tr h="216534">
                <a:tc>
                  <a:txBody>
                    <a:bodyPr/>
                    <a:lstStyle/>
                    <a:p>
                      <a:pPr algn="ctr"/>
                      <a:r>
                        <a:rPr lang="fr-FR" dirty="0">
                          <a:solidFill>
                            <a:schemeClr val="bg1"/>
                          </a:solidFill>
                          <a:latin typeface="Arial" panose="020B0604020202020204" pitchFamily="34" charset="0"/>
                        </a:rPr>
                        <a:t>Commentaire</a:t>
                      </a:r>
                    </a:p>
                  </a:txBody>
                  <a:tcPr>
                    <a:lnL w="12700" cmpd="sng">
                      <a:noFill/>
                      <a:prstDash val="solid"/>
                    </a:lnL>
                    <a:lnR w="12700" cmpd="sng">
                      <a:noFill/>
                      <a:prstDash val="soli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1174692"/>
                  </a:ext>
                </a:extLst>
              </a:tr>
            </a:tbl>
          </a:graphicData>
        </a:graphic>
      </p:graphicFrame>
    </p:spTree>
    <p:extLst>
      <p:ext uri="{BB962C8B-B14F-4D97-AF65-F5344CB8AC3E}">
        <p14:creationId xmlns:p14="http://schemas.microsoft.com/office/powerpoint/2010/main" val="4148903746"/>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51470"/>
            <a:ext cx="8553982" cy="2554545"/>
          </a:xfrm>
          <a:prstGeom prst="rect">
            <a:avLst/>
          </a:prstGeom>
        </p:spPr>
        <p:txBody>
          <a:bodyPr wrap="square">
            <a:spAutoFit/>
          </a:bodyPr>
          <a:lstStyle/>
          <a:p>
            <a:pPr algn="ctr" rtl="1"/>
            <a:r>
              <a:rPr lang="ar-AE" sz="3200" dirty="0">
                <a:solidFill>
                  <a:prstClr val="white"/>
                </a:solidFill>
                <a:latin typeface="Arial" panose="020B0604020202020204" pitchFamily="34" charset="0"/>
              </a:rPr>
              <a:t>فلما كمل عيد العنصرة حل علي الرسل روح القدس المعزي. روح الحق المنبثق من الآب وصنعوا آيات عظيمة وقوات في الشعب : وكانوا يشهدون بعظم دالة (وبكل صفة) علي قيامة الرب يسوع أنه قام من الأموات.</a:t>
            </a:r>
            <a:endParaRPr lang="fr-FR" sz="3200" dirty="0">
              <a:solidFill>
                <a:prstClr val="white"/>
              </a:solidFill>
              <a:latin typeface="Arial" panose="020B0604020202020204" pitchFamily="34" charset="0"/>
            </a:endParaRPr>
          </a:p>
          <a:p>
            <a:pPr algn="ctr" rtl="1"/>
            <a:r>
              <a:rPr lang="ar-AE" sz="3200" dirty="0">
                <a:solidFill>
                  <a:prstClr val="white"/>
                </a:solidFill>
                <a:latin typeface="Arial" panose="020B0604020202020204" pitchFamily="34" charset="0"/>
              </a:rPr>
              <a:t> </a:t>
            </a:r>
            <a:r>
              <a:rPr lang="ar-AE" sz="3200" i="1" dirty="0">
                <a:solidFill>
                  <a:prstClr val="white"/>
                </a:solidFill>
                <a:latin typeface="Arial" panose="020B0604020202020204" pitchFamily="34" charset="0"/>
              </a:rPr>
              <a:t>والسبح لله دائماً.</a:t>
            </a:r>
          </a:p>
        </p:txBody>
      </p:sp>
      <p:sp>
        <p:nvSpPr>
          <p:cNvPr id="7" name="Rectangle 6"/>
          <p:cNvSpPr/>
          <p:nvPr/>
        </p:nvSpPr>
        <p:spPr>
          <a:xfrm>
            <a:off x="35497" y="2593088"/>
            <a:ext cx="9073007" cy="2215991"/>
          </a:xfrm>
          <a:prstGeom prst="rect">
            <a:avLst/>
          </a:prstGeom>
        </p:spPr>
        <p:txBody>
          <a:bodyPr wrap="square">
            <a:spAutoFit/>
          </a:bodyPr>
          <a:lstStyle/>
          <a:p>
            <a:pPr algn="ctr"/>
            <a:r>
              <a:rPr lang="fr-FR" sz="2300" b="1" dirty="0">
                <a:solidFill>
                  <a:prstClr val="white"/>
                </a:solidFill>
                <a:latin typeface="Book Antiqua" pitchFamily="18" charset="0"/>
              </a:rPr>
              <a:t>L’Esprit Consolateur descendit sur les apôtres le jour de la Pentecôte, l’Esprit de vérité qui procède du Père, et ils accomplirent de grandes merveilles et des puissances dans Le peuple :, témoignant avec grandes preuves que le Seigneur Jésus ressuscita d’entre les morts. </a:t>
            </a:r>
          </a:p>
          <a:p>
            <a:pPr algn="ctr"/>
            <a:r>
              <a:rPr lang="fr-FR" sz="2300" b="1" i="1" dirty="0">
                <a:solidFill>
                  <a:prstClr val="white"/>
                </a:solidFill>
                <a:latin typeface="Book Antiqua" pitchFamily="18" charset="0"/>
              </a:rPr>
              <a:t>Louange soit à Dieu éternellement.</a:t>
            </a:r>
          </a:p>
        </p:txBody>
      </p:sp>
    </p:spTree>
    <p:extLst>
      <p:ext uri="{BB962C8B-B14F-4D97-AF65-F5344CB8AC3E}">
        <p14:creationId xmlns:p14="http://schemas.microsoft.com/office/powerpoint/2010/main" val="1058330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48064" y="255444"/>
            <a:ext cx="3873462" cy="2123658"/>
          </a:xfrm>
          <a:prstGeom prst="rect">
            <a:avLst/>
          </a:prstGeom>
        </p:spPr>
        <p:txBody>
          <a:bodyPr wrap="square">
            <a:spAutoFit/>
          </a:bodyPr>
          <a:lstStyle/>
          <a:p>
            <a:pPr algn="just" rtl="1"/>
            <a:r>
              <a:rPr lang="ar-EG" sz="4400" dirty="0" err="1">
                <a:solidFill>
                  <a:prstClr val="white"/>
                </a:solidFill>
                <a:latin typeface="Arial" panose="020B0604020202020204" pitchFamily="34" charset="0"/>
              </a:rPr>
              <a:t>إسمعوا</a:t>
            </a:r>
            <a:r>
              <a:rPr lang="ar-EG" sz="4400" dirty="0">
                <a:solidFill>
                  <a:prstClr val="white"/>
                </a:solidFill>
                <a:latin typeface="Arial" panose="020B0604020202020204" pitchFamily="34" charset="0"/>
              </a:rPr>
              <a:t> قول </a:t>
            </a:r>
            <a:r>
              <a:rPr lang="ar-EG" sz="4400" dirty="0" err="1">
                <a:solidFill>
                  <a:prstClr val="white"/>
                </a:solidFill>
                <a:latin typeface="Arial" panose="020B0604020202020204" pitchFamily="34" charset="0"/>
              </a:rPr>
              <a:t>يوئيل</a:t>
            </a:r>
            <a:r>
              <a:rPr lang="ar-EG" sz="4400" dirty="0">
                <a:solidFill>
                  <a:prstClr val="white"/>
                </a:solidFill>
                <a:latin typeface="Arial" panose="020B0604020202020204" pitchFamily="34" charset="0"/>
              </a:rPr>
              <a:t> </a:t>
            </a:r>
            <a:r>
              <a:rPr lang="ar-EG" sz="4400" dirty="0" err="1">
                <a:solidFill>
                  <a:prstClr val="white"/>
                </a:solidFill>
                <a:latin typeface="Arial" panose="020B0604020202020204" pitchFamily="34" charset="0"/>
              </a:rPr>
              <a:t>النبى</a:t>
            </a:r>
            <a:r>
              <a:rPr lang="ar-EG" sz="4400" dirty="0">
                <a:solidFill>
                  <a:prstClr val="white"/>
                </a:solidFill>
                <a:latin typeface="Arial" panose="020B0604020202020204" pitchFamily="34" charset="0"/>
              </a:rPr>
              <a:t> عن هذا اليوم المبارك . الروح ...</a:t>
            </a:r>
            <a:endParaRPr lang="fr-FR" sz="4400" dirty="0">
              <a:solidFill>
                <a:prstClr val="white"/>
              </a:solidFill>
              <a:latin typeface="Arial" panose="020B0604020202020204" pitchFamily="34" charset="0"/>
            </a:endParaRPr>
          </a:p>
        </p:txBody>
      </p:sp>
      <p:sp>
        <p:nvSpPr>
          <p:cNvPr id="6" name="Rectangle 5"/>
          <p:cNvSpPr/>
          <p:nvPr/>
        </p:nvSpPr>
        <p:spPr>
          <a:xfrm>
            <a:off x="323528" y="249493"/>
            <a:ext cx="4680520" cy="2139047"/>
          </a:xfrm>
          <a:prstGeom prst="rect">
            <a:avLst/>
          </a:prstGeom>
        </p:spPr>
        <p:txBody>
          <a:bodyPr wrap="square">
            <a:spAutoFit/>
          </a:bodyPr>
          <a:lstStyle/>
          <a:p>
            <a:pPr algn="just"/>
            <a:r>
              <a:rPr lang="fr-FR" sz="3400" dirty="0" err="1">
                <a:solidFill>
                  <a:prstClr val="white"/>
                </a:solidFill>
                <a:latin typeface="CS Avva Shenouda" pitchFamily="34" charset="0"/>
              </a:rPr>
              <a:t>Cwtem</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e`pcaji</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Iw`yl</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pi`provytic</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ejen</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pai`ehoou</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etcmarwout</a:t>
            </a:r>
            <a:r>
              <a:rPr lang="fr-FR" sz="3400" dirty="0">
                <a:solidFill>
                  <a:prstClr val="white"/>
                </a:solidFill>
                <a:latin typeface="CS Avva Shenouda" pitchFamily="34" charset="0"/>
              </a:rPr>
              <a:t>@ </a:t>
            </a:r>
            <a:r>
              <a:rPr lang="fr-FR" sz="3100" dirty="0" err="1">
                <a:solidFill>
                  <a:prstClr val="white"/>
                </a:solidFill>
                <a:latin typeface="CS Avva Shenouda" pitchFamily="34" charset="0"/>
              </a:rPr>
              <a:t>pi`Pneuma</a:t>
            </a:r>
            <a:r>
              <a:rPr lang="fr-FR" sz="3100" dirty="0">
                <a:solidFill>
                  <a:prstClr val="white"/>
                </a:solidFill>
                <a:latin typeface="CS Avva Shenouda" pitchFamily="34" charset="0"/>
              </a:rPr>
              <a:t> `</a:t>
            </a:r>
            <a:r>
              <a:rPr lang="fr-FR" sz="3100" dirty="0" err="1">
                <a:solidFill>
                  <a:prstClr val="white"/>
                </a:solidFill>
                <a:latin typeface="CS Avva Shenouda" pitchFamily="34" charset="0"/>
              </a:rPr>
              <a:t>mParaklyton</a:t>
            </a:r>
            <a:r>
              <a:rPr lang="fr-FR" sz="3100" dirty="0">
                <a:solidFill>
                  <a:prstClr val="white"/>
                </a:solidFill>
                <a:latin typeface="CS Avva Shenouda" pitchFamily="34" charset="0"/>
              </a:rPr>
              <a:t>.</a:t>
            </a:r>
          </a:p>
        </p:txBody>
      </p:sp>
      <p:sp>
        <p:nvSpPr>
          <p:cNvPr id="7" name="Rectangle 6"/>
          <p:cNvSpPr/>
          <p:nvPr/>
        </p:nvSpPr>
        <p:spPr>
          <a:xfrm>
            <a:off x="1331640" y="2787774"/>
            <a:ext cx="6480720" cy="2062103"/>
          </a:xfrm>
          <a:prstGeom prst="rect">
            <a:avLst/>
          </a:prstGeom>
        </p:spPr>
        <p:txBody>
          <a:bodyPr wrap="square">
            <a:spAutoFit/>
          </a:bodyPr>
          <a:lstStyle/>
          <a:p>
            <a:pPr algn="ctr"/>
            <a:r>
              <a:rPr lang="fr-FR" sz="3200" b="1" dirty="0">
                <a:solidFill>
                  <a:prstClr val="white"/>
                </a:solidFill>
                <a:latin typeface="Book Antiqua" pitchFamily="18" charset="0"/>
              </a:rPr>
              <a:t>Écoutez la parole </a:t>
            </a:r>
          </a:p>
          <a:p>
            <a:pPr algn="ctr"/>
            <a:r>
              <a:rPr lang="fr-FR" sz="3200" b="1" dirty="0">
                <a:solidFill>
                  <a:prstClr val="white"/>
                </a:solidFill>
                <a:latin typeface="Book Antiqua" pitchFamily="18" charset="0"/>
              </a:rPr>
              <a:t>de Joël prophète </a:t>
            </a:r>
          </a:p>
          <a:p>
            <a:pPr algn="ctr"/>
            <a:r>
              <a:rPr lang="fr-FR" sz="3200" b="1" dirty="0">
                <a:solidFill>
                  <a:prstClr val="white"/>
                </a:solidFill>
                <a:latin typeface="Book Antiqua" pitchFamily="18" charset="0"/>
              </a:rPr>
              <a:t>à propos de ce jour béni, </a:t>
            </a:r>
          </a:p>
          <a:p>
            <a:pPr algn="ctr"/>
            <a:r>
              <a:rPr lang="fr-FR" sz="3200" b="1" dirty="0">
                <a:solidFill>
                  <a:prstClr val="white"/>
                </a:solidFill>
                <a:latin typeface="Book Antiqua" pitchFamily="18" charset="0"/>
              </a:rPr>
              <a:t>l’Esprit Consolateur.</a:t>
            </a:r>
          </a:p>
        </p:txBody>
      </p:sp>
    </p:spTree>
    <p:extLst>
      <p:ext uri="{BB962C8B-B14F-4D97-AF65-F5344CB8AC3E}">
        <p14:creationId xmlns:p14="http://schemas.microsoft.com/office/powerpoint/2010/main" val="330680548"/>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48064" y="129430"/>
            <a:ext cx="3873462" cy="3170099"/>
          </a:xfrm>
          <a:prstGeom prst="rect">
            <a:avLst/>
          </a:prstGeom>
        </p:spPr>
        <p:txBody>
          <a:bodyPr wrap="square">
            <a:spAutoFit/>
          </a:bodyPr>
          <a:lstStyle/>
          <a:p>
            <a:pPr algn="just" rtl="1"/>
            <a:r>
              <a:rPr lang="ar-EG" sz="4000" dirty="0">
                <a:solidFill>
                  <a:prstClr val="white"/>
                </a:solidFill>
                <a:latin typeface="Arial" panose="020B0604020202020204" pitchFamily="34" charset="0"/>
              </a:rPr>
              <a:t>جاء الرب إلي بيت عنيا مع تلاميذه القديسين، ورفع يديه وباركهم. وصعد الي السموات.</a:t>
            </a:r>
            <a:endParaRPr lang="fr-FR" sz="4000" dirty="0">
              <a:solidFill>
                <a:prstClr val="white"/>
              </a:solidFill>
              <a:latin typeface="Arial" panose="020B0604020202020204" pitchFamily="34" charset="0"/>
            </a:endParaRPr>
          </a:p>
        </p:txBody>
      </p:sp>
      <p:sp>
        <p:nvSpPr>
          <p:cNvPr id="6" name="Rectangle 5"/>
          <p:cNvSpPr/>
          <p:nvPr/>
        </p:nvSpPr>
        <p:spPr>
          <a:xfrm>
            <a:off x="323528" y="123478"/>
            <a:ext cx="4680520" cy="3046988"/>
          </a:xfrm>
          <a:prstGeom prst="rect">
            <a:avLst/>
          </a:prstGeom>
        </p:spPr>
        <p:txBody>
          <a:bodyPr wrap="square">
            <a:spAutoFit/>
          </a:bodyPr>
          <a:lstStyle/>
          <a:p>
            <a:pPr algn="just"/>
            <a:r>
              <a:rPr lang="fr-FR" sz="3200" dirty="0" err="1">
                <a:solidFill>
                  <a:prstClr val="white"/>
                </a:solidFill>
                <a:latin typeface="CS Avva Shenouda" pitchFamily="34" charset="0"/>
              </a:rPr>
              <a:t>Af`i</a:t>
            </a:r>
            <a:r>
              <a:rPr lang="fr-FR" sz="3200" dirty="0">
                <a:solidFill>
                  <a:prstClr val="white"/>
                </a:solidFill>
                <a:latin typeface="CS Avva Shenouda" pitchFamily="34" charset="0"/>
              </a:rPr>
              <a:t> `</a:t>
            </a:r>
            <a:r>
              <a:rPr lang="fr-FR" sz="3200" dirty="0" err="1">
                <a:solidFill>
                  <a:prstClr val="white"/>
                </a:solidFill>
                <a:latin typeface="CS Avva Shenouda" pitchFamily="34" charset="0"/>
              </a:rPr>
              <a:t>nje</a:t>
            </a:r>
            <a:r>
              <a:rPr lang="fr-FR" sz="3200" dirty="0">
                <a:solidFill>
                  <a:prstClr val="white"/>
                </a:solidFill>
                <a:latin typeface="CS Avva Shenouda" pitchFamily="34" charset="0"/>
              </a:rPr>
              <a:t> P=o=c sa </a:t>
            </a:r>
            <a:r>
              <a:rPr lang="fr-FR" sz="3200" dirty="0" err="1">
                <a:solidFill>
                  <a:prstClr val="white"/>
                </a:solidFill>
                <a:latin typeface="CS Avva Shenouda" pitchFamily="34" charset="0"/>
              </a:rPr>
              <a:t>By;ani`a</a:t>
            </a:r>
            <a:r>
              <a:rPr lang="fr-FR" sz="3200" dirty="0">
                <a:solidFill>
                  <a:prstClr val="white"/>
                </a:solidFill>
                <a:latin typeface="CS Avva Shenouda" pitchFamily="34" charset="0"/>
              </a:rPr>
              <a:t> @ nem </a:t>
            </a:r>
            <a:r>
              <a:rPr lang="fr-FR" sz="3200" dirty="0" err="1">
                <a:solidFill>
                  <a:prstClr val="white"/>
                </a:solidFill>
                <a:latin typeface="CS Avva Shenouda" pitchFamily="34" charset="0"/>
              </a:rPr>
              <a:t>nefma;ytyc</a:t>
            </a:r>
            <a:r>
              <a:rPr lang="fr-FR" sz="3200" dirty="0">
                <a:solidFill>
                  <a:prstClr val="white"/>
                </a:solidFill>
                <a:latin typeface="CS Avva Shenouda" pitchFamily="34" charset="0"/>
              </a:rPr>
              <a:t> =e=;=u@ </a:t>
            </a:r>
            <a:r>
              <a:rPr lang="fr-FR" sz="3200" dirty="0" err="1">
                <a:solidFill>
                  <a:prstClr val="white"/>
                </a:solidFill>
                <a:latin typeface="CS Avva Shenouda" pitchFamily="34" charset="0"/>
              </a:rPr>
              <a:t>affai</a:t>
            </a:r>
            <a:endParaRPr lang="fr-FR" sz="3200" dirty="0">
              <a:solidFill>
                <a:prstClr val="white"/>
              </a:solidFill>
              <a:latin typeface="CS Avva Shenouda" pitchFamily="34" charset="0"/>
            </a:endParaRPr>
          </a:p>
          <a:p>
            <a:pPr algn="just"/>
            <a:r>
              <a:rPr lang="fr-FR" sz="3200" dirty="0">
                <a:solidFill>
                  <a:prstClr val="white"/>
                </a:solidFill>
                <a:latin typeface="CS Avva Shenouda" pitchFamily="34" charset="0"/>
              </a:rPr>
              <a:t> `</a:t>
            </a:r>
            <a:r>
              <a:rPr lang="fr-FR" sz="3200" dirty="0" err="1">
                <a:solidFill>
                  <a:prstClr val="white"/>
                </a:solidFill>
                <a:latin typeface="CS Avva Shenouda" pitchFamily="34" charset="0"/>
              </a:rPr>
              <a:t>nnefjij</a:t>
            </a:r>
            <a:r>
              <a:rPr lang="fr-FR" sz="3200" dirty="0">
                <a:solidFill>
                  <a:prstClr val="white"/>
                </a:solidFill>
                <a:latin typeface="CS Avva Shenouda" pitchFamily="34" charset="0"/>
              </a:rPr>
              <a:t> </a:t>
            </a:r>
            <a:r>
              <a:rPr lang="fr-FR" sz="3200" dirty="0" err="1">
                <a:solidFill>
                  <a:prstClr val="white"/>
                </a:solidFill>
                <a:latin typeface="CS Avva Shenouda" pitchFamily="34" charset="0"/>
              </a:rPr>
              <a:t>af`cmou</a:t>
            </a:r>
            <a:endParaRPr lang="fr-FR" sz="3200" dirty="0">
              <a:solidFill>
                <a:prstClr val="white"/>
              </a:solidFill>
              <a:latin typeface="CS Avva Shenouda" pitchFamily="34" charset="0"/>
            </a:endParaRPr>
          </a:p>
          <a:p>
            <a:pPr algn="just"/>
            <a:r>
              <a:rPr lang="fr-FR" sz="3200" dirty="0">
                <a:solidFill>
                  <a:prstClr val="white"/>
                </a:solidFill>
                <a:latin typeface="CS Avva Shenouda" pitchFamily="34" charset="0"/>
              </a:rPr>
              <a:t> `</a:t>
            </a:r>
            <a:r>
              <a:rPr lang="fr-FR" sz="3200" dirty="0" err="1">
                <a:solidFill>
                  <a:prstClr val="white"/>
                </a:solidFill>
                <a:latin typeface="CS Avva Shenouda" pitchFamily="34" charset="0"/>
              </a:rPr>
              <a:t>erwou</a:t>
            </a:r>
            <a:r>
              <a:rPr lang="fr-FR" sz="3200" dirty="0">
                <a:solidFill>
                  <a:prstClr val="white"/>
                </a:solidFill>
                <a:latin typeface="CS Avva Shenouda" pitchFamily="34" charset="0"/>
              </a:rPr>
              <a:t>@ </a:t>
            </a:r>
            <a:r>
              <a:rPr lang="fr-FR" sz="3200" dirty="0" err="1">
                <a:solidFill>
                  <a:prstClr val="white"/>
                </a:solidFill>
                <a:latin typeface="CS Avva Shenouda" pitchFamily="34" charset="0"/>
              </a:rPr>
              <a:t>afsenaf</a:t>
            </a:r>
            <a:endParaRPr lang="fr-FR" sz="3200" dirty="0">
              <a:solidFill>
                <a:prstClr val="white"/>
              </a:solidFill>
              <a:latin typeface="CS Avva Shenouda" pitchFamily="34" charset="0"/>
            </a:endParaRPr>
          </a:p>
          <a:p>
            <a:pPr algn="just"/>
            <a:r>
              <a:rPr lang="fr-FR" sz="3200" dirty="0">
                <a:solidFill>
                  <a:prstClr val="white"/>
                </a:solidFill>
                <a:latin typeface="CS Avva Shenouda" pitchFamily="34" charset="0"/>
              </a:rPr>
              <a:t> `</a:t>
            </a:r>
            <a:r>
              <a:rPr lang="fr-FR" sz="3200" dirty="0" err="1">
                <a:solidFill>
                  <a:prstClr val="white"/>
                </a:solidFill>
                <a:latin typeface="CS Avva Shenouda" pitchFamily="34" charset="0"/>
              </a:rPr>
              <a:t>e`pswi</a:t>
            </a:r>
            <a:r>
              <a:rPr lang="fr-FR" sz="3200" dirty="0">
                <a:solidFill>
                  <a:prstClr val="white"/>
                </a:solidFill>
                <a:latin typeface="CS Avva Shenouda" pitchFamily="34" charset="0"/>
              </a:rPr>
              <a:t> `</a:t>
            </a:r>
            <a:r>
              <a:rPr lang="fr-FR" sz="3200" dirty="0" err="1">
                <a:solidFill>
                  <a:prstClr val="white"/>
                </a:solidFill>
                <a:latin typeface="CS Avva Shenouda" pitchFamily="34" charset="0"/>
              </a:rPr>
              <a:t>enivyou`i</a:t>
            </a:r>
            <a:r>
              <a:rPr lang="fr-FR" sz="3200" dirty="0">
                <a:solidFill>
                  <a:prstClr val="white"/>
                </a:solidFill>
                <a:latin typeface="CS Avva Shenouda" pitchFamily="34" charset="0"/>
              </a:rPr>
              <a:t>.</a:t>
            </a:r>
          </a:p>
        </p:txBody>
      </p:sp>
      <p:sp>
        <p:nvSpPr>
          <p:cNvPr id="7" name="Rectangle 6"/>
          <p:cNvSpPr/>
          <p:nvPr/>
        </p:nvSpPr>
        <p:spPr>
          <a:xfrm>
            <a:off x="1339772" y="3202979"/>
            <a:ext cx="6408712" cy="1384995"/>
          </a:xfrm>
          <a:prstGeom prst="rect">
            <a:avLst/>
          </a:prstGeom>
        </p:spPr>
        <p:txBody>
          <a:bodyPr wrap="square">
            <a:spAutoFit/>
          </a:bodyPr>
          <a:lstStyle/>
          <a:p>
            <a:pPr algn="ctr"/>
            <a:r>
              <a:rPr lang="fr-FR" sz="2800" b="1" dirty="0">
                <a:solidFill>
                  <a:prstClr val="white"/>
                </a:solidFill>
                <a:latin typeface="Book Antiqua" pitchFamily="18" charset="0"/>
              </a:rPr>
              <a:t>Le Seigneur vint à Béthanie, avec ses saints apôtres, Il éleva ses mains et les bénit et monta aux cieux.</a:t>
            </a:r>
          </a:p>
        </p:txBody>
      </p:sp>
    </p:spTree>
    <p:extLst>
      <p:ext uri="{BB962C8B-B14F-4D97-AF65-F5344CB8AC3E}">
        <p14:creationId xmlns:p14="http://schemas.microsoft.com/office/powerpoint/2010/main" val="1982562400"/>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48064" y="99959"/>
            <a:ext cx="3873462" cy="3170099"/>
          </a:xfrm>
          <a:prstGeom prst="rect">
            <a:avLst/>
          </a:prstGeom>
        </p:spPr>
        <p:txBody>
          <a:bodyPr wrap="square">
            <a:spAutoFit/>
          </a:bodyPr>
          <a:lstStyle/>
          <a:p>
            <a:pPr algn="just" rtl="1"/>
            <a:r>
              <a:rPr lang="ar-EG" sz="4000" dirty="0">
                <a:solidFill>
                  <a:prstClr val="white"/>
                </a:solidFill>
                <a:latin typeface="Arial" panose="020B0604020202020204" pitchFamily="34" charset="0"/>
              </a:rPr>
              <a:t>خضعت لعزته السماويون </a:t>
            </a:r>
            <a:r>
              <a:rPr lang="ar-EG" sz="4000" dirty="0" err="1">
                <a:solidFill>
                  <a:prstClr val="white"/>
                </a:solidFill>
                <a:latin typeface="Arial" panose="020B0604020202020204" pitchFamily="34" charset="0"/>
              </a:rPr>
              <a:t>والأرضيون</a:t>
            </a:r>
            <a:r>
              <a:rPr lang="ar-EG" sz="4000" dirty="0">
                <a:solidFill>
                  <a:prstClr val="white"/>
                </a:solidFill>
                <a:latin typeface="Arial" panose="020B0604020202020204" pitchFamily="34" charset="0"/>
              </a:rPr>
              <a:t> والرؤساء والمتسلطون، وما تحت الأرض.</a:t>
            </a:r>
            <a:endParaRPr lang="fr-FR" sz="4000" dirty="0">
              <a:solidFill>
                <a:prstClr val="white"/>
              </a:solidFill>
              <a:latin typeface="Arial" panose="020B0604020202020204" pitchFamily="34" charset="0"/>
            </a:endParaRPr>
          </a:p>
        </p:txBody>
      </p:sp>
      <p:sp>
        <p:nvSpPr>
          <p:cNvPr id="6" name="Rectangle 5"/>
          <p:cNvSpPr/>
          <p:nvPr/>
        </p:nvSpPr>
        <p:spPr>
          <a:xfrm>
            <a:off x="323528" y="94006"/>
            <a:ext cx="4680520" cy="2862322"/>
          </a:xfrm>
          <a:prstGeom prst="rect">
            <a:avLst/>
          </a:prstGeom>
        </p:spPr>
        <p:txBody>
          <a:bodyPr wrap="square">
            <a:spAutoFit/>
          </a:bodyPr>
          <a:lstStyle/>
          <a:p>
            <a:pPr algn="just"/>
            <a:r>
              <a:rPr lang="fr-FR" sz="3600" dirty="0">
                <a:solidFill>
                  <a:prstClr val="white"/>
                </a:solidFill>
                <a:latin typeface="CS Avva Shenouda" pitchFamily="34" charset="0"/>
              </a:rPr>
              <a:t>¿</a:t>
            </a:r>
            <a:r>
              <a:rPr lang="pt-BR" sz="3600" dirty="0">
                <a:solidFill>
                  <a:prstClr val="white"/>
                </a:solidFill>
                <a:latin typeface="CS Avva Shenouda" pitchFamily="34" charset="0"/>
              </a:rPr>
              <a:t>Au`[nejwou `mpef`amahi `nje na`tve nem na `pkahi ni`ar,y ni`exoucia nemny etcapecyt `m`pkahi.</a:t>
            </a:r>
            <a:endParaRPr lang="fr-FR" sz="3600" dirty="0">
              <a:solidFill>
                <a:prstClr val="white"/>
              </a:solidFill>
              <a:latin typeface="CS Avva Shenouda" pitchFamily="34" charset="0"/>
            </a:endParaRPr>
          </a:p>
        </p:txBody>
      </p:sp>
      <p:sp>
        <p:nvSpPr>
          <p:cNvPr id="7" name="Rectangle 6"/>
          <p:cNvSpPr/>
          <p:nvPr/>
        </p:nvSpPr>
        <p:spPr>
          <a:xfrm>
            <a:off x="1339772" y="2916108"/>
            <a:ext cx="6408712" cy="1815882"/>
          </a:xfrm>
          <a:prstGeom prst="rect">
            <a:avLst/>
          </a:prstGeom>
        </p:spPr>
        <p:txBody>
          <a:bodyPr wrap="square">
            <a:spAutoFit/>
          </a:bodyPr>
          <a:lstStyle/>
          <a:p>
            <a:pPr algn="ctr"/>
            <a:r>
              <a:rPr lang="fr-FR" sz="2800" b="1" dirty="0">
                <a:solidFill>
                  <a:prstClr val="white"/>
                </a:solidFill>
                <a:latin typeface="Book Antiqua" pitchFamily="18" charset="0"/>
              </a:rPr>
              <a:t>Les célestes, les terrestres, les trônes, les dominations, et ceux qui sont sous terre, ont tous été soumis à Sa majesté.</a:t>
            </a:r>
          </a:p>
        </p:txBody>
      </p:sp>
    </p:spTree>
    <p:extLst>
      <p:ext uri="{BB962C8B-B14F-4D97-AF65-F5344CB8AC3E}">
        <p14:creationId xmlns:p14="http://schemas.microsoft.com/office/powerpoint/2010/main" val="1336351942"/>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23528" y="172834"/>
            <a:ext cx="4680520" cy="3046988"/>
          </a:xfrm>
          <a:prstGeom prst="rect">
            <a:avLst/>
          </a:prstGeom>
        </p:spPr>
        <p:txBody>
          <a:bodyPr wrap="square">
            <a:spAutoFit/>
          </a:bodyPr>
          <a:lstStyle/>
          <a:p>
            <a:pPr algn="just"/>
            <a:r>
              <a:rPr lang="fr-FR" sz="3200" dirty="0">
                <a:solidFill>
                  <a:prstClr val="white"/>
                </a:solidFill>
                <a:latin typeface="CS Avva Shenouda" pitchFamily="34" charset="0"/>
              </a:rPr>
              <a:t>Anon </a:t>
            </a:r>
            <a:r>
              <a:rPr lang="fr-FR" sz="3200" dirty="0" err="1">
                <a:solidFill>
                  <a:prstClr val="white"/>
                </a:solidFill>
                <a:latin typeface="CS Avva Shenouda" pitchFamily="34" charset="0"/>
              </a:rPr>
              <a:t>hwn</a:t>
            </a:r>
            <a:r>
              <a:rPr lang="fr-FR" sz="3200" dirty="0">
                <a:solidFill>
                  <a:prstClr val="white"/>
                </a:solidFill>
                <a:latin typeface="CS Avva Shenouda" pitchFamily="34" charset="0"/>
              </a:rPr>
              <a:t> </a:t>
            </a:r>
            <a:r>
              <a:rPr lang="fr-FR" sz="3200" dirty="0" err="1">
                <a:solidFill>
                  <a:prstClr val="white"/>
                </a:solidFill>
                <a:latin typeface="CS Avva Shenouda" pitchFamily="34" charset="0"/>
              </a:rPr>
              <a:t>tentwbh</a:t>
            </a:r>
            <a:r>
              <a:rPr lang="fr-FR" sz="3200" dirty="0">
                <a:solidFill>
                  <a:prstClr val="white"/>
                </a:solidFill>
                <a:latin typeface="CS Avva Shenouda" pitchFamily="34" charset="0"/>
              </a:rPr>
              <a:t> `</a:t>
            </a:r>
            <a:r>
              <a:rPr lang="fr-FR" sz="3200" dirty="0" err="1">
                <a:solidFill>
                  <a:prstClr val="white"/>
                </a:solidFill>
                <a:latin typeface="CS Avva Shenouda" pitchFamily="34" charset="0"/>
              </a:rPr>
              <a:t>mmok</a:t>
            </a:r>
            <a:r>
              <a:rPr lang="fr-FR" sz="3200" dirty="0">
                <a:solidFill>
                  <a:prstClr val="white"/>
                </a:solidFill>
                <a:latin typeface="CS Avva Shenouda" pitchFamily="34" charset="0"/>
              </a:rPr>
              <a:t>@ `w </a:t>
            </a:r>
            <a:r>
              <a:rPr lang="fr-FR" sz="3200" dirty="0" err="1">
                <a:solidFill>
                  <a:prstClr val="white"/>
                </a:solidFill>
                <a:latin typeface="CS Avva Shenouda" pitchFamily="34" charset="0"/>
              </a:rPr>
              <a:t>vy`etafolf</a:t>
            </a:r>
            <a:r>
              <a:rPr lang="fr-FR" sz="3200" dirty="0">
                <a:solidFill>
                  <a:prstClr val="white"/>
                </a:solidFill>
                <a:latin typeface="CS Avva Shenouda" pitchFamily="34" charset="0"/>
              </a:rPr>
              <a:t> `</a:t>
            </a:r>
            <a:r>
              <a:rPr lang="fr-FR" sz="3200" dirty="0" err="1">
                <a:solidFill>
                  <a:prstClr val="white"/>
                </a:solidFill>
                <a:latin typeface="CS Avva Shenouda" pitchFamily="34" charset="0"/>
              </a:rPr>
              <a:t>eouranoc</a:t>
            </a:r>
            <a:r>
              <a:rPr lang="fr-FR" sz="3200" dirty="0">
                <a:solidFill>
                  <a:prstClr val="white"/>
                </a:solidFill>
                <a:latin typeface="CS Avva Shenouda" pitchFamily="34" charset="0"/>
              </a:rPr>
              <a:t>@ </a:t>
            </a:r>
            <a:r>
              <a:rPr lang="fr-FR" sz="3200" dirty="0" err="1">
                <a:solidFill>
                  <a:prstClr val="white"/>
                </a:solidFill>
                <a:latin typeface="CS Avva Shenouda" pitchFamily="34" charset="0"/>
              </a:rPr>
              <a:t>e;reffw</a:t>
            </a:r>
            <a:r>
              <a:rPr lang="fr-FR" sz="3200" dirty="0">
                <a:solidFill>
                  <a:prstClr val="white"/>
                </a:solidFill>
                <a:latin typeface="CS Avva Shenouda" pitchFamily="34" charset="0"/>
              </a:rPr>
              <a:t>] `</a:t>
            </a:r>
            <a:r>
              <a:rPr lang="fr-FR" sz="3200" dirty="0" err="1">
                <a:solidFill>
                  <a:prstClr val="white"/>
                </a:solidFill>
                <a:latin typeface="CS Avva Shenouda" pitchFamily="34" charset="0"/>
              </a:rPr>
              <a:t>nnennobi</a:t>
            </a:r>
            <a:r>
              <a:rPr lang="fr-FR" sz="3200" dirty="0">
                <a:solidFill>
                  <a:prstClr val="white"/>
                </a:solidFill>
                <a:latin typeface="CS Avva Shenouda" pitchFamily="34" charset="0"/>
              </a:rPr>
              <a:t> </a:t>
            </a:r>
            <a:r>
              <a:rPr lang="fr-FR" sz="3200" dirty="0" err="1">
                <a:solidFill>
                  <a:prstClr val="white"/>
                </a:solidFill>
                <a:latin typeface="CS Avva Shenouda" pitchFamily="34" charset="0"/>
              </a:rPr>
              <a:t>etos</a:t>
            </a:r>
            <a:r>
              <a:rPr lang="fr-FR" sz="3200" dirty="0">
                <a:solidFill>
                  <a:prstClr val="white"/>
                </a:solidFill>
                <a:latin typeface="CS Avva Shenouda" pitchFamily="34" charset="0"/>
              </a:rPr>
              <a:t> nem </a:t>
            </a:r>
            <a:r>
              <a:rPr lang="fr-FR" sz="3200" dirty="0" err="1">
                <a:solidFill>
                  <a:prstClr val="white"/>
                </a:solidFill>
                <a:latin typeface="CS Avva Shenouda" pitchFamily="34" charset="0"/>
              </a:rPr>
              <a:t>nen`anomi`a</a:t>
            </a:r>
            <a:endParaRPr lang="fr-FR" sz="3200" dirty="0">
              <a:solidFill>
                <a:prstClr val="white"/>
              </a:solidFill>
              <a:latin typeface="CS Avva Shenouda" pitchFamily="34" charset="0"/>
            </a:endParaRPr>
          </a:p>
          <a:p>
            <a:pPr algn="just"/>
            <a:r>
              <a:rPr lang="fr-FR" sz="3200" dirty="0">
                <a:solidFill>
                  <a:prstClr val="white"/>
                </a:solidFill>
                <a:latin typeface="CS Avva Shenouda" pitchFamily="34" charset="0"/>
              </a:rPr>
              <a:t> `n`</a:t>
            </a:r>
            <a:r>
              <a:rPr lang="fr-FR" sz="3200" dirty="0" err="1">
                <a:solidFill>
                  <a:prstClr val="white"/>
                </a:solidFill>
                <a:latin typeface="CS Avva Shenouda" pitchFamily="34" charset="0"/>
              </a:rPr>
              <a:t>ar,eoc</a:t>
            </a:r>
            <a:endParaRPr lang="fr-FR" sz="3200" dirty="0">
              <a:solidFill>
                <a:prstClr val="white"/>
              </a:solidFill>
              <a:latin typeface="CS Avva Shenouda" pitchFamily="34" charset="0"/>
            </a:endParaRPr>
          </a:p>
        </p:txBody>
      </p:sp>
      <p:sp>
        <p:nvSpPr>
          <p:cNvPr id="11" name="Rectangle 10"/>
          <p:cNvSpPr/>
          <p:nvPr/>
        </p:nvSpPr>
        <p:spPr>
          <a:xfrm>
            <a:off x="5148064" y="121731"/>
            <a:ext cx="3873462" cy="3170099"/>
          </a:xfrm>
          <a:prstGeom prst="rect">
            <a:avLst/>
          </a:prstGeom>
        </p:spPr>
        <p:txBody>
          <a:bodyPr wrap="square">
            <a:spAutoFit/>
          </a:bodyPr>
          <a:lstStyle/>
          <a:p>
            <a:pPr algn="just" rtl="1"/>
            <a:r>
              <a:rPr lang="ar-EG" sz="4000" dirty="0">
                <a:solidFill>
                  <a:prstClr val="white"/>
                </a:solidFill>
                <a:latin typeface="Arial" panose="020B0604020202020204" pitchFamily="34" charset="0"/>
              </a:rPr>
              <a:t>ونحن أيضاً نتضرع إليك يا من صعد إلي السماء لكي، تمح خطايانا الكثيرة، وآثامنا القديمة</a:t>
            </a:r>
            <a:endParaRPr lang="fr-FR" sz="4000" dirty="0">
              <a:solidFill>
                <a:prstClr val="white"/>
              </a:solidFill>
              <a:latin typeface="Arial" panose="020B0604020202020204" pitchFamily="34" charset="0"/>
            </a:endParaRPr>
          </a:p>
        </p:txBody>
      </p:sp>
      <p:sp>
        <p:nvSpPr>
          <p:cNvPr id="12" name="Rectangle 11"/>
          <p:cNvSpPr/>
          <p:nvPr/>
        </p:nvSpPr>
        <p:spPr>
          <a:xfrm>
            <a:off x="827584" y="3346995"/>
            <a:ext cx="7560840" cy="1384995"/>
          </a:xfrm>
          <a:prstGeom prst="rect">
            <a:avLst/>
          </a:prstGeom>
        </p:spPr>
        <p:txBody>
          <a:bodyPr wrap="square">
            <a:spAutoFit/>
          </a:bodyPr>
          <a:lstStyle/>
          <a:p>
            <a:pPr algn="ctr"/>
            <a:r>
              <a:rPr lang="fr-FR" sz="2800" b="1" dirty="0">
                <a:solidFill>
                  <a:prstClr val="white"/>
                </a:solidFill>
                <a:latin typeface="Book Antiqua" pitchFamily="18" charset="0"/>
              </a:rPr>
              <a:t>Nous aussi nous Te demandons, Toi qui montas au ciel, de nous pardonner nos nombreux péchés, et nos anciennes iniquités.</a:t>
            </a:r>
          </a:p>
        </p:txBody>
      </p:sp>
    </p:spTree>
    <p:extLst>
      <p:ext uri="{BB962C8B-B14F-4D97-AF65-F5344CB8AC3E}">
        <p14:creationId xmlns:p14="http://schemas.microsoft.com/office/powerpoint/2010/main" val="3297470332"/>
      </p:ext>
    </p:extLst>
  </p:cSld>
  <p:clrMapOvr>
    <a:overrideClrMapping bg1="lt1" tx1="dk1" bg2="lt2" tx2="dk2" accent1="accent1" accent2="accent2" accent3="accent3" accent4="accent4" accent5="accent5" accent6="accent6" hlink="hlink" folHlink="folHlink"/>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48064" y="129430"/>
            <a:ext cx="3873462" cy="2554545"/>
          </a:xfrm>
          <a:prstGeom prst="rect">
            <a:avLst/>
          </a:prstGeom>
        </p:spPr>
        <p:txBody>
          <a:bodyPr wrap="square">
            <a:spAutoFit/>
          </a:bodyPr>
          <a:lstStyle/>
          <a:p>
            <a:pPr algn="just" rtl="1"/>
            <a:r>
              <a:rPr lang="ar-EG" sz="4000" dirty="0">
                <a:solidFill>
                  <a:prstClr val="white"/>
                </a:solidFill>
                <a:latin typeface="Arial" panose="020B0604020202020204" pitchFamily="34" charset="0"/>
              </a:rPr>
              <a:t>فلنسجد لمخلصنا محب البشر الصالح لأنه </a:t>
            </a:r>
            <a:r>
              <a:rPr lang="ar-EG" sz="4000" dirty="0" err="1">
                <a:solidFill>
                  <a:prstClr val="white"/>
                </a:solidFill>
                <a:latin typeface="Arial" panose="020B0604020202020204" pitchFamily="34" charset="0"/>
              </a:rPr>
              <a:t>تراءف</a:t>
            </a:r>
            <a:r>
              <a:rPr lang="ar-EG" sz="4000" dirty="0">
                <a:solidFill>
                  <a:prstClr val="white"/>
                </a:solidFill>
                <a:latin typeface="Arial" panose="020B0604020202020204" pitchFamily="34" charset="0"/>
              </a:rPr>
              <a:t> علينا أتي و خلصنا.</a:t>
            </a:r>
            <a:endParaRPr lang="fr-FR" sz="4000" dirty="0">
              <a:solidFill>
                <a:prstClr val="white"/>
              </a:solidFill>
              <a:latin typeface="Arial" panose="020B0604020202020204" pitchFamily="34" charset="0"/>
            </a:endParaRPr>
          </a:p>
        </p:txBody>
      </p:sp>
      <p:sp>
        <p:nvSpPr>
          <p:cNvPr id="6" name="Rectangle 5"/>
          <p:cNvSpPr/>
          <p:nvPr/>
        </p:nvSpPr>
        <p:spPr>
          <a:xfrm>
            <a:off x="323528" y="123478"/>
            <a:ext cx="4680520" cy="2554545"/>
          </a:xfrm>
          <a:prstGeom prst="rect">
            <a:avLst/>
          </a:prstGeom>
        </p:spPr>
        <p:txBody>
          <a:bodyPr wrap="square">
            <a:spAutoFit/>
          </a:bodyPr>
          <a:lstStyle/>
          <a:p>
            <a:pPr algn="just"/>
            <a:r>
              <a:rPr lang="fr-FR" sz="3200" dirty="0">
                <a:solidFill>
                  <a:prstClr val="white"/>
                </a:solidFill>
                <a:latin typeface="CS Avva Shenouda" pitchFamily="34" charset="0"/>
              </a:rPr>
              <a:t>¿</a:t>
            </a:r>
            <a:r>
              <a:rPr lang="pt-BR" sz="3200" dirty="0">
                <a:solidFill>
                  <a:prstClr val="white"/>
                </a:solidFill>
                <a:latin typeface="CS Avva Shenouda" pitchFamily="34" charset="0"/>
              </a:rPr>
              <a:t>Marenouwst  `mpencwtyr@ pimairwmi `n`aga;oc@ je `n;of afsenhyt qaron@ af`i ouoh afcw] `mmon.</a:t>
            </a:r>
            <a:endParaRPr lang="fr-FR" sz="3200" dirty="0">
              <a:solidFill>
                <a:prstClr val="white"/>
              </a:solidFill>
              <a:latin typeface="CS Avva Shenouda" pitchFamily="34" charset="0"/>
            </a:endParaRPr>
          </a:p>
        </p:txBody>
      </p:sp>
      <p:sp>
        <p:nvSpPr>
          <p:cNvPr id="7" name="Rectangle 6"/>
          <p:cNvSpPr/>
          <p:nvPr/>
        </p:nvSpPr>
        <p:spPr>
          <a:xfrm>
            <a:off x="1339772" y="2988116"/>
            <a:ext cx="6408712" cy="1815882"/>
          </a:xfrm>
          <a:prstGeom prst="rect">
            <a:avLst/>
          </a:prstGeom>
        </p:spPr>
        <p:txBody>
          <a:bodyPr wrap="square">
            <a:spAutoFit/>
          </a:bodyPr>
          <a:lstStyle/>
          <a:p>
            <a:pPr algn="ctr"/>
            <a:r>
              <a:rPr lang="fr-FR" sz="2800" b="1" dirty="0">
                <a:solidFill>
                  <a:prstClr val="white"/>
                </a:solidFill>
                <a:latin typeface="Book Antiqua" pitchFamily="18" charset="0"/>
              </a:rPr>
              <a:t>Venez prosternons-nous devant notre Sauveur, l’Ami du genre humain, parce qu’Il a été compatissant envers nous, Il est venu et nous a sauvés</a:t>
            </a:r>
          </a:p>
        </p:txBody>
      </p:sp>
    </p:spTree>
    <p:extLst>
      <p:ext uri="{BB962C8B-B14F-4D97-AF65-F5344CB8AC3E}">
        <p14:creationId xmlns:p14="http://schemas.microsoft.com/office/powerpoint/2010/main" val="2610206363"/>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23528" y="131318"/>
            <a:ext cx="4680520" cy="3046988"/>
          </a:xfrm>
          <a:prstGeom prst="rect">
            <a:avLst/>
          </a:prstGeom>
        </p:spPr>
        <p:txBody>
          <a:bodyPr wrap="square">
            <a:spAutoFit/>
          </a:bodyPr>
          <a:lstStyle/>
          <a:p>
            <a:pPr algn="just"/>
            <a:r>
              <a:rPr lang="fr-FR" sz="3200" dirty="0">
                <a:solidFill>
                  <a:prstClr val="white"/>
                </a:solidFill>
                <a:latin typeface="CS Avva Shenouda" pitchFamily="34" charset="0"/>
              </a:rPr>
              <a:t>Je `</a:t>
            </a:r>
            <a:r>
              <a:rPr lang="fr-FR" sz="3200" dirty="0" err="1">
                <a:solidFill>
                  <a:prstClr val="white"/>
                </a:solidFill>
                <a:latin typeface="CS Avva Shenouda" pitchFamily="34" charset="0"/>
              </a:rPr>
              <a:t>f`cmarwout</a:t>
            </a:r>
            <a:r>
              <a:rPr lang="fr-FR" sz="3200" dirty="0">
                <a:solidFill>
                  <a:prstClr val="white"/>
                </a:solidFill>
                <a:latin typeface="CS Avva Shenouda" pitchFamily="34" charset="0"/>
              </a:rPr>
              <a:t> `</a:t>
            </a:r>
            <a:r>
              <a:rPr lang="fr-FR" sz="3200" dirty="0" err="1">
                <a:solidFill>
                  <a:prstClr val="white"/>
                </a:solidFill>
                <a:latin typeface="CS Avva Shenouda" pitchFamily="34" charset="0"/>
              </a:rPr>
              <a:t>nje</a:t>
            </a:r>
            <a:r>
              <a:rPr lang="fr-FR" sz="3200" dirty="0">
                <a:solidFill>
                  <a:prstClr val="white"/>
                </a:solidFill>
                <a:latin typeface="CS Avva Shenouda" pitchFamily="34" charset="0"/>
              </a:rPr>
              <a:t> `</a:t>
            </a:r>
            <a:r>
              <a:rPr lang="fr-FR" sz="3200" dirty="0" err="1">
                <a:solidFill>
                  <a:prstClr val="white"/>
                </a:solidFill>
                <a:latin typeface="CS Avva Shenouda" pitchFamily="34" charset="0"/>
              </a:rPr>
              <a:t>Viwt</a:t>
            </a:r>
            <a:r>
              <a:rPr lang="fr-FR" sz="3200" dirty="0">
                <a:solidFill>
                  <a:prstClr val="white"/>
                </a:solidFill>
                <a:latin typeface="CS Avva Shenouda" pitchFamily="34" charset="0"/>
              </a:rPr>
              <a:t> nem </a:t>
            </a:r>
            <a:r>
              <a:rPr lang="fr-FR" sz="3200" dirty="0" err="1">
                <a:solidFill>
                  <a:prstClr val="white"/>
                </a:solidFill>
                <a:latin typeface="CS Avva Shenouda" pitchFamily="34" charset="0"/>
              </a:rPr>
              <a:t>Psyri</a:t>
            </a:r>
            <a:r>
              <a:rPr lang="fr-FR" sz="3200" dirty="0">
                <a:solidFill>
                  <a:prstClr val="white"/>
                </a:solidFill>
                <a:latin typeface="CS Avva Shenouda" pitchFamily="34" charset="0"/>
              </a:rPr>
              <a:t>@ nem </a:t>
            </a:r>
            <a:r>
              <a:rPr lang="fr-FR" sz="3200" dirty="0" err="1">
                <a:solidFill>
                  <a:prstClr val="white"/>
                </a:solidFill>
                <a:latin typeface="CS Avva Shenouda" pitchFamily="34" charset="0"/>
              </a:rPr>
              <a:t>pi`Pneuma</a:t>
            </a:r>
            <a:r>
              <a:rPr lang="fr-FR" sz="3200" dirty="0">
                <a:solidFill>
                  <a:prstClr val="white"/>
                </a:solidFill>
                <a:latin typeface="CS Avva Shenouda" pitchFamily="34" charset="0"/>
              </a:rPr>
              <a:t> =e=;=u@ }`triac </a:t>
            </a:r>
            <a:r>
              <a:rPr lang="fr-FR" sz="3200" dirty="0" err="1">
                <a:solidFill>
                  <a:prstClr val="white"/>
                </a:solidFill>
                <a:latin typeface="CS Avva Shenouda" pitchFamily="34" charset="0"/>
              </a:rPr>
              <a:t>etjyk</a:t>
            </a:r>
            <a:r>
              <a:rPr lang="fr-FR" sz="3200" dirty="0">
                <a:solidFill>
                  <a:prstClr val="white"/>
                </a:solidFill>
                <a:latin typeface="CS Avva Shenouda" pitchFamily="34" charset="0"/>
              </a:rPr>
              <a:t> `</a:t>
            </a:r>
            <a:r>
              <a:rPr lang="fr-FR" sz="3200" dirty="0" err="1">
                <a:solidFill>
                  <a:prstClr val="white"/>
                </a:solidFill>
                <a:latin typeface="CS Avva Shenouda" pitchFamily="34" charset="0"/>
              </a:rPr>
              <a:t>ebol</a:t>
            </a:r>
            <a:r>
              <a:rPr lang="fr-FR" sz="3200" dirty="0">
                <a:solidFill>
                  <a:prstClr val="white"/>
                </a:solidFill>
                <a:latin typeface="CS Avva Shenouda" pitchFamily="34" charset="0"/>
              </a:rPr>
              <a:t>@ </a:t>
            </a:r>
            <a:r>
              <a:rPr lang="fr-FR" sz="3200" dirty="0" err="1">
                <a:solidFill>
                  <a:prstClr val="white"/>
                </a:solidFill>
                <a:latin typeface="CS Avva Shenouda" pitchFamily="34" charset="0"/>
              </a:rPr>
              <a:t>tenouwst</a:t>
            </a:r>
            <a:r>
              <a:rPr lang="fr-FR" sz="3200" dirty="0">
                <a:solidFill>
                  <a:prstClr val="white"/>
                </a:solidFill>
                <a:latin typeface="CS Avva Shenouda" pitchFamily="34" charset="0"/>
              </a:rPr>
              <a:t> `</a:t>
            </a:r>
            <a:r>
              <a:rPr lang="fr-FR" sz="3200" dirty="0" err="1">
                <a:solidFill>
                  <a:prstClr val="white"/>
                </a:solidFill>
                <a:latin typeface="CS Avva Shenouda" pitchFamily="34" charset="0"/>
              </a:rPr>
              <a:t>mmoc</a:t>
            </a:r>
            <a:r>
              <a:rPr lang="fr-FR" sz="3200" dirty="0">
                <a:solidFill>
                  <a:prstClr val="white"/>
                </a:solidFill>
                <a:latin typeface="CS Avva Shenouda" pitchFamily="34" charset="0"/>
              </a:rPr>
              <a:t> </a:t>
            </a:r>
            <a:r>
              <a:rPr lang="fr-FR" sz="3200" dirty="0" err="1">
                <a:solidFill>
                  <a:prstClr val="white"/>
                </a:solidFill>
                <a:latin typeface="CS Avva Shenouda" pitchFamily="34" charset="0"/>
              </a:rPr>
              <a:t>ten</a:t>
            </a:r>
            <a:r>
              <a:rPr lang="fr-FR" sz="3200" dirty="0">
                <a:solidFill>
                  <a:prstClr val="white"/>
                </a:solidFill>
                <a:latin typeface="CS Avva Shenouda" pitchFamily="34" charset="0"/>
              </a:rPr>
              <a:t>]`</a:t>
            </a:r>
            <a:r>
              <a:rPr lang="fr-FR" sz="3200" dirty="0" err="1">
                <a:solidFill>
                  <a:prstClr val="white"/>
                </a:solidFill>
                <a:latin typeface="CS Avva Shenouda" pitchFamily="34" charset="0"/>
              </a:rPr>
              <a:t>wou</a:t>
            </a:r>
            <a:r>
              <a:rPr lang="fr-FR" sz="3200" dirty="0">
                <a:solidFill>
                  <a:prstClr val="white"/>
                </a:solidFill>
                <a:latin typeface="CS Avva Shenouda" pitchFamily="34" charset="0"/>
              </a:rPr>
              <a:t> </a:t>
            </a:r>
            <a:r>
              <a:rPr lang="fr-FR" sz="3200" dirty="0" err="1">
                <a:solidFill>
                  <a:prstClr val="white"/>
                </a:solidFill>
                <a:latin typeface="CS Avva Shenouda" pitchFamily="34" charset="0"/>
              </a:rPr>
              <a:t>nac</a:t>
            </a:r>
            <a:r>
              <a:rPr lang="fr-FR" sz="3200" dirty="0">
                <a:solidFill>
                  <a:prstClr val="white"/>
                </a:solidFill>
                <a:latin typeface="CS Avva Shenouda" pitchFamily="34" charset="0"/>
              </a:rPr>
              <a:t>.</a:t>
            </a:r>
          </a:p>
        </p:txBody>
      </p:sp>
      <p:sp>
        <p:nvSpPr>
          <p:cNvPr id="11" name="Rectangle 10"/>
          <p:cNvSpPr/>
          <p:nvPr/>
        </p:nvSpPr>
        <p:spPr>
          <a:xfrm>
            <a:off x="5148064" y="123478"/>
            <a:ext cx="3873462" cy="2554545"/>
          </a:xfrm>
          <a:prstGeom prst="rect">
            <a:avLst/>
          </a:prstGeom>
        </p:spPr>
        <p:txBody>
          <a:bodyPr wrap="square">
            <a:spAutoFit/>
          </a:bodyPr>
          <a:lstStyle/>
          <a:p>
            <a:pPr algn="just" rtl="1"/>
            <a:r>
              <a:rPr lang="ar-EG" sz="4000" dirty="0">
                <a:solidFill>
                  <a:prstClr val="white"/>
                </a:solidFill>
                <a:latin typeface="Arial" panose="020B0604020202020204" pitchFamily="34" charset="0"/>
              </a:rPr>
              <a:t>مبارك الآب والابن والروح القدس، الثالوث الكامل، نسجد له ونمجده. </a:t>
            </a:r>
            <a:endParaRPr lang="fr-FR" sz="4000" dirty="0">
              <a:solidFill>
                <a:prstClr val="white"/>
              </a:solidFill>
              <a:latin typeface="Arial" panose="020B0604020202020204" pitchFamily="34" charset="0"/>
            </a:endParaRPr>
          </a:p>
        </p:txBody>
      </p:sp>
      <p:sp>
        <p:nvSpPr>
          <p:cNvPr id="12" name="Rectangle 11"/>
          <p:cNvSpPr/>
          <p:nvPr/>
        </p:nvSpPr>
        <p:spPr>
          <a:xfrm>
            <a:off x="827584" y="3219822"/>
            <a:ext cx="7560840" cy="1569660"/>
          </a:xfrm>
          <a:prstGeom prst="rect">
            <a:avLst/>
          </a:prstGeom>
        </p:spPr>
        <p:txBody>
          <a:bodyPr wrap="square">
            <a:spAutoFit/>
          </a:bodyPr>
          <a:lstStyle/>
          <a:p>
            <a:pPr algn="ctr"/>
            <a:r>
              <a:rPr lang="fr-FR" sz="3200" b="1" dirty="0">
                <a:solidFill>
                  <a:prstClr val="white"/>
                </a:solidFill>
                <a:latin typeface="Book Antiqua" pitchFamily="18" charset="0"/>
              </a:rPr>
              <a:t>Béni soit le Père, le Fils et le Saint Esprit, Trinité parfaite, nous l’adorons et la glorifions.</a:t>
            </a:r>
          </a:p>
        </p:txBody>
      </p:sp>
    </p:spTree>
    <p:extLst>
      <p:ext uri="{BB962C8B-B14F-4D97-AF65-F5344CB8AC3E}">
        <p14:creationId xmlns:p14="http://schemas.microsoft.com/office/powerpoint/2010/main" val="705297916"/>
      </p:ext>
    </p:extLst>
  </p:cSld>
  <p:clrMapOvr>
    <a:overrideClrMapping bg1="lt1" tx1="dk1" bg2="lt2" tx2="dk2" accent1="accent1" accent2="accent2" accent3="accent3" accent4="accent4" accent5="accent5" accent6="accent6" hlink="hlink" folHlink="folHlink"/>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21826" name="Group 2"/>
          <p:cNvGraphicFramePr>
            <a:graphicFrameLocks noGrp="1"/>
          </p:cNvGraphicFramePr>
          <p:nvPr>
            <p:extLst>
              <p:ext uri="{D42A27DB-BD31-4B8C-83A1-F6EECF244321}">
                <p14:modId xmlns:p14="http://schemas.microsoft.com/office/powerpoint/2010/main" val="2613802893"/>
              </p:ext>
            </p:extLst>
          </p:nvPr>
        </p:nvGraphicFramePr>
        <p:xfrm>
          <a:off x="0" y="503190"/>
          <a:ext cx="9144000" cy="4233788"/>
        </p:xfrm>
        <a:graphic>
          <a:graphicData uri="http://schemas.openxmlformats.org/drawingml/2006/table">
            <a:tbl>
              <a:tblPr/>
              <a:tblGrid>
                <a:gridCol w="3086100">
                  <a:extLst>
                    <a:ext uri="{9D8B030D-6E8A-4147-A177-3AD203B41FA5}">
                      <a16:colId xmlns:a16="http://schemas.microsoft.com/office/drawing/2014/main" val="20000"/>
                    </a:ext>
                  </a:extLst>
                </a:gridCol>
                <a:gridCol w="3274944">
                  <a:extLst>
                    <a:ext uri="{9D8B030D-6E8A-4147-A177-3AD203B41FA5}">
                      <a16:colId xmlns:a16="http://schemas.microsoft.com/office/drawing/2014/main" val="20001"/>
                    </a:ext>
                  </a:extLst>
                </a:gridCol>
                <a:gridCol w="2782956">
                  <a:extLst>
                    <a:ext uri="{9D8B030D-6E8A-4147-A177-3AD203B41FA5}">
                      <a16:colId xmlns:a16="http://schemas.microsoft.com/office/drawing/2014/main" val="20002"/>
                    </a:ext>
                  </a:extLst>
                </a:gridCol>
              </a:tblGrid>
              <a:tr h="10668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err="1">
                          <a:ln>
                            <a:noFill/>
                          </a:ln>
                          <a:solidFill>
                            <a:srgbClr val="FF9900"/>
                          </a:solidFill>
                          <a:effectLst/>
                          <a:latin typeface="Coptic1" pitchFamily="2" charset="0"/>
                          <a:cs typeface="Arial" pitchFamily="34" charset="0"/>
                        </a:rPr>
                        <a:t>Piou</a:t>
                      </a:r>
                      <a:r>
                        <a:rPr kumimoji="0" lang="en-US" sz="2000" b="0" i="0" u="sng" strike="noStrike" cap="none" normalizeH="0" baseline="0" dirty="0">
                          <a:ln>
                            <a:noFill/>
                          </a:ln>
                          <a:solidFill>
                            <a:srgbClr val="FF9900"/>
                          </a:solidFill>
                          <a:effectLst/>
                          <a:latin typeface="Coptic1" pitchFamily="2" charset="0"/>
                          <a:cs typeface="Arial" pitchFamily="34" charset="0"/>
                        </a:rPr>
                        <a:t>/b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FFFFFF"/>
                          </a:solidFill>
                          <a:effectLst/>
                          <a:latin typeface="Coptic1" pitchFamily="2" charset="0"/>
                          <a:cs typeface="Arial" charset="0"/>
                        </a:rPr>
                        <a:t>S~l</a:t>
                      </a:r>
                      <a:r>
                        <a:rPr kumimoji="0" lang="en-US" sz="2400" b="0" i="0" u="none" strike="noStrike" cap="none" normalizeH="0" baseline="0" dirty="0">
                          <a:ln>
                            <a:noFill/>
                          </a:ln>
                          <a:solidFill>
                            <a:srgbClr val="FFFFFF"/>
                          </a:solidFill>
                          <a:effectLst/>
                          <a:latin typeface="Coptic1" pitchFamily="2" charset="0"/>
                          <a:cs typeface="Arial" charset="0"/>
                        </a:rPr>
                        <a:t>/l.</a:t>
                      </a: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Arial" charset="0"/>
                          <a:cs typeface="Arial" charset="0"/>
                        </a:rPr>
                        <a:t>Le prêtre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charset="0"/>
                        </a:rPr>
                        <a:t>Prions.</a:t>
                      </a:r>
                      <a:endParaRPr kumimoji="0" lang="en-US" sz="24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000" b="0" i="0" u="sng" strike="noStrike" cap="none" normalizeH="0" baseline="0" dirty="0">
                          <a:ln>
                            <a:noFill/>
                          </a:ln>
                          <a:solidFill>
                            <a:srgbClr val="FF9900"/>
                          </a:solidFill>
                          <a:effectLst/>
                          <a:latin typeface="Arial" charset="0"/>
                          <a:cs typeface="Arial" charset="0"/>
                        </a:rPr>
                        <a:t>الكاهن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صلِّ.</a:t>
                      </a:r>
                      <a:endParaRPr kumimoji="0" lang="en-US" sz="28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1623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000" b="0" i="0" u="sng" strike="noStrike" cap="none" normalizeH="0" baseline="0" dirty="0" err="1">
                          <a:ln>
                            <a:noFill/>
                          </a:ln>
                          <a:solidFill>
                            <a:srgbClr val="FF9900"/>
                          </a:solidFill>
                          <a:effectLst/>
                          <a:latin typeface="Coptic1" pitchFamily="2" charset="0"/>
                          <a:cs typeface="Arial" charset="0"/>
                        </a:rPr>
                        <a:t>Pidia~kwn</a:t>
                      </a:r>
                      <a:r>
                        <a:rPr kumimoji="0" lang="en-CA" sz="2000" b="0" i="0" u="sng" strike="noStrike" cap="none" normalizeH="0" baseline="0" dirty="0">
                          <a:ln>
                            <a:noFill/>
                          </a:ln>
                          <a:solidFill>
                            <a:srgbClr val="FF9900"/>
                          </a:solidFill>
                          <a:effectLst/>
                          <a:latin typeface="Coptic1" pitchFamily="2" charset="0"/>
                          <a:cs typeface="Arial" charset="0"/>
                        </a:rPr>
                        <a:t> :</a:t>
                      </a:r>
                    </a:p>
                  </a:txBody>
                  <a:tcPr marT="34290" marB="3429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1800" b="0" i="0" u="sng" strike="noStrike" cap="none" normalizeH="0" baseline="0" dirty="0">
                          <a:ln>
                            <a:noFill/>
                          </a:ln>
                          <a:solidFill>
                            <a:srgbClr val="FF9900"/>
                          </a:solidFill>
                          <a:effectLst/>
                          <a:latin typeface="Arial" charset="0"/>
                          <a:cs typeface="Arial" charset="0"/>
                        </a:rPr>
                        <a:t>Le diacre :</a:t>
                      </a:r>
                      <a:endParaRPr kumimoji="0" lang="en-US" sz="1800" b="0" i="0" u="sng" strike="noStrike" cap="none" normalizeH="0" baseline="0" dirty="0">
                        <a:ln>
                          <a:noFill/>
                        </a:ln>
                        <a:solidFill>
                          <a:srgbClr val="FF9900"/>
                        </a:solidFill>
                        <a:effectLst/>
                        <a:latin typeface="Arial" charset="0"/>
                        <a:cs typeface="Arial" charset="0"/>
                      </a:endParaRPr>
                    </a:p>
                  </a:txBody>
                  <a:tcPr marT="34290" marB="34290" horzOverflow="overflow">
                    <a:lnL>
                      <a:noFill/>
                    </a:lnL>
                    <a:lnR>
                      <a:noFill/>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0" i="0" u="sng" strike="noStrike" cap="none" normalizeH="0" baseline="0" dirty="0">
                          <a:ln>
                            <a:noFill/>
                          </a:ln>
                          <a:solidFill>
                            <a:srgbClr val="FF9900"/>
                          </a:solidFill>
                          <a:effectLst/>
                          <a:latin typeface="Arial" charset="0"/>
                          <a:cs typeface="Arial" charset="0"/>
                        </a:rPr>
                        <a:t>الشماس :</a:t>
                      </a:r>
                      <a:endParaRPr kumimoji="0" lang="en-US" sz="1800" b="0" i="0" u="sng" strike="noStrike" cap="none" normalizeH="0" baseline="0" dirty="0">
                        <a:ln>
                          <a:noFill/>
                        </a:ln>
                        <a:solidFill>
                          <a:srgbClr val="FF9900"/>
                        </a:solidFill>
                        <a:effectLst/>
                        <a:latin typeface="Arial" charset="0"/>
                        <a:cs typeface="Arial" charset="0"/>
                      </a:endParaRPr>
                    </a:p>
                  </a:txBody>
                  <a:tcPr marT="34290" marB="3429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788912">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FFFFFF"/>
                          </a:solidFill>
                          <a:effectLst/>
                          <a:latin typeface="Coptic1" pitchFamily="2" charset="0"/>
                          <a:cs typeface="Arial" charset="0"/>
                        </a:rPr>
                        <a:t>E~pi</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p~roceu</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c~tay</a:t>
                      </a:r>
                      <a:r>
                        <a:rPr kumimoji="0" lang="en-US" sz="2400" b="0" i="0" u="none" strike="noStrike" cap="none" normalizeH="0" baseline="0" dirty="0">
                          <a:ln>
                            <a:noFill/>
                          </a:ln>
                          <a:solidFill>
                            <a:srgbClr val="FFFFFF"/>
                          </a:solidFill>
                          <a:effectLst/>
                          <a:latin typeface="Coptic1" pitchFamily="2" charset="0"/>
                          <a:cs typeface="Arial" charset="0"/>
                        </a:rPr>
                        <a:t>/</a:t>
                      </a:r>
                      <a:r>
                        <a:rPr kumimoji="0" lang="en-US" sz="2400" b="0" i="0" u="none" strike="noStrike" cap="none" normalizeH="0" baseline="0" dirty="0" err="1">
                          <a:ln>
                            <a:noFill/>
                          </a:ln>
                          <a:solidFill>
                            <a:srgbClr val="FFFFFF"/>
                          </a:solidFill>
                          <a:effectLst/>
                          <a:latin typeface="Coptic1" pitchFamily="2" charset="0"/>
                          <a:cs typeface="Arial" charset="0"/>
                        </a:rPr>
                        <a:t>te</a:t>
                      </a:r>
                      <a:r>
                        <a:rPr kumimoji="0" lang="en-US" sz="2400" b="0" i="0" u="none" strike="noStrike" cap="none" normalizeH="0" baseline="0" dirty="0">
                          <a:ln>
                            <a:noFill/>
                          </a:ln>
                          <a:solidFill>
                            <a:srgbClr val="FFFFFF"/>
                          </a:solidFill>
                          <a:effectLst/>
                          <a:latin typeface="Coptic1" pitchFamily="2" charset="0"/>
                          <a:cs typeface="Arial" charset="0"/>
                        </a:rPr>
                        <a:t>.</a:t>
                      </a:r>
                    </a:p>
                  </a:txBody>
                  <a:tcPr marT="34290" marB="34290" horzOverflow="overflow">
                    <a:lnL>
                      <a:noFill/>
                    </a:lnL>
                    <a:lnR>
                      <a:noFill/>
                    </a:lnR>
                    <a:lnT>
                      <a:noFill/>
                    </a:lnT>
                    <a:lnB>
                      <a:noFill/>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charset="0"/>
                        </a:rPr>
                        <a:t>Pour la prière levons-nous.</a:t>
                      </a:r>
                      <a:endParaRPr kumimoji="0" lang="en-US" sz="24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للصلاة قفوا</a:t>
                      </a:r>
                      <a:r>
                        <a:rPr kumimoji="0" lang="ar-EG" sz="2800" b="0" i="0" u="none" strike="noStrike" cap="none" normalizeH="0" baseline="0" dirty="0">
                          <a:ln>
                            <a:noFill/>
                          </a:ln>
                          <a:solidFill>
                            <a:srgbClr val="FFFFFF"/>
                          </a:solidFill>
                          <a:effectLst/>
                          <a:latin typeface="Arial" charset="0"/>
                          <a:cs typeface="Arial" charset="0"/>
                        </a:rPr>
                        <a:t>.</a:t>
                      </a:r>
                      <a:endParaRPr kumimoji="0" lang="en-US" sz="28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24003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000" b="0" i="0" u="sng" strike="noStrike" cap="none" normalizeH="0" baseline="0" dirty="0" err="1">
                          <a:ln>
                            <a:noFill/>
                          </a:ln>
                          <a:solidFill>
                            <a:srgbClr val="FF9900"/>
                          </a:solidFill>
                          <a:effectLst/>
                          <a:latin typeface="Coptic1" pitchFamily="2" charset="0"/>
                          <a:cs typeface="Arial" charset="0"/>
                        </a:rPr>
                        <a:t>Piou</a:t>
                      </a:r>
                      <a:r>
                        <a:rPr kumimoji="0" lang="en-CA" sz="2000" b="0" i="0" u="sng" strike="noStrike" cap="none" normalizeH="0" baseline="0" dirty="0">
                          <a:ln>
                            <a:noFill/>
                          </a:ln>
                          <a:solidFill>
                            <a:srgbClr val="FF9900"/>
                          </a:solidFill>
                          <a:effectLst/>
                          <a:latin typeface="Coptic1" pitchFamily="2" charset="0"/>
                          <a:cs typeface="Arial" charset="0"/>
                        </a:rPr>
                        <a:t>/b :</a:t>
                      </a:r>
                    </a:p>
                  </a:txBody>
                  <a:tcPr marT="34290" marB="3429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Arial" charset="0"/>
                          <a:cs typeface="Arial" charset="0"/>
                        </a:rPr>
                        <a:t>Le prêtre :</a:t>
                      </a:r>
                      <a:endParaRPr kumimoji="0" lang="en-US" sz="2000" b="0" i="0" u="sng" strike="noStrike" cap="none" normalizeH="0" baseline="0" dirty="0">
                        <a:ln>
                          <a:noFill/>
                        </a:ln>
                        <a:solidFill>
                          <a:srgbClr val="FF9900"/>
                        </a:solidFill>
                        <a:effectLst/>
                        <a:latin typeface="Arial" charset="0"/>
                        <a:cs typeface="Arial" charset="0"/>
                      </a:endParaRPr>
                    </a:p>
                  </a:txBody>
                  <a:tcPr marT="34290" marB="34290" horzOverflow="overflow">
                    <a:lnL>
                      <a:noFill/>
                    </a:lnL>
                    <a:lnR>
                      <a:noFill/>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000" b="0" i="0" u="sng" strike="noStrike" cap="none" normalizeH="0" baseline="0" dirty="0">
                          <a:ln>
                            <a:noFill/>
                          </a:ln>
                          <a:solidFill>
                            <a:srgbClr val="FF9900"/>
                          </a:solidFill>
                          <a:effectLst/>
                          <a:latin typeface="Arial" charset="0"/>
                          <a:cs typeface="Arial" charset="0"/>
                        </a:rPr>
                        <a:t>الكاهن :</a:t>
                      </a:r>
                      <a:endParaRPr kumimoji="0" lang="en-US" sz="2000" b="0" i="0" u="sng" strike="noStrike" cap="none" normalizeH="0" baseline="0" dirty="0">
                        <a:ln>
                          <a:noFill/>
                        </a:ln>
                        <a:solidFill>
                          <a:srgbClr val="FF9900"/>
                        </a:solidFill>
                        <a:effectLst/>
                        <a:latin typeface="Arial" charset="0"/>
                        <a:cs typeface="Arial" charset="0"/>
                      </a:endParaRPr>
                    </a:p>
                  </a:txBody>
                  <a:tcPr marT="34290" marB="3429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FFFFFF"/>
                          </a:solidFill>
                          <a:effectLst/>
                          <a:latin typeface="Coptic1" pitchFamily="2" charset="0"/>
                          <a:cs typeface="Arial" charset="0"/>
                        </a:rPr>
                        <a:t>I~r</a:t>
                      </a:r>
                      <a:r>
                        <a:rPr kumimoji="0" lang="en-US" sz="2400" b="0" i="0" u="none" strike="noStrike" cap="none" normalizeH="0" baseline="0" dirty="0">
                          <a:ln>
                            <a:noFill/>
                          </a:ln>
                          <a:solidFill>
                            <a:srgbClr val="FFFFFF"/>
                          </a:solidFill>
                          <a:effectLst/>
                          <a:latin typeface="Coptic1" pitchFamily="2" charset="0"/>
                          <a:cs typeface="Arial" charset="0"/>
                        </a:rPr>
                        <a:t>/n/ </a:t>
                      </a:r>
                      <a:r>
                        <a:rPr kumimoji="0" lang="en-US" sz="2400" b="0" i="0" u="none" strike="noStrike" cap="none" normalizeH="0" baseline="0" dirty="0" err="1">
                          <a:ln>
                            <a:noFill/>
                          </a:ln>
                          <a:solidFill>
                            <a:srgbClr val="FFFFFF"/>
                          </a:solidFill>
                          <a:effectLst/>
                          <a:latin typeface="Coptic1" pitchFamily="2" charset="0"/>
                          <a:cs typeface="Arial" charset="0"/>
                        </a:rPr>
                        <a:t>paci</a:t>
                      </a:r>
                      <a:r>
                        <a:rPr kumimoji="0" lang="en-US" sz="2400" b="0" i="0" u="none" strike="noStrike" cap="none" normalizeH="0" baseline="0" dirty="0">
                          <a:ln>
                            <a:noFill/>
                          </a:ln>
                          <a:solidFill>
                            <a:srgbClr val="FFFFFF"/>
                          </a:solidFill>
                          <a:effectLst/>
                          <a:latin typeface="Coptic1" pitchFamily="2" charset="0"/>
                          <a:cs typeface="Arial" charset="0"/>
                        </a:rPr>
                        <a:t>.</a:t>
                      </a:r>
                    </a:p>
                  </a:txBody>
                  <a:tcPr marT="34290" marB="34290" horzOverflow="overflow">
                    <a:lnL>
                      <a:noFill/>
                    </a:lnL>
                    <a:lnR>
                      <a:noFill/>
                    </a:lnR>
                    <a:lnT>
                      <a:noFill/>
                    </a:lnT>
                    <a:lnB>
                      <a:noFill/>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charset="0"/>
                        </a:rPr>
                        <a:t>La paix soit avec vous.</a:t>
                      </a:r>
                      <a:r>
                        <a:rPr kumimoji="0" lang="en-US" sz="2400" b="0" i="0" u="none" strike="noStrike" cap="none" normalizeH="0" baseline="0" dirty="0">
                          <a:ln>
                            <a:noFill/>
                          </a:ln>
                          <a:solidFill>
                            <a:srgbClr val="FFFFFF"/>
                          </a:solidFill>
                          <a:effectLst/>
                          <a:latin typeface="Arial" charset="0"/>
                          <a:cs typeface="Arial" charset="0"/>
                        </a:rPr>
                        <a:t> </a:t>
                      </a:r>
                    </a:p>
                  </a:txBody>
                  <a:tcPr marT="34290" marB="34290" horzOverflow="overflow">
                    <a:lnL>
                      <a:noFill/>
                    </a:lnL>
                    <a:lnR>
                      <a:noFill/>
                    </a:lnR>
                    <a:lnT>
                      <a:noFill/>
                    </a:lnT>
                    <a:lnB>
                      <a:noFill/>
                    </a:lnB>
                    <a:lnTlToBr>
                      <a:noFill/>
                    </a:lnTlToBr>
                    <a:lnBlToTr>
                      <a:noFill/>
                    </a:lnBlToTr>
                    <a:noFill/>
                  </a:tcPr>
                </a:tc>
                <a:tc>
                  <a:txBody>
                    <a:bodyPr/>
                    <a:lstStyle/>
                    <a:p>
                      <a:pPr marL="0" marR="0" lvl="0" indent="0" algn="just" defTabSz="914400" rtl="1" eaLnBrk="0" fontAlgn="base" latinLnBrk="0" hangingPunct="0">
                        <a:lnSpc>
                          <a:spcPct val="100000"/>
                        </a:lnSpc>
                        <a:spcBef>
                          <a:spcPct val="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السلام لجميعكم</a:t>
                      </a:r>
                      <a:r>
                        <a:rPr kumimoji="0" lang="ar-EG" sz="2800" b="0" i="0" u="none" strike="noStrike" cap="none" normalizeH="0" baseline="0" dirty="0">
                          <a:ln>
                            <a:noFill/>
                          </a:ln>
                          <a:solidFill>
                            <a:srgbClr val="FFFFFF"/>
                          </a:solidFill>
                          <a:effectLst/>
                          <a:latin typeface="Arial" charset="0"/>
                          <a:cs typeface="Arial" charset="0"/>
                        </a:rPr>
                        <a:t>.</a:t>
                      </a:r>
                      <a:endParaRPr kumimoji="0" lang="en-US" sz="28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506084">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000" b="0" i="0" u="sng" strike="noStrike" cap="none" normalizeH="0" baseline="0" dirty="0" err="1">
                          <a:ln>
                            <a:noFill/>
                          </a:ln>
                          <a:solidFill>
                            <a:srgbClr val="FF9900"/>
                          </a:solidFill>
                          <a:effectLst/>
                          <a:latin typeface="Coptic1" pitchFamily="2" charset="0"/>
                          <a:cs typeface="Arial" charset="0"/>
                        </a:rPr>
                        <a:t>Pilaoc</a:t>
                      </a:r>
                      <a:r>
                        <a:rPr kumimoji="0" lang="en-CA" sz="2000" b="0" i="0" u="sng" strike="noStrike" cap="none" normalizeH="0" baseline="0" dirty="0">
                          <a:ln>
                            <a:noFill/>
                          </a:ln>
                          <a:solidFill>
                            <a:srgbClr val="FF9900"/>
                          </a:solidFill>
                          <a:effectLst/>
                          <a:latin typeface="Coptic1" pitchFamily="2" charset="0"/>
                          <a:cs typeface="Arial" charset="0"/>
                        </a:rPr>
                        <a:t> :</a:t>
                      </a:r>
                    </a:p>
                  </a:txBody>
                  <a:tcPr marT="34290" marB="3429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Arial" charset="0"/>
                          <a:cs typeface="Arial" pitchFamily="34" charset="0"/>
                        </a:rPr>
                        <a:t>Le peuple :</a:t>
                      </a:r>
                      <a:endParaRPr kumimoji="0" lang="en-US" sz="2000" b="0" i="0" u="sng" strike="noStrike" cap="none" normalizeH="0" baseline="0" dirty="0">
                        <a:ln>
                          <a:noFill/>
                        </a:ln>
                        <a:solidFill>
                          <a:srgbClr val="FF9900"/>
                        </a:solidFill>
                        <a:effectLst/>
                        <a:latin typeface="Arial" charset="0"/>
                        <a:cs typeface="Arial" charset="0"/>
                      </a:endParaRPr>
                    </a:p>
                  </a:txBody>
                  <a:tcPr marT="34290" marB="34290" horzOverflow="overflow">
                    <a:lnL>
                      <a:noFill/>
                    </a:lnL>
                    <a:lnR>
                      <a:noFill/>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000" b="0" i="0" u="sng" strike="noStrike" cap="none" normalizeH="0" baseline="0" dirty="0">
                          <a:ln>
                            <a:noFill/>
                          </a:ln>
                          <a:solidFill>
                            <a:srgbClr val="FF9900"/>
                          </a:solidFill>
                          <a:effectLst/>
                          <a:latin typeface="Arial" charset="0"/>
                          <a:cs typeface="Arial" charset="0"/>
                        </a:rPr>
                        <a:t>الشعب :</a:t>
                      </a:r>
                      <a:endParaRPr kumimoji="0" lang="en-US" sz="2000" b="0" i="0" u="sng" strike="noStrike" cap="none" normalizeH="0" baseline="0" dirty="0">
                        <a:ln>
                          <a:noFill/>
                        </a:ln>
                        <a:solidFill>
                          <a:srgbClr val="FF9900"/>
                        </a:solidFill>
                        <a:effectLst/>
                        <a:latin typeface="Arial" charset="0"/>
                        <a:cs typeface="Arial" charset="0"/>
                      </a:endParaRPr>
                    </a:p>
                  </a:txBody>
                  <a:tcPr marT="34290" marB="3429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763463">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FF"/>
                          </a:solidFill>
                          <a:effectLst/>
                          <a:latin typeface="Coptic1" pitchFamily="2" charset="0"/>
                          <a:cs typeface="Arial" charset="0"/>
                        </a:rPr>
                        <a:t>Ke </a:t>
                      </a:r>
                      <a:r>
                        <a:rPr kumimoji="0" lang="en-US" sz="2400" b="0" i="0" u="none" strike="noStrike" cap="none" normalizeH="0" baseline="0" dirty="0" err="1">
                          <a:ln>
                            <a:noFill/>
                          </a:ln>
                          <a:solidFill>
                            <a:srgbClr val="FFFFFF"/>
                          </a:solidFill>
                          <a:effectLst/>
                          <a:latin typeface="Coptic1" pitchFamily="2" charset="0"/>
                          <a:cs typeface="Arial" charset="0"/>
                        </a:rPr>
                        <a:t>tw</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p~neumati</a:t>
                      </a:r>
                      <a:r>
                        <a:rPr kumimoji="0" lang="en-US" sz="2400" b="0" i="0" u="none" strike="noStrike" cap="none" normalizeH="0" baseline="0" dirty="0">
                          <a:ln>
                            <a:noFill/>
                          </a:ln>
                          <a:solidFill>
                            <a:srgbClr val="FFFFFF"/>
                          </a:solidFill>
                          <a:effectLst/>
                          <a:latin typeface="Coptic1" pitchFamily="2" charset="0"/>
                          <a:cs typeface="Arial" pitchFamily="34" charset="0"/>
                        </a:rPr>
                        <a:t> </a:t>
                      </a:r>
                      <a:r>
                        <a:rPr kumimoji="0" lang="en-US" sz="2400" b="0" i="0" u="none" strike="noStrike" cap="none" normalizeH="0" baseline="0" dirty="0" err="1">
                          <a:ln>
                            <a:noFill/>
                          </a:ln>
                          <a:solidFill>
                            <a:srgbClr val="FFFFFF"/>
                          </a:solidFill>
                          <a:effectLst/>
                          <a:latin typeface="Coptic1" pitchFamily="2" charset="0"/>
                          <a:cs typeface="Arial" charset="0"/>
                        </a:rPr>
                        <a:t>cou</a:t>
                      </a:r>
                      <a:r>
                        <a:rPr kumimoji="0" lang="en-US" sz="2400" b="0" i="0" u="none" strike="noStrike" cap="none" normalizeH="0" baseline="0" dirty="0">
                          <a:ln>
                            <a:noFill/>
                          </a:ln>
                          <a:solidFill>
                            <a:srgbClr val="FFFFFF"/>
                          </a:solidFill>
                          <a:effectLst/>
                          <a:latin typeface="Coptic1" pitchFamily="2" charset="0"/>
                          <a:cs typeface="Arial" charset="0"/>
                        </a:rPr>
                        <a:t>.</a:t>
                      </a: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charset="0"/>
                        </a:rPr>
                        <a:t>Et avec votre esprit.</a:t>
                      </a:r>
                      <a:endParaRPr kumimoji="0" lang="en-US" sz="24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ولروحِكَ أيضاً</a:t>
                      </a:r>
                      <a:r>
                        <a:rPr kumimoji="0" lang="ar-EG" sz="2800" b="0" i="0" u="none" strike="noStrike" cap="none" normalizeH="0" baseline="0" dirty="0">
                          <a:ln>
                            <a:noFill/>
                          </a:ln>
                          <a:solidFill>
                            <a:srgbClr val="FFFFFF"/>
                          </a:solidFill>
                          <a:effectLst/>
                          <a:latin typeface="Arial" charset="0"/>
                          <a:cs typeface="Arial" charset="0"/>
                        </a:rPr>
                        <a:t>.</a:t>
                      </a:r>
                      <a:endParaRPr kumimoji="0" lang="en-US" sz="28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extLst>
              <p:ext uri="{D42A27DB-BD31-4B8C-83A1-F6EECF244321}">
                <p14:modId xmlns:p14="http://schemas.microsoft.com/office/powerpoint/2010/main" val="1508538832"/>
              </p:ext>
            </p:extLst>
          </p:nvPr>
        </p:nvGraphicFramePr>
        <p:xfrm>
          <a:off x="0" y="915566"/>
          <a:ext cx="9144000" cy="2376351"/>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4000093288"/>
                    </a:ext>
                  </a:extLst>
                </a:gridCol>
                <a:gridCol w="3048000">
                  <a:extLst>
                    <a:ext uri="{9D8B030D-6E8A-4147-A177-3AD203B41FA5}">
                      <a16:colId xmlns:a16="http://schemas.microsoft.com/office/drawing/2014/main" val="4164998953"/>
                    </a:ext>
                  </a:extLst>
                </a:gridCol>
                <a:gridCol w="3048000">
                  <a:extLst>
                    <a:ext uri="{9D8B030D-6E8A-4147-A177-3AD203B41FA5}">
                      <a16:colId xmlns:a16="http://schemas.microsoft.com/office/drawing/2014/main" val="609348717"/>
                    </a:ext>
                  </a:extLst>
                </a:gridCol>
              </a:tblGrid>
              <a:tr h="455158">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2000" b="0" u="sng" dirty="0">
                          <a:solidFill>
                            <a:srgbClr val="FF9900"/>
                          </a:solidFill>
                          <a:latin typeface="Coptic1" pitchFamily="2" charset="0"/>
                        </a:rPr>
                        <a:t>Piou/b :</a:t>
                      </a:r>
                      <a:endParaRPr lang="fr-FR" sz="3200" b="0" u="sng" dirty="0">
                        <a:solidFill>
                          <a:srgbClr val="FF9900"/>
                        </a:solidFill>
                        <a:latin typeface="Coptic1" pitchFamily="2" charset="0"/>
                      </a:endParaRP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r>
                        <a:rPr lang="fr-FR" sz="2000" b="0" u="sng" dirty="0">
                          <a:solidFill>
                            <a:srgbClr val="FF9900"/>
                          </a:solidFill>
                          <a:latin typeface="Arial" panose="020B0604020202020204" pitchFamily="34" charset="0"/>
                        </a:rPr>
                        <a:t>Le prêtre :</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ar-SA" sz="2000" b="0" u="sng" kern="1200" dirty="0">
                          <a:solidFill>
                            <a:srgbClr val="FF9900"/>
                          </a:solidFill>
                          <a:effectLst/>
                          <a:latin typeface="Arial" panose="020B0604020202020204" pitchFamily="34" charset="0"/>
                          <a:ea typeface="+mn-ea"/>
                          <a:cs typeface="+mn-cs"/>
                        </a:rPr>
                        <a:t>الكاهن :</a:t>
                      </a:r>
                      <a:endParaRPr lang="fr-FR" sz="2000" b="0" u="sng" dirty="0">
                        <a:solidFill>
                          <a:srgbClr val="FF9900"/>
                        </a:solidFill>
                        <a:latin typeface="Arial" panose="020B0604020202020204" pitchFamily="34" charset="0"/>
                      </a:endParaRP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70868875"/>
                  </a:ext>
                </a:extLst>
              </a:tr>
              <a:tr h="820230">
                <a:tc>
                  <a:txBody>
                    <a:bodyPr/>
                    <a:lstStyle/>
                    <a:p>
                      <a:pPr algn="just">
                        <a:lnSpc>
                          <a:spcPct val="115000"/>
                        </a:lnSpc>
                        <a:spcAft>
                          <a:spcPts val="1200"/>
                        </a:spcAft>
                      </a:pPr>
                      <a:r>
                        <a:rPr lang="sv-SE" sz="2800" b="0" dirty="0">
                          <a:solidFill>
                            <a:srgbClr val="FFFFFF"/>
                          </a:solidFill>
                          <a:effectLst/>
                          <a:latin typeface="Coptic1" pitchFamily="2" charset="0"/>
                          <a:ea typeface="Calibri" panose="020F0502020204030204" pitchFamily="34" charset="0"/>
                          <a:cs typeface="Arial" panose="020B0604020202020204" pitchFamily="34" charset="0"/>
                        </a:rPr>
                        <a:t>Ariv~meui~ P~[oic m~pianjwj n~te penkahi pekbwk</a:t>
                      </a:r>
                      <a:endParaRPr lang="fr-FR" sz="2800" b="0" kern="1200" dirty="0">
                        <a:solidFill>
                          <a:srgbClr val="FFFFFF"/>
                        </a:solidFill>
                        <a:effectLst/>
                        <a:latin typeface="Coptic1" pitchFamily="2" charset="0"/>
                        <a:ea typeface="Calibri" panose="020F0502020204030204" pitchFamily="34" charset="0"/>
                        <a:cs typeface="Arial" panose="020B0604020202020204" pitchFamily="34" charset="0"/>
                      </a:endParaRPr>
                    </a:p>
                  </a:txBody>
                  <a:tcPr marL="51435" marR="51435"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8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Souviens-Toi, Seigneur, du président de notre état : ton serviteur</a:t>
                      </a:r>
                    </a:p>
                  </a:txBody>
                  <a:tcPr marL="51435" marR="51435"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just" defTabSz="914400" rtl="1" eaLnBrk="1" fontAlgn="auto" latinLnBrk="0" hangingPunct="1">
                        <a:lnSpc>
                          <a:spcPct val="115000"/>
                        </a:lnSpc>
                        <a:spcBef>
                          <a:spcPts val="0"/>
                        </a:spcBef>
                        <a:spcAft>
                          <a:spcPts val="1200"/>
                        </a:spcAft>
                        <a:buClrTx/>
                        <a:buSzTx/>
                        <a:buFontTx/>
                        <a:buNone/>
                        <a:tabLst/>
                        <a:defRPr/>
                      </a:pPr>
                      <a:r>
                        <a:rPr lang="fr-FR" sz="3600" dirty="0" err="1">
                          <a:solidFill>
                            <a:srgbClr val="FFFFFF"/>
                          </a:solidFill>
                          <a:latin typeface="Arial" panose="020B0604020202020204" pitchFamily="34" charset="0"/>
                        </a:rPr>
                        <a:t>اذكر</a:t>
                      </a:r>
                      <a:r>
                        <a:rPr lang="fr-FR" sz="3600" dirty="0">
                          <a:solidFill>
                            <a:srgbClr val="FFFFFF"/>
                          </a:solidFill>
                          <a:latin typeface="Arial" panose="020B0604020202020204" pitchFamily="34" charset="0"/>
                        </a:rPr>
                        <a:t> </a:t>
                      </a:r>
                      <a:r>
                        <a:rPr lang="fr-FR" sz="3600" dirty="0" err="1">
                          <a:solidFill>
                            <a:srgbClr val="FFFFFF"/>
                          </a:solidFill>
                        </a:rPr>
                        <a:t>يا</a:t>
                      </a:r>
                      <a:r>
                        <a:rPr lang="fr-FR" sz="3600" dirty="0">
                          <a:solidFill>
                            <a:srgbClr val="FFFFFF"/>
                          </a:solidFill>
                        </a:rPr>
                        <a:t> </a:t>
                      </a:r>
                      <a:r>
                        <a:rPr lang="fr-FR" sz="3600" dirty="0" err="1">
                          <a:solidFill>
                            <a:srgbClr val="FFFFFF"/>
                          </a:solidFill>
                        </a:rPr>
                        <a:t>رب</a:t>
                      </a:r>
                      <a:r>
                        <a:rPr lang="fr-FR" sz="3600" dirty="0">
                          <a:solidFill>
                            <a:srgbClr val="FFFFFF"/>
                          </a:solidFill>
                        </a:rPr>
                        <a:t> </a:t>
                      </a:r>
                      <a:r>
                        <a:rPr lang="fr-FR" sz="3600" dirty="0" err="1">
                          <a:solidFill>
                            <a:srgbClr val="FFFFFF"/>
                          </a:solidFill>
                        </a:rPr>
                        <a:t>رئيس</a:t>
                      </a:r>
                      <a:r>
                        <a:rPr lang="fr-FR" sz="3600" dirty="0">
                          <a:solidFill>
                            <a:srgbClr val="FFFFFF"/>
                          </a:solidFill>
                        </a:rPr>
                        <a:t> </a:t>
                      </a:r>
                      <a:r>
                        <a:rPr lang="fr-FR" sz="3600" dirty="0" err="1">
                          <a:solidFill>
                            <a:srgbClr val="FFFFFF"/>
                          </a:solidFill>
                        </a:rPr>
                        <a:t>أرضنا</a:t>
                      </a:r>
                      <a:r>
                        <a:rPr lang="fr-FR" sz="3600" dirty="0">
                          <a:solidFill>
                            <a:srgbClr val="FFFFFF"/>
                          </a:solidFill>
                        </a:rPr>
                        <a:t> </a:t>
                      </a:r>
                      <a:r>
                        <a:rPr lang="fr-FR" sz="3600" dirty="0" err="1">
                          <a:solidFill>
                            <a:srgbClr val="FFFFFF"/>
                          </a:solidFill>
                        </a:rPr>
                        <a:t>عبدك</a:t>
                      </a:r>
                      <a:endParaRPr lang="fr-FR" sz="3600" dirty="0">
                        <a:solidFill>
                          <a:srgbClr val="FFFFFF"/>
                        </a:solidFill>
                      </a:endParaRPr>
                    </a:p>
                    <a:p>
                      <a:pPr algn="just" rtl="1">
                        <a:lnSpc>
                          <a:spcPct val="115000"/>
                        </a:lnSpc>
                        <a:spcAft>
                          <a:spcPts val="1200"/>
                        </a:spcAft>
                      </a:pPr>
                      <a:endParaRPr lang="fr-FR" sz="28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Tree>
    <p:extLst>
      <p:ext uri="{BB962C8B-B14F-4D97-AF65-F5344CB8AC3E}">
        <p14:creationId xmlns:p14="http://schemas.microsoft.com/office/powerpoint/2010/main" val="588017810"/>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066647CD-67C6-7CF7-916A-2D03A2C82ED8}"/>
              </a:ext>
            </a:extLst>
          </p:cNvPr>
          <p:cNvGraphicFramePr>
            <a:graphicFrameLocks noGrp="1"/>
          </p:cNvGraphicFramePr>
          <p:nvPr>
            <p:extLst>
              <p:ext uri="{D42A27DB-BD31-4B8C-83A1-F6EECF244321}">
                <p14:modId xmlns:p14="http://schemas.microsoft.com/office/powerpoint/2010/main" val="2687786320"/>
              </p:ext>
            </p:extLst>
          </p:nvPr>
        </p:nvGraphicFramePr>
        <p:xfrm>
          <a:off x="0" y="51470"/>
          <a:ext cx="9144000" cy="5050219"/>
        </p:xfrm>
        <a:graphic>
          <a:graphicData uri="http://schemas.openxmlformats.org/drawingml/2006/table">
            <a:tbl>
              <a:tblPr firstRow="1" bandRow="1">
                <a:tableStyleId>{5C22544A-7EE6-4342-B048-85BDC9FD1C3A}</a:tableStyleId>
              </a:tblPr>
              <a:tblGrid>
                <a:gridCol w="3347864">
                  <a:extLst>
                    <a:ext uri="{9D8B030D-6E8A-4147-A177-3AD203B41FA5}">
                      <a16:colId xmlns:a16="http://schemas.microsoft.com/office/drawing/2014/main" val="1454365247"/>
                    </a:ext>
                  </a:extLst>
                </a:gridCol>
                <a:gridCol w="3024336">
                  <a:extLst>
                    <a:ext uri="{9D8B030D-6E8A-4147-A177-3AD203B41FA5}">
                      <a16:colId xmlns:a16="http://schemas.microsoft.com/office/drawing/2014/main" val="3636312328"/>
                    </a:ext>
                  </a:extLst>
                </a:gridCol>
                <a:gridCol w="2771800">
                  <a:extLst>
                    <a:ext uri="{9D8B030D-6E8A-4147-A177-3AD203B41FA5}">
                      <a16:colId xmlns:a16="http://schemas.microsoft.com/office/drawing/2014/main" val="584708660"/>
                    </a:ext>
                  </a:extLst>
                </a:gridCol>
              </a:tblGrid>
              <a:tr h="1456521">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fr-FR" sz="1400" b="0" u="sng" kern="1200" dirty="0" err="1">
                          <a:solidFill>
                            <a:srgbClr val="FF9900"/>
                          </a:solidFill>
                          <a:latin typeface="Coptic1" pitchFamily="2" charset="0"/>
                          <a:ea typeface="+mn-ea"/>
                          <a:cs typeface="+mn-cs"/>
                        </a:rPr>
                        <a:t>Pidia~kwn</a:t>
                      </a:r>
                      <a:r>
                        <a:rPr lang="fr-FR" sz="1400" b="0" u="sng" kern="1200" dirty="0">
                          <a:solidFill>
                            <a:srgbClr val="FF9900"/>
                          </a:solidFill>
                          <a:latin typeface="Coptic1" pitchFamily="2" charset="0"/>
                          <a:ea typeface="+mn-ea"/>
                          <a:cs typeface="+mn-cs"/>
                        </a:rPr>
                        <a:t> :</a:t>
                      </a:r>
                      <a:endParaRPr lang="fr-FR" sz="800" b="0" kern="1200" dirty="0">
                        <a:solidFill>
                          <a:srgbClr val="FFFFFF"/>
                        </a:solidFill>
                        <a:latin typeface="Coptic1" pitchFamily="2" charset="0"/>
                        <a:ea typeface="+mn-ea"/>
                        <a:cs typeface="+mn-cs"/>
                      </a:endParaRPr>
                    </a:p>
                    <a:p>
                      <a:pPr algn="just">
                        <a:lnSpc>
                          <a:spcPct val="115000"/>
                        </a:lnSpc>
                        <a:spcAft>
                          <a:spcPts val="0"/>
                        </a:spcAft>
                      </a:pPr>
                      <a:r>
                        <a:rPr lang="fr-FR" sz="2300" b="0" kern="1200" dirty="0" err="1">
                          <a:solidFill>
                            <a:srgbClr val="FFFFFF"/>
                          </a:solidFill>
                          <a:effectLst/>
                          <a:latin typeface="Coptic1" pitchFamily="2" charset="0"/>
                          <a:ea typeface="Calibri" panose="020F0502020204030204" pitchFamily="34" charset="0"/>
                          <a:cs typeface="Arial" panose="020B0604020202020204" pitchFamily="34" charset="0"/>
                        </a:rPr>
                        <a:t>Twbh</a:t>
                      </a:r>
                      <a:r>
                        <a:rPr lang="fr-FR" sz="23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2300" b="0" kern="1200" dirty="0" err="1">
                          <a:solidFill>
                            <a:srgbClr val="FFFFFF"/>
                          </a:solidFill>
                          <a:effectLst/>
                          <a:latin typeface="Coptic1" pitchFamily="2" charset="0"/>
                          <a:ea typeface="Calibri" panose="020F0502020204030204" pitchFamily="34" charset="0"/>
                          <a:cs typeface="Arial" panose="020B0604020202020204" pitchFamily="34" charset="0"/>
                        </a:rPr>
                        <a:t>hina</a:t>
                      </a:r>
                      <a:r>
                        <a:rPr lang="fr-FR" sz="23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2300" b="0" kern="1200" dirty="0" err="1">
                          <a:solidFill>
                            <a:srgbClr val="FFFFFF"/>
                          </a:solidFill>
                          <a:effectLst/>
                          <a:latin typeface="Coptic1" pitchFamily="2" charset="0"/>
                          <a:ea typeface="Calibri" panose="020F0502020204030204" pitchFamily="34" charset="0"/>
                          <a:cs typeface="Arial" panose="020B0604020202020204" pitchFamily="34" charset="0"/>
                        </a:rPr>
                        <a:t>n~te</a:t>
                      </a:r>
                      <a:r>
                        <a:rPr lang="fr-FR" sz="23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2300" b="0" kern="1200" dirty="0" err="1">
                          <a:solidFill>
                            <a:srgbClr val="FFFFFF"/>
                          </a:solidFill>
                          <a:effectLst/>
                          <a:latin typeface="Coptic1" pitchFamily="2" charset="0"/>
                          <a:ea typeface="Calibri" panose="020F0502020204030204" pitchFamily="34" charset="0"/>
                          <a:cs typeface="Arial" panose="020B0604020202020204" pitchFamily="34" charset="0"/>
                        </a:rPr>
                        <a:t>Pi,rictoc</a:t>
                      </a:r>
                      <a:r>
                        <a:rPr lang="fr-FR" sz="23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2300" b="0" kern="1200" dirty="0" err="1">
                          <a:solidFill>
                            <a:srgbClr val="FFFFFF"/>
                          </a:solidFill>
                          <a:effectLst/>
                          <a:latin typeface="Coptic1" pitchFamily="2" charset="0"/>
                          <a:ea typeface="Calibri" panose="020F0502020204030204" pitchFamily="34" charset="0"/>
                          <a:cs typeface="Arial" panose="020B0604020202020204" pitchFamily="34" charset="0"/>
                        </a:rPr>
                        <a:t>Pennou</a:t>
                      </a:r>
                      <a:r>
                        <a:rPr lang="fr-FR" sz="2300" b="0" kern="1200" dirty="0">
                          <a:solidFill>
                            <a:srgbClr val="FFFFFF"/>
                          </a:solidFill>
                          <a:effectLst/>
                          <a:latin typeface="Coptic1" pitchFamily="2" charset="0"/>
                          <a:ea typeface="Calibri" panose="020F0502020204030204" pitchFamily="34" charset="0"/>
                          <a:cs typeface="Arial" panose="020B0604020202020204" pitchFamily="34" charset="0"/>
                        </a:rPr>
                        <a:t>] t/</a:t>
                      </a:r>
                      <a:r>
                        <a:rPr lang="fr-FR" sz="2300" b="0" kern="1200" dirty="0" err="1">
                          <a:solidFill>
                            <a:srgbClr val="FFFFFF"/>
                          </a:solidFill>
                          <a:effectLst/>
                          <a:latin typeface="Coptic1" pitchFamily="2" charset="0"/>
                          <a:ea typeface="Calibri" panose="020F0502020204030204" pitchFamily="34" charset="0"/>
                          <a:cs typeface="Arial" panose="020B0604020202020204" pitchFamily="34" charset="0"/>
                        </a:rPr>
                        <a:t>iten</a:t>
                      </a:r>
                      <a:r>
                        <a:rPr lang="fr-FR" sz="23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2300" b="0" kern="1200" dirty="0" err="1">
                          <a:solidFill>
                            <a:srgbClr val="FFFFFF"/>
                          </a:solidFill>
                          <a:effectLst/>
                          <a:latin typeface="Coptic1" pitchFamily="2" charset="0"/>
                          <a:ea typeface="Calibri" panose="020F0502020204030204" pitchFamily="34" charset="0"/>
                          <a:cs typeface="Arial" panose="020B0604020202020204" pitchFamily="34" charset="0"/>
                        </a:rPr>
                        <a:t>n~hannai</a:t>
                      </a:r>
                      <a:r>
                        <a:rPr lang="fr-FR" sz="2300" b="0" kern="1200" dirty="0">
                          <a:solidFill>
                            <a:srgbClr val="FFFFFF"/>
                          </a:solidFill>
                          <a:effectLst/>
                          <a:latin typeface="Coptic1" pitchFamily="2" charset="0"/>
                          <a:ea typeface="Calibri" panose="020F0502020204030204" pitchFamily="34" charset="0"/>
                          <a:cs typeface="Arial" panose="020B0604020202020204" pitchFamily="34" charset="0"/>
                        </a:rPr>
                        <a:t> nem </a:t>
                      </a:r>
                      <a:r>
                        <a:rPr lang="fr-FR" sz="2300" b="0" kern="1200" dirty="0" err="1">
                          <a:solidFill>
                            <a:srgbClr val="FFFFFF"/>
                          </a:solidFill>
                          <a:effectLst/>
                          <a:latin typeface="Coptic1" pitchFamily="2" charset="0"/>
                          <a:ea typeface="Calibri" panose="020F0502020204030204" pitchFamily="34" charset="0"/>
                          <a:cs typeface="Arial" panose="020B0604020202020204" pitchFamily="34" charset="0"/>
                        </a:rPr>
                        <a:t>hanmetsenh</a:t>
                      </a:r>
                      <a:r>
                        <a:rPr lang="fr-FR" sz="2300" b="0" kern="1200" dirty="0">
                          <a:solidFill>
                            <a:srgbClr val="FFFFFF"/>
                          </a:solidFill>
                          <a:effectLst/>
                          <a:latin typeface="Coptic1" pitchFamily="2" charset="0"/>
                          <a:ea typeface="Calibri" panose="020F0502020204030204" pitchFamily="34" charset="0"/>
                          <a:cs typeface="Arial" panose="020B0604020202020204" pitchFamily="34" charset="0"/>
                        </a:rPr>
                        <a:t>/t </a:t>
                      </a:r>
                      <a:r>
                        <a:rPr lang="fr-FR" sz="2300" b="0" kern="1200" dirty="0" err="1">
                          <a:solidFill>
                            <a:srgbClr val="FFFFFF"/>
                          </a:solidFill>
                          <a:effectLst/>
                          <a:latin typeface="Coptic1" pitchFamily="2" charset="0"/>
                          <a:ea typeface="Calibri" panose="020F0502020204030204" pitchFamily="34" charset="0"/>
                          <a:cs typeface="Arial" panose="020B0604020202020204" pitchFamily="34" charset="0"/>
                        </a:rPr>
                        <a:t>m~pem~yo</a:t>
                      </a:r>
                      <a:r>
                        <a:rPr lang="fr-FR" sz="23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2300" b="0" kern="1200" dirty="0" err="1">
                          <a:solidFill>
                            <a:srgbClr val="FFFFFF"/>
                          </a:solidFill>
                          <a:effectLst/>
                          <a:latin typeface="Coptic1" pitchFamily="2" charset="0"/>
                          <a:ea typeface="Calibri" panose="020F0502020204030204" pitchFamily="34" charset="0"/>
                          <a:cs typeface="Arial" panose="020B0604020202020204" pitchFamily="34" charset="0"/>
                        </a:rPr>
                        <a:t>n~niexoucia~eta~mahi</a:t>
                      </a:r>
                      <a:r>
                        <a:rPr lang="fr-FR" sz="23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2300" b="0" kern="1200" dirty="0" err="1">
                          <a:solidFill>
                            <a:srgbClr val="FFFFFF"/>
                          </a:solidFill>
                          <a:effectLst/>
                          <a:latin typeface="Coptic1" pitchFamily="2" charset="0"/>
                          <a:ea typeface="Calibri" panose="020F0502020204030204" pitchFamily="34" charset="0"/>
                          <a:cs typeface="Arial" panose="020B0604020202020204" pitchFamily="34" charset="0"/>
                        </a:rPr>
                        <a:t>n~tefermala~zin</a:t>
                      </a:r>
                      <a:r>
                        <a:rPr lang="fr-FR" sz="23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2300" b="0" kern="1200" dirty="0" err="1">
                          <a:solidFill>
                            <a:srgbClr val="FFFFFF"/>
                          </a:solidFill>
                          <a:effectLst/>
                          <a:latin typeface="Coptic1" pitchFamily="2" charset="0"/>
                          <a:ea typeface="Calibri" panose="020F0502020204030204" pitchFamily="34" charset="0"/>
                          <a:cs typeface="Arial" panose="020B0604020202020204" pitchFamily="34" charset="0"/>
                        </a:rPr>
                        <a:t>m~pouh</a:t>
                      </a:r>
                      <a:r>
                        <a:rPr lang="fr-FR" sz="2300" b="0" kern="1200" dirty="0">
                          <a:solidFill>
                            <a:srgbClr val="FFFFFF"/>
                          </a:solidFill>
                          <a:effectLst/>
                          <a:latin typeface="Coptic1" pitchFamily="2" charset="0"/>
                          <a:ea typeface="Calibri" panose="020F0502020204030204" pitchFamily="34" charset="0"/>
                          <a:cs typeface="Arial" panose="020B0604020202020204" pitchFamily="34" charset="0"/>
                        </a:rPr>
                        <a:t>/t </a:t>
                      </a:r>
                      <a:r>
                        <a:rPr lang="fr-FR" sz="2300" b="0" kern="1200" dirty="0" err="1">
                          <a:solidFill>
                            <a:srgbClr val="FFFFFF"/>
                          </a:solidFill>
                          <a:effectLst/>
                          <a:latin typeface="Coptic1" pitchFamily="2" charset="0"/>
                          <a:ea typeface="Calibri" panose="020F0502020204030204" pitchFamily="34" charset="0"/>
                          <a:cs typeface="Arial" panose="020B0604020202020204" pitchFamily="34" charset="0"/>
                        </a:rPr>
                        <a:t>e~qoun</a:t>
                      </a:r>
                      <a:r>
                        <a:rPr lang="fr-FR" sz="23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2300" b="0" kern="1200" dirty="0" err="1">
                          <a:solidFill>
                            <a:srgbClr val="FFFFFF"/>
                          </a:solidFill>
                          <a:effectLst/>
                          <a:latin typeface="Coptic1" pitchFamily="2" charset="0"/>
                          <a:ea typeface="Calibri" panose="020F0502020204030204" pitchFamily="34" charset="0"/>
                          <a:cs typeface="Arial" panose="020B0604020202020204" pitchFamily="34" charset="0"/>
                        </a:rPr>
                        <a:t>e~ron</a:t>
                      </a:r>
                      <a:r>
                        <a:rPr lang="fr-FR" sz="23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2300" b="0" kern="1200" dirty="0" err="1">
                          <a:solidFill>
                            <a:srgbClr val="FFFFFF"/>
                          </a:solidFill>
                          <a:effectLst/>
                          <a:latin typeface="Coptic1" pitchFamily="2" charset="0"/>
                          <a:ea typeface="Calibri" panose="020F0502020204030204" pitchFamily="34" charset="0"/>
                          <a:cs typeface="Arial" panose="020B0604020202020204" pitchFamily="34" charset="0"/>
                        </a:rPr>
                        <a:t>e~pia~gayon</a:t>
                      </a:r>
                      <a:r>
                        <a:rPr lang="fr-FR" sz="23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2300" b="0" kern="1200" dirty="0" err="1">
                          <a:solidFill>
                            <a:srgbClr val="FFFFFF"/>
                          </a:solidFill>
                          <a:effectLst/>
                          <a:latin typeface="Coptic1" pitchFamily="2" charset="0"/>
                          <a:ea typeface="Calibri" panose="020F0502020204030204" pitchFamily="34" charset="0"/>
                          <a:cs typeface="Arial" panose="020B0604020202020204" pitchFamily="34" charset="0"/>
                        </a:rPr>
                        <a:t>n~c</a:t>
                      </a:r>
                      <a:r>
                        <a:rPr lang="fr-FR" sz="2300" b="0" kern="1200" dirty="0">
                          <a:solidFill>
                            <a:srgbClr val="FFFFFF"/>
                          </a:solidFill>
                          <a:effectLst/>
                          <a:latin typeface="Coptic1" pitchFamily="2" charset="0"/>
                          <a:ea typeface="Calibri" panose="020F0502020204030204" pitchFamily="34" charset="0"/>
                          <a:cs typeface="Arial" panose="020B0604020202020204" pitchFamily="34" charset="0"/>
                        </a:rPr>
                        <a:t>/ou </a:t>
                      </a:r>
                      <a:r>
                        <a:rPr lang="fr-FR" sz="2300" b="0" kern="1200" dirty="0" err="1">
                          <a:solidFill>
                            <a:srgbClr val="FFFFFF"/>
                          </a:solidFill>
                          <a:effectLst/>
                          <a:latin typeface="Coptic1" pitchFamily="2" charset="0"/>
                          <a:ea typeface="Calibri" panose="020F0502020204030204" pitchFamily="34" charset="0"/>
                          <a:cs typeface="Arial" panose="020B0604020202020204" pitchFamily="34" charset="0"/>
                        </a:rPr>
                        <a:t>niben</a:t>
                      </a:r>
                      <a:r>
                        <a:rPr lang="fr-FR" sz="23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2300" b="0" kern="1200" dirty="0" err="1">
                          <a:solidFill>
                            <a:srgbClr val="FFFFFF"/>
                          </a:solidFill>
                          <a:effectLst/>
                          <a:latin typeface="Coptic1" pitchFamily="2" charset="0"/>
                          <a:ea typeface="Calibri" panose="020F0502020204030204" pitchFamily="34" charset="0"/>
                          <a:cs typeface="Arial" panose="020B0604020202020204" pitchFamily="34" charset="0"/>
                        </a:rPr>
                        <a:t>n~tef,a</a:t>
                      </a:r>
                      <a:r>
                        <a:rPr lang="fr-FR" sz="23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2300" b="0" kern="1200" dirty="0" err="1">
                          <a:solidFill>
                            <a:srgbClr val="FFFFFF"/>
                          </a:solidFill>
                          <a:effectLst/>
                          <a:latin typeface="Coptic1" pitchFamily="2" charset="0"/>
                          <a:ea typeface="Calibri" panose="020F0502020204030204" pitchFamily="34" charset="0"/>
                          <a:cs typeface="Arial" panose="020B0604020202020204" pitchFamily="34" charset="0"/>
                        </a:rPr>
                        <a:t>nennobi</a:t>
                      </a:r>
                      <a:r>
                        <a:rPr lang="fr-FR" sz="2300" b="0" kern="1200" dirty="0">
                          <a:solidFill>
                            <a:srgbClr val="FFFFFF"/>
                          </a:solidFill>
                          <a:effectLst/>
                          <a:latin typeface="Coptic1" pitchFamily="2" charset="0"/>
                          <a:ea typeface="Calibri" panose="020F0502020204030204" pitchFamily="34" charset="0"/>
                          <a:cs typeface="Arial" panose="020B0604020202020204" pitchFamily="34" charset="0"/>
                        </a:rPr>
                        <a:t> nan </a:t>
                      </a:r>
                      <a:r>
                        <a:rPr lang="fr-FR" sz="2300" b="0" kern="1200" dirty="0" err="1">
                          <a:solidFill>
                            <a:srgbClr val="FFFFFF"/>
                          </a:solidFill>
                          <a:effectLst/>
                          <a:latin typeface="Coptic1" pitchFamily="2" charset="0"/>
                          <a:ea typeface="Calibri" panose="020F0502020204030204" pitchFamily="34" charset="0"/>
                          <a:cs typeface="Arial" panose="020B0604020202020204" pitchFamily="34" charset="0"/>
                        </a:rPr>
                        <a:t>e~bol</a:t>
                      </a:r>
                      <a:r>
                        <a:rPr lang="fr-FR" sz="2300" b="0" kern="1200" dirty="0">
                          <a:solidFill>
                            <a:srgbClr val="FFFFFF"/>
                          </a:solidFill>
                          <a:effectLst/>
                          <a:latin typeface="Coptic1" pitchFamily="2" charset="0"/>
                          <a:ea typeface="Calibri" panose="020F0502020204030204" pitchFamily="34" charset="0"/>
                          <a:cs typeface="Arial" panose="020B0604020202020204" pitchFamily="34" charset="0"/>
                        </a:rPr>
                        <a:t>.</a:t>
                      </a:r>
                      <a:endParaRPr kumimoji="0" lang="fr-FR" sz="2300" b="0" i="0" u="none" strike="noStrike" kern="1200" cap="none" spc="0" normalizeH="0" baseline="0" dirty="0">
                        <a:ln>
                          <a:noFill/>
                        </a:ln>
                        <a:solidFill>
                          <a:srgbClr val="FFFFFF"/>
                        </a:solidFill>
                        <a:effectLst/>
                        <a:uLnTx/>
                        <a:uFillTx/>
                        <a:latin typeface="Coptic1" pitchFamily="2" charset="0"/>
                        <a:ea typeface="Calibri" panose="020F0502020204030204" pitchFamily="34" charset="0"/>
                        <a:cs typeface="Arial" panose="020B0604020202020204" pitchFamily="34" charset="0"/>
                      </a:endParaRPr>
                    </a:p>
                  </a:txBody>
                  <a:tcPr marL="51435" marR="51435"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15000"/>
                        </a:lnSpc>
                        <a:spcBef>
                          <a:spcPts val="0"/>
                        </a:spcBef>
                        <a:spcAft>
                          <a:spcPts val="1200"/>
                        </a:spcAft>
                        <a:buClrTx/>
                        <a:buSzTx/>
                        <a:buFontTx/>
                        <a:buNone/>
                        <a:tabLst/>
                        <a:defRPr/>
                      </a:pPr>
                      <a:r>
                        <a:rPr lang="fr-FR" sz="1500" b="0" u="sng" kern="1200" dirty="0">
                          <a:solidFill>
                            <a:srgbClr val="FF9900"/>
                          </a:solidFill>
                          <a:latin typeface="Arial" panose="020B0604020202020204" pitchFamily="34" charset="0"/>
                          <a:ea typeface="+mn-ea"/>
                          <a:cs typeface="+mn-cs"/>
                        </a:rPr>
                        <a:t>Le diacre :</a:t>
                      </a:r>
                    </a:p>
                    <a:p>
                      <a:pPr algn="just">
                        <a:lnSpc>
                          <a:spcPct val="115000"/>
                        </a:lnSpc>
                        <a:spcAft>
                          <a:spcPts val="1200"/>
                        </a:spcAft>
                      </a:pPr>
                      <a:r>
                        <a:rPr kumimoji="0" lang="fr-FR" sz="2000" b="0" i="0" u="none" strike="noStrike" kern="1200" cap="none" spc="0" normalizeH="0" baseline="0" dirty="0">
                          <a:ln>
                            <a:noFill/>
                          </a:ln>
                          <a:solidFill>
                            <a:srgbClr val="FFFFFF"/>
                          </a:solidFill>
                          <a:effectLst/>
                          <a:uLnTx/>
                          <a:uFillTx/>
                          <a:latin typeface="Arial" panose="020B0604020202020204" pitchFamily="34" charset="0"/>
                          <a:ea typeface="Times New Roman" panose="02020603050405020304" pitchFamily="18" charset="0"/>
                          <a:cs typeface="Arial" panose="020B0604020202020204" pitchFamily="34" charset="0"/>
                        </a:rPr>
                        <a:t>Implorez pour que le Christ notre Dieu inspire la pitié et la compassion à ceux qui nous gouvernent. Qu'Il attendrisse leurs cœurs envers nous par la bonté en tout temps et qu'Il nous pardonne nos péchés.</a:t>
                      </a:r>
                    </a:p>
                  </a:txBody>
                  <a:tcPr marL="51435" marR="51435"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rtl="1"/>
                      <a:r>
                        <a:rPr lang="ar-SA" sz="1800" b="0" u="sng" kern="1200" dirty="0">
                          <a:solidFill>
                            <a:srgbClr val="FF9900"/>
                          </a:solidFill>
                          <a:effectLst/>
                          <a:latin typeface="Arial" panose="020B0604020202020204" pitchFamily="34" charset="0"/>
                          <a:ea typeface="+mn-ea"/>
                          <a:cs typeface="+mn-cs"/>
                        </a:rPr>
                        <a:t>الشماس :</a:t>
                      </a:r>
                      <a:endParaRPr lang="fr-FR" sz="1800" b="0" u="sng" kern="1200" dirty="0">
                        <a:solidFill>
                          <a:srgbClr val="FF9900"/>
                        </a:solidFill>
                        <a:effectLst/>
                        <a:latin typeface="Arial" panose="020B0604020202020204" pitchFamily="34" charset="0"/>
                        <a:ea typeface="+mn-ea"/>
                        <a:cs typeface="+mn-cs"/>
                      </a:endParaRPr>
                    </a:p>
                    <a:p>
                      <a:pPr algn="just" rtl="1"/>
                      <a:endParaRPr lang="fr-FR" sz="1800" b="0" u="sng" kern="1200" dirty="0">
                        <a:solidFill>
                          <a:srgbClr val="FF9900"/>
                        </a:solidFill>
                        <a:effectLst/>
                        <a:latin typeface="Arial" panose="020B0604020202020204" pitchFamily="34" charset="0"/>
                        <a:ea typeface="+mn-ea"/>
                        <a:cs typeface="+mn-cs"/>
                      </a:endParaRPr>
                    </a:p>
                    <a:p>
                      <a:pPr algn="just" rtl="1"/>
                      <a:r>
                        <a:rPr lang="ar-EG" sz="2800" b="0" u="none" kern="1200" dirty="0">
                          <a:solidFill>
                            <a:srgbClr val="FFFFFF"/>
                          </a:solidFill>
                          <a:effectLst/>
                          <a:latin typeface="Arial" panose="020B0604020202020204" pitchFamily="34" charset="0"/>
                          <a:ea typeface="+mn-ea"/>
                          <a:cs typeface="+mn-cs"/>
                        </a:rPr>
                        <a:t>اطلبوا لكي المسيح إلهنا يعطينا رحمة ورأفة أمام السلاطين الأعزاء، ويعطف قلوبهم علينا بالصلاح في كل حين، ويغفر لنا خطايانا.</a:t>
                      </a:r>
                    </a:p>
                    <a:p>
                      <a:pPr algn="just" rtl="1"/>
                      <a:endParaRPr lang="fr-FR" sz="2300" b="0" u="sng" kern="1200" dirty="0">
                        <a:solidFill>
                          <a:srgbClr val="FF9900"/>
                        </a:solidFill>
                        <a:effectLst/>
                        <a:latin typeface="Arial" panose="020B0604020202020204" pitchFamily="34" charset="0"/>
                        <a:ea typeface="+mn-ea"/>
                        <a:cs typeface="+mn-cs"/>
                      </a:endParaRP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26471451"/>
                  </a:ext>
                </a:extLst>
              </a:tr>
              <a:tr h="694185">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2000" b="0" u="sng" kern="1200" dirty="0" err="1">
                          <a:solidFill>
                            <a:srgbClr val="FF9900"/>
                          </a:solidFill>
                          <a:latin typeface="Coptic1" pitchFamily="2" charset="0"/>
                          <a:ea typeface="+mn-ea"/>
                          <a:cs typeface="+mn-cs"/>
                        </a:rPr>
                        <a:t>Pilaoc</a:t>
                      </a:r>
                      <a:r>
                        <a:rPr lang="fr-FR" sz="2000" b="0" u="sng" kern="1200" dirty="0">
                          <a:solidFill>
                            <a:srgbClr val="FF9900"/>
                          </a:solidFill>
                          <a:latin typeface="Coptic1" pitchFamily="2" charset="0"/>
                          <a:ea typeface="+mn-ea"/>
                          <a:cs typeface="+mn-cs"/>
                        </a:rPr>
                        <a:t> :</a:t>
                      </a:r>
                      <a:endParaRPr lang="fr-FR" sz="3200" b="0" u="sng" kern="1200" dirty="0">
                        <a:solidFill>
                          <a:srgbClr val="FF9900"/>
                        </a:solidFill>
                        <a:latin typeface="Coptic1" pitchFamily="2" charset="0"/>
                        <a:ea typeface="+mn-ea"/>
                        <a:cs typeface="+mn-cs"/>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1200" cap="none" spc="0" normalizeH="0" baseline="0" noProof="0" dirty="0" err="1">
                          <a:ln>
                            <a:noFill/>
                          </a:ln>
                          <a:solidFill>
                            <a:srgbClr val="FFFFFF"/>
                          </a:solidFill>
                          <a:effectLst/>
                          <a:uLnTx/>
                          <a:uFillTx/>
                          <a:latin typeface="Coptic1" pitchFamily="2" charset="0"/>
                          <a:ea typeface="+mn-ea"/>
                          <a:cs typeface="Arial" charset="0"/>
                        </a:rPr>
                        <a:t>Kurie</a:t>
                      </a:r>
                      <a:r>
                        <a:rPr kumimoji="0" lang="en-US" sz="2000" b="0" i="0" u="none" strike="noStrike" kern="1200" cap="none" spc="0" normalizeH="0" baseline="0" noProof="0" dirty="0">
                          <a:ln>
                            <a:noFill/>
                          </a:ln>
                          <a:solidFill>
                            <a:srgbClr val="FFFFFF"/>
                          </a:solidFill>
                          <a:effectLst/>
                          <a:uLnTx/>
                          <a:uFillTx/>
                          <a:latin typeface="Coptic1" pitchFamily="2" charset="0"/>
                          <a:ea typeface="+mn-ea"/>
                          <a:cs typeface="Arial" charset="0"/>
                        </a:rPr>
                        <a:t>~ </a:t>
                      </a:r>
                      <a:r>
                        <a:rPr kumimoji="0" lang="en-US" sz="2000" b="0" i="0" u="none" strike="noStrike" kern="1200" cap="none" spc="0" normalizeH="0" baseline="0" noProof="0" dirty="0" err="1">
                          <a:ln>
                            <a:noFill/>
                          </a:ln>
                          <a:solidFill>
                            <a:srgbClr val="FFFFFF"/>
                          </a:solidFill>
                          <a:effectLst/>
                          <a:uLnTx/>
                          <a:uFillTx/>
                          <a:latin typeface="Coptic1" pitchFamily="2" charset="0"/>
                          <a:ea typeface="+mn-ea"/>
                          <a:cs typeface="Arial" charset="0"/>
                        </a:rPr>
                        <a:t>e~le</a:t>
                      </a:r>
                      <a:r>
                        <a:rPr kumimoji="0" lang="en-US" sz="2000" b="0" i="0" u="none" strike="noStrike" kern="1200" cap="none" spc="0" normalizeH="0" baseline="0" noProof="0" dirty="0">
                          <a:ln>
                            <a:noFill/>
                          </a:ln>
                          <a:solidFill>
                            <a:srgbClr val="FFFFFF"/>
                          </a:solidFill>
                          <a:effectLst/>
                          <a:uLnTx/>
                          <a:uFillTx/>
                          <a:latin typeface="Coptic1" pitchFamily="2" charset="0"/>
                          <a:ea typeface="+mn-ea"/>
                          <a:cs typeface="Arial" charset="0"/>
                        </a:rPr>
                        <a:t>/~con.</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just" defTabSz="914400" rtl="0" eaLnBrk="1" latinLnBrk="0" hangingPunct="1"/>
                      <a:r>
                        <a:rPr lang="fr-FR" sz="1800" b="0" u="sng" kern="1200" dirty="0">
                          <a:solidFill>
                            <a:srgbClr val="FF9900"/>
                          </a:solidFill>
                          <a:latin typeface="Arial" panose="020B0604020202020204" pitchFamily="34" charset="0"/>
                          <a:ea typeface="+mn-ea"/>
                          <a:cs typeface="+mn-cs"/>
                        </a:rPr>
                        <a:t>L’assemblée</a:t>
                      </a:r>
                      <a:endParaRPr lang="fr-FR" sz="2800" b="0" u="sng" kern="1200" dirty="0">
                        <a:solidFill>
                          <a:srgbClr val="FF9900"/>
                        </a:solidFill>
                        <a:latin typeface="Arial" panose="020B0604020202020204" pitchFamily="34" charset="0"/>
                        <a:ea typeface="+mn-ea"/>
                        <a:cs typeface="+mn-cs"/>
                      </a:endParaRPr>
                    </a:p>
                    <a:p>
                      <a:pPr algn="just"/>
                      <a:r>
                        <a:rPr lang="fr-FR" sz="1800" b="0" kern="1200" dirty="0">
                          <a:solidFill>
                            <a:srgbClr val="FFFFFF"/>
                          </a:solidFill>
                          <a:effectLst/>
                          <a:latin typeface="Arial" panose="020B0604020202020204" pitchFamily="34" charset="0"/>
                          <a:ea typeface="+mn-ea"/>
                          <a:cs typeface="+mn-cs"/>
                        </a:rPr>
                        <a:t>Pitié Seigneur</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rtl="1"/>
                      <a:r>
                        <a:rPr lang="ar-SA" sz="2400" b="0" u="sng" kern="1200" dirty="0">
                          <a:solidFill>
                            <a:srgbClr val="FF9900"/>
                          </a:solidFill>
                          <a:effectLst/>
                          <a:latin typeface="Arial" panose="020B0604020202020204" pitchFamily="34" charset="0"/>
                          <a:ea typeface="+mn-ea"/>
                          <a:cs typeface="+mn-cs"/>
                        </a:rPr>
                        <a:t>الشعب :</a:t>
                      </a:r>
                      <a:endParaRPr lang="fr-FR" sz="2400" b="0" u="sng" kern="1200" dirty="0">
                        <a:solidFill>
                          <a:srgbClr val="FF9900"/>
                        </a:solidFill>
                        <a:effectLst/>
                        <a:latin typeface="Arial" panose="020B0604020202020204" pitchFamily="34" charset="0"/>
                        <a:ea typeface="+mn-ea"/>
                        <a:cs typeface="+mn-cs"/>
                      </a:endParaRPr>
                    </a:p>
                    <a:p>
                      <a:pPr algn="just" rtl="1"/>
                      <a:r>
                        <a:rPr lang="ar-SA" sz="2400" b="0" kern="1200" dirty="0" err="1">
                          <a:solidFill>
                            <a:srgbClr val="FFFFFF"/>
                          </a:solidFill>
                          <a:effectLst/>
                          <a:latin typeface="Arial" panose="020B0604020202020204" pitchFamily="34" charset="0"/>
                          <a:ea typeface="+mn-ea"/>
                          <a:cs typeface="+mn-cs"/>
                        </a:rPr>
                        <a:t>يارب</a:t>
                      </a:r>
                      <a:r>
                        <a:rPr lang="ar-SA" sz="2400" b="0" kern="1200" dirty="0">
                          <a:solidFill>
                            <a:srgbClr val="FFFFFF"/>
                          </a:solidFill>
                          <a:effectLst/>
                          <a:latin typeface="Arial" panose="020B0604020202020204" pitchFamily="34" charset="0"/>
                          <a:ea typeface="+mn-ea"/>
                          <a:cs typeface="+mn-cs"/>
                        </a:rPr>
                        <a:t> ارحم</a:t>
                      </a:r>
                      <a:endParaRPr lang="fr-FR" sz="2400" b="0" dirty="0">
                        <a:solidFill>
                          <a:srgbClr val="FFFFFF"/>
                        </a:solidFill>
                        <a:latin typeface="Arial" panose="020B0604020202020204" pitchFamily="34" charset="0"/>
                      </a:endParaRP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26211410"/>
                  </a:ext>
                </a:extLst>
              </a:tr>
            </a:tbl>
          </a:graphicData>
        </a:graphic>
      </p:graphicFrame>
    </p:spTree>
    <p:extLst>
      <p:ext uri="{BB962C8B-B14F-4D97-AF65-F5344CB8AC3E}">
        <p14:creationId xmlns:p14="http://schemas.microsoft.com/office/powerpoint/2010/main" val="635115671"/>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extLst>
              <p:ext uri="{D42A27DB-BD31-4B8C-83A1-F6EECF244321}">
                <p14:modId xmlns:p14="http://schemas.microsoft.com/office/powerpoint/2010/main" val="2554960407"/>
              </p:ext>
            </p:extLst>
          </p:nvPr>
        </p:nvGraphicFramePr>
        <p:xfrm>
          <a:off x="-4900" y="234442"/>
          <a:ext cx="9144000" cy="4411980"/>
        </p:xfrm>
        <a:graphic>
          <a:graphicData uri="http://schemas.openxmlformats.org/drawingml/2006/table">
            <a:tbl>
              <a:tblPr firstRow="1" bandRow="1">
                <a:tableStyleId>{5C22544A-7EE6-4342-B048-85BDC9FD1C3A}</a:tableStyleId>
              </a:tblPr>
              <a:tblGrid>
                <a:gridCol w="3064732">
                  <a:extLst>
                    <a:ext uri="{9D8B030D-6E8A-4147-A177-3AD203B41FA5}">
                      <a16:colId xmlns:a16="http://schemas.microsoft.com/office/drawing/2014/main" val="4000093288"/>
                    </a:ext>
                  </a:extLst>
                </a:gridCol>
                <a:gridCol w="3096344">
                  <a:extLst>
                    <a:ext uri="{9D8B030D-6E8A-4147-A177-3AD203B41FA5}">
                      <a16:colId xmlns:a16="http://schemas.microsoft.com/office/drawing/2014/main" val="4164998953"/>
                    </a:ext>
                  </a:extLst>
                </a:gridCol>
                <a:gridCol w="2982924">
                  <a:extLst>
                    <a:ext uri="{9D8B030D-6E8A-4147-A177-3AD203B41FA5}">
                      <a16:colId xmlns:a16="http://schemas.microsoft.com/office/drawing/2014/main" val="2668782673"/>
                    </a:ext>
                  </a:extLst>
                </a:gridCol>
              </a:tblGrid>
              <a:tr h="3579861">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500" b="0" u="sng" dirty="0">
                          <a:solidFill>
                            <a:srgbClr val="FF9900"/>
                          </a:solidFill>
                          <a:latin typeface="Coptic1" pitchFamily="2" charset="0"/>
                        </a:rPr>
                        <a:t>Piou/b :</a:t>
                      </a:r>
                      <a:endParaRPr lang="fr-FR" sz="1500" b="0" dirty="0">
                        <a:solidFill>
                          <a:srgbClr val="FFFFFF"/>
                        </a:solidFill>
                        <a:effectLst/>
                        <a:latin typeface="Coptic1" pitchFamily="2" charset="0"/>
                        <a:ea typeface="Calibri" panose="020F0502020204030204" pitchFamily="34" charset="0"/>
                        <a:cs typeface="Arial" panose="020B0604020202020204" pitchFamily="34" charset="0"/>
                      </a:endParaRPr>
                    </a:p>
                    <a:p>
                      <a:pPr algn="just" rtl="0">
                        <a:lnSpc>
                          <a:spcPct val="115000"/>
                        </a:lnSpc>
                        <a:spcAft>
                          <a:spcPts val="0"/>
                        </a:spcAft>
                      </a:pP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Areh</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e~rof</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qen</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ouhir</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/n/ nem </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oumeym</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/i nem </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oumetjwri</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Marou</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nejwou</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naf</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 t/</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rou</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n~je</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nibarbaroc</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nieynoc</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 n/</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eyouws</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n~nibwtc</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p~roc</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 y/</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e~te</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ywn</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 t/</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rou</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n~euyenia</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Caji</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e~q~r</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/i </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e~pefh</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/t ]</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hir</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/n/ </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n~te</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tekoui</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m~mauatc</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e~youab</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n~kayolik</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n~a~poctolik</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n~nekk~l</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cia</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 </a:t>
                      </a:r>
                      <a:endParaRPr lang="fr-FR" sz="1800" b="0" kern="1200" dirty="0">
                        <a:solidFill>
                          <a:srgbClr val="FFFFFF"/>
                        </a:solidFill>
                        <a:effectLst/>
                        <a:latin typeface="Coptic1" pitchFamily="2" charset="0"/>
                        <a:ea typeface="+mn-ea"/>
                        <a:cs typeface="+mn-cs"/>
                      </a:endParaRPr>
                    </a:p>
                  </a:txBody>
                  <a:tcPr marL="51435" marR="51435"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fr-FR" sz="1500" b="0" u="sng" dirty="0">
                          <a:solidFill>
                            <a:srgbClr val="FF9900"/>
                          </a:solidFill>
                          <a:latin typeface="Arial" panose="020B0604020202020204" pitchFamily="34" charset="0"/>
                        </a:rPr>
                        <a:t>Le prêtre :</a:t>
                      </a:r>
                      <a:endParaRPr lang="fr-FR" sz="15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algn="just" rtl="0">
                        <a:lnSpc>
                          <a:spcPct val="115000"/>
                        </a:lnSpc>
                        <a:spcAft>
                          <a:spcPts val="1200"/>
                        </a:spcAft>
                      </a:pPr>
                      <a:r>
                        <a:rPr lang="fr-FR" sz="20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Conserve-lui la paix, la justice et la puissance. Que lui soit soumis tous les peuples barbares : les nations qui souhaitent la guerre contre nous. Inspire son cœur pour la paix de Ton Église une, unique, sainte, universelle et apostolique.</a:t>
                      </a:r>
                      <a:endParaRPr lang="fr-FR" sz="2000" b="0" dirty="0">
                        <a:solidFill>
                          <a:srgbClr val="FFFFFF"/>
                        </a:solidFill>
                        <a:latin typeface="Arial" panose="020B0604020202020204" pitchFamily="34" charset="0"/>
                      </a:endParaRPr>
                    </a:p>
                  </a:txBody>
                  <a:tcPr marL="51435" marR="51435"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just" defTabSz="914400" rtl="1" eaLnBrk="1" fontAlgn="auto" latinLnBrk="0" hangingPunct="1">
                        <a:lnSpc>
                          <a:spcPct val="115000"/>
                        </a:lnSpc>
                        <a:spcBef>
                          <a:spcPts val="0"/>
                        </a:spcBef>
                        <a:spcAft>
                          <a:spcPts val="0"/>
                        </a:spcAft>
                        <a:buClrTx/>
                        <a:buSzTx/>
                        <a:buFontTx/>
                        <a:buNone/>
                        <a:tabLst/>
                        <a:defRPr/>
                      </a:pPr>
                      <a:r>
                        <a:rPr lang="ar-SA" sz="2000" b="0" u="sng" kern="1200" dirty="0">
                          <a:solidFill>
                            <a:srgbClr val="FF9900"/>
                          </a:solidFill>
                          <a:effectLst/>
                          <a:latin typeface="Arial" panose="020B0604020202020204" pitchFamily="34" charset="0"/>
                          <a:ea typeface="+mn-ea"/>
                          <a:cs typeface="+mn-cs"/>
                        </a:rPr>
                        <a:t>الكاهن :</a:t>
                      </a:r>
                      <a:endParaRPr lang="fr-FR" sz="2000" b="0" u="sng" dirty="0">
                        <a:solidFill>
                          <a:srgbClr val="FF9900"/>
                        </a:solidFill>
                        <a:latin typeface="Arial" panose="020B0604020202020204" pitchFamily="34" charset="0"/>
                      </a:endParaRPr>
                    </a:p>
                    <a:p>
                      <a:pPr algn="just" rtl="1">
                        <a:lnSpc>
                          <a:spcPct val="115000"/>
                        </a:lnSpc>
                        <a:spcAft>
                          <a:spcPts val="1200"/>
                        </a:spcAft>
                      </a:pPr>
                      <a:r>
                        <a:rPr lang="ar-EG" sz="28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احفظه بسلامه وعدل وجبروت ولتخضع له كل الأمم الذين يريدون الحروب في جميع ما لنا من الخصب. تكلم في قلبه من أجل سلامة كنيستك الواحدة الوحيدة المقدسة الجامعة الرسولية. </a:t>
                      </a:r>
                      <a:endParaRPr lang="fr-FR" sz="2800" b="0" kern="1200" dirty="0">
                        <a:solidFill>
                          <a:srgbClr val="FFFFFF"/>
                        </a:solidFill>
                        <a:effectLst/>
                        <a:latin typeface="Arial" panose="020B0604020202020204" pitchFamily="34" charset="0"/>
                        <a:ea typeface="+mn-ea"/>
                        <a:cs typeface="+mn-cs"/>
                      </a:endParaRPr>
                    </a:p>
                  </a:txBody>
                  <a:tcPr marL="51435" marR="51435"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Tree>
    <p:extLst>
      <p:ext uri="{BB962C8B-B14F-4D97-AF65-F5344CB8AC3E}">
        <p14:creationId xmlns:p14="http://schemas.microsoft.com/office/powerpoint/2010/main" val="2525287377"/>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71D6BF67-48D2-3621-7B2A-DE84A7E988D9}"/>
              </a:ext>
            </a:extLst>
          </p:cNvPr>
          <p:cNvGraphicFramePr>
            <a:graphicFrameLocks noGrp="1"/>
          </p:cNvGraphicFramePr>
          <p:nvPr>
            <p:extLst>
              <p:ext uri="{D42A27DB-BD31-4B8C-83A1-F6EECF244321}">
                <p14:modId xmlns:p14="http://schemas.microsoft.com/office/powerpoint/2010/main" val="2646387984"/>
              </p:ext>
            </p:extLst>
          </p:nvPr>
        </p:nvGraphicFramePr>
        <p:xfrm>
          <a:off x="0" y="160782"/>
          <a:ext cx="9144000" cy="4562856"/>
        </p:xfrm>
        <a:graphic>
          <a:graphicData uri="http://schemas.openxmlformats.org/drawingml/2006/table">
            <a:tbl>
              <a:tblPr firstRow="1" bandRow="1">
                <a:tableStyleId>{2D5ABB26-0587-4C30-8999-92F81FD0307C}</a:tableStyleId>
              </a:tblPr>
              <a:tblGrid>
                <a:gridCol w="3131840">
                  <a:extLst>
                    <a:ext uri="{9D8B030D-6E8A-4147-A177-3AD203B41FA5}">
                      <a16:colId xmlns:a16="http://schemas.microsoft.com/office/drawing/2014/main" val="1695157961"/>
                    </a:ext>
                  </a:extLst>
                </a:gridCol>
                <a:gridCol w="3024336">
                  <a:extLst>
                    <a:ext uri="{9D8B030D-6E8A-4147-A177-3AD203B41FA5}">
                      <a16:colId xmlns:a16="http://schemas.microsoft.com/office/drawing/2014/main" val="418474983"/>
                    </a:ext>
                  </a:extLst>
                </a:gridCol>
                <a:gridCol w="2987824">
                  <a:extLst>
                    <a:ext uri="{9D8B030D-6E8A-4147-A177-3AD203B41FA5}">
                      <a16:colId xmlns:a16="http://schemas.microsoft.com/office/drawing/2014/main" val="1715302867"/>
                    </a:ext>
                  </a:extLst>
                </a:gridCol>
              </a:tblGrid>
              <a:tr h="4155926">
                <a:tc>
                  <a:txBody>
                    <a:bodyPr/>
                    <a:lstStyle/>
                    <a:p>
                      <a:pPr algn="just" rtl="0">
                        <a:lnSpc>
                          <a:spcPct val="115000"/>
                        </a:lnSpc>
                        <a:spcAft>
                          <a:spcPts val="0"/>
                        </a:spcAft>
                      </a:pPr>
                      <a:r>
                        <a:rPr lang="fr-FR" sz="2000" b="0" dirty="0">
                          <a:solidFill>
                            <a:srgbClr val="FFFFFF"/>
                          </a:solidFill>
                          <a:effectLst/>
                          <a:latin typeface="Coptic1" pitchFamily="2" charset="0"/>
                          <a:ea typeface="Calibri" panose="020F0502020204030204" pitchFamily="34" charset="0"/>
                          <a:cs typeface="Arial" panose="020B0604020202020204" pitchFamily="34" charset="0"/>
                        </a:rPr>
                        <a:t>M/</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ic</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naf</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e~meui</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enhanhir</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nikon</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e~qoun</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e~ron</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 nem </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e~qoun</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e~pekran</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e~youab</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hina</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a~non</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hwn</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enwnq</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qen</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oubioc</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efhourwou</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ouoh</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efwrf</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n~cejemten</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ensop</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qen</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meteuceb</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/c </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niben</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 nem </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metcemnoc</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niben</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e~qoun</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e~rok</a:t>
                      </a:r>
                      <a:endParaRPr lang="fr-FR" sz="2000" b="0" dirty="0">
                        <a:solidFill>
                          <a:srgbClr val="FFFFFF"/>
                        </a:solidFill>
                        <a:effectLst/>
                        <a:latin typeface="Coptic1" pitchFamily="2" charset="0"/>
                        <a:ea typeface="Calibri" panose="020F0502020204030204" pitchFamily="34" charset="0"/>
                        <a:cs typeface="Arial" panose="020B0604020202020204" pitchFamily="34" charset="0"/>
                      </a:endParaRPr>
                    </a:p>
                    <a:p>
                      <a:pPr algn="just" rtl="0">
                        <a:lnSpc>
                          <a:spcPct val="115000"/>
                        </a:lnSpc>
                        <a:spcAft>
                          <a:spcPts val="0"/>
                        </a:spcAft>
                      </a:pPr>
                      <a:endParaRPr lang="fr-FR" sz="1800" b="0" dirty="0">
                        <a:solidFill>
                          <a:srgbClr val="FFFFFF"/>
                        </a:solidFill>
                        <a:effectLst/>
                        <a:latin typeface="Coptic1" pitchFamily="2" charset="0"/>
                        <a:ea typeface="Calibri" panose="020F0502020204030204" pitchFamily="34" charset="0"/>
                        <a:cs typeface="Arial" panose="020B0604020202020204" pitchFamily="34" charset="0"/>
                      </a:endParaRPr>
                    </a:p>
                    <a:p>
                      <a:pPr algn="just" rtl="0">
                        <a:lnSpc>
                          <a:spcPct val="115000"/>
                        </a:lnSpc>
                        <a:spcAft>
                          <a:spcPts val="0"/>
                        </a:spcAft>
                      </a:pPr>
                      <a:r>
                        <a:rPr lang="fr-FR" sz="1800" b="0" u="sng" kern="1200" dirty="0" err="1">
                          <a:solidFill>
                            <a:srgbClr val="FF9900"/>
                          </a:solidFill>
                          <a:latin typeface="Coptic1" pitchFamily="2" charset="0"/>
                          <a:ea typeface="+mn-ea"/>
                          <a:cs typeface="+mn-cs"/>
                        </a:rPr>
                        <a:t>Pilaoc</a:t>
                      </a:r>
                      <a:r>
                        <a:rPr lang="fr-FR" sz="1800" b="0" u="sng" kern="1200" dirty="0">
                          <a:solidFill>
                            <a:srgbClr val="FF9900"/>
                          </a:solidFill>
                          <a:latin typeface="Coptic1" pitchFamily="2" charset="0"/>
                          <a:ea typeface="+mn-ea"/>
                          <a:cs typeface="+mn-cs"/>
                        </a:rPr>
                        <a:t> :</a:t>
                      </a:r>
                      <a:endParaRPr lang="fr-FR" sz="2800" b="0" u="sng" kern="1200" dirty="0">
                        <a:solidFill>
                          <a:srgbClr val="FF9900"/>
                        </a:solidFill>
                        <a:latin typeface="Coptic1"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600" b="0" kern="1200" dirty="0" err="1">
                          <a:solidFill>
                            <a:srgbClr val="FFFFFF"/>
                          </a:solidFill>
                          <a:effectLst/>
                          <a:latin typeface="Coptic1" pitchFamily="2" charset="0"/>
                          <a:ea typeface="+mn-ea"/>
                          <a:cs typeface="+mn-cs"/>
                        </a:rPr>
                        <a:t>Kurie</a:t>
                      </a:r>
                      <a:r>
                        <a:rPr lang="fr-FR" sz="1600" b="0" kern="1200" dirty="0">
                          <a:solidFill>
                            <a:srgbClr val="FFFFFF"/>
                          </a:solidFill>
                          <a:effectLst/>
                          <a:latin typeface="Coptic1" pitchFamily="2" charset="0"/>
                          <a:ea typeface="+mn-ea"/>
                          <a:cs typeface="+mn-cs"/>
                        </a:rPr>
                        <a:t>~ </a:t>
                      </a:r>
                      <a:r>
                        <a:rPr lang="fr-FR" sz="1600" b="0" kern="1200" dirty="0" err="1">
                          <a:solidFill>
                            <a:srgbClr val="FFFFFF"/>
                          </a:solidFill>
                          <a:effectLst/>
                          <a:latin typeface="Coptic1" pitchFamily="2" charset="0"/>
                          <a:ea typeface="+mn-ea"/>
                          <a:cs typeface="+mn-cs"/>
                        </a:rPr>
                        <a:t>e~le</a:t>
                      </a:r>
                      <a:r>
                        <a:rPr lang="fr-FR" sz="1600" b="0" kern="1200" dirty="0">
                          <a:solidFill>
                            <a:srgbClr val="FFFFFF"/>
                          </a:solidFill>
                          <a:effectLst/>
                          <a:latin typeface="Coptic1" pitchFamily="2" charset="0"/>
                          <a:ea typeface="+mn-ea"/>
                          <a:cs typeface="+mn-cs"/>
                        </a:rPr>
                        <a:t>/~con </a:t>
                      </a:r>
                    </a:p>
                  </a:txBody>
                  <a:tcPr/>
                </a:tc>
                <a:tc>
                  <a:txBody>
                    <a:bodyPr/>
                    <a:lstStyle/>
                    <a:p>
                      <a:pPr algn="just" rtl="0">
                        <a:lnSpc>
                          <a:spcPct val="115000"/>
                        </a:lnSpc>
                        <a:spcAft>
                          <a:spcPts val="1200"/>
                        </a:spcAft>
                      </a:pPr>
                      <a:r>
                        <a:rPr lang="fr-FR" sz="18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Que ses pensées soient remplies de paix pour nous et pour Ton Saint Nom ; afin que nous puissions avoir une vie calme et paisible et que nous soyons pieux et chastes en Toi.</a:t>
                      </a:r>
                    </a:p>
                    <a:p>
                      <a:pPr algn="just" rtl="0">
                        <a:lnSpc>
                          <a:spcPct val="115000"/>
                        </a:lnSpc>
                        <a:spcAft>
                          <a:spcPts val="1200"/>
                        </a:spcAft>
                      </a:pPr>
                      <a:endParaRPr lang="fr-FR" sz="28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algn="just" rtl="0">
                        <a:lnSpc>
                          <a:spcPct val="115000"/>
                        </a:lnSpc>
                        <a:spcAft>
                          <a:spcPts val="1200"/>
                        </a:spcAft>
                      </a:pPr>
                      <a:endParaRPr lang="fr-FR" sz="32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marL="0" algn="just" defTabSz="914400" rtl="0" eaLnBrk="1" latinLnBrk="0" hangingPunct="1"/>
                      <a:r>
                        <a:rPr lang="fr-FR" sz="1800" b="0" u="sng" kern="1200" dirty="0">
                          <a:solidFill>
                            <a:srgbClr val="FF9900"/>
                          </a:solidFill>
                          <a:latin typeface="Arial" panose="020B0604020202020204" pitchFamily="34" charset="0"/>
                          <a:ea typeface="+mn-ea"/>
                          <a:cs typeface="+mn-cs"/>
                        </a:rPr>
                        <a:t>L’assemblée</a:t>
                      </a:r>
                      <a:endParaRPr lang="fr-FR" sz="2800" b="0" u="sng" kern="1200" dirty="0">
                        <a:solidFill>
                          <a:srgbClr val="FF9900"/>
                        </a:solidFill>
                        <a:latin typeface="Arial" panose="020B0604020202020204" pitchFamily="34" charset="0"/>
                        <a:ea typeface="+mn-ea"/>
                        <a:cs typeface="+mn-cs"/>
                      </a:endParaRPr>
                    </a:p>
                    <a:p>
                      <a:pPr algn="just" rtl="0"/>
                      <a:r>
                        <a:rPr lang="fr-FR" sz="1800" b="0" kern="1200" dirty="0">
                          <a:solidFill>
                            <a:srgbClr val="FFFFFF"/>
                          </a:solidFill>
                          <a:effectLst/>
                          <a:latin typeface="Arial" panose="020B0604020202020204" pitchFamily="34" charset="0"/>
                          <a:ea typeface="+mn-ea"/>
                          <a:cs typeface="+mn-cs"/>
                        </a:rPr>
                        <a:t>Pitié Seigneur</a:t>
                      </a:r>
                      <a:endParaRPr lang="fr-FR" sz="1600" b="0" dirty="0">
                        <a:solidFill>
                          <a:srgbClr val="FFFFFF"/>
                        </a:solidFill>
                        <a:latin typeface="Arial" panose="020B0604020202020204" pitchFamily="34" charset="0"/>
                      </a:endParaRPr>
                    </a:p>
                    <a:p>
                      <a:endParaRPr lang="fr-FR" dirty="0">
                        <a:latin typeface="Arial" panose="020B0604020202020204" pitchFamily="34" charset="0"/>
                      </a:endParaRPr>
                    </a:p>
                  </a:txBody>
                  <a:tcPr/>
                </a:tc>
                <a:tc>
                  <a:txBody>
                    <a:bodyPr/>
                    <a:lstStyle/>
                    <a:p>
                      <a:pPr algn="just" rtl="1">
                        <a:lnSpc>
                          <a:spcPct val="115000"/>
                        </a:lnSpc>
                        <a:spcAft>
                          <a:spcPts val="1200"/>
                        </a:spcAft>
                      </a:pPr>
                      <a:r>
                        <a:rPr lang="ar-EG" sz="24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اعطه أن يفكر بالسلامة فينا وفى اسمك القدوس كي نحن أيضاً نعيش في سيره هادئة ساكنه ونوجد كائنين في كل تقوى وكل عفاف بك</a:t>
                      </a:r>
                    </a:p>
                    <a:p>
                      <a:pPr algn="just" rtl="1"/>
                      <a:endParaRPr lang="fr-FR" sz="2400" b="0" u="sng" kern="1200" dirty="0">
                        <a:solidFill>
                          <a:srgbClr val="FF9900"/>
                        </a:solidFill>
                        <a:effectLst/>
                        <a:latin typeface="Arial" panose="020B0604020202020204" pitchFamily="34" charset="0"/>
                        <a:ea typeface="+mn-ea"/>
                        <a:cs typeface="+mn-cs"/>
                      </a:endParaRPr>
                    </a:p>
                    <a:p>
                      <a:pPr algn="just" rtl="1"/>
                      <a:endParaRPr lang="fr-FR" sz="2400" b="0" u="sng" kern="1200" dirty="0">
                        <a:solidFill>
                          <a:srgbClr val="FF9900"/>
                        </a:solidFill>
                        <a:effectLst/>
                        <a:latin typeface="Arial" panose="020B0604020202020204" pitchFamily="34" charset="0"/>
                        <a:ea typeface="+mn-ea"/>
                        <a:cs typeface="+mn-cs"/>
                      </a:endParaRPr>
                    </a:p>
                    <a:p>
                      <a:pPr algn="just" rtl="1"/>
                      <a:endParaRPr lang="fr-FR" sz="4000" b="0" u="sng" kern="1200" dirty="0">
                        <a:solidFill>
                          <a:srgbClr val="FF9900"/>
                        </a:solidFill>
                        <a:effectLst/>
                        <a:latin typeface="Arial" panose="020B0604020202020204" pitchFamily="34" charset="0"/>
                        <a:ea typeface="+mn-ea"/>
                        <a:cs typeface="+mn-cs"/>
                      </a:endParaRPr>
                    </a:p>
                    <a:p>
                      <a:pPr algn="just" rtl="1"/>
                      <a:r>
                        <a:rPr lang="ar-SA" sz="2400" b="0" u="sng" kern="1200" dirty="0">
                          <a:solidFill>
                            <a:srgbClr val="FF9900"/>
                          </a:solidFill>
                          <a:effectLst/>
                          <a:latin typeface="Arial" panose="020B0604020202020204" pitchFamily="34" charset="0"/>
                          <a:ea typeface="+mn-ea"/>
                          <a:cs typeface="+mn-cs"/>
                        </a:rPr>
                        <a:t>الشعب :</a:t>
                      </a:r>
                      <a:endParaRPr lang="fr-FR" sz="2400" b="0" u="sng" kern="1200" dirty="0">
                        <a:solidFill>
                          <a:srgbClr val="FF9900"/>
                        </a:solidFill>
                        <a:effectLst/>
                        <a:latin typeface="Arial" panose="020B0604020202020204" pitchFamily="34" charset="0"/>
                        <a:ea typeface="+mn-ea"/>
                        <a:cs typeface="+mn-cs"/>
                      </a:endParaRPr>
                    </a:p>
                    <a:p>
                      <a:pPr algn="just" rtl="1"/>
                      <a:r>
                        <a:rPr lang="ar-SA" sz="2400" b="0" kern="1200" dirty="0" err="1">
                          <a:solidFill>
                            <a:srgbClr val="FFFFFF"/>
                          </a:solidFill>
                          <a:effectLst/>
                          <a:latin typeface="Arial" panose="020B0604020202020204" pitchFamily="34" charset="0"/>
                          <a:ea typeface="+mn-ea"/>
                          <a:cs typeface="+mn-cs"/>
                        </a:rPr>
                        <a:t>يارب</a:t>
                      </a:r>
                      <a:r>
                        <a:rPr lang="ar-SA" sz="2400" b="0" kern="1200" dirty="0">
                          <a:solidFill>
                            <a:srgbClr val="FFFFFF"/>
                          </a:solidFill>
                          <a:effectLst/>
                          <a:latin typeface="Arial" panose="020B0604020202020204" pitchFamily="34" charset="0"/>
                          <a:ea typeface="+mn-ea"/>
                          <a:cs typeface="+mn-cs"/>
                        </a:rPr>
                        <a:t> ارحم</a:t>
                      </a:r>
                      <a:endParaRPr lang="fr-FR" sz="2400" dirty="0">
                        <a:solidFill>
                          <a:srgbClr val="FFFFFF"/>
                        </a:solidFill>
                        <a:latin typeface="Arial" panose="020B0604020202020204" pitchFamily="34" charset="0"/>
                      </a:endParaRPr>
                    </a:p>
                  </a:txBody>
                  <a:tcPr/>
                </a:tc>
                <a:extLst>
                  <a:ext uri="{0D108BD9-81ED-4DB2-BD59-A6C34878D82A}">
                    <a16:rowId xmlns:a16="http://schemas.microsoft.com/office/drawing/2014/main" val="811370678"/>
                  </a:ext>
                </a:extLst>
              </a:tr>
            </a:tbl>
          </a:graphicData>
        </a:graphic>
      </p:graphicFrame>
    </p:spTree>
    <p:extLst>
      <p:ext uri="{BB962C8B-B14F-4D97-AF65-F5344CB8AC3E}">
        <p14:creationId xmlns:p14="http://schemas.microsoft.com/office/powerpoint/2010/main" val="363913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48064" y="255444"/>
            <a:ext cx="3873462" cy="2123658"/>
          </a:xfrm>
          <a:prstGeom prst="rect">
            <a:avLst/>
          </a:prstGeom>
        </p:spPr>
        <p:txBody>
          <a:bodyPr wrap="square">
            <a:spAutoFit/>
          </a:bodyPr>
          <a:lstStyle/>
          <a:p>
            <a:pPr algn="just" rtl="1"/>
            <a:r>
              <a:rPr lang="ar-EG" sz="4400" dirty="0" err="1">
                <a:solidFill>
                  <a:prstClr val="white"/>
                </a:solidFill>
                <a:latin typeface="Arial" panose="020B0604020202020204" pitchFamily="34" charset="0"/>
              </a:rPr>
              <a:t>فى</a:t>
            </a:r>
            <a:r>
              <a:rPr lang="ar-EG" sz="4400" dirty="0">
                <a:solidFill>
                  <a:prstClr val="white"/>
                </a:solidFill>
                <a:latin typeface="Arial" panose="020B0604020202020204" pitchFamily="34" charset="0"/>
              </a:rPr>
              <a:t> أخر الأيام أسكب من </a:t>
            </a:r>
            <a:r>
              <a:rPr lang="ar-EG" sz="4400" dirty="0" err="1">
                <a:solidFill>
                  <a:prstClr val="white"/>
                </a:solidFill>
                <a:latin typeface="Arial" panose="020B0604020202020204" pitchFamily="34" charset="0"/>
              </a:rPr>
              <a:t>روحى</a:t>
            </a:r>
            <a:r>
              <a:rPr lang="ar-EG" sz="4400" dirty="0">
                <a:solidFill>
                  <a:prstClr val="white"/>
                </a:solidFill>
                <a:latin typeface="Arial" panose="020B0604020202020204" pitchFamily="34" charset="0"/>
              </a:rPr>
              <a:t> على كل جسد . الروح ...</a:t>
            </a:r>
            <a:endParaRPr lang="fr-FR" sz="4400" dirty="0">
              <a:solidFill>
                <a:prstClr val="white"/>
              </a:solidFill>
              <a:latin typeface="Arial" panose="020B0604020202020204" pitchFamily="34" charset="0"/>
            </a:endParaRPr>
          </a:p>
        </p:txBody>
      </p:sp>
      <p:sp>
        <p:nvSpPr>
          <p:cNvPr id="6" name="Rectangle 5"/>
          <p:cNvSpPr/>
          <p:nvPr/>
        </p:nvSpPr>
        <p:spPr>
          <a:xfrm>
            <a:off x="323528" y="249493"/>
            <a:ext cx="4680520" cy="2662267"/>
          </a:xfrm>
          <a:prstGeom prst="rect">
            <a:avLst/>
          </a:prstGeom>
        </p:spPr>
        <p:txBody>
          <a:bodyPr wrap="square">
            <a:spAutoFit/>
          </a:bodyPr>
          <a:lstStyle/>
          <a:p>
            <a:pPr algn="just"/>
            <a:r>
              <a:rPr lang="fr-FR" sz="3400" dirty="0">
                <a:solidFill>
                  <a:prstClr val="white"/>
                </a:solidFill>
                <a:latin typeface="CS Avva Shenouda" pitchFamily="34" charset="0"/>
              </a:rPr>
              <a:t>¿`</a:t>
            </a:r>
            <a:r>
              <a:rPr lang="fr-FR" sz="3400" dirty="0" err="1">
                <a:solidFill>
                  <a:prstClr val="white"/>
                </a:solidFill>
                <a:latin typeface="CS Avva Shenouda" pitchFamily="34" charset="0"/>
              </a:rPr>
              <a:t>Tqa`e</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nte</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ni`ehoou</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najws</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ebol</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qen</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pa`pneuma</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ejen</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carx</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niben</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etai;amiwou</a:t>
            </a:r>
            <a:r>
              <a:rPr lang="fr-FR" sz="3400" dirty="0">
                <a:solidFill>
                  <a:prstClr val="white"/>
                </a:solidFill>
                <a:latin typeface="CS Avva Shenouda" pitchFamily="34" charset="0"/>
              </a:rPr>
              <a:t>@ </a:t>
            </a:r>
            <a:r>
              <a:rPr lang="fr-FR" sz="3100" dirty="0" err="1">
                <a:solidFill>
                  <a:prstClr val="white"/>
                </a:solidFill>
                <a:latin typeface="CS Avva Shenouda" pitchFamily="34" charset="0"/>
              </a:rPr>
              <a:t>pi`Pneuma</a:t>
            </a:r>
            <a:r>
              <a:rPr lang="fr-FR" sz="3100" dirty="0">
                <a:solidFill>
                  <a:prstClr val="white"/>
                </a:solidFill>
                <a:latin typeface="CS Avva Shenouda" pitchFamily="34" charset="0"/>
              </a:rPr>
              <a:t> `</a:t>
            </a:r>
            <a:r>
              <a:rPr lang="fr-FR" sz="3100" dirty="0" err="1">
                <a:solidFill>
                  <a:prstClr val="white"/>
                </a:solidFill>
                <a:latin typeface="CS Avva Shenouda" pitchFamily="34" charset="0"/>
              </a:rPr>
              <a:t>mParaklyton</a:t>
            </a:r>
            <a:r>
              <a:rPr lang="fr-FR" sz="3100" dirty="0">
                <a:solidFill>
                  <a:prstClr val="white"/>
                </a:solidFill>
                <a:latin typeface="CS Avva Shenouda" pitchFamily="34" charset="0"/>
              </a:rPr>
              <a:t>.</a:t>
            </a:r>
          </a:p>
        </p:txBody>
      </p:sp>
      <p:sp>
        <p:nvSpPr>
          <p:cNvPr id="7" name="Rectangle 6"/>
          <p:cNvSpPr/>
          <p:nvPr/>
        </p:nvSpPr>
        <p:spPr>
          <a:xfrm>
            <a:off x="467544" y="2787774"/>
            <a:ext cx="7920880" cy="2062103"/>
          </a:xfrm>
          <a:prstGeom prst="rect">
            <a:avLst/>
          </a:prstGeom>
        </p:spPr>
        <p:txBody>
          <a:bodyPr wrap="square">
            <a:spAutoFit/>
          </a:bodyPr>
          <a:lstStyle/>
          <a:p>
            <a:pPr algn="ctr"/>
            <a:r>
              <a:rPr lang="fr-FR" sz="3200" b="1" dirty="0">
                <a:solidFill>
                  <a:prstClr val="white"/>
                </a:solidFill>
                <a:latin typeface="Book Antiqua" pitchFamily="18" charset="0"/>
              </a:rPr>
              <a:t>"A la fin des temps, </a:t>
            </a:r>
          </a:p>
          <a:p>
            <a:pPr algn="ctr"/>
            <a:r>
              <a:rPr lang="fr-FR" sz="3200" b="1" dirty="0">
                <a:solidFill>
                  <a:prstClr val="white"/>
                </a:solidFill>
                <a:latin typeface="Book Antiqua" pitchFamily="18" charset="0"/>
              </a:rPr>
              <a:t>j’enverrai mon esprit </a:t>
            </a:r>
          </a:p>
          <a:p>
            <a:pPr algn="ctr"/>
            <a:r>
              <a:rPr lang="fr-FR" sz="3200" b="1" dirty="0">
                <a:solidFill>
                  <a:prstClr val="white"/>
                </a:solidFill>
                <a:latin typeface="Book Antiqua" pitchFamily="18" charset="0"/>
              </a:rPr>
              <a:t>sur tout corps," </a:t>
            </a:r>
          </a:p>
          <a:p>
            <a:pPr algn="ctr"/>
            <a:r>
              <a:rPr lang="fr-FR" sz="3200" b="1" dirty="0">
                <a:solidFill>
                  <a:prstClr val="white"/>
                </a:solidFill>
                <a:latin typeface="Book Antiqua" pitchFamily="18" charset="0"/>
              </a:rPr>
              <a:t>l’Esprit Consolateur. </a:t>
            </a:r>
          </a:p>
        </p:txBody>
      </p:sp>
    </p:spTree>
    <p:extLst>
      <p:ext uri="{BB962C8B-B14F-4D97-AF65-F5344CB8AC3E}">
        <p14:creationId xmlns:p14="http://schemas.microsoft.com/office/powerpoint/2010/main" val="2847710465"/>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82237" name="Group 93"/>
          <p:cNvGraphicFramePr>
            <a:graphicFrameLocks noGrp="1"/>
          </p:cNvGraphicFramePr>
          <p:nvPr>
            <p:ph sz="half" idx="1"/>
            <p:extLst>
              <p:ext uri="{D42A27DB-BD31-4B8C-83A1-F6EECF244321}">
                <p14:modId xmlns:p14="http://schemas.microsoft.com/office/powerpoint/2010/main" val="1481400627"/>
              </p:ext>
            </p:extLst>
          </p:nvPr>
        </p:nvGraphicFramePr>
        <p:xfrm>
          <a:off x="0" y="405765"/>
          <a:ext cx="9144000" cy="4494276"/>
        </p:xfrm>
        <a:graphic>
          <a:graphicData uri="http://schemas.openxmlformats.org/drawingml/2006/table">
            <a:tbl>
              <a:tblPr/>
              <a:tblGrid>
                <a:gridCol w="3397250">
                  <a:extLst>
                    <a:ext uri="{9D8B030D-6E8A-4147-A177-3AD203B41FA5}">
                      <a16:colId xmlns:a16="http://schemas.microsoft.com/office/drawing/2014/main" val="20000"/>
                    </a:ext>
                  </a:extLst>
                </a:gridCol>
                <a:gridCol w="3130550">
                  <a:extLst>
                    <a:ext uri="{9D8B030D-6E8A-4147-A177-3AD203B41FA5}">
                      <a16:colId xmlns:a16="http://schemas.microsoft.com/office/drawing/2014/main" val="20001"/>
                    </a:ext>
                  </a:extLst>
                </a:gridCol>
                <a:gridCol w="2616200">
                  <a:extLst>
                    <a:ext uri="{9D8B030D-6E8A-4147-A177-3AD203B41FA5}">
                      <a16:colId xmlns:a16="http://schemas.microsoft.com/office/drawing/2014/main" val="20002"/>
                    </a:ext>
                  </a:extLst>
                </a:gridCol>
              </a:tblGrid>
              <a:tr h="340995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200" b="0" i="0" u="sng" strike="noStrike" cap="none" normalizeH="0" baseline="0" dirty="0" err="1">
                          <a:ln>
                            <a:noFill/>
                          </a:ln>
                          <a:solidFill>
                            <a:srgbClr val="FF9900"/>
                          </a:solidFill>
                          <a:effectLst/>
                          <a:latin typeface="Coptic1" pitchFamily="2" charset="0"/>
                          <a:cs typeface="Arial" charset="0"/>
                        </a:rPr>
                        <a:t>Piou</a:t>
                      </a:r>
                      <a:r>
                        <a:rPr kumimoji="0" lang="en-US" sz="2200" b="0" i="0" u="sng" strike="noStrike" cap="none" normalizeH="0" baseline="0" dirty="0">
                          <a:ln>
                            <a:noFill/>
                          </a:ln>
                          <a:solidFill>
                            <a:srgbClr val="FF9900"/>
                          </a:solidFill>
                          <a:effectLst/>
                          <a:latin typeface="Coptic1" pitchFamily="2" charset="0"/>
                          <a:cs typeface="Arial" charset="0"/>
                        </a:rPr>
                        <a:t>/b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a:ln>
                            <a:noFill/>
                          </a:ln>
                          <a:solidFill>
                            <a:srgbClr val="FFFFFF"/>
                          </a:solidFill>
                          <a:effectLst/>
                          <a:latin typeface="Coptic1" pitchFamily="2" charset="0"/>
                          <a:cs typeface="Arial" charset="0"/>
                        </a:rPr>
                        <a:t>Palin on </a:t>
                      </a:r>
                      <a:r>
                        <a:rPr kumimoji="0" lang="en-US" sz="2200" b="0" i="0" u="none" strike="noStrike" cap="none" normalizeH="0" baseline="0" dirty="0" err="1">
                          <a:ln>
                            <a:noFill/>
                          </a:ln>
                          <a:solidFill>
                            <a:srgbClr val="FFFFFF"/>
                          </a:solidFill>
                          <a:effectLst/>
                          <a:latin typeface="Coptic1" pitchFamily="2" charset="0"/>
                          <a:cs typeface="Arial" charset="0"/>
                        </a:rPr>
                        <a:t>maren</a:t>
                      </a:r>
                      <a:r>
                        <a:rPr kumimoji="0" lang="en-US" sz="2200" b="0" i="0" u="none" strike="noStrike" cap="none" normalizeH="0" baseline="0" dirty="0">
                          <a:ln>
                            <a:noFill/>
                          </a:ln>
                          <a:solidFill>
                            <a:srgbClr val="FFFFFF"/>
                          </a:solidFill>
                          <a:effectLst/>
                          <a:latin typeface="Coptic1" pitchFamily="2" charset="0"/>
                          <a:cs typeface="Arial" charset="0"/>
                        </a:rPr>
                        <a:t>]ho </a:t>
                      </a:r>
                      <a:r>
                        <a:rPr kumimoji="0" lang="en-US" sz="2200" b="0" i="0" u="none" strike="noStrike" cap="none" normalizeH="0" baseline="0" dirty="0" err="1">
                          <a:ln>
                            <a:noFill/>
                          </a:ln>
                          <a:solidFill>
                            <a:srgbClr val="FFFFFF"/>
                          </a:solidFill>
                          <a:effectLst/>
                          <a:latin typeface="Coptic1" pitchFamily="2" charset="0"/>
                          <a:cs typeface="Arial" charset="0"/>
                        </a:rPr>
                        <a:t>e~V</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PiPantokratwr</a:t>
                      </a:r>
                      <a:r>
                        <a:rPr kumimoji="0" lang="en-US" sz="2200" b="0" i="0" u="none" strike="noStrike" cap="none" normalizeH="0" baseline="0" dirty="0">
                          <a:ln>
                            <a:noFill/>
                          </a:ln>
                          <a:solidFill>
                            <a:srgbClr val="FFFFFF"/>
                          </a:solidFill>
                          <a:effectLst/>
                          <a:latin typeface="Coptic1" pitchFamily="2" charset="0"/>
                          <a:cs typeface="Arial" charset="0"/>
                        </a:rPr>
                        <a:t> : </a:t>
                      </a:r>
                      <a:r>
                        <a:rPr kumimoji="0" lang="en-US" sz="2200" b="0" i="0" u="none" strike="noStrike" cap="none" normalizeH="0" baseline="0" dirty="0" err="1">
                          <a:ln>
                            <a:noFill/>
                          </a:ln>
                          <a:solidFill>
                            <a:srgbClr val="FFFFFF"/>
                          </a:solidFill>
                          <a:effectLst/>
                          <a:latin typeface="Coptic1" pitchFamily="2" charset="0"/>
                          <a:cs typeface="Arial" charset="0"/>
                        </a:rPr>
                        <a:t>V~Iwt</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m~Pen</a:t>
                      </a:r>
                      <a:r>
                        <a:rPr kumimoji="0" lang="en-US" sz="2200" b="0" i="0" u="none" strike="noStrike" cap="none" normalizeH="0" baseline="0" dirty="0">
                          <a:ln>
                            <a:noFill/>
                          </a:ln>
                          <a:solidFill>
                            <a:srgbClr val="FFFFFF"/>
                          </a:solidFill>
                          <a:effectLst/>
                          <a:latin typeface="Coptic1" pitchFamily="2" charset="0"/>
                          <a:cs typeface="Arial" charset="0"/>
                        </a:rPr>
                        <a:t>{</a:t>
                      </a:r>
                      <a:r>
                        <a:rPr kumimoji="0" lang="en-US" sz="2200" b="0" i="0" u="none" strike="noStrike" cap="none" normalizeH="0" baseline="0" dirty="0" err="1">
                          <a:ln>
                            <a:noFill/>
                          </a:ln>
                          <a:solidFill>
                            <a:srgbClr val="FFFFFF"/>
                          </a:solidFill>
                          <a:effectLst/>
                          <a:latin typeface="Coptic1" pitchFamily="2" charset="0"/>
                          <a:cs typeface="Arial" charset="0"/>
                        </a:rPr>
                        <a:t>oic</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ouoh</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PenNou</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ouoh</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PenCwt</a:t>
                      </a:r>
                      <a:r>
                        <a:rPr kumimoji="0" lang="en-US" sz="2200" b="0" i="0" u="none" strike="noStrike" cap="none" normalizeH="0" baseline="0" dirty="0">
                          <a:ln>
                            <a:noFill/>
                          </a:ln>
                          <a:solidFill>
                            <a:srgbClr val="FFFFFF"/>
                          </a:solidFill>
                          <a:effectLst/>
                          <a:latin typeface="Coptic1" pitchFamily="2" charset="0"/>
                          <a:cs typeface="Arial" charset="0"/>
                        </a:rPr>
                        <a:t>/r I/</a:t>
                      </a:r>
                      <a:r>
                        <a:rPr kumimoji="0" lang="en-US" sz="2200" b="0" i="0" u="none" strike="noStrike" cap="none" normalizeH="0" baseline="0" dirty="0" err="1">
                          <a:ln>
                            <a:noFill/>
                          </a:ln>
                          <a:solidFill>
                            <a:srgbClr val="FFFFFF"/>
                          </a:solidFill>
                          <a:effectLst/>
                          <a:latin typeface="Coptic1" pitchFamily="2" charset="0"/>
                          <a:cs typeface="Arial" charset="0"/>
                        </a:rPr>
                        <a:t>couc</a:t>
                      </a:r>
                      <a:r>
                        <a:rPr kumimoji="0" lang="en-US" sz="2200" b="0" i="0" u="none" strike="noStrike" cap="none" normalizeH="0" baseline="0" dirty="0">
                          <a:ln>
                            <a:noFill/>
                          </a:ln>
                          <a:solidFill>
                            <a:srgbClr val="FFFFFF"/>
                          </a:solidFill>
                          <a:effectLst/>
                          <a:latin typeface="Coptic1" pitchFamily="2" charset="0"/>
                          <a:cs typeface="Arial" charset="0"/>
                        </a:rPr>
                        <a:t> Pi&lt;~</a:t>
                      </a:r>
                      <a:r>
                        <a:rPr kumimoji="0" lang="en-US" sz="2200" b="0" i="0" u="none" strike="noStrike" cap="none" normalizeH="0" baseline="0" dirty="0" err="1">
                          <a:ln>
                            <a:noFill/>
                          </a:ln>
                          <a:solidFill>
                            <a:srgbClr val="FFFFFF"/>
                          </a:solidFill>
                          <a:effectLst/>
                          <a:latin typeface="Coptic1" pitchFamily="2" charset="0"/>
                          <a:cs typeface="Arial" charset="0"/>
                        </a:rPr>
                        <a:t>rictoc</a:t>
                      </a:r>
                      <a:r>
                        <a:rPr kumimoji="0" lang="en-US" sz="2200" b="0" i="0" u="none" strike="noStrike" cap="none" normalizeH="0" baseline="0" dirty="0">
                          <a:ln>
                            <a:noFill/>
                          </a:ln>
                          <a:solidFill>
                            <a:srgbClr val="FFFFFF"/>
                          </a:solidFill>
                          <a:effectLst/>
                          <a:latin typeface="Coptic1" pitchFamily="2" charset="0"/>
                          <a:cs typeface="Arial" charset="0"/>
                        </a:rPr>
                        <a:t>. Ten]ho </a:t>
                      </a:r>
                      <a:r>
                        <a:rPr kumimoji="0" lang="en-US" sz="2200" b="0" i="0" u="none" strike="noStrike" cap="none" normalizeH="0" baseline="0" dirty="0" err="1">
                          <a:ln>
                            <a:noFill/>
                          </a:ln>
                          <a:solidFill>
                            <a:srgbClr val="FFFFFF"/>
                          </a:solidFill>
                          <a:effectLst/>
                          <a:latin typeface="Coptic1" pitchFamily="2" charset="0"/>
                          <a:cs typeface="Arial" charset="0"/>
                        </a:rPr>
                        <a:t>ouoh</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tentwbh</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n~tekmeta~gayoc</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pimairwmi</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A~riv~meui</a:t>
                      </a:r>
                      <a:r>
                        <a:rPr kumimoji="0" lang="en-US" sz="2200" b="0" i="0" u="none" strike="noStrike" cap="none" normalizeH="0" baseline="0" dirty="0">
                          <a:ln>
                            <a:noFill/>
                          </a:ln>
                          <a:solidFill>
                            <a:srgbClr val="FFFFFF"/>
                          </a:solidFill>
                          <a:effectLst/>
                          <a:latin typeface="Coptic1" pitchFamily="2" charset="0"/>
                          <a:cs typeface="Arial" charset="0"/>
                        </a:rPr>
                        <a:t>~ P~{</a:t>
                      </a:r>
                      <a:r>
                        <a:rPr kumimoji="0" lang="en-US" sz="2200" b="0" i="0" u="none" strike="noStrike" cap="none" normalizeH="0" baseline="0" dirty="0" err="1">
                          <a:ln>
                            <a:noFill/>
                          </a:ln>
                          <a:solidFill>
                            <a:srgbClr val="FFFFFF"/>
                          </a:solidFill>
                          <a:effectLst/>
                          <a:latin typeface="Coptic1" pitchFamily="2" charset="0"/>
                          <a:cs typeface="Arial" charset="0"/>
                        </a:rPr>
                        <a:t>oic</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n~ni'u</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n~te</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neke~biaik</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e~tauenkot</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nenio</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nem</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nenc~n</a:t>
                      </a:r>
                      <a:r>
                        <a:rPr kumimoji="0" lang="en-US" sz="2200" b="0" i="0" u="none" strike="noStrike" cap="none" normalizeH="0" baseline="0" dirty="0">
                          <a:ln>
                            <a:noFill/>
                          </a:ln>
                          <a:solidFill>
                            <a:srgbClr val="FFFFFF"/>
                          </a:solidFill>
                          <a:effectLst/>
                          <a:latin typeface="Coptic1" pitchFamily="2" charset="0"/>
                          <a:cs typeface="Arial" charset="0"/>
                        </a:rPr>
                        <a:t>/</a:t>
                      </a:r>
                      <a:r>
                        <a:rPr kumimoji="0" lang="en-US" sz="2200" b="0" i="0" u="none" strike="noStrike" cap="none" normalizeH="0" baseline="0" dirty="0" err="1">
                          <a:ln>
                            <a:noFill/>
                          </a:ln>
                          <a:solidFill>
                            <a:srgbClr val="FFFFFF"/>
                          </a:solidFill>
                          <a:effectLst/>
                          <a:latin typeface="Coptic1" pitchFamily="2" charset="0"/>
                          <a:cs typeface="Arial" charset="0"/>
                        </a:rPr>
                        <a:t>ou</a:t>
                      </a:r>
                      <a:r>
                        <a:rPr kumimoji="0" lang="en-US" sz="2200" b="0" i="0" u="none" strike="noStrike" cap="none" normalizeH="0" baseline="0" dirty="0">
                          <a:ln>
                            <a:noFill/>
                          </a:ln>
                          <a:solidFill>
                            <a:srgbClr val="FFFFFF"/>
                          </a:solidFill>
                          <a:effectLst/>
                          <a:latin typeface="Coptic1" pitchFamily="2" charset="0"/>
                          <a:cs typeface="Arial" charset="0"/>
                        </a:rPr>
                        <a:t>.</a:t>
                      </a: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Arial" charset="0"/>
                          <a:cs typeface="Arial" charset="0"/>
                        </a:rPr>
                        <a:t>Le prêtre :</a:t>
                      </a:r>
                      <a:endParaRPr kumimoji="0" lang="en-US" sz="2000" b="0" i="0" u="none" strike="noStrike" cap="none" normalizeH="0" baseline="0" dirty="0">
                        <a:ln>
                          <a:noFill/>
                        </a:ln>
                        <a:solidFill>
                          <a:srgbClr val="FFFFFF"/>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200" b="0" i="0" u="none" strike="noStrike" cap="none" normalizeH="0" baseline="0" dirty="0">
                          <a:ln>
                            <a:noFill/>
                          </a:ln>
                          <a:solidFill>
                            <a:srgbClr val="FFFFFF"/>
                          </a:solidFill>
                          <a:effectLst/>
                          <a:latin typeface="Arial" charset="0"/>
                          <a:cs typeface="Arial" charset="0"/>
                        </a:rPr>
                        <a:t>Implorons encore Dieu Tout-Puissant, Père de notre Seigneur Dieu et Sauveur Jésus-Christ. Nous invoquons et nous supplions Ta bonté ô Ami du genre humain, Souviens-Toi Seigneur des âmes de tes serviteurs qui se sont endormis, nos pères et nos frères.</a:t>
                      </a:r>
                      <a:endParaRPr kumimoji="0" lang="fr-CA" sz="22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000" b="0" i="0" u="sng" strike="noStrike" cap="none" normalizeH="0" baseline="0" dirty="0">
                          <a:ln>
                            <a:noFill/>
                          </a:ln>
                          <a:solidFill>
                            <a:srgbClr val="FF9900"/>
                          </a:solidFill>
                          <a:effectLst/>
                          <a:latin typeface="Arial" charset="0"/>
                          <a:cs typeface="Arial" charset="0"/>
                        </a:rPr>
                        <a:t>الكاهن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وأيضاً فلنسأل الله ضابط الكل أبا ربنا وإلهنا ومخلصنا يسوع المسيح نسأل ونطلب من صلاحِكَ يا مُحب البشر،</a:t>
                      </a:r>
                      <a:r>
                        <a:rPr kumimoji="0" lang="fr-FR" sz="2800" b="0" i="0" u="none" strike="noStrike" cap="none" normalizeH="0" baseline="0" dirty="0">
                          <a:ln>
                            <a:noFill/>
                          </a:ln>
                          <a:solidFill>
                            <a:srgbClr val="FFFFFF"/>
                          </a:solidFill>
                          <a:effectLst/>
                          <a:latin typeface="Arial" charset="0"/>
                          <a:cs typeface="Arial" charset="0"/>
                        </a:rPr>
                        <a:t> </a:t>
                      </a:r>
                      <a:r>
                        <a:rPr kumimoji="0" lang="ar-SA" sz="2800" b="0" i="0" u="none" strike="noStrike" cap="none" normalizeH="0" baseline="0" dirty="0">
                          <a:ln>
                            <a:noFill/>
                          </a:ln>
                          <a:solidFill>
                            <a:srgbClr val="FFFFFF"/>
                          </a:solidFill>
                          <a:effectLst/>
                          <a:latin typeface="Arial" charset="0"/>
                          <a:cs typeface="Arial" charset="0"/>
                        </a:rPr>
                        <a:t>اذكر يا ربُ نفوس عبيدك آباءنا وإخوتنا الذين رقدوا.</a:t>
                      </a:r>
                      <a:r>
                        <a:rPr kumimoji="0" lang="en-US" sz="2800" b="0" i="0" u="none" strike="noStrike" cap="none" normalizeH="0" baseline="0" dirty="0">
                          <a:ln>
                            <a:noFill/>
                          </a:ln>
                          <a:solidFill>
                            <a:srgbClr val="FFFFFF"/>
                          </a:solidFill>
                          <a:effectLst/>
                          <a:latin typeface="Arial" charset="0"/>
                          <a:cs typeface="Arial" charset="0"/>
                        </a:rPr>
                        <a:t> </a:t>
                      </a: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1782239" name="Group 95"/>
          <p:cNvGraphicFramePr>
            <a:graphicFrameLocks noGrp="1"/>
          </p:cNvGraphicFramePr>
          <p:nvPr>
            <p:extLst>
              <p:ext uri="{D42A27DB-BD31-4B8C-83A1-F6EECF244321}">
                <p14:modId xmlns:p14="http://schemas.microsoft.com/office/powerpoint/2010/main" val="3786579559"/>
              </p:ext>
            </p:extLst>
          </p:nvPr>
        </p:nvGraphicFramePr>
        <p:xfrm>
          <a:off x="1816100" y="0"/>
          <a:ext cx="5511800" cy="342900"/>
        </p:xfrm>
        <a:graphic>
          <a:graphicData uri="http://schemas.openxmlformats.org/drawingml/2006/table">
            <a:tbl>
              <a:tblPr>
                <a:tableStyleId>{2D5ABB26-0587-4C30-8999-92F81FD0307C}</a:tableStyleId>
              </a:tblPr>
              <a:tblGrid>
                <a:gridCol w="5511800">
                  <a:extLst>
                    <a:ext uri="{9D8B030D-6E8A-4147-A177-3AD203B41FA5}">
                      <a16:colId xmlns:a16="http://schemas.microsoft.com/office/drawing/2014/main" val="20000"/>
                    </a:ext>
                  </a:extLst>
                </a:gridCol>
              </a:tblGrid>
              <a:tr h="2743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1800" u="none" strike="noStrike" cap="none" normalizeH="0" baseline="0" dirty="0">
                          <a:ln>
                            <a:noFill/>
                          </a:ln>
                          <a:solidFill>
                            <a:srgbClr val="FFFFFF"/>
                          </a:solidFill>
                          <a:effectLst/>
                          <a:latin typeface="Arial" panose="020B0604020202020204" pitchFamily="34" charset="0"/>
                        </a:rPr>
                        <a:t>Oraison des d</a:t>
                      </a:r>
                      <a:r>
                        <a:rPr kumimoji="0" lang="en-US" sz="1800" u="none" strike="noStrike" cap="none" normalizeH="0" baseline="0" dirty="0">
                          <a:ln>
                            <a:noFill/>
                          </a:ln>
                          <a:solidFill>
                            <a:srgbClr val="FFFFFF"/>
                          </a:solidFill>
                          <a:effectLst/>
                          <a:latin typeface="Arial" panose="020B0604020202020204" pitchFamily="34" charset="0"/>
                        </a:rPr>
                        <a:t>é</a:t>
                      </a:r>
                      <a:r>
                        <a:rPr kumimoji="0" lang="fr-CA" sz="1800" u="none" strike="noStrike" cap="none" normalizeH="0" baseline="0" dirty="0" err="1">
                          <a:ln>
                            <a:noFill/>
                          </a:ln>
                          <a:solidFill>
                            <a:srgbClr val="FFFFFF"/>
                          </a:solidFill>
                          <a:effectLst/>
                        </a:rPr>
                        <a:t>funts</a:t>
                      </a:r>
                      <a:r>
                        <a:rPr kumimoji="0" lang="fr-CA" sz="1800" u="none" strike="noStrike" cap="none" normalizeH="0" baseline="0" dirty="0">
                          <a:ln>
                            <a:noFill/>
                          </a:ln>
                          <a:solidFill>
                            <a:srgbClr val="FFFFFF"/>
                          </a:solidFill>
                          <a:effectLst/>
                        </a:rPr>
                        <a:t> - </a:t>
                      </a:r>
                      <a:r>
                        <a:rPr kumimoji="0" lang="ar-EG" sz="1800" u="none" strike="noStrike" cap="none" normalizeH="0" baseline="0" dirty="0" err="1">
                          <a:ln>
                            <a:noFill/>
                          </a:ln>
                          <a:solidFill>
                            <a:srgbClr val="FFFFFF"/>
                          </a:solidFill>
                          <a:effectLst/>
                        </a:rPr>
                        <a:t>أوشية</a:t>
                      </a:r>
                      <a:r>
                        <a:rPr kumimoji="0" lang="ar-EG" sz="1800" u="none" strike="noStrike" cap="none" normalizeH="0" baseline="0" dirty="0">
                          <a:ln>
                            <a:noFill/>
                          </a:ln>
                          <a:solidFill>
                            <a:srgbClr val="FFFFFF"/>
                          </a:solidFill>
                          <a:effectLst/>
                        </a:rPr>
                        <a:t> الراقدين</a:t>
                      </a:r>
                      <a:endParaRPr kumimoji="0" lang="en-CA" sz="1800" b="0" i="0" u="none" strike="noStrike" cap="none" normalizeH="0" baseline="0" dirty="0">
                        <a:ln>
                          <a:noFill/>
                        </a:ln>
                        <a:solidFill>
                          <a:srgbClr val="FFFFFF"/>
                        </a:solidFill>
                        <a:effectLst/>
                        <a:latin typeface="Arial" charset="0"/>
                        <a:cs typeface="Arial" charset="0"/>
                      </a:endParaRPr>
                    </a:p>
                  </a:txBody>
                  <a:tcPr marT="34290" marB="34290" horzOverflow="overflow">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38549" name="Group 21"/>
          <p:cNvGraphicFramePr>
            <a:graphicFrameLocks noGrp="1"/>
          </p:cNvGraphicFramePr>
          <p:nvPr>
            <p:ph sz="half" idx="1"/>
            <p:extLst>
              <p:ext uri="{D42A27DB-BD31-4B8C-83A1-F6EECF244321}">
                <p14:modId xmlns:p14="http://schemas.microsoft.com/office/powerpoint/2010/main" val="3232429816"/>
              </p:ext>
            </p:extLst>
          </p:nvPr>
        </p:nvGraphicFramePr>
        <p:xfrm>
          <a:off x="0" y="0"/>
          <a:ext cx="9144000" cy="4725924"/>
        </p:xfrm>
        <a:graphic>
          <a:graphicData uri="http://schemas.openxmlformats.org/drawingml/2006/table">
            <a:tbl>
              <a:tblPr/>
              <a:tblGrid>
                <a:gridCol w="3300919">
                  <a:extLst>
                    <a:ext uri="{9D8B030D-6E8A-4147-A177-3AD203B41FA5}">
                      <a16:colId xmlns:a16="http://schemas.microsoft.com/office/drawing/2014/main" val="20000"/>
                    </a:ext>
                  </a:extLst>
                </a:gridCol>
                <a:gridCol w="3274979">
                  <a:extLst>
                    <a:ext uri="{9D8B030D-6E8A-4147-A177-3AD203B41FA5}">
                      <a16:colId xmlns:a16="http://schemas.microsoft.com/office/drawing/2014/main" val="20001"/>
                    </a:ext>
                  </a:extLst>
                </a:gridCol>
                <a:gridCol w="2568102">
                  <a:extLst>
                    <a:ext uri="{9D8B030D-6E8A-4147-A177-3AD203B41FA5}">
                      <a16:colId xmlns:a16="http://schemas.microsoft.com/office/drawing/2014/main" val="20002"/>
                    </a:ext>
                  </a:extLst>
                </a:gridCol>
              </a:tblGrid>
              <a:tr h="462915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000" b="0" i="0" u="sng" strike="noStrike" cap="none" normalizeH="0" baseline="0" dirty="0" err="1">
                          <a:ln>
                            <a:noFill/>
                          </a:ln>
                          <a:solidFill>
                            <a:srgbClr val="FF9900"/>
                          </a:solidFill>
                          <a:effectLst/>
                          <a:latin typeface="Coptic1" pitchFamily="2" charset="0"/>
                          <a:cs typeface="Arial" charset="0"/>
                        </a:rPr>
                        <a:t>Pidia~kwn</a:t>
                      </a:r>
                      <a:r>
                        <a:rPr kumimoji="0" lang="en-US" sz="2000" b="0" i="0" u="sng" strike="noStrike" cap="none" normalizeH="0" baseline="0" dirty="0">
                          <a:ln>
                            <a:noFill/>
                          </a:ln>
                          <a:solidFill>
                            <a:srgbClr val="FF9900"/>
                          </a:solidFill>
                          <a:effectLst/>
                          <a:latin typeface="Coptic1" pitchFamily="2"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2300" b="0" i="0" u="none" strike="noStrike" cap="none" normalizeH="0" baseline="0" dirty="0" err="1">
                          <a:ln>
                            <a:noFill/>
                          </a:ln>
                          <a:solidFill>
                            <a:srgbClr val="FFFFFF"/>
                          </a:solidFill>
                          <a:effectLst/>
                          <a:latin typeface="Coptic1" pitchFamily="2" charset="0"/>
                          <a:cs typeface="Arial" charset="0"/>
                        </a:rPr>
                        <a:t>Twbh</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e~jen</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nenio</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nem</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nenc~n</a:t>
                      </a:r>
                      <a:r>
                        <a:rPr kumimoji="0" lang="en-US" sz="2300" b="0" i="0" u="none" strike="noStrike" cap="none" normalizeH="0" baseline="0" dirty="0">
                          <a:ln>
                            <a:noFill/>
                          </a:ln>
                          <a:solidFill>
                            <a:srgbClr val="FFFFFF"/>
                          </a:solidFill>
                          <a:effectLst/>
                          <a:latin typeface="Coptic1" pitchFamily="2" charset="0"/>
                          <a:cs typeface="Arial" charset="0"/>
                        </a:rPr>
                        <a:t>/</a:t>
                      </a:r>
                      <a:r>
                        <a:rPr kumimoji="0" lang="en-US" sz="2300" b="0" i="0" u="none" strike="noStrike" cap="none" normalizeH="0" baseline="0" dirty="0" err="1">
                          <a:ln>
                            <a:noFill/>
                          </a:ln>
                          <a:solidFill>
                            <a:srgbClr val="FFFFFF"/>
                          </a:solidFill>
                          <a:effectLst/>
                          <a:latin typeface="Coptic1" pitchFamily="2" charset="0"/>
                          <a:cs typeface="Arial" charset="0"/>
                        </a:rPr>
                        <a:t>ou</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e~taue~nkot</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aum~ton</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m~mwou</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qen</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v~nah</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m~Pi</a:t>
                      </a:r>
                      <a:r>
                        <a:rPr kumimoji="0" lang="en-US" sz="2300" b="0" i="0" u="none" strike="noStrike" cap="none" normalizeH="0" baseline="0" dirty="0">
                          <a:ln>
                            <a:noFill/>
                          </a:ln>
                          <a:solidFill>
                            <a:srgbClr val="FFFFFF"/>
                          </a:solidFill>
                          <a:effectLst/>
                          <a:latin typeface="Coptic1" pitchFamily="2" charset="0"/>
                          <a:cs typeface="Arial" charset="0"/>
                        </a:rPr>
                        <a:t>&lt;~</a:t>
                      </a:r>
                      <a:r>
                        <a:rPr kumimoji="0" lang="en-US" sz="2300" b="0" i="0" u="none" strike="noStrike" cap="none" normalizeH="0" baseline="0" dirty="0" err="1">
                          <a:ln>
                            <a:noFill/>
                          </a:ln>
                          <a:solidFill>
                            <a:srgbClr val="FFFFFF"/>
                          </a:solidFill>
                          <a:effectLst/>
                          <a:latin typeface="Coptic1" pitchFamily="2" charset="0"/>
                          <a:cs typeface="Arial" charset="0"/>
                        </a:rPr>
                        <a:t>rictoc</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icjen</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p~e~neh</a:t>
                      </a:r>
                      <a:r>
                        <a:rPr kumimoji="0" lang="en-US" sz="2300" b="0" i="0" u="none" strike="noStrike" cap="none" normalizeH="0" baseline="0" dirty="0">
                          <a:ln>
                            <a:noFill/>
                          </a:ln>
                          <a:solidFill>
                            <a:srgbClr val="FFFFFF"/>
                          </a:solidFill>
                          <a:effectLst/>
                          <a:latin typeface="Coptic1" pitchFamily="2" charset="0"/>
                          <a:cs typeface="Arial" charset="0"/>
                        </a:rPr>
                        <a:t> : </a:t>
                      </a:r>
                      <a:r>
                        <a:rPr kumimoji="0" lang="en-US" sz="2300" b="0" i="0" u="none" strike="noStrike" cap="none" normalizeH="0" baseline="0" dirty="0" err="1">
                          <a:ln>
                            <a:noFill/>
                          </a:ln>
                          <a:solidFill>
                            <a:srgbClr val="FFFFFF"/>
                          </a:solidFill>
                          <a:effectLst/>
                          <a:latin typeface="Coptic1" pitchFamily="2" charset="0"/>
                          <a:cs typeface="Arial" charset="0"/>
                        </a:rPr>
                        <a:t>nenio</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e~youab</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n~ar</a:t>
                      </a:r>
                      <a:r>
                        <a:rPr kumimoji="0" lang="en-US" sz="2300" b="0" i="0" u="none" strike="noStrike" cap="none" normalizeH="0" baseline="0" dirty="0">
                          <a:ln>
                            <a:noFill/>
                          </a:ln>
                          <a:solidFill>
                            <a:srgbClr val="FFFFFF"/>
                          </a:solidFill>
                          <a:effectLst/>
                          <a:latin typeface="Coptic1" pitchFamily="2" charset="0"/>
                          <a:cs typeface="Arial" charset="0"/>
                        </a:rPr>
                        <a:t>,/</a:t>
                      </a:r>
                      <a:r>
                        <a:rPr kumimoji="0" lang="en-US" sz="2300" b="0" i="0" u="none" strike="noStrike" cap="none" normalizeH="0" baseline="0" dirty="0" err="1">
                          <a:ln>
                            <a:noFill/>
                          </a:ln>
                          <a:solidFill>
                            <a:srgbClr val="FFFFFF"/>
                          </a:solidFill>
                          <a:effectLst/>
                          <a:latin typeface="Coptic1" pitchFamily="2" charset="0"/>
                          <a:cs typeface="Arial" charset="0"/>
                        </a:rPr>
                        <a:t>e~pickopoc</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ke</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nenio</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n~e~pickopoc</a:t>
                      </a:r>
                      <a:r>
                        <a:rPr kumimoji="0" lang="en-US" sz="2300" b="0" i="0" u="none" strike="noStrike" cap="none" normalizeH="0" baseline="0" dirty="0">
                          <a:ln>
                            <a:noFill/>
                          </a:ln>
                          <a:solidFill>
                            <a:srgbClr val="FFFFFF"/>
                          </a:solidFill>
                          <a:effectLst/>
                          <a:latin typeface="Coptic1" pitchFamily="2" charset="0"/>
                          <a:cs typeface="Arial" charset="0"/>
                        </a:rPr>
                        <a:t> : </a:t>
                      </a:r>
                      <a:r>
                        <a:rPr kumimoji="0" lang="en-US" sz="2300" b="0" i="0" u="none" strike="noStrike" cap="none" normalizeH="0" baseline="0" dirty="0" err="1">
                          <a:ln>
                            <a:noFill/>
                          </a:ln>
                          <a:solidFill>
                            <a:srgbClr val="FFFFFF"/>
                          </a:solidFill>
                          <a:effectLst/>
                          <a:latin typeface="Coptic1" pitchFamily="2" charset="0"/>
                          <a:cs typeface="Arial" charset="0"/>
                        </a:rPr>
                        <a:t>nenio</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n~h</a:t>
                      </a:r>
                      <a:r>
                        <a:rPr kumimoji="0" lang="en-US" sz="2300" b="0" i="0" u="none" strike="noStrike" cap="none" normalizeH="0" baseline="0" dirty="0">
                          <a:ln>
                            <a:noFill/>
                          </a:ln>
                          <a:solidFill>
                            <a:srgbClr val="FFFFFF"/>
                          </a:solidFill>
                          <a:effectLst/>
                          <a:latin typeface="Coptic1" pitchFamily="2" charset="0"/>
                          <a:cs typeface="Arial" charset="0"/>
                        </a:rPr>
                        <a:t>/</a:t>
                      </a:r>
                      <a:r>
                        <a:rPr kumimoji="0" lang="en-US" sz="2300" b="0" i="0" u="none" strike="noStrike" cap="none" normalizeH="0" baseline="0" dirty="0" err="1">
                          <a:ln>
                            <a:noFill/>
                          </a:ln>
                          <a:solidFill>
                            <a:srgbClr val="FFFFFF"/>
                          </a:solidFill>
                          <a:effectLst/>
                          <a:latin typeface="Coptic1" pitchFamily="2" charset="0"/>
                          <a:cs typeface="Arial" charset="0"/>
                        </a:rPr>
                        <a:t>goumenoc</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ke</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nenio</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m~p~recbuteroc</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nem</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nenc~n</a:t>
                      </a:r>
                      <a:r>
                        <a:rPr kumimoji="0" lang="en-US" sz="2300" b="0" i="0" u="none" strike="noStrike" cap="none" normalizeH="0" baseline="0" dirty="0">
                          <a:ln>
                            <a:noFill/>
                          </a:ln>
                          <a:solidFill>
                            <a:srgbClr val="FFFFFF"/>
                          </a:solidFill>
                          <a:effectLst/>
                          <a:latin typeface="Coptic1" pitchFamily="2" charset="0"/>
                          <a:cs typeface="Arial" charset="0"/>
                        </a:rPr>
                        <a:t>/</a:t>
                      </a:r>
                      <a:r>
                        <a:rPr kumimoji="0" lang="en-US" sz="2300" b="0" i="0" u="none" strike="noStrike" cap="none" normalizeH="0" baseline="0" dirty="0" err="1">
                          <a:ln>
                            <a:noFill/>
                          </a:ln>
                          <a:solidFill>
                            <a:srgbClr val="FFFFFF"/>
                          </a:solidFill>
                          <a:effectLst/>
                          <a:latin typeface="Coptic1" pitchFamily="2" charset="0"/>
                          <a:cs typeface="Arial" charset="0"/>
                        </a:rPr>
                        <a:t>ou</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n~dia~kwn</a:t>
                      </a:r>
                      <a:r>
                        <a:rPr kumimoji="0" lang="en-US" sz="2300" b="0" i="0" u="none" strike="noStrike" cap="none" normalizeH="0" baseline="0" dirty="0">
                          <a:ln>
                            <a:noFill/>
                          </a:ln>
                          <a:solidFill>
                            <a:srgbClr val="FFFFFF"/>
                          </a:solidFill>
                          <a:effectLst/>
                          <a:latin typeface="Coptic1" pitchFamily="2" charset="0"/>
                          <a:cs typeface="Arial" charset="0"/>
                        </a:rPr>
                        <a:t> :</a:t>
                      </a:r>
                      <a:endParaRPr kumimoji="0" lang="en-US" sz="23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Arial" charset="0"/>
                          <a:cs typeface="Arial" charset="0"/>
                        </a:rPr>
                        <a:t>Le diacre :</a:t>
                      </a:r>
                      <a:endParaRPr kumimoji="0" lang="en-US" sz="2000" b="0" i="0" u="none" strike="noStrike" cap="none" normalizeH="0" baseline="0" dirty="0">
                        <a:ln>
                          <a:noFill/>
                        </a:ln>
                        <a:solidFill>
                          <a:srgbClr val="FFFFFF"/>
                        </a:solidFill>
                        <a:effectLst/>
                        <a:latin typeface="Arial" charset="0"/>
                        <a:cs typeface="Arial" charset="0"/>
                      </a:endParaRPr>
                    </a:p>
                    <a:p>
                      <a:pPr algn="just"/>
                      <a:r>
                        <a:rPr kumimoji="0" lang="fr-CA" sz="2300" b="0" i="0" u="none" strike="noStrike" cap="none" normalizeH="0" baseline="0" dirty="0">
                          <a:ln>
                            <a:noFill/>
                          </a:ln>
                          <a:solidFill>
                            <a:srgbClr val="FFFFFF"/>
                          </a:solidFill>
                          <a:effectLst/>
                          <a:latin typeface="Arial" charset="0"/>
                          <a:cs typeface="Arial" charset="0"/>
                        </a:rPr>
                        <a:t>Implorez pour nos pères et nos frères qui se sont endormis dans la foi du Christ depuis le commencement. Nos Saints pères les archevêques et nos pères les évêques, nos pères les higoumènes, nos pères les prêtres, nos frères les diacres, </a:t>
                      </a:r>
                      <a:endParaRPr kumimoji="0" lang="en-US" sz="23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000" b="0" i="0" u="sng" strike="noStrike" cap="none" normalizeH="0" baseline="0" dirty="0">
                          <a:ln>
                            <a:noFill/>
                          </a:ln>
                          <a:solidFill>
                            <a:srgbClr val="FF9900"/>
                          </a:solidFill>
                          <a:effectLst/>
                          <a:latin typeface="Arial" charset="0"/>
                          <a:cs typeface="Arial" charset="0"/>
                        </a:rPr>
                        <a:t>الشماس :</a:t>
                      </a: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2800" b="0" i="0" u="none" strike="noStrike" cap="none" normalizeH="0" baseline="0" dirty="0">
                          <a:ln>
                            <a:noFill/>
                          </a:ln>
                          <a:solidFill>
                            <a:srgbClr val="FFFFFF"/>
                          </a:solidFill>
                          <a:effectLst/>
                          <a:latin typeface="Arial" charset="0"/>
                          <a:cs typeface="Arial" charset="0"/>
                        </a:rPr>
                        <a:t>اطلبوا عن آبائنا وأخوتنا الذين رقدوا وتنيحوا في الإيمان بالمسيح منذ البدء. آبائنا القديسين رؤساء الأساقفة وآبائنا الأساقفة. آبائنا القمامصة وآبائنا القسوس وإخوتنا الشمامسة. </a:t>
                      </a:r>
                      <a:endParaRPr kumimoji="0" lang="en-CA" sz="28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38549" name="Group 21"/>
          <p:cNvGraphicFramePr>
            <a:graphicFrameLocks noGrp="1"/>
          </p:cNvGraphicFramePr>
          <p:nvPr>
            <p:ph sz="half" idx="1"/>
            <p:extLst>
              <p:ext uri="{D42A27DB-BD31-4B8C-83A1-F6EECF244321}">
                <p14:modId xmlns:p14="http://schemas.microsoft.com/office/powerpoint/2010/main" val="730241013"/>
              </p:ext>
            </p:extLst>
          </p:nvPr>
        </p:nvGraphicFramePr>
        <p:xfrm>
          <a:off x="0" y="0"/>
          <a:ext cx="9144000" cy="4823460"/>
        </p:xfrm>
        <a:graphic>
          <a:graphicData uri="http://schemas.openxmlformats.org/drawingml/2006/table">
            <a:tbl>
              <a:tblPr/>
              <a:tblGrid>
                <a:gridCol w="3385226">
                  <a:extLst>
                    <a:ext uri="{9D8B030D-6E8A-4147-A177-3AD203B41FA5}">
                      <a16:colId xmlns:a16="http://schemas.microsoft.com/office/drawing/2014/main" val="20000"/>
                    </a:ext>
                  </a:extLst>
                </a:gridCol>
                <a:gridCol w="3164731">
                  <a:extLst>
                    <a:ext uri="{9D8B030D-6E8A-4147-A177-3AD203B41FA5}">
                      <a16:colId xmlns:a16="http://schemas.microsoft.com/office/drawing/2014/main" val="20001"/>
                    </a:ext>
                  </a:extLst>
                </a:gridCol>
                <a:gridCol w="2594043">
                  <a:extLst>
                    <a:ext uri="{9D8B030D-6E8A-4147-A177-3AD203B41FA5}">
                      <a16:colId xmlns:a16="http://schemas.microsoft.com/office/drawing/2014/main" val="20002"/>
                    </a:ext>
                  </a:extLst>
                </a:gridCol>
              </a:tblGrid>
              <a:tr h="462915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rgbClr val="FFFFFF"/>
                          </a:solidFill>
                          <a:effectLst/>
                          <a:latin typeface="Coptic1" pitchFamily="2" charset="0"/>
                          <a:cs typeface="Arial" charset="0"/>
                        </a:rPr>
                        <a:t>nenio</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m~mona,oc</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ke</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nenio</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n~lai~koc</a:t>
                      </a:r>
                      <a:r>
                        <a:rPr kumimoji="0" lang="en-US" sz="2400" b="0" i="0" u="none" strike="noStrike" cap="none" normalizeH="0" baseline="0" dirty="0">
                          <a:ln>
                            <a:noFill/>
                          </a:ln>
                          <a:solidFill>
                            <a:srgbClr val="FFFFFF"/>
                          </a:solidFill>
                          <a:effectLst/>
                          <a:latin typeface="Coptic1" pitchFamily="2" charset="0"/>
                          <a:cs typeface="Arial" charset="0"/>
                        </a:rPr>
                        <a:t> : </a:t>
                      </a:r>
                      <a:r>
                        <a:rPr kumimoji="0" lang="en-US" sz="2400" b="0" i="0" u="none" strike="noStrike" cap="none" normalizeH="0" baseline="0" dirty="0" err="1">
                          <a:ln>
                            <a:noFill/>
                          </a:ln>
                          <a:solidFill>
                            <a:srgbClr val="FFFFFF"/>
                          </a:solidFill>
                          <a:effectLst/>
                          <a:latin typeface="Coptic1" pitchFamily="2" charset="0"/>
                          <a:cs typeface="Arial" charset="0"/>
                        </a:rPr>
                        <a:t>nem</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e~h~r</a:t>
                      </a:r>
                      <a:r>
                        <a:rPr kumimoji="0" lang="en-US" sz="2400" b="0" i="0" u="none" strike="noStrike" cap="none" normalizeH="0" baseline="0" dirty="0">
                          <a:ln>
                            <a:noFill/>
                          </a:ln>
                          <a:solidFill>
                            <a:srgbClr val="FFFFFF"/>
                          </a:solidFill>
                          <a:effectLst/>
                          <a:latin typeface="Coptic1" pitchFamily="2" charset="0"/>
                          <a:cs typeface="Arial" charset="0"/>
                        </a:rPr>
                        <a:t>/</a:t>
                      </a:r>
                      <a:r>
                        <a:rPr kumimoji="0" lang="en-US" sz="2400" b="0" i="0" u="none" strike="noStrike" cap="none" normalizeH="0" baseline="0" dirty="0" err="1">
                          <a:ln>
                            <a:noFill/>
                          </a:ln>
                          <a:solidFill>
                            <a:srgbClr val="FFFFFF"/>
                          </a:solidFill>
                          <a:effectLst/>
                          <a:latin typeface="Coptic1" pitchFamily="2" charset="0"/>
                          <a:cs typeface="Arial" charset="0"/>
                        </a:rPr>
                        <a:t>i</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ejen</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a~napaucic</a:t>
                      </a:r>
                      <a:r>
                        <a:rPr kumimoji="0" lang="en-US" sz="2400" b="0" i="0" u="none" strike="noStrike" cap="none" normalizeH="0" baseline="0" dirty="0">
                          <a:ln>
                            <a:noFill/>
                          </a:ln>
                          <a:solidFill>
                            <a:srgbClr val="FFFFFF"/>
                          </a:solidFill>
                          <a:effectLst/>
                          <a:latin typeface="Coptic1" pitchFamily="2" charset="0"/>
                          <a:cs typeface="Arial" charset="0"/>
                        </a:rPr>
                        <a:t> t/</a:t>
                      </a:r>
                      <a:r>
                        <a:rPr kumimoji="0" lang="en-US" sz="2400" b="0" i="0" u="none" strike="noStrike" cap="none" normalizeH="0" baseline="0" dirty="0" err="1">
                          <a:ln>
                            <a:noFill/>
                          </a:ln>
                          <a:solidFill>
                            <a:srgbClr val="FFFFFF"/>
                          </a:solidFill>
                          <a:effectLst/>
                          <a:latin typeface="Coptic1" pitchFamily="2" charset="0"/>
                          <a:cs typeface="Arial" charset="0"/>
                        </a:rPr>
                        <a:t>rc</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n~te</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ni</a:t>
                      </a:r>
                      <a:r>
                        <a:rPr kumimoji="0" lang="en-US" sz="2400" b="0" i="0" u="none" strike="noStrike" cap="none" normalizeH="0" baseline="0" dirty="0">
                          <a:ln>
                            <a:noFill/>
                          </a:ln>
                          <a:solidFill>
                            <a:srgbClr val="FFFFFF"/>
                          </a:solidFill>
                          <a:effectLst/>
                          <a:latin typeface="Coptic1" pitchFamily="2" charset="0"/>
                          <a:cs typeface="Arial" charset="0"/>
                        </a:rPr>
                        <a:t>,~</a:t>
                      </a:r>
                      <a:r>
                        <a:rPr kumimoji="0" lang="en-US" sz="2400" b="0" i="0" u="none" strike="noStrike" cap="none" normalizeH="0" baseline="0" dirty="0" err="1">
                          <a:ln>
                            <a:noFill/>
                          </a:ln>
                          <a:solidFill>
                            <a:srgbClr val="FFFFFF"/>
                          </a:solidFill>
                          <a:effectLst/>
                          <a:latin typeface="Coptic1" pitchFamily="2" charset="0"/>
                          <a:cs typeface="Arial" charset="0"/>
                        </a:rPr>
                        <a:t>rictia~noc</a:t>
                      </a:r>
                      <a:r>
                        <a:rPr kumimoji="0" lang="en-US" sz="2400" b="0" i="0" u="none" strike="noStrike" cap="none" normalizeH="0" baseline="0" dirty="0">
                          <a:ln>
                            <a:noFill/>
                          </a:ln>
                          <a:solidFill>
                            <a:srgbClr val="FFFFFF"/>
                          </a:solidFill>
                          <a:effectLst/>
                          <a:latin typeface="Coptic1" pitchFamily="2" charset="0"/>
                          <a:cs typeface="Arial" charset="0"/>
                        </a:rPr>
                        <a:t> : </a:t>
                      </a:r>
                      <a:r>
                        <a:rPr kumimoji="0" lang="en-US" sz="2400" b="0" i="0" u="none" strike="noStrike" cap="none" normalizeH="0" baseline="0" dirty="0" err="1">
                          <a:ln>
                            <a:noFill/>
                          </a:ln>
                          <a:solidFill>
                            <a:srgbClr val="FFFFFF"/>
                          </a:solidFill>
                          <a:effectLst/>
                          <a:latin typeface="Coptic1" pitchFamily="2" charset="0"/>
                          <a:cs typeface="Arial" charset="0"/>
                        </a:rPr>
                        <a:t>hina</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n~te</a:t>
                      </a:r>
                      <a:r>
                        <a:rPr kumimoji="0" lang="en-US" sz="2400" b="0" i="0" u="none" strike="noStrike" cap="none" normalizeH="0" baseline="0" dirty="0">
                          <a:ln>
                            <a:noFill/>
                          </a:ln>
                          <a:solidFill>
                            <a:srgbClr val="FFFFFF"/>
                          </a:solidFill>
                          <a:effectLst/>
                          <a:latin typeface="Coptic1" pitchFamily="2" charset="0"/>
                          <a:cs typeface="Arial" charset="0"/>
                        </a:rPr>
                        <a:t> Pi&lt;~</a:t>
                      </a:r>
                      <a:r>
                        <a:rPr kumimoji="0" lang="en-US" sz="2400" b="0" i="0" u="none" strike="noStrike" cap="none" normalizeH="0" baseline="0" dirty="0" err="1">
                          <a:ln>
                            <a:noFill/>
                          </a:ln>
                          <a:solidFill>
                            <a:srgbClr val="FFFFFF"/>
                          </a:solidFill>
                          <a:effectLst/>
                          <a:latin typeface="Coptic1" pitchFamily="2" charset="0"/>
                          <a:cs typeface="Arial" charset="0"/>
                        </a:rPr>
                        <a:t>rictoc</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PenNou</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m~ton</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n~nou</a:t>
                      </a:r>
                      <a:r>
                        <a:rPr kumimoji="0" lang="en-US" sz="2400" b="0" i="0" u="none" strike="noStrike" cap="none" normalizeH="0" baseline="0" dirty="0" err="1">
                          <a:ln>
                            <a:noFill/>
                          </a:ln>
                          <a:solidFill>
                            <a:srgbClr val="FFFFFF"/>
                          </a:solidFill>
                          <a:effectLst/>
                          <a:latin typeface="Coptic1" pitchFamily="2" charset="0"/>
                          <a:cs typeface="Arial" charset="0"/>
                          <a:sym typeface="Symbol" pitchFamily="18" charset="2"/>
                        </a:rPr>
                        <a:t>'</a:t>
                      </a:r>
                      <a:r>
                        <a:rPr kumimoji="0" lang="en-US" sz="2400" b="0" i="0" u="none" strike="noStrike" cap="none" normalizeH="0" baseline="0" dirty="0" err="1">
                          <a:ln>
                            <a:noFill/>
                          </a:ln>
                          <a:solidFill>
                            <a:srgbClr val="FFFFFF"/>
                          </a:solidFill>
                          <a:effectLst/>
                          <a:latin typeface="Coptic1" pitchFamily="2" charset="0"/>
                          <a:cs typeface="Arial" charset="0"/>
                        </a:rPr>
                        <a:t>u</a:t>
                      </a:r>
                      <a:r>
                        <a:rPr kumimoji="0" lang="en-US" sz="2400" b="0" i="0" u="none" strike="noStrike" cap="none" normalizeH="0" baseline="0" dirty="0">
                          <a:ln>
                            <a:noFill/>
                          </a:ln>
                          <a:solidFill>
                            <a:srgbClr val="FFFFFF"/>
                          </a:solidFill>
                          <a:effectLst/>
                          <a:latin typeface="Coptic1" pitchFamily="2" charset="0"/>
                          <a:cs typeface="Arial" charset="0"/>
                        </a:rPr>
                        <a:t>,/ t/</a:t>
                      </a:r>
                      <a:r>
                        <a:rPr kumimoji="0" lang="en-US" sz="2400" b="0" i="0" u="none" strike="noStrike" cap="none" normalizeH="0" baseline="0" dirty="0" err="1">
                          <a:ln>
                            <a:noFill/>
                          </a:ln>
                          <a:solidFill>
                            <a:srgbClr val="FFFFFF"/>
                          </a:solidFill>
                          <a:effectLst/>
                          <a:latin typeface="Coptic1" pitchFamily="2" charset="0"/>
                          <a:cs typeface="Arial" charset="0"/>
                        </a:rPr>
                        <a:t>rou</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qen</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piparadicoc</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n~te</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p~ounof</a:t>
                      </a:r>
                      <a:r>
                        <a:rPr kumimoji="0" lang="en-US" sz="2400" b="0" i="0" u="none" strike="noStrike" cap="none" normalizeH="0" baseline="0" dirty="0">
                          <a:ln>
                            <a:noFill/>
                          </a:ln>
                          <a:solidFill>
                            <a:srgbClr val="FFFFFF"/>
                          </a:solidFill>
                          <a:effectLst/>
                          <a:latin typeface="Coptic1" pitchFamily="2" charset="0"/>
                          <a:cs typeface="Arial" charset="0"/>
                        </a:rPr>
                        <a:t> : </a:t>
                      </a:r>
                      <a:r>
                        <a:rPr kumimoji="0" lang="en-US" sz="2400" b="0" i="0" u="none" strike="noStrike" cap="none" normalizeH="0" baseline="0" dirty="0" err="1">
                          <a:ln>
                            <a:noFill/>
                          </a:ln>
                          <a:solidFill>
                            <a:srgbClr val="FFFFFF"/>
                          </a:solidFill>
                          <a:effectLst/>
                          <a:latin typeface="Coptic1" pitchFamily="2" charset="0"/>
                          <a:cs typeface="Arial" charset="0"/>
                        </a:rPr>
                        <a:t>a~non</a:t>
                      </a:r>
                      <a:r>
                        <a:rPr kumimoji="0" lang="en-US" sz="2400" b="0" i="0" u="none" strike="noStrike" cap="none" normalizeH="0" baseline="0" dirty="0">
                          <a:ln>
                            <a:noFill/>
                          </a:ln>
                          <a:solidFill>
                            <a:srgbClr val="FFFFFF"/>
                          </a:solidFill>
                          <a:effectLst/>
                          <a:latin typeface="Coptic1" pitchFamily="2" charset="0"/>
                          <a:cs typeface="Arial" charset="0"/>
                        </a:rPr>
                        <a:t> de </a:t>
                      </a:r>
                      <a:r>
                        <a:rPr kumimoji="0" lang="en-US" sz="2400" b="0" i="0" u="none" strike="noStrike" cap="none" normalizeH="0" baseline="0" dirty="0" err="1">
                          <a:ln>
                            <a:noFill/>
                          </a:ln>
                          <a:solidFill>
                            <a:srgbClr val="FFFFFF"/>
                          </a:solidFill>
                          <a:effectLst/>
                          <a:latin typeface="Coptic1" pitchFamily="2" charset="0"/>
                          <a:cs typeface="Arial" charset="0"/>
                        </a:rPr>
                        <a:t>hwn</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n~tefer</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pinai</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neman</a:t>
                      </a:r>
                      <a:r>
                        <a:rPr kumimoji="0" lang="en-US" sz="2400" b="0" i="0" u="none" strike="noStrike" cap="none" normalizeH="0" baseline="0" dirty="0">
                          <a:ln>
                            <a:noFill/>
                          </a:ln>
                          <a:solidFill>
                            <a:srgbClr val="FFFFFF"/>
                          </a:solidFill>
                          <a:effectLst/>
                          <a:latin typeface="Coptic1" pitchFamily="2" charset="0"/>
                          <a:cs typeface="Arial" charset="0"/>
                        </a:rPr>
                        <a:t> : </a:t>
                      </a:r>
                      <a:r>
                        <a:rPr kumimoji="0" lang="en-US" sz="2400" b="0" i="0" u="none" strike="noStrike" cap="none" normalizeH="0" baseline="0" dirty="0" err="1">
                          <a:ln>
                            <a:noFill/>
                          </a:ln>
                          <a:solidFill>
                            <a:srgbClr val="FFFFFF"/>
                          </a:solidFill>
                          <a:effectLst/>
                          <a:latin typeface="Coptic1" pitchFamily="2" charset="0"/>
                          <a:cs typeface="Arial" charset="0"/>
                        </a:rPr>
                        <a:t>n~tef,a</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nennobi</a:t>
                      </a:r>
                      <a:r>
                        <a:rPr kumimoji="0" lang="en-US" sz="2400" b="0" i="0" u="none" strike="noStrike" cap="none" normalizeH="0" baseline="0" dirty="0">
                          <a:ln>
                            <a:noFill/>
                          </a:ln>
                          <a:solidFill>
                            <a:srgbClr val="FFFFFF"/>
                          </a:solidFill>
                          <a:effectLst/>
                          <a:latin typeface="Coptic1" pitchFamily="2" charset="0"/>
                          <a:cs typeface="Arial" charset="0"/>
                        </a:rPr>
                        <a:t> nan </a:t>
                      </a:r>
                      <a:r>
                        <a:rPr kumimoji="0" lang="en-US" sz="2400" b="0" i="0" u="none" strike="noStrike" cap="none" normalizeH="0" baseline="0" dirty="0" err="1">
                          <a:ln>
                            <a:noFill/>
                          </a:ln>
                          <a:solidFill>
                            <a:srgbClr val="FFFFFF"/>
                          </a:solidFill>
                          <a:effectLst/>
                          <a:latin typeface="Coptic1" pitchFamily="2" charset="0"/>
                          <a:cs typeface="Arial" charset="0"/>
                        </a:rPr>
                        <a:t>e~bol</a:t>
                      </a:r>
                      <a:r>
                        <a:rPr kumimoji="0" lang="en-US" sz="2400" b="0" i="0" u="none" strike="noStrike" cap="none" normalizeH="0" baseline="0" dirty="0">
                          <a:ln>
                            <a:noFill/>
                          </a:ln>
                          <a:solidFill>
                            <a:srgbClr val="FFFFFF"/>
                          </a:solidFill>
                          <a:effectLst/>
                          <a:latin typeface="Arial" charset="0"/>
                          <a:cs typeface="Arial" charset="0"/>
                        </a:rPr>
                        <a:t>.</a:t>
                      </a: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charset="0"/>
                        </a:rPr>
                        <a:t>nos pères les moines, nos pères les laïcs et pour le repos de tous les chrétiens. Que Le Christ notre </a:t>
                      </a:r>
                      <a:r>
                        <a:rPr lang="fr-FR" sz="2400" b="0" i="0" u="none" strike="noStrike" kern="1200" baseline="0" dirty="0">
                          <a:solidFill>
                            <a:srgbClr val="FFFFFF"/>
                          </a:solidFill>
                          <a:latin typeface="Arial" panose="020B0604020202020204" pitchFamily="34" charset="0"/>
                          <a:ea typeface="+mn-ea"/>
                          <a:cs typeface="+mn-cs"/>
                        </a:rPr>
                        <a:t>Dieu, accorde le repos à leurs âmes au paradis de la joie, nous prenne en pitié et nous pardonne nos péchés.</a:t>
                      </a:r>
                      <a:endParaRPr kumimoji="0" lang="en-US" sz="24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آبائنا الرهبان وآبائنا العلمانيين وعن نياح كل المسيحيين</a:t>
                      </a:r>
                      <a:r>
                        <a:rPr kumimoji="0" lang="en-US" sz="2800" b="0" i="0" u="none" strike="noStrike" cap="none" normalizeH="0" baseline="0" dirty="0">
                          <a:ln>
                            <a:noFill/>
                          </a:ln>
                          <a:solidFill>
                            <a:srgbClr val="FFFFFF"/>
                          </a:solidFill>
                          <a:effectLst/>
                          <a:latin typeface="Arial" charset="0"/>
                          <a:cs typeface="Arial" charset="0"/>
                        </a:rPr>
                        <a:t> </a:t>
                      </a:r>
                      <a:r>
                        <a:rPr kumimoji="0" lang="ar-SA" sz="2800" b="0" i="0" u="none" strike="noStrike" cap="none" normalizeH="0" baseline="0" dirty="0">
                          <a:ln>
                            <a:noFill/>
                          </a:ln>
                          <a:solidFill>
                            <a:srgbClr val="FFFFFF"/>
                          </a:solidFill>
                          <a:effectLst/>
                          <a:latin typeface="Arial" charset="0"/>
                          <a:cs typeface="Arial" charset="0"/>
                        </a:rPr>
                        <a:t>لكي المسيح إلهنا يُنيح نفوسهم أجمعين في فردوس النعيم ونحنُ أيضاً يصنع معنا رحمة ويغفر لنا خطايانا.</a:t>
                      </a:r>
                      <a:endParaRPr kumimoji="0" lang="en-CA" sz="28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81103818"/>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42641" name="Group 17"/>
          <p:cNvGraphicFramePr>
            <a:graphicFrameLocks noGrp="1"/>
          </p:cNvGraphicFramePr>
          <p:nvPr>
            <p:ph sz="half" idx="1"/>
            <p:extLst>
              <p:ext uri="{D42A27DB-BD31-4B8C-83A1-F6EECF244321}">
                <p14:modId xmlns:p14="http://schemas.microsoft.com/office/powerpoint/2010/main" val="482636852"/>
              </p:ext>
            </p:extLst>
          </p:nvPr>
        </p:nvGraphicFramePr>
        <p:xfrm>
          <a:off x="-6351" y="0"/>
          <a:ext cx="9156701" cy="5143500"/>
        </p:xfrm>
        <a:graphic>
          <a:graphicData uri="http://schemas.openxmlformats.org/drawingml/2006/table">
            <a:tbl>
              <a:tblPr/>
              <a:tblGrid>
                <a:gridCol w="3320240">
                  <a:extLst>
                    <a:ext uri="{9D8B030D-6E8A-4147-A177-3AD203B41FA5}">
                      <a16:colId xmlns:a16="http://schemas.microsoft.com/office/drawing/2014/main" val="20000"/>
                    </a:ext>
                  </a:extLst>
                </a:gridCol>
                <a:gridCol w="3274979">
                  <a:extLst>
                    <a:ext uri="{9D8B030D-6E8A-4147-A177-3AD203B41FA5}">
                      <a16:colId xmlns:a16="http://schemas.microsoft.com/office/drawing/2014/main" val="20001"/>
                    </a:ext>
                  </a:extLst>
                </a:gridCol>
                <a:gridCol w="2561482">
                  <a:extLst>
                    <a:ext uri="{9D8B030D-6E8A-4147-A177-3AD203B41FA5}">
                      <a16:colId xmlns:a16="http://schemas.microsoft.com/office/drawing/2014/main" val="20002"/>
                    </a:ext>
                  </a:extLst>
                </a:gridCol>
              </a:tblGrid>
              <a:tr h="51435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000" b="0" i="0" u="sng" strike="noStrike" cap="none" normalizeH="0" baseline="0" dirty="0" err="1">
                          <a:ln>
                            <a:noFill/>
                          </a:ln>
                          <a:solidFill>
                            <a:srgbClr val="FF9900"/>
                          </a:solidFill>
                          <a:effectLst/>
                          <a:latin typeface="Coptic1" pitchFamily="2" charset="0"/>
                          <a:cs typeface="Arial" charset="0"/>
                        </a:rPr>
                        <a:t>Pilaoc</a:t>
                      </a:r>
                      <a:r>
                        <a:rPr kumimoji="0" lang="en-US" sz="2000" b="0" i="0" u="sng" strike="noStrike" cap="none" normalizeH="0" baseline="0" dirty="0">
                          <a:ln>
                            <a:noFill/>
                          </a:ln>
                          <a:solidFill>
                            <a:srgbClr val="FF9900"/>
                          </a:solidFill>
                          <a:effectLst/>
                          <a:latin typeface="Coptic1" pitchFamily="2"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dirty="0" err="1">
                          <a:ln>
                            <a:noFill/>
                          </a:ln>
                          <a:solidFill>
                            <a:srgbClr val="FFFFFF"/>
                          </a:solidFill>
                          <a:effectLst/>
                          <a:uLnTx/>
                          <a:uFillTx/>
                          <a:latin typeface="Coptic1" pitchFamily="2" charset="0"/>
                          <a:ea typeface="+mn-ea"/>
                          <a:cs typeface="Arial" charset="0"/>
                        </a:rPr>
                        <a:t>Kurie</a:t>
                      </a:r>
                      <a:r>
                        <a:rPr kumimoji="0" lang="en-US" sz="2400" b="0" i="0" u="none" strike="noStrike" kern="1200" cap="none" spc="0" normalizeH="0" baseline="0" noProof="0" dirty="0">
                          <a:ln>
                            <a:noFill/>
                          </a:ln>
                          <a:solidFill>
                            <a:srgbClr val="FFFFFF"/>
                          </a:solidFill>
                          <a:effectLst/>
                          <a:uLnTx/>
                          <a:uFillTx/>
                          <a:latin typeface="Coptic1" pitchFamily="2" charset="0"/>
                          <a:ea typeface="+mn-ea"/>
                          <a:cs typeface="Arial" charset="0"/>
                        </a:rPr>
                        <a:t>~ </a:t>
                      </a:r>
                      <a:r>
                        <a:rPr kumimoji="0" lang="en-US" sz="2400" b="0" i="0" u="none" strike="noStrike" kern="1200" cap="none" spc="0" normalizeH="0" baseline="0" noProof="0" dirty="0" err="1">
                          <a:ln>
                            <a:noFill/>
                          </a:ln>
                          <a:solidFill>
                            <a:srgbClr val="FFFFFF"/>
                          </a:solidFill>
                          <a:effectLst/>
                          <a:uLnTx/>
                          <a:uFillTx/>
                          <a:latin typeface="Coptic1" pitchFamily="2" charset="0"/>
                          <a:ea typeface="+mn-ea"/>
                          <a:cs typeface="Arial" charset="0"/>
                        </a:rPr>
                        <a:t>e~le</a:t>
                      </a:r>
                      <a:r>
                        <a:rPr kumimoji="0" lang="en-US" sz="2400" b="0" i="0" u="none" strike="noStrike" kern="1200" cap="none" spc="0" normalizeH="0" baseline="0" noProof="0" dirty="0">
                          <a:ln>
                            <a:noFill/>
                          </a:ln>
                          <a:solidFill>
                            <a:srgbClr val="FFFFFF"/>
                          </a:solidFill>
                          <a:effectLst/>
                          <a:uLnTx/>
                          <a:uFillTx/>
                          <a:latin typeface="Coptic1" pitchFamily="2" charset="0"/>
                          <a:ea typeface="+mn-ea"/>
                          <a:cs typeface="Arial" charset="0"/>
                        </a:rPr>
                        <a:t>/~con.</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000" b="0" i="0" u="sng" strike="noStrike" cap="none" normalizeH="0" baseline="0" dirty="0" err="1">
                          <a:ln>
                            <a:noFill/>
                          </a:ln>
                          <a:solidFill>
                            <a:srgbClr val="FF9900"/>
                          </a:solidFill>
                          <a:effectLst/>
                          <a:latin typeface="Coptic1" pitchFamily="2" charset="0"/>
                          <a:cs typeface="Arial" charset="0"/>
                        </a:rPr>
                        <a:t>Piou</a:t>
                      </a:r>
                      <a:r>
                        <a:rPr kumimoji="0" lang="en-US" sz="2000" b="0" i="0" u="sng" strike="noStrike" cap="none" normalizeH="0" baseline="0" dirty="0">
                          <a:ln>
                            <a:noFill/>
                          </a:ln>
                          <a:solidFill>
                            <a:srgbClr val="FF9900"/>
                          </a:solidFill>
                          <a:effectLst/>
                          <a:latin typeface="Coptic1" pitchFamily="2" charset="0"/>
                          <a:cs typeface="Arial" charset="0"/>
                        </a:rPr>
                        <a:t>/b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err="1">
                          <a:ln>
                            <a:noFill/>
                          </a:ln>
                          <a:solidFill>
                            <a:srgbClr val="FFFFFF"/>
                          </a:solidFill>
                          <a:effectLst/>
                          <a:latin typeface="Coptic1" pitchFamily="2" charset="0"/>
                          <a:cs typeface="Arial" charset="0"/>
                        </a:rPr>
                        <a:t>Arikataxioin</a:t>
                      </a:r>
                      <a:r>
                        <a:rPr kumimoji="0" lang="en-US" sz="2200" b="0" i="0" u="none" strike="noStrike" cap="none" normalizeH="0" baseline="0" dirty="0">
                          <a:ln>
                            <a:noFill/>
                          </a:ln>
                          <a:solidFill>
                            <a:srgbClr val="FFFFFF"/>
                          </a:solidFill>
                          <a:effectLst/>
                          <a:latin typeface="Coptic1" pitchFamily="2" charset="0"/>
                          <a:cs typeface="Arial" charset="0"/>
                        </a:rPr>
                        <a:t> P~{</a:t>
                      </a:r>
                      <a:r>
                        <a:rPr kumimoji="0" lang="en-US" sz="2200" b="0" i="0" u="none" strike="noStrike" cap="none" normalizeH="0" baseline="0" dirty="0" err="1">
                          <a:ln>
                            <a:noFill/>
                          </a:ln>
                          <a:solidFill>
                            <a:srgbClr val="FFFFFF"/>
                          </a:solidFill>
                          <a:effectLst/>
                          <a:latin typeface="Coptic1" pitchFamily="2" charset="0"/>
                          <a:cs typeface="Arial" charset="0"/>
                        </a:rPr>
                        <a:t>oic</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mam~ton</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n~nou</a:t>
                      </a:r>
                      <a:r>
                        <a:rPr kumimoji="0" lang="en-US" sz="2200" b="0" i="0" u="none" strike="noStrike" cap="none" normalizeH="0" baseline="0" dirty="0">
                          <a:ln>
                            <a:noFill/>
                          </a:ln>
                          <a:solidFill>
                            <a:srgbClr val="FFFFFF"/>
                          </a:solidFill>
                          <a:effectLst/>
                          <a:latin typeface="Coptic1" pitchFamily="2" charset="0"/>
                          <a:cs typeface="Arial" charset="0"/>
                        </a:rPr>
                        <a:t>~</a:t>
                      </a:r>
                      <a:r>
                        <a:rPr kumimoji="0" lang="en-US" sz="2200" b="0" i="0" u="none" strike="noStrike" cap="none" normalizeH="0" baseline="0" dirty="0">
                          <a:ln>
                            <a:noFill/>
                          </a:ln>
                          <a:solidFill>
                            <a:srgbClr val="FFFFFF"/>
                          </a:solidFill>
                          <a:effectLst/>
                          <a:latin typeface="Coptic1" pitchFamily="2" charset="0"/>
                          <a:cs typeface="Arial" charset="0"/>
                          <a:sym typeface="Symbol" pitchFamily="18" charset="2"/>
                        </a:rPr>
                        <a:t>'</a:t>
                      </a:r>
                      <a:r>
                        <a:rPr kumimoji="0" lang="en-US" sz="2200" b="0" i="0" u="none" strike="noStrike" cap="none" normalizeH="0" baseline="0" dirty="0">
                          <a:ln>
                            <a:noFill/>
                          </a:ln>
                          <a:solidFill>
                            <a:srgbClr val="FFFFFF"/>
                          </a:solidFill>
                          <a:effectLst/>
                          <a:latin typeface="Coptic1" pitchFamily="2" charset="0"/>
                          <a:cs typeface="Arial" charset="0"/>
                        </a:rPr>
                        <a:t>u,/ t/</a:t>
                      </a:r>
                      <a:r>
                        <a:rPr kumimoji="0" lang="en-US" sz="2200" b="0" i="0" u="none" strike="noStrike" cap="none" normalizeH="0" baseline="0" dirty="0" err="1">
                          <a:ln>
                            <a:noFill/>
                          </a:ln>
                          <a:solidFill>
                            <a:srgbClr val="FFFFFF"/>
                          </a:solidFill>
                          <a:effectLst/>
                          <a:latin typeface="Coptic1" pitchFamily="2" charset="0"/>
                          <a:cs typeface="Arial" charset="0"/>
                        </a:rPr>
                        <a:t>rou</a:t>
                      </a:r>
                      <a:r>
                        <a:rPr kumimoji="0" lang="en-US" sz="2200" b="0" i="0" u="none" strike="noStrike" cap="none" normalizeH="0" baseline="0" dirty="0">
                          <a:ln>
                            <a:noFill/>
                          </a:ln>
                          <a:solidFill>
                            <a:srgbClr val="FFFFFF"/>
                          </a:solidFill>
                          <a:effectLst/>
                          <a:latin typeface="Coptic1" pitchFamily="2" charset="0"/>
                          <a:cs typeface="Arial" charset="0"/>
                        </a:rPr>
                        <a:t> : </a:t>
                      </a:r>
                      <a:r>
                        <a:rPr kumimoji="0" lang="en-US" sz="2200" b="0" i="0" u="none" strike="noStrike" cap="none" normalizeH="0" baseline="0" dirty="0" err="1">
                          <a:ln>
                            <a:noFill/>
                          </a:ln>
                          <a:solidFill>
                            <a:srgbClr val="FFFFFF"/>
                          </a:solidFill>
                          <a:effectLst/>
                          <a:latin typeface="Coptic1" pitchFamily="2" charset="0"/>
                          <a:cs typeface="Arial" charset="0"/>
                        </a:rPr>
                        <a:t>qen</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kenf</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n~nenio</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eyouab</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Abraam</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nem</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Icaak</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nem</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Iakwb</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Sanousou</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qen</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ouma</a:t>
                      </a:r>
                      <a:r>
                        <a:rPr kumimoji="0" lang="en-US" sz="2200" b="0" i="0" u="none" strike="noStrike" cap="none" normalizeH="0" baseline="0" dirty="0">
                          <a:ln>
                            <a:noFill/>
                          </a:ln>
                          <a:solidFill>
                            <a:srgbClr val="FFFFFF"/>
                          </a:solidFill>
                          <a:effectLst/>
                          <a:latin typeface="Coptic1" pitchFamily="2" charset="0"/>
                          <a:cs typeface="Arial" charset="0"/>
                        </a:rPr>
                        <a:t> n~,~lo/ : </a:t>
                      </a:r>
                      <a:r>
                        <a:rPr kumimoji="0" lang="en-US" sz="2200" b="0" i="0" u="none" strike="noStrike" cap="none" normalizeH="0" baseline="0" dirty="0" err="1">
                          <a:ln>
                            <a:noFill/>
                          </a:ln>
                          <a:solidFill>
                            <a:srgbClr val="FFFFFF"/>
                          </a:solidFill>
                          <a:effectLst/>
                          <a:latin typeface="Coptic1" pitchFamily="2" charset="0"/>
                          <a:cs typeface="Arial" charset="0"/>
                        </a:rPr>
                        <a:t>hijen</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vmwou</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n~te</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p~emton</a:t>
                      </a:r>
                      <a:r>
                        <a:rPr kumimoji="0" lang="en-US" sz="2200" b="0" i="0" u="none" strike="noStrike" cap="none" normalizeH="0" baseline="0" dirty="0">
                          <a:ln>
                            <a:noFill/>
                          </a:ln>
                          <a:solidFill>
                            <a:srgbClr val="FFFFFF"/>
                          </a:solidFill>
                          <a:effectLst/>
                          <a:latin typeface="Coptic1" pitchFamily="2" charset="0"/>
                          <a:cs typeface="Arial" charset="0"/>
                        </a:rPr>
                        <a:t> : </a:t>
                      </a:r>
                      <a:r>
                        <a:rPr kumimoji="0" lang="en-US" sz="2200" b="0" i="0" u="none" strike="noStrike" cap="none" normalizeH="0" baseline="0" dirty="0" err="1">
                          <a:ln>
                            <a:noFill/>
                          </a:ln>
                          <a:solidFill>
                            <a:srgbClr val="FFFFFF"/>
                          </a:solidFill>
                          <a:effectLst/>
                          <a:latin typeface="Coptic1" pitchFamily="2" charset="0"/>
                          <a:cs typeface="Arial" charset="0"/>
                        </a:rPr>
                        <a:t>qen</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piparadicoc</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n~te</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p~ounof</a:t>
                      </a:r>
                      <a:r>
                        <a:rPr kumimoji="0" lang="en-US" sz="2200" b="0" i="0" u="none" strike="noStrike" cap="none" normalizeH="0" baseline="0" dirty="0">
                          <a:ln>
                            <a:noFill/>
                          </a:ln>
                          <a:solidFill>
                            <a:srgbClr val="FFFFFF"/>
                          </a:solidFill>
                          <a:effectLst/>
                          <a:latin typeface="Coptic1" pitchFamily="2" charset="0"/>
                          <a:cs typeface="Arial" charset="0"/>
                        </a:rPr>
                        <a:t>.</a:t>
                      </a: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000" b="0" i="0" u="sng" strike="noStrike" kern="1200" cap="none" spc="0" normalizeH="0" baseline="0" noProof="0" dirty="0">
                          <a:ln>
                            <a:noFill/>
                          </a:ln>
                          <a:solidFill>
                            <a:srgbClr val="FF9900"/>
                          </a:solidFill>
                          <a:effectLst/>
                          <a:uLnTx/>
                          <a:uFillTx/>
                          <a:latin typeface="Arial" charset="0"/>
                          <a:ea typeface="+mn-ea"/>
                          <a:cs typeface="Arial" charset="0"/>
                        </a:rPr>
                        <a:t>Le peuple :</a:t>
                      </a:r>
                      <a:r>
                        <a:rPr kumimoji="0" lang="en-US" sz="2000" b="0" i="0" u="none" strike="noStrike" kern="1200" cap="none" spc="0" normalizeH="0" baseline="0" noProof="0" dirty="0">
                          <a:ln>
                            <a:noFill/>
                          </a:ln>
                          <a:solidFill>
                            <a:srgbClr val="FFFFFF"/>
                          </a:solidFill>
                          <a:effectLst/>
                          <a:uLnTx/>
                          <a:uFillTx/>
                          <a:latin typeface="Arial" charset="0"/>
                          <a:ea typeface="+mn-ea"/>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1200" cap="none" spc="0" normalizeH="0" baseline="0" noProof="0" dirty="0" err="1">
                          <a:ln>
                            <a:noFill/>
                          </a:ln>
                          <a:solidFill>
                            <a:srgbClr val="FFFFFF"/>
                          </a:solidFill>
                          <a:effectLst/>
                          <a:uLnTx/>
                          <a:uFillTx/>
                          <a:latin typeface="Arial" charset="0"/>
                          <a:ea typeface="+mn-ea"/>
                          <a:cs typeface="Arial" charset="0"/>
                        </a:rPr>
                        <a:t>Pitié</a:t>
                      </a:r>
                      <a:r>
                        <a:rPr kumimoji="0" lang="en-US" sz="2000" b="0" i="0" u="none" strike="noStrike" kern="1200" cap="none" spc="0" normalizeH="0" baseline="0" noProof="0" dirty="0">
                          <a:ln>
                            <a:noFill/>
                          </a:ln>
                          <a:solidFill>
                            <a:srgbClr val="FFFFFF"/>
                          </a:solidFill>
                          <a:effectLst/>
                          <a:uLnTx/>
                          <a:uFillTx/>
                          <a:latin typeface="Arial" charset="0"/>
                          <a:ea typeface="+mn-ea"/>
                          <a:cs typeface="Arial" charset="0"/>
                        </a:rPr>
                        <a:t> Seigneur.</a:t>
                      </a:r>
                      <a:endParaRPr kumimoji="0" lang="fr-CA" sz="70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Arial" charset="0"/>
                          <a:cs typeface="Arial" charset="0"/>
                        </a:rPr>
                        <a:t>Le prêtre :</a:t>
                      </a:r>
                      <a:endParaRPr kumimoji="0" lang="en-US" sz="2000" b="0" i="0" u="none" strike="noStrike" cap="none" normalizeH="0" baseline="0" dirty="0">
                        <a:ln>
                          <a:noFill/>
                        </a:ln>
                        <a:solidFill>
                          <a:srgbClr val="FFFFFF"/>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rgbClr val="FFFFFF"/>
                          </a:solidFill>
                          <a:effectLst/>
                          <a:latin typeface="Arial" charset="0"/>
                          <a:cs typeface="Arial" charset="0"/>
                        </a:rPr>
                        <a:t>Daigne Seigneur accorder le repos à leurs âmes auprès de nos Saints pères Abraham, Isaac et Jacob. </a:t>
                      </a:r>
                      <a:r>
                        <a:rPr kumimoji="0" lang="fr-CA" sz="2400" b="0" i="0" u="none" strike="noStrike" cap="none" normalizeH="0" baseline="0" dirty="0" err="1">
                          <a:ln>
                            <a:noFill/>
                          </a:ln>
                          <a:solidFill>
                            <a:srgbClr val="FFFFFF"/>
                          </a:solidFill>
                          <a:effectLst/>
                          <a:latin typeface="Arial" charset="0"/>
                          <a:cs typeface="Arial" charset="0"/>
                        </a:rPr>
                        <a:t>Garde-les</a:t>
                      </a:r>
                      <a:r>
                        <a:rPr kumimoji="0" lang="fr-CA" sz="2400" b="0" i="0" u="none" strike="noStrike" cap="none" normalizeH="0" baseline="0" dirty="0">
                          <a:ln>
                            <a:noFill/>
                          </a:ln>
                          <a:solidFill>
                            <a:srgbClr val="FFFFFF"/>
                          </a:solidFill>
                          <a:effectLst/>
                          <a:latin typeface="Arial" charset="0"/>
                          <a:cs typeface="Arial" charset="0"/>
                        </a:rPr>
                        <a:t> sur les prés </a:t>
                      </a:r>
                      <a:r>
                        <a:rPr kumimoji="0" lang="fr-FR" sz="2400" b="0" i="0" u="none" strike="noStrike" cap="none" normalizeH="0" baseline="0" dirty="0">
                          <a:ln>
                            <a:noFill/>
                          </a:ln>
                          <a:solidFill>
                            <a:srgbClr val="FFFFFF"/>
                          </a:solidFill>
                          <a:effectLst/>
                          <a:latin typeface="Arial" charset="0"/>
                          <a:cs typeface="Arial" charset="0"/>
                        </a:rPr>
                        <a:t>d’herbe fraîche, près des eaux du repos, au paradis de la joie.</a:t>
                      </a:r>
                      <a:endParaRPr kumimoji="0" lang="fr-CA" sz="24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2000" b="0" i="0" u="sng" strike="noStrike" kern="1200" cap="none" spc="0" normalizeH="0" baseline="0" noProof="0" dirty="0">
                          <a:ln>
                            <a:noFill/>
                          </a:ln>
                          <a:solidFill>
                            <a:srgbClr val="FF9900"/>
                          </a:solidFill>
                          <a:effectLst/>
                          <a:uLnTx/>
                          <a:uFillTx/>
                          <a:latin typeface="Arial" charset="0"/>
                          <a:ea typeface="+mn-ea"/>
                          <a:cs typeface="Arial" charset="0"/>
                        </a:rPr>
                        <a:t>الشعب :</a:t>
                      </a:r>
                      <a:endParaRPr kumimoji="0" lang="ar-EG" sz="2000" b="0" i="0" u="sng" strike="noStrike" kern="1200" cap="none" spc="0" normalizeH="0" baseline="0" noProof="0" dirty="0">
                        <a:ln>
                          <a:noFill/>
                        </a:ln>
                        <a:solidFill>
                          <a:srgbClr val="FF9900"/>
                        </a:solidFill>
                        <a:effectLst/>
                        <a:uLnTx/>
                        <a:uFillTx/>
                        <a:latin typeface="Arial" charset="0"/>
                        <a:ea typeface="+mn-ea"/>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2000" b="0" i="0" u="none" strike="noStrike" kern="1200" cap="none" spc="0" normalizeH="0" baseline="0" noProof="0" dirty="0">
                          <a:ln>
                            <a:noFill/>
                          </a:ln>
                          <a:solidFill>
                            <a:srgbClr val="FFFFFF"/>
                          </a:solidFill>
                          <a:effectLst/>
                          <a:uLnTx/>
                          <a:uFillTx/>
                          <a:latin typeface="Arial" charset="0"/>
                          <a:ea typeface="+mn-ea"/>
                          <a:cs typeface="Arial" charset="0"/>
                        </a:rPr>
                        <a:t>يا ربُ ارحم.</a:t>
                      </a:r>
                      <a:endParaRPr kumimoji="0" lang="fr-FR" sz="7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000" b="0" i="0" u="sng" strike="noStrike" cap="none" normalizeH="0" baseline="0" dirty="0">
                          <a:ln>
                            <a:noFill/>
                          </a:ln>
                          <a:solidFill>
                            <a:srgbClr val="FF9900"/>
                          </a:solidFill>
                          <a:effectLst/>
                          <a:latin typeface="Arial" charset="0"/>
                          <a:cs typeface="Arial" charset="0"/>
                        </a:rPr>
                        <a:t>الكاهن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تفضل يا رب نيح نفوسهم جميعاً في أحضان آبائنا القديسين إبراهيم وإسحق ويعقوب. عُلهم في موضع خضرة على ماء الراحة في فردوس النعيم</a:t>
                      </a:r>
                      <a:r>
                        <a:rPr kumimoji="0" lang="fr-FR" sz="2800" b="0" i="0" u="none" strike="noStrike" cap="none" normalizeH="0" baseline="0" dirty="0">
                          <a:ln>
                            <a:noFill/>
                          </a:ln>
                          <a:solidFill>
                            <a:srgbClr val="FFFFFF"/>
                          </a:solidFill>
                          <a:effectLst/>
                          <a:latin typeface="Arial" charset="0"/>
                          <a:cs typeface="Arial" charset="0"/>
                        </a:rPr>
                        <a:t>.</a:t>
                      </a:r>
                      <a:endParaRPr kumimoji="0" lang="en-CA" sz="28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78841" name="Group 25"/>
          <p:cNvGraphicFramePr>
            <a:graphicFrameLocks noGrp="1"/>
          </p:cNvGraphicFramePr>
          <p:nvPr>
            <p:ph sz="half" idx="1"/>
            <p:extLst>
              <p:ext uri="{D42A27DB-BD31-4B8C-83A1-F6EECF244321}">
                <p14:modId xmlns:p14="http://schemas.microsoft.com/office/powerpoint/2010/main" val="1632601337"/>
              </p:ext>
            </p:extLst>
          </p:nvPr>
        </p:nvGraphicFramePr>
        <p:xfrm>
          <a:off x="0" y="82550"/>
          <a:ext cx="9144000" cy="4622800"/>
        </p:xfrm>
        <a:graphic>
          <a:graphicData uri="http://schemas.openxmlformats.org/drawingml/2006/table">
            <a:tbl>
              <a:tblPr/>
              <a:tblGrid>
                <a:gridCol w="3352800">
                  <a:extLst>
                    <a:ext uri="{9D8B030D-6E8A-4147-A177-3AD203B41FA5}">
                      <a16:colId xmlns:a16="http://schemas.microsoft.com/office/drawing/2014/main" val="20000"/>
                    </a:ext>
                  </a:extLst>
                </a:gridCol>
                <a:gridCol w="3253468">
                  <a:extLst>
                    <a:ext uri="{9D8B030D-6E8A-4147-A177-3AD203B41FA5}">
                      <a16:colId xmlns:a16="http://schemas.microsoft.com/office/drawing/2014/main" val="20001"/>
                    </a:ext>
                  </a:extLst>
                </a:gridCol>
                <a:gridCol w="2537732">
                  <a:extLst>
                    <a:ext uri="{9D8B030D-6E8A-4147-A177-3AD203B41FA5}">
                      <a16:colId xmlns:a16="http://schemas.microsoft.com/office/drawing/2014/main" val="20002"/>
                    </a:ext>
                  </a:extLst>
                </a:gridCol>
              </a:tblGrid>
              <a:tr h="46228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rgbClr val="FFFFFF"/>
                          </a:solidFill>
                          <a:effectLst/>
                          <a:latin typeface="Coptic1" pitchFamily="2" charset="0"/>
                          <a:cs typeface="Arial" charset="0"/>
                        </a:rPr>
                        <a:t>Pimae~tafvwt</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e~boln~q</a:t>
                      </a:r>
                      <a:r>
                        <a:rPr kumimoji="0" lang="en-US" sz="2400" b="0" i="0" u="none" strike="noStrike" cap="none" normalizeH="0" baseline="0" dirty="0">
                          <a:ln>
                            <a:noFill/>
                          </a:ln>
                          <a:solidFill>
                            <a:srgbClr val="FFFFFF"/>
                          </a:solidFill>
                          <a:effectLst/>
                          <a:latin typeface="Coptic1" pitchFamily="2" charset="0"/>
                          <a:cs typeface="Arial" charset="0"/>
                        </a:rPr>
                        <a:t>/</a:t>
                      </a:r>
                      <a:r>
                        <a:rPr kumimoji="0" lang="en-US" sz="2400" b="0" i="0" u="none" strike="noStrike" cap="none" normalizeH="0" baseline="0" dirty="0" err="1">
                          <a:ln>
                            <a:noFill/>
                          </a:ln>
                          <a:solidFill>
                            <a:srgbClr val="FFFFFF"/>
                          </a:solidFill>
                          <a:effectLst/>
                          <a:latin typeface="Coptic1" pitchFamily="2" charset="0"/>
                          <a:cs typeface="Arial" charset="0"/>
                        </a:rPr>
                        <a:t>tf</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n~je</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pim~kah</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n~h</a:t>
                      </a:r>
                      <a:r>
                        <a:rPr kumimoji="0" lang="en-US" sz="2400" b="0" i="0" u="none" strike="noStrike" cap="none" normalizeH="0" baseline="0" dirty="0">
                          <a:ln>
                            <a:noFill/>
                          </a:ln>
                          <a:solidFill>
                            <a:srgbClr val="FFFFFF"/>
                          </a:solidFill>
                          <a:effectLst/>
                          <a:latin typeface="Coptic1" pitchFamily="2" charset="0"/>
                          <a:cs typeface="Arial" charset="0"/>
                        </a:rPr>
                        <a:t>/t </a:t>
                      </a:r>
                      <a:r>
                        <a:rPr kumimoji="0" lang="en-US" sz="2400" b="0" i="0" u="none" strike="noStrike" cap="none" normalizeH="0" baseline="0" dirty="0" err="1">
                          <a:ln>
                            <a:noFill/>
                          </a:ln>
                          <a:solidFill>
                            <a:srgbClr val="FFFFFF"/>
                          </a:solidFill>
                          <a:effectLst/>
                          <a:latin typeface="Coptic1" pitchFamily="2" charset="0"/>
                          <a:cs typeface="Arial" charset="0"/>
                        </a:rPr>
                        <a:t>nem</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lup</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nem</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pifia~hom</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qen</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v~ouwini</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n~te</a:t>
                      </a:r>
                      <a:r>
                        <a:rPr kumimoji="0" lang="en-US" sz="2400" b="0" i="0" u="none" strike="noStrike" cap="none" normalizeH="0" baseline="0" dirty="0">
                          <a:ln>
                            <a:noFill/>
                          </a:ln>
                          <a:solidFill>
                            <a:srgbClr val="FFFFFF"/>
                          </a:solidFill>
                          <a:effectLst/>
                          <a:latin typeface="Coptic1" pitchFamily="2" charset="0"/>
                          <a:cs typeface="Arial" charset="0"/>
                        </a:rPr>
                        <a:t> n/</a:t>
                      </a:r>
                      <a:r>
                        <a:rPr kumimoji="0" lang="en-US" sz="2400" b="0" i="0" u="none" strike="noStrike" cap="none" normalizeH="0" baseline="0" dirty="0" err="1">
                          <a:ln>
                            <a:noFill/>
                          </a:ln>
                          <a:solidFill>
                            <a:srgbClr val="FFFFFF"/>
                          </a:solidFill>
                          <a:effectLst/>
                          <a:latin typeface="Coptic1" pitchFamily="2" charset="0"/>
                          <a:cs typeface="Arial" charset="0"/>
                        </a:rPr>
                        <a:t>eyouab</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n~tak</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Eke~tounoc</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n~toukecarx</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qen</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pie~hoou</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e~takyasf</a:t>
                      </a:r>
                      <a:r>
                        <a:rPr kumimoji="0" lang="en-US" sz="2400" b="0" i="0" u="none" strike="noStrike" cap="none" normalizeH="0" baseline="0" dirty="0">
                          <a:ln>
                            <a:noFill/>
                          </a:ln>
                          <a:solidFill>
                            <a:srgbClr val="FFFFFF"/>
                          </a:solidFill>
                          <a:effectLst/>
                          <a:latin typeface="Coptic1" pitchFamily="2" charset="0"/>
                          <a:cs typeface="Arial" charset="0"/>
                        </a:rPr>
                        <a:t> kata </a:t>
                      </a:r>
                      <a:r>
                        <a:rPr kumimoji="0" lang="en-US" sz="2400" b="0" i="0" u="none" strike="noStrike" cap="none" normalizeH="0" baseline="0" dirty="0" err="1">
                          <a:ln>
                            <a:noFill/>
                          </a:ln>
                          <a:solidFill>
                            <a:srgbClr val="FFFFFF"/>
                          </a:solidFill>
                          <a:effectLst/>
                          <a:latin typeface="Coptic1" pitchFamily="2" charset="0"/>
                          <a:cs typeface="Arial" charset="0"/>
                        </a:rPr>
                        <a:t>neke~paggelia</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m~m</a:t>
                      </a:r>
                      <a:r>
                        <a:rPr kumimoji="0" lang="en-US" sz="2400" b="0" i="0" u="none" strike="noStrike" cap="none" normalizeH="0" baseline="0" dirty="0">
                          <a:ln>
                            <a:noFill/>
                          </a:ln>
                          <a:solidFill>
                            <a:srgbClr val="FFFFFF"/>
                          </a:solidFill>
                          <a:effectLst/>
                          <a:latin typeface="Coptic1" pitchFamily="2" charset="0"/>
                          <a:cs typeface="Arial" charset="0"/>
                        </a:rPr>
                        <a:t>/</a:t>
                      </a:r>
                      <a:r>
                        <a:rPr kumimoji="0" lang="en-US" sz="2400" b="0" i="0" u="none" strike="noStrike" cap="none" normalizeH="0" baseline="0" dirty="0" err="1">
                          <a:ln>
                            <a:noFill/>
                          </a:ln>
                          <a:solidFill>
                            <a:srgbClr val="FFFFFF"/>
                          </a:solidFill>
                          <a:effectLst/>
                          <a:latin typeface="Coptic1" pitchFamily="2" charset="0"/>
                          <a:cs typeface="Arial" charset="0"/>
                        </a:rPr>
                        <a:t>i</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ouoh</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n~atmeynouj</a:t>
                      </a:r>
                      <a:r>
                        <a:rPr kumimoji="0" lang="en-US" sz="2400" b="0" i="0" u="none" strike="noStrike" cap="none" normalizeH="0" baseline="0" dirty="0">
                          <a:ln>
                            <a:noFill/>
                          </a:ln>
                          <a:solidFill>
                            <a:srgbClr val="FFFFFF"/>
                          </a:solidFill>
                          <a:effectLst/>
                          <a:latin typeface="Coptic1" pitchFamily="2" charset="0"/>
                          <a:cs typeface="Arial" charset="0"/>
                        </a:rPr>
                        <a:t>.</a:t>
                      </a: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rgbClr val="FFFFFF"/>
                          </a:solidFill>
                          <a:effectLst/>
                          <a:latin typeface="Arial" charset="0"/>
                          <a:cs typeface="Arial" charset="0"/>
                        </a:rPr>
                        <a:t>Le lieu qu’ont quitté toute tristesse, toute affliction et toute plainte dans la lumière de Tes Saints. </a:t>
                      </a:r>
                      <a:r>
                        <a:rPr lang="fr-FR" sz="2400" kern="1200" dirty="0">
                          <a:solidFill>
                            <a:srgbClr val="FFFFFF"/>
                          </a:solidFill>
                          <a:effectLst/>
                          <a:latin typeface="Arial" panose="020B0604020202020204" pitchFamily="34" charset="0"/>
                          <a:ea typeface="+mn-ea"/>
                          <a:cs typeface="+mn-cs"/>
                        </a:rPr>
                        <a:t>Ressuscite-les Seigneur au jour que Tu as fixé selon Tes promesses vraies et honnêtes.</a:t>
                      </a:r>
                      <a:endParaRPr kumimoji="0" lang="fr-CA" sz="24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الموضع الذي هرب منه الحزن والكآبة والتنهد في نور قديسيك.</a:t>
                      </a:r>
                      <a:endParaRPr kumimoji="0" lang="ar-EG" sz="2800" b="0" i="0" u="none" strike="noStrike" cap="none" normalizeH="0" baseline="0" dirty="0">
                        <a:ln>
                          <a:noFill/>
                        </a:ln>
                        <a:solidFill>
                          <a:srgbClr val="FFFFFF"/>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أقم أجسادهم في اليوم الذي رَسمتهُ كمواعيدِكَ الحقيقية غير الكاذبة.</a:t>
                      </a:r>
                      <a:endParaRPr kumimoji="0" lang="en-CA" sz="28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44697" name="Group 25"/>
          <p:cNvGraphicFramePr>
            <a:graphicFrameLocks noGrp="1"/>
          </p:cNvGraphicFramePr>
          <p:nvPr>
            <p:ph sz="half" idx="1"/>
            <p:extLst>
              <p:ext uri="{D42A27DB-BD31-4B8C-83A1-F6EECF244321}">
                <p14:modId xmlns:p14="http://schemas.microsoft.com/office/powerpoint/2010/main" val="2606633571"/>
              </p:ext>
            </p:extLst>
          </p:nvPr>
        </p:nvGraphicFramePr>
        <p:xfrm>
          <a:off x="0" y="-3139"/>
          <a:ext cx="9144000" cy="4693920"/>
        </p:xfrm>
        <a:graphic>
          <a:graphicData uri="http://schemas.openxmlformats.org/drawingml/2006/table">
            <a:tbl>
              <a:tblPr/>
              <a:tblGrid>
                <a:gridCol w="3439551">
                  <a:extLst>
                    <a:ext uri="{9D8B030D-6E8A-4147-A177-3AD203B41FA5}">
                      <a16:colId xmlns:a16="http://schemas.microsoft.com/office/drawing/2014/main" val="20000"/>
                    </a:ext>
                  </a:extLst>
                </a:gridCol>
                <a:gridCol w="3069199">
                  <a:extLst>
                    <a:ext uri="{9D8B030D-6E8A-4147-A177-3AD203B41FA5}">
                      <a16:colId xmlns:a16="http://schemas.microsoft.com/office/drawing/2014/main" val="20001"/>
                    </a:ext>
                  </a:extLst>
                </a:gridCol>
                <a:gridCol w="2635250">
                  <a:extLst>
                    <a:ext uri="{9D8B030D-6E8A-4147-A177-3AD203B41FA5}">
                      <a16:colId xmlns:a16="http://schemas.microsoft.com/office/drawing/2014/main" val="20002"/>
                    </a:ext>
                  </a:extLst>
                </a:gridCol>
              </a:tblGrid>
              <a:tr h="3747781">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rgbClr val="FFFFFF"/>
                          </a:solidFill>
                          <a:effectLst/>
                          <a:latin typeface="Coptic1" pitchFamily="2" charset="0"/>
                          <a:cs typeface="Arial" charset="0"/>
                        </a:rPr>
                        <a:t>Eke~er,arizecye</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nwou</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n~nia~gayon</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n~te</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neke~pagglia</a:t>
                      </a:r>
                      <a:r>
                        <a:rPr kumimoji="0" lang="en-US" sz="2800" b="0" i="0" u="none" strike="noStrike" cap="none" normalizeH="0" baseline="0" dirty="0">
                          <a:ln>
                            <a:noFill/>
                          </a:ln>
                          <a:solidFill>
                            <a:srgbClr val="FFFFFF"/>
                          </a:solidFill>
                          <a:effectLst/>
                          <a:latin typeface="Coptic1" pitchFamily="2" charset="0"/>
                          <a:cs typeface="Arial" charset="0"/>
                        </a:rPr>
                        <a:t>~ : n/</a:t>
                      </a:r>
                      <a:r>
                        <a:rPr kumimoji="0" lang="en-US" sz="2800" b="0" i="0" u="none" strike="noStrike" cap="none" normalizeH="0" baseline="0" dirty="0" err="1">
                          <a:ln>
                            <a:noFill/>
                          </a:ln>
                          <a:solidFill>
                            <a:srgbClr val="FFFFFF"/>
                          </a:solidFill>
                          <a:effectLst/>
                          <a:latin typeface="Coptic1" pitchFamily="2" charset="0"/>
                          <a:cs typeface="Arial" charset="0"/>
                        </a:rPr>
                        <a:t>e~te</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m~pe</a:t>
                      </a:r>
                      <a:r>
                        <a:rPr kumimoji="0" lang="en-US" sz="2800" b="0" i="0" u="none" strike="noStrike" cap="none" normalizeH="0" baseline="0" dirty="0">
                          <a:ln>
                            <a:noFill/>
                          </a:ln>
                          <a:solidFill>
                            <a:srgbClr val="FFFFFF"/>
                          </a:solidFill>
                          <a:effectLst/>
                          <a:latin typeface="Coptic1" pitchFamily="2" charset="0"/>
                          <a:cs typeface="Arial" charset="0"/>
                        </a:rPr>
                        <a:t> bal </a:t>
                      </a:r>
                      <a:r>
                        <a:rPr kumimoji="0" lang="en-US" sz="2800" b="0" i="0" u="none" strike="noStrike" cap="none" normalizeH="0" baseline="0" dirty="0" err="1">
                          <a:ln>
                            <a:noFill/>
                          </a:ln>
                          <a:solidFill>
                            <a:srgbClr val="FFFFFF"/>
                          </a:solidFill>
                          <a:effectLst/>
                          <a:latin typeface="Coptic1" pitchFamily="2" charset="0"/>
                          <a:cs typeface="Arial" charset="0"/>
                        </a:rPr>
                        <a:t>nau</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e~rwou</a:t>
                      </a:r>
                      <a:r>
                        <a:rPr kumimoji="0" lang="en-US" sz="2800" b="0" i="0" u="none" strike="noStrike" cap="none" normalizeH="0" baseline="0" dirty="0">
                          <a:ln>
                            <a:noFill/>
                          </a:ln>
                          <a:solidFill>
                            <a:srgbClr val="FFFFFF"/>
                          </a:solidFill>
                          <a:effectLst/>
                          <a:latin typeface="Coptic1" pitchFamily="2" charset="0"/>
                          <a:cs typeface="Arial" charset="0"/>
                        </a:rPr>
                        <a:t> : </a:t>
                      </a:r>
                      <a:r>
                        <a:rPr kumimoji="0" lang="en-US" sz="2800" b="0" i="0" u="none" strike="noStrike" cap="none" normalizeH="0" baseline="0" dirty="0" err="1">
                          <a:ln>
                            <a:noFill/>
                          </a:ln>
                          <a:solidFill>
                            <a:srgbClr val="FFFFFF"/>
                          </a:solidFill>
                          <a:effectLst/>
                          <a:latin typeface="Coptic1" pitchFamily="2" charset="0"/>
                          <a:cs typeface="Arial" charset="0"/>
                        </a:rPr>
                        <a:t>oude</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m~pe</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masj</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coymou</a:t>
                      </a:r>
                      <a:r>
                        <a:rPr kumimoji="0" lang="en-US" sz="2800" b="0" i="0" u="none" strike="noStrike" cap="none" normalizeH="0" baseline="0" dirty="0">
                          <a:ln>
                            <a:noFill/>
                          </a:ln>
                          <a:solidFill>
                            <a:srgbClr val="FFFFFF"/>
                          </a:solidFill>
                          <a:effectLst/>
                          <a:latin typeface="Coptic1" pitchFamily="2" charset="0"/>
                          <a:cs typeface="Arial" charset="0"/>
                        </a:rPr>
                        <a:t> : </a:t>
                      </a:r>
                      <a:r>
                        <a:rPr kumimoji="0" lang="en-US" sz="2800" b="0" i="0" u="none" strike="noStrike" cap="none" normalizeH="0" baseline="0" dirty="0" err="1">
                          <a:ln>
                            <a:noFill/>
                          </a:ln>
                          <a:solidFill>
                            <a:srgbClr val="FFFFFF"/>
                          </a:solidFill>
                          <a:effectLst/>
                          <a:latin typeface="Coptic1" pitchFamily="2" charset="0"/>
                          <a:cs typeface="Arial" charset="0"/>
                        </a:rPr>
                        <a:t>oude</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m~poui</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e~h~r</a:t>
                      </a:r>
                      <a:r>
                        <a:rPr kumimoji="0" lang="en-US" sz="2800" b="0" i="0" u="none" strike="noStrike" cap="none" normalizeH="0" baseline="0" dirty="0">
                          <a:ln>
                            <a:noFill/>
                          </a:ln>
                          <a:solidFill>
                            <a:srgbClr val="FFFFFF"/>
                          </a:solidFill>
                          <a:effectLst/>
                          <a:latin typeface="Coptic1" pitchFamily="2" charset="0"/>
                          <a:cs typeface="Arial" charset="0"/>
                        </a:rPr>
                        <a:t>/</a:t>
                      </a:r>
                      <a:r>
                        <a:rPr kumimoji="0" lang="en-US" sz="2800" b="0" i="0" u="none" strike="noStrike" cap="none" normalizeH="0" baseline="0" dirty="0" err="1">
                          <a:ln>
                            <a:noFill/>
                          </a:ln>
                          <a:solidFill>
                            <a:srgbClr val="FFFFFF"/>
                          </a:solidFill>
                          <a:effectLst/>
                          <a:latin typeface="Coptic1" pitchFamily="2" charset="0"/>
                          <a:cs typeface="Arial" charset="0"/>
                        </a:rPr>
                        <a:t>i</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e~jen</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p~h</a:t>
                      </a:r>
                      <a:r>
                        <a:rPr kumimoji="0" lang="en-US" sz="2800" b="0" i="0" u="none" strike="noStrike" cap="none" normalizeH="0" baseline="0" dirty="0">
                          <a:ln>
                            <a:noFill/>
                          </a:ln>
                          <a:solidFill>
                            <a:srgbClr val="FFFFFF"/>
                          </a:solidFill>
                          <a:effectLst/>
                          <a:latin typeface="Coptic1" pitchFamily="2" charset="0"/>
                          <a:cs typeface="Arial" charset="0"/>
                        </a:rPr>
                        <a:t>/t </a:t>
                      </a:r>
                      <a:r>
                        <a:rPr kumimoji="0" lang="en-US" sz="2800" b="0" i="0" u="none" strike="noStrike" cap="none" normalizeH="0" baseline="0" dirty="0" err="1">
                          <a:ln>
                            <a:noFill/>
                          </a:ln>
                          <a:solidFill>
                            <a:srgbClr val="FFFFFF"/>
                          </a:solidFill>
                          <a:effectLst/>
                          <a:latin typeface="Coptic1" pitchFamily="2" charset="0"/>
                          <a:cs typeface="Arial" charset="0"/>
                        </a:rPr>
                        <a:t>n~rwmi</a:t>
                      </a:r>
                      <a:r>
                        <a:rPr kumimoji="0" lang="en-US" sz="2800" b="0" i="0" u="none" strike="noStrike" cap="none" normalizeH="0" baseline="0" dirty="0">
                          <a:ln>
                            <a:noFill/>
                          </a:ln>
                          <a:solidFill>
                            <a:srgbClr val="FFFFFF"/>
                          </a:solidFill>
                          <a:effectLst/>
                          <a:latin typeface="Coptic1" pitchFamily="2" charset="0"/>
                          <a:cs typeface="Arial" charset="0"/>
                        </a:rPr>
                        <a:t>. N/</a:t>
                      </a:r>
                      <a:r>
                        <a:rPr kumimoji="0" lang="en-US" sz="2800" b="0" i="0" u="none" strike="noStrike" cap="none" normalizeH="0" baseline="0" dirty="0" err="1">
                          <a:ln>
                            <a:noFill/>
                          </a:ln>
                          <a:solidFill>
                            <a:srgbClr val="FFFFFF"/>
                          </a:solidFill>
                          <a:effectLst/>
                          <a:latin typeface="Coptic1" pitchFamily="2" charset="0"/>
                          <a:cs typeface="Arial" charset="0"/>
                        </a:rPr>
                        <a:t>e~takcebtwtou</a:t>
                      </a:r>
                      <a:r>
                        <a:rPr kumimoji="0" lang="en-US" sz="2800" b="0" i="0" u="none" strike="noStrike" cap="none" normalizeH="0" baseline="0" dirty="0">
                          <a:ln>
                            <a:noFill/>
                          </a:ln>
                          <a:solidFill>
                            <a:srgbClr val="FFFFFF"/>
                          </a:solidFill>
                          <a:effectLst/>
                          <a:latin typeface="Coptic1" pitchFamily="2" charset="0"/>
                          <a:cs typeface="Arial" charset="0"/>
                        </a:rPr>
                        <a:t> V~} </a:t>
                      </a:r>
                      <a:r>
                        <a:rPr kumimoji="0" lang="en-US" sz="2800" b="0" i="0" u="none" strike="noStrike" cap="none" normalizeH="0" baseline="0" dirty="0" err="1">
                          <a:ln>
                            <a:noFill/>
                          </a:ln>
                          <a:solidFill>
                            <a:srgbClr val="FFFFFF"/>
                          </a:solidFill>
                          <a:effectLst/>
                          <a:latin typeface="Coptic1" pitchFamily="2" charset="0"/>
                          <a:cs typeface="Arial" charset="0"/>
                        </a:rPr>
                        <a:t>n~n</a:t>
                      </a:r>
                      <a:r>
                        <a:rPr kumimoji="0" lang="en-US" sz="2800" b="0" i="0" u="none" strike="noStrike" cap="none" normalizeH="0" baseline="0" dirty="0">
                          <a:ln>
                            <a:noFill/>
                          </a:ln>
                          <a:solidFill>
                            <a:srgbClr val="FFFFFF"/>
                          </a:solidFill>
                          <a:effectLst/>
                          <a:latin typeface="Coptic1" pitchFamily="2" charset="0"/>
                          <a:cs typeface="Arial" charset="0"/>
                        </a:rPr>
                        <a:t>/</a:t>
                      </a:r>
                      <a:r>
                        <a:rPr kumimoji="0" lang="en-US" sz="2800" b="0" i="0" u="none" strike="noStrike" cap="none" normalizeH="0" baseline="0" dirty="0" err="1">
                          <a:ln>
                            <a:noFill/>
                          </a:ln>
                          <a:solidFill>
                            <a:srgbClr val="FFFFFF"/>
                          </a:solidFill>
                          <a:effectLst/>
                          <a:latin typeface="Coptic1" pitchFamily="2" charset="0"/>
                          <a:cs typeface="Arial" charset="0"/>
                        </a:rPr>
                        <a:t>eymei</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m~PekRan</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e~youab</a:t>
                      </a:r>
                      <a:r>
                        <a:rPr kumimoji="0" lang="en-US" sz="2800" b="0" i="0" u="none" strike="noStrike" cap="none" normalizeH="0" baseline="0" dirty="0">
                          <a:ln>
                            <a:noFill/>
                          </a:ln>
                          <a:solidFill>
                            <a:srgbClr val="FFFFFF"/>
                          </a:solidFill>
                          <a:effectLst/>
                          <a:latin typeface="Coptic1" pitchFamily="2" charset="0"/>
                          <a:cs typeface="Arial" charset="0"/>
                        </a:rPr>
                        <a:t>.</a:t>
                      </a:r>
                    </a:p>
                  </a:txBody>
                  <a:tcPr marL="90000" marR="90000" marT="0" marB="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rgbClr val="FFFFFF"/>
                          </a:solidFill>
                          <a:effectLst/>
                          <a:latin typeface="Arial" charset="0"/>
                          <a:cs typeface="Arial" charset="0"/>
                        </a:rPr>
                        <a:t>Accorde-leur les biens que Tu as promis : ce que l’œil n’a jamais vu, que l’oreille n’a jamais entendu, que le cœur de l’homme n’a jamais conçu </a:t>
                      </a:r>
                      <a:r>
                        <a:rPr lang="fr-FR" sz="2400" kern="1200" dirty="0">
                          <a:solidFill>
                            <a:srgbClr val="FFFFFF"/>
                          </a:solidFill>
                          <a:effectLst/>
                          <a:latin typeface="Arial" panose="020B0604020202020204" pitchFamily="34" charset="0"/>
                          <a:ea typeface="+mn-ea"/>
                          <a:cs typeface="+mn-cs"/>
                        </a:rPr>
                        <a:t>et que Tu as préparés, ô Dieu, pour ceux qui aiment Ton saint Nom.</a:t>
                      </a:r>
                      <a:endParaRPr kumimoji="0" lang="fr-CA" sz="2400" b="0" i="0" u="none" strike="noStrike" cap="none" normalizeH="0" baseline="0" dirty="0">
                        <a:ln>
                          <a:noFill/>
                        </a:ln>
                        <a:solidFill>
                          <a:srgbClr val="FFFFFF"/>
                        </a:solidFill>
                        <a:effectLst/>
                        <a:latin typeface="Arial" charset="0"/>
                        <a:cs typeface="Arial" charset="0"/>
                      </a:endParaRPr>
                    </a:p>
                  </a:txBody>
                  <a:tcPr marL="90000" marR="90000" marT="0" marB="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rgbClr val="FFFFFF"/>
                          </a:solidFill>
                          <a:effectLst/>
                          <a:latin typeface="Arial" charset="0"/>
                          <a:cs typeface="Arial" charset="0"/>
                        </a:rPr>
                        <a:t>هَب لهم خيرات مواعيدك. ما لم تره عين ولم تسمع به أذن ولم يخطر على قلب بشر ما أعدَدتَه يا الله </a:t>
                      </a:r>
                      <a:r>
                        <a:rPr kumimoji="0" lang="ar-SA" sz="3200" b="0" i="0" u="none" strike="noStrike" cap="none" normalizeH="0" baseline="0" dirty="0" err="1">
                          <a:ln>
                            <a:noFill/>
                          </a:ln>
                          <a:solidFill>
                            <a:srgbClr val="FFFFFF"/>
                          </a:solidFill>
                          <a:effectLst/>
                          <a:latin typeface="Arial" charset="0"/>
                          <a:cs typeface="Arial" charset="0"/>
                        </a:rPr>
                        <a:t>لمُحبى</a:t>
                      </a:r>
                      <a:r>
                        <a:rPr kumimoji="0" lang="ar-SA" sz="3200" b="0" i="0" u="none" strike="noStrike" cap="none" normalizeH="0" baseline="0" dirty="0">
                          <a:ln>
                            <a:noFill/>
                          </a:ln>
                          <a:solidFill>
                            <a:srgbClr val="FFFFFF"/>
                          </a:solidFill>
                          <a:effectLst/>
                          <a:latin typeface="Arial" charset="0"/>
                          <a:cs typeface="Arial" charset="0"/>
                        </a:rPr>
                        <a:t> اسمُكَ القدوس.</a:t>
                      </a:r>
                      <a:endParaRPr kumimoji="0" lang="en-CA" sz="3200" b="0" i="0" u="none" strike="noStrike" cap="none" normalizeH="0" baseline="0" dirty="0">
                        <a:ln>
                          <a:noFill/>
                        </a:ln>
                        <a:solidFill>
                          <a:srgbClr val="FFFFFF"/>
                        </a:solidFill>
                        <a:effectLst/>
                        <a:latin typeface="Arial" charset="0"/>
                        <a:cs typeface="Arial" charset="0"/>
                      </a:endParaRPr>
                    </a:p>
                  </a:txBody>
                  <a:tcPr marL="90000" marR="90000" marT="0" marB="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46743" name="Group 23"/>
          <p:cNvGraphicFramePr>
            <a:graphicFrameLocks noGrp="1"/>
          </p:cNvGraphicFramePr>
          <p:nvPr>
            <p:ph sz="half" idx="1"/>
            <p:extLst>
              <p:ext uri="{D42A27DB-BD31-4B8C-83A1-F6EECF244321}">
                <p14:modId xmlns:p14="http://schemas.microsoft.com/office/powerpoint/2010/main" val="1063498101"/>
              </p:ext>
            </p:extLst>
          </p:nvPr>
        </p:nvGraphicFramePr>
        <p:xfrm>
          <a:off x="0" y="0"/>
          <a:ext cx="9144000" cy="4794250"/>
        </p:xfrm>
        <a:graphic>
          <a:graphicData uri="http://schemas.openxmlformats.org/drawingml/2006/table">
            <a:tbl>
              <a:tblPr/>
              <a:tblGrid>
                <a:gridCol w="3352800">
                  <a:extLst>
                    <a:ext uri="{9D8B030D-6E8A-4147-A177-3AD203B41FA5}">
                      <a16:colId xmlns:a16="http://schemas.microsoft.com/office/drawing/2014/main" val="20000"/>
                    </a:ext>
                  </a:extLst>
                </a:gridCol>
                <a:gridCol w="3333750">
                  <a:extLst>
                    <a:ext uri="{9D8B030D-6E8A-4147-A177-3AD203B41FA5}">
                      <a16:colId xmlns:a16="http://schemas.microsoft.com/office/drawing/2014/main" val="20001"/>
                    </a:ext>
                  </a:extLst>
                </a:gridCol>
                <a:gridCol w="2457450">
                  <a:extLst>
                    <a:ext uri="{9D8B030D-6E8A-4147-A177-3AD203B41FA5}">
                      <a16:colId xmlns:a16="http://schemas.microsoft.com/office/drawing/2014/main" val="20002"/>
                    </a:ext>
                  </a:extLst>
                </a:gridCol>
              </a:tblGrid>
              <a:tr h="479425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FFFF"/>
                          </a:solidFill>
                          <a:effectLst/>
                          <a:latin typeface="Coptic1" pitchFamily="2" charset="0"/>
                          <a:cs typeface="Arial" charset="0"/>
                        </a:rPr>
                        <a:t>je </a:t>
                      </a:r>
                      <a:r>
                        <a:rPr kumimoji="0" lang="en-US" sz="2800" b="0" i="0" u="none" strike="noStrike" cap="none" normalizeH="0" baseline="0" dirty="0" err="1">
                          <a:ln>
                            <a:noFill/>
                          </a:ln>
                          <a:solidFill>
                            <a:srgbClr val="FFFFFF"/>
                          </a:solidFill>
                          <a:effectLst/>
                          <a:latin typeface="Coptic1" pitchFamily="2" charset="0"/>
                          <a:cs typeface="Arial" charset="0"/>
                        </a:rPr>
                        <a:t>m~mon</a:t>
                      </a:r>
                      <a:r>
                        <a:rPr kumimoji="0" lang="en-US" sz="2800" b="0" i="0" u="none" strike="noStrike" cap="none" normalizeH="0" baseline="0" dirty="0">
                          <a:ln>
                            <a:noFill/>
                          </a:ln>
                          <a:solidFill>
                            <a:srgbClr val="FFFFFF"/>
                          </a:solidFill>
                          <a:effectLst/>
                          <a:latin typeface="Coptic1" pitchFamily="2" charset="0"/>
                          <a:cs typeface="Arial" charset="0"/>
                        </a:rPr>
                        <a:t> mou sop </a:t>
                      </a:r>
                      <a:r>
                        <a:rPr kumimoji="0" lang="en-US" sz="2800" b="0" i="0" u="none" strike="noStrike" cap="none" normalizeH="0" baseline="0" dirty="0" err="1">
                          <a:ln>
                            <a:noFill/>
                          </a:ln>
                          <a:solidFill>
                            <a:srgbClr val="FFFFFF"/>
                          </a:solidFill>
                          <a:effectLst/>
                          <a:latin typeface="Coptic1" pitchFamily="2" charset="0"/>
                          <a:cs typeface="Arial" charset="0"/>
                        </a:rPr>
                        <a:t>n~neke~biaik</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alla</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ououwteb</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e~bol</a:t>
                      </a:r>
                      <a:r>
                        <a:rPr kumimoji="0" lang="en-US" sz="2800" b="0" i="0" u="none" strike="noStrike" cap="none" normalizeH="0" baseline="0" dirty="0">
                          <a:ln>
                            <a:noFill/>
                          </a:ln>
                          <a:solidFill>
                            <a:srgbClr val="FFFFFF"/>
                          </a:solidFill>
                          <a:effectLst/>
                          <a:latin typeface="Coptic1" pitchFamily="2" charset="0"/>
                          <a:cs typeface="Arial" charset="0"/>
                        </a:rPr>
                        <a:t> pe. </a:t>
                      </a:r>
                      <a:r>
                        <a:rPr kumimoji="0" lang="en-US" sz="2800" b="0" i="0" u="none" strike="noStrike" cap="none" normalizeH="0" baseline="0" dirty="0" err="1">
                          <a:ln>
                            <a:noFill/>
                          </a:ln>
                          <a:solidFill>
                            <a:srgbClr val="FFFFFF"/>
                          </a:solidFill>
                          <a:effectLst/>
                          <a:latin typeface="Coptic1" pitchFamily="2" charset="0"/>
                          <a:cs typeface="Arial" charset="0"/>
                        </a:rPr>
                        <a:t>Icje</a:t>
                      </a:r>
                      <a:r>
                        <a:rPr kumimoji="0" lang="en-US" sz="2800" b="0" i="0" u="none" strike="noStrike" cap="none" normalizeH="0" baseline="0" dirty="0">
                          <a:ln>
                            <a:noFill/>
                          </a:ln>
                          <a:solidFill>
                            <a:srgbClr val="FFFFFF"/>
                          </a:solidFill>
                          <a:effectLst/>
                          <a:latin typeface="Coptic1" pitchFamily="2" charset="0"/>
                          <a:cs typeface="Arial" charset="0"/>
                        </a:rPr>
                        <a:t> de </a:t>
                      </a:r>
                      <a:r>
                        <a:rPr kumimoji="0" lang="en-US" sz="2800" b="0" i="0" u="none" strike="noStrike" cap="none" normalizeH="0" baseline="0" dirty="0" err="1">
                          <a:ln>
                            <a:noFill/>
                          </a:ln>
                          <a:solidFill>
                            <a:srgbClr val="FFFFFF"/>
                          </a:solidFill>
                          <a:effectLst/>
                          <a:latin typeface="Coptic1" pitchFamily="2" charset="0"/>
                          <a:cs typeface="Arial" charset="0"/>
                        </a:rPr>
                        <a:t>ouon</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oumeta~mel</a:t>
                      </a:r>
                      <a:r>
                        <a:rPr kumimoji="0" lang="en-US" sz="2800" b="0" i="0" u="none" strike="noStrike" cap="none" normalizeH="0" baseline="0" dirty="0">
                          <a:ln>
                            <a:noFill/>
                          </a:ln>
                          <a:solidFill>
                            <a:srgbClr val="FFFFFF"/>
                          </a:solidFill>
                          <a:effectLst/>
                          <a:latin typeface="Coptic1" pitchFamily="2" charset="0"/>
                          <a:cs typeface="Arial" charset="0"/>
                        </a:rPr>
                        <a:t>/c [</a:t>
                      </a:r>
                      <a:r>
                        <a:rPr kumimoji="0" lang="en-US" sz="2800" b="0" i="0" u="none" strike="noStrike" cap="none" normalizeH="0" baseline="0" dirty="0" err="1">
                          <a:ln>
                            <a:noFill/>
                          </a:ln>
                          <a:solidFill>
                            <a:srgbClr val="FFFFFF"/>
                          </a:solidFill>
                          <a:effectLst/>
                          <a:latin typeface="Coptic1" pitchFamily="2" charset="0"/>
                          <a:cs typeface="Arial" charset="0"/>
                        </a:rPr>
                        <a:t>ie~rwou</a:t>
                      </a:r>
                      <a:r>
                        <a:rPr kumimoji="0" lang="en-US" sz="2800" b="0" i="0" u="none" strike="noStrike" cap="none" normalizeH="0" baseline="0" dirty="0">
                          <a:ln>
                            <a:noFill/>
                          </a:ln>
                          <a:solidFill>
                            <a:srgbClr val="FFFFFF"/>
                          </a:solidFill>
                          <a:effectLst/>
                          <a:latin typeface="Coptic1" pitchFamily="2" charset="0"/>
                          <a:cs typeface="Arial" charset="0"/>
                        </a:rPr>
                        <a:t> : </a:t>
                      </a:r>
                      <a:r>
                        <a:rPr kumimoji="0" lang="en-US" sz="2800" b="0" i="0" u="none" strike="noStrike" cap="none" normalizeH="0" baseline="0" dirty="0" err="1">
                          <a:ln>
                            <a:noFill/>
                          </a:ln>
                          <a:solidFill>
                            <a:srgbClr val="FFFFFF"/>
                          </a:solidFill>
                          <a:effectLst/>
                          <a:latin typeface="Coptic1" pitchFamily="2" charset="0"/>
                          <a:cs typeface="Arial" charset="0"/>
                        </a:rPr>
                        <a:t>ie</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oumetat</a:t>
                      </a:r>
                      <a:r>
                        <a:rPr kumimoji="0" lang="en-US" sz="2800" b="0" i="0" u="none" strike="noStrike" cap="none" normalizeH="0" baseline="0" dirty="0">
                          <a:ln>
                            <a:noFill/>
                          </a:ln>
                          <a:solidFill>
                            <a:srgbClr val="FFFFFF"/>
                          </a:solidFill>
                          <a:effectLst/>
                          <a:latin typeface="Coptic1" pitchFamily="2" charset="0"/>
                          <a:cs typeface="Arial" charset="0"/>
                        </a:rPr>
                        <a:t>]</a:t>
                      </a:r>
                      <a:r>
                        <a:rPr kumimoji="0" lang="en-US" sz="2800" b="0" i="0" u="none" strike="noStrike" cap="none" normalizeH="0" baseline="0" dirty="0" err="1">
                          <a:ln>
                            <a:noFill/>
                          </a:ln>
                          <a:solidFill>
                            <a:srgbClr val="FFFFFF"/>
                          </a:solidFill>
                          <a:effectLst/>
                          <a:latin typeface="Coptic1" pitchFamily="2" charset="0"/>
                          <a:cs typeface="Arial" charset="0"/>
                        </a:rPr>
                        <a:t>h~y</a:t>
                      </a:r>
                      <a:r>
                        <a:rPr kumimoji="0" lang="en-US" sz="2800" b="0" i="0" u="none" strike="noStrike" cap="none" normalizeH="0" baseline="0" dirty="0">
                          <a:ln>
                            <a:noFill/>
                          </a:ln>
                          <a:solidFill>
                            <a:srgbClr val="FFFFFF"/>
                          </a:solidFill>
                          <a:effectLst/>
                          <a:latin typeface="Coptic1" pitchFamily="2" charset="0"/>
                          <a:cs typeface="Arial" charset="0"/>
                        </a:rPr>
                        <a:t>/f </a:t>
                      </a:r>
                      <a:r>
                        <a:rPr kumimoji="0" lang="en-US" sz="2800" b="0" i="0" u="none" strike="noStrike" cap="none" normalizeH="0" baseline="0" dirty="0" err="1">
                          <a:ln>
                            <a:noFill/>
                          </a:ln>
                          <a:solidFill>
                            <a:srgbClr val="FFFFFF"/>
                          </a:solidFill>
                          <a:effectLst/>
                          <a:latin typeface="Coptic1" pitchFamily="2" charset="0"/>
                          <a:cs typeface="Arial" charset="0"/>
                        </a:rPr>
                        <a:t>hwc</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rwmi</a:t>
                      </a:r>
                      <a:r>
                        <a:rPr kumimoji="0" lang="en-US" sz="2800" b="0" i="0" u="none" strike="noStrike" cap="none" normalizeH="0" baseline="0" dirty="0">
                          <a:ln>
                            <a:noFill/>
                          </a:ln>
                          <a:solidFill>
                            <a:srgbClr val="FFFFFF"/>
                          </a:solidFill>
                          <a:effectLst/>
                          <a:latin typeface="Coptic1" pitchFamily="2" charset="0"/>
                          <a:cs typeface="Arial" charset="0"/>
                        </a:rPr>
                        <a:t> : e~ </a:t>
                      </a:r>
                      <a:r>
                        <a:rPr kumimoji="0" lang="en-US" sz="2800" b="0" i="0" u="none" strike="noStrike" cap="none" normalizeH="0" baseline="0" dirty="0" err="1">
                          <a:ln>
                            <a:noFill/>
                          </a:ln>
                          <a:solidFill>
                            <a:srgbClr val="FFFFFF"/>
                          </a:solidFill>
                          <a:effectLst/>
                          <a:latin typeface="Coptic1" pitchFamily="2" charset="0"/>
                          <a:cs typeface="Arial" charset="0"/>
                        </a:rPr>
                        <a:t>auervorin</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n~oucarx</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ouoh</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auswpi</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qen</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paikocmoc</a:t>
                      </a:r>
                      <a:r>
                        <a:rPr kumimoji="0" lang="en-US" sz="2800" b="0" i="0" u="none" strike="noStrike" cap="none" normalizeH="0" baseline="0" dirty="0">
                          <a:ln>
                            <a:noFill/>
                          </a:ln>
                          <a:solidFill>
                            <a:srgbClr val="FFFFFF"/>
                          </a:solidFill>
                          <a:effectLst/>
                          <a:latin typeface="Coptic1" pitchFamily="2" charset="0"/>
                          <a:cs typeface="Arial" charset="0"/>
                        </a:rPr>
                        <a:t>. </a:t>
                      </a: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rgbClr val="FFFFFF"/>
                          </a:solidFill>
                          <a:effectLst/>
                          <a:latin typeface="Arial" charset="0"/>
                          <a:cs typeface="Arial" charset="0"/>
                        </a:rPr>
                        <a:t>Car pour Tes serviteurs il n’est point de mort mais un </a:t>
                      </a:r>
                      <a:r>
                        <a:rPr lang="fr-FR" sz="2400" kern="1200" dirty="0">
                          <a:solidFill>
                            <a:srgbClr val="FFFFFF"/>
                          </a:solidFill>
                          <a:effectLst/>
                          <a:latin typeface="Arial" panose="020B0604020202020204" pitchFamily="34" charset="0"/>
                          <a:ea typeface="+mn-ea"/>
                          <a:cs typeface="+mn-cs"/>
                        </a:rPr>
                        <a:t>passage. S’ils se sont rendus humainement coupables de négligences ou de gaspillages alors qu’ils étaient revêtus d’un corps et habitaient ce monde,</a:t>
                      </a:r>
                      <a:endParaRPr kumimoji="0" lang="fr-CA" sz="24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err="1">
                          <a:ln>
                            <a:noFill/>
                          </a:ln>
                          <a:solidFill>
                            <a:srgbClr val="FFFFFF"/>
                          </a:solidFill>
                          <a:effectLst/>
                          <a:latin typeface="Arial" charset="0"/>
                          <a:cs typeface="Arial" charset="0"/>
                        </a:rPr>
                        <a:t>لانه</a:t>
                      </a:r>
                      <a:r>
                        <a:rPr kumimoji="0" lang="ar-SA" sz="3200" b="0" i="0" u="none" strike="noStrike" cap="none" normalizeH="0" baseline="0" dirty="0">
                          <a:ln>
                            <a:noFill/>
                          </a:ln>
                          <a:solidFill>
                            <a:srgbClr val="FFFFFF"/>
                          </a:solidFill>
                          <a:effectLst/>
                          <a:latin typeface="Arial" charset="0"/>
                          <a:cs typeface="Arial" charset="0"/>
                        </a:rPr>
                        <a:t> لا يكونُ موتٌ لعبيدِكَ بل </a:t>
                      </a:r>
                      <a:r>
                        <a:rPr kumimoji="0" lang="ar-SA" sz="3200" b="0" i="0" u="none" strike="noStrike" cap="none" normalizeH="0" baseline="0" dirty="0" err="1">
                          <a:ln>
                            <a:noFill/>
                          </a:ln>
                          <a:solidFill>
                            <a:srgbClr val="FFFFFF"/>
                          </a:solidFill>
                          <a:effectLst/>
                          <a:latin typeface="Arial" charset="0"/>
                          <a:cs typeface="Arial" charset="0"/>
                        </a:rPr>
                        <a:t>هوانتقال</a:t>
                      </a:r>
                      <a:r>
                        <a:rPr kumimoji="0" lang="ar-SA" sz="3200" b="0" i="0" u="none" strike="noStrike" cap="none" normalizeH="0" baseline="0" dirty="0">
                          <a:ln>
                            <a:noFill/>
                          </a:ln>
                          <a:solidFill>
                            <a:srgbClr val="FFFFFF"/>
                          </a:solidFill>
                          <a:effectLst/>
                          <a:latin typeface="Arial" charset="0"/>
                          <a:cs typeface="Arial" charset="0"/>
                        </a:rPr>
                        <a:t> وإن كان لحقهم توانٍ </a:t>
                      </a:r>
                      <a:r>
                        <a:rPr kumimoji="0" lang="ar-SA" sz="3200" b="0" i="0" u="none" strike="noStrike" cap="none" normalizeH="0" baseline="0" dirty="0" err="1">
                          <a:ln>
                            <a:noFill/>
                          </a:ln>
                          <a:solidFill>
                            <a:srgbClr val="FFFFFF"/>
                          </a:solidFill>
                          <a:effectLst/>
                          <a:latin typeface="Arial" charset="0"/>
                          <a:cs typeface="Arial" charset="0"/>
                        </a:rPr>
                        <a:t>أوتفريطٍ</a:t>
                      </a:r>
                      <a:r>
                        <a:rPr kumimoji="0" lang="ar-SA" sz="3200" b="0" i="0" u="none" strike="noStrike" cap="none" normalizeH="0" baseline="0" dirty="0">
                          <a:ln>
                            <a:noFill/>
                          </a:ln>
                          <a:solidFill>
                            <a:srgbClr val="FFFFFF"/>
                          </a:solidFill>
                          <a:effectLst/>
                          <a:latin typeface="Arial" charset="0"/>
                          <a:cs typeface="Arial" charset="0"/>
                        </a:rPr>
                        <a:t> كبشر وقد لبسوا جسداً وسكنوا في هذا العالم.</a:t>
                      </a:r>
                      <a:endParaRPr kumimoji="0" lang="en-CA" sz="32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80885" name="Group 21"/>
          <p:cNvGraphicFramePr>
            <a:graphicFrameLocks noGrp="1"/>
          </p:cNvGraphicFramePr>
          <p:nvPr>
            <p:ph sz="half" idx="1"/>
            <p:extLst>
              <p:ext uri="{D42A27DB-BD31-4B8C-83A1-F6EECF244321}">
                <p14:modId xmlns:p14="http://schemas.microsoft.com/office/powerpoint/2010/main" val="4260447607"/>
              </p:ext>
            </p:extLst>
          </p:nvPr>
        </p:nvGraphicFramePr>
        <p:xfrm>
          <a:off x="0" y="0"/>
          <a:ext cx="9144000" cy="5082540"/>
        </p:xfrm>
        <a:graphic>
          <a:graphicData uri="http://schemas.openxmlformats.org/drawingml/2006/table">
            <a:tbl>
              <a:tblPr/>
              <a:tblGrid>
                <a:gridCol w="3302000">
                  <a:extLst>
                    <a:ext uri="{9D8B030D-6E8A-4147-A177-3AD203B41FA5}">
                      <a16:colId xmlns:a16="http://schemas.microsoft.com/office/drawing/2014/main" val="20000"/>
                    </a:ext>
                  </a:extLst>
                </a:gridCol>
                <a:gridCol w="3257550">
                  <a:extLst>
                    <a:ext uri="{9D8B030D-6E8A-4147-A177-3AD203B41FA5}">
                      <a16:colId xmlns:a16="http://schemas.microsoft.com/office/drawing/2014/main" val="20001"/>
                    </a:ext>
                  </a:extLst>
                </a:gridCol>
                <a:gridCol w="2584450">
                  <a:extLst>
                    <a:ext uri="{9D8B030D-6E8A-4147-A177-3AD203B41FA5}">
                      <a16:colId xmlns:a16="http://schemas.microsoft.com/office/drawing/2014/main" val="20002"/>
                    </a:ext>
                  </a:extLst>
                </a:gridCol>
              </a:tblGrid>
              <a:tr h="417195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err="1">
                          <a:ln>
                            <a:noFill/>
                          </a:ln>
                          <a:solidFill>
                            <a:srgbClr val="FFFFFF"/>
                          </a:solidFill>
                          <a:effectLst/>
                          <a:latin typeface="Coptic1" pitchFamily="2" charset="0"/>
                          <a:cs typeface="Arial" charset="0"/>
                        </a:rPr>
                        <a:t>N~yok</a:t>
                      </a:r>
                      <a:r>
                        <a:rPr kumimoji="0" lang="en-US" sz="2300" b="0" i="0" u="none" strike="noStrike" cap="none" normalizeH="0" baseline="0" dirty="0">
                          <a:ln>
                            <a:noFill/>
                          </a:ln>
                          <a:solidFill>
                            <a:srgbClr val="FFFFFF"/>
                          </a:solidFill>
                          <a:effectLst/>
                          <a:latin typeface="Coptic1" pitchFamily="2" charset="0"/>
                          <a:cs typeface="Arial" charset="0"/>
                        </a:rPr>
                        <a:t> de </a:t>
                      </a:r>
                      <a:r>
                        <a:rPr kumimoji="0" lang="en-US" sz="2300" b="0" i="0" u="none" strike="noStrike" cap="none" normalizeH="0" baseline="0" dirty="0" err="1">
                          <a:ln>
                            <a:noFill/>
                          </a:ln>
                          <a:solidFill>
                            <a:srgbClr val="FFFFFF"/>
                          </a:solidFill>
                          <a:effectLst/>
                          <a:latin typeface="Coptic1" pitchFamily="2" charset="0"/>
                          <a:cs typeface="Arial" charset="0"/>
                        </a:rPr>
                        <a:t>hwc</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a~gayoc</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ouoh</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m~mairwmi</a:t>
                      </a:r>
                      <a:r>
                        <a:rPr kumimoji="0" lang="en-US" sz="2300" b="0" i="0" u="none" strike="noStrike" cap="none" normalizeH="0" baseline="0" dirty="0">
                          <a:ln>
                            <a:noFill/>
                          </a:ln>
                          <a:solidFill>
                            <a:srgbClr val="FFFFFF"/>
                          </a:solidFill>
                          <a:effectLst/>
                          <a:latin typeface="Coptic1" pitchFamily="2" charset="0"/>
                          <a:cs typeface="Arial" charset="0"/>
                        </a:rPr>
                        <a:t> V} </a:t>
                      </a:r>
                      <a:r>
                        <a:rPr kumimoji="0" lang="en-US" sz="2300" b="0" i="0" u="none" strike="noStrike" cap="none" normalizeH="0" baseline="0" dirty="0" err="1">
                          <a:ln>
                            <a:noFill/>
                          </a:ln>
                          <a:solidFill>
                            <a:srgbClr val="FFFFFF"/>
                          </a:solidFill>
                          <a:effectLst/>
                          <a:latin typeface="Coptic1" pitchFamily="2" charset="0"/>
                          <a:cs typeface="Arial" charset="0"/>
                        </a:rPr>
                        <a:t>arikataxioin</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neke~biaik</a:t>
                      </a:r>
                      <a:r>
                        <a:rPr kumimoji="0" lang="en-US" sz="2300" b="0" i="0" u="none" strike="noStrike" cap="none" normalizeH="0" baseline="0" dirty="0">
                          <a:ln>
                            <a:noFill/>
                          </a:ln>
                          <a:solidFill>
                            <a:srgbClr val="FFFFFF"/>
                          </a:solidFill>
                          <a:effectLst/>
                          <a:latin typeface="Coptic1" pitchFamily="2" charset="0"/>
                          <a:cs typeface="Arial" charset="0"/>
                        </a:rPr>
                        <a:t> n~,~</a:t>
                      </a:r>
                      <a:r>
                        <a:rPr kumimoji="0" lang="en-US" sz="2300" b="0" i="0" u="none" strike="noStrike" cap="none" normalizeH="0" baseline="0" dirty="0" err="1">
                          <a:ln>
                            <a:noFill/>
                          </a:ln>
                          <a:solidFill>
                            <a:srgbClr val="FFFFFF"/>
                          </a:solidFill>
                          <a:effectLst/>
                          <a:latin typeface="Coptic1" pitchFamily="2" charset="0"/>
                          <a:cs typeface="Arial" charset="0"/>
                        </a:rPr>
                        <a:t>rictia~noc</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n~oryodoxoc</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etqen</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oikoumen</a:t>
                      </a:r>
                      <a:r>
                        <a:rPr kumimoji="0" lang="en-US" sz="2300" b="0" i="0" u="none" strike="noStrike" cap="none" normalizeH="0" baseline="0" dirty="0">
                          <a:ln>
                            <a:noFill/>
                          </a:ln>
                          <a:solidFill>
                            <a:srgbClr val="FFFFFF"/>
                          </a:solidFill>
                          <a:effectLst/>
                          <a:latin typeface="Coptic1" pitchFamily="2" charset="0"/>
                          <a:cs typeface="Arial" charset="0"/>
                        </a:rPr>
                        <a:t>/ t/</a:t>
                      </a:r>
                      <a:r>
                        <a:rPr kumimoji="0" lang="en-US" sz="2300" b="0" i="0" u="none" strike="noStrike" cap="none" normalizeH="0" baseline="0" dirty="0" err="1">
                          <a:ln>
                            <a:noFill/>
                          </a:ln>
                          <a:solidFill>
                            <a:srgbClr val="FFFFFF"/>
                          </a:solidFill>
                          <a:effectLst/>
                          <a:latin typeface="Coptic1" pitchFamily="2" charset="0"/>
                          <a:cs typeface="Arial" charset="0"/>
                        </a:rPr>
                        <a:t>rc</a:t>
                      </a:r>
                      <a:r>
                        <a:rPr kumimoji="0" lang="en-US" sz="2300" b="0" i="0" u="none" strike="noStrike" cap="none" normalizeH="0" baseline="0" dirty="0">
                          <a:ln>
                            <a:noFill/>
                          </a:ln>
                          <a:solidFill>
                            <a:srgbClr val="FFFFFF"/>
                          </a:solidFill>
                          <a:effectLst/>
                          <a:latin typeface="Coptic1" pitchFamily="2" charset="0"/>
                          <a:cs typeface="Arial" charset="0"/>
                        </a:rPr>
                        <a:t> : </a:t>
                      </a:r>
                      <a:r>
                        <a:rPr kumimoji="0" lang="en-US" sz="2300" b="0" i="0" u="none" strike="noStrike" cap="none" normalizeH="0" baseline="0" dirty="0" err="1">
                          <a:ln>
                            <a:noFill/>
                          </a:ln>
                          <a:solidFill>
                            <a:srgbClr val="FFFFFF"/>
                          </a:solidFill>
                          <a:effectLst/>
                          <a:latin typeface="Coptic1" pitchFamily="2" charset="0"/>
                          <a:cs typeface="Arial" charset="0"/>
                        </a:rPr>
                        <a:t>icjen</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niman~sai</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n~te</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v~r</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sa</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nefman~hwtp</a:t>
                      </a:r>
                      <a:r>
                        <a:rPr kumimoji="0" lang="en-US" sz="2300" b="0" i="0" u="none" strike="noStrike" cap="none" normalizeH="0" baseline="0" dirty="0">
                          <a:ln>
                            <a:noFill/>
                          </a:ln>
                          <a:solidFill>
                            <a:srgbClr val="FFFFFF"/>
                          </a:solidFill>
                          <a:effectLst/>
                          <a:latin typeface="Coptic1" pitchFamily="2" charset="0"/>
                          <a:cs typeface="Arial" charset="0"/>
                        </a:rPr>
                        <a:t> : </a:t>
                      </a:r>
                      <a:r>
                        <a:rPr kumimoji="0" lang="en-US" sz="2300" b="0" i="0" u="none" strike="noStrike" cap="none" normalizeH="0" baseline="0" dirty="0" err="1">
                          <a:ln>
                            <a:noFill/>
                          </a:ln>
                          <a:solidFill>
                            <a:srgbClr val="FFFFFF"/>
                          </a:solidFill>
                          <a:effectLst/>
                          <a:latin typeface="Coptic1" pitchFamily="2" charset="0"/>
                          <a:cs typeface="Arial" charset="0"/>
                        </a:rPr>
                        <a:t>nem</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icjen</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pemh</a:t>
                      </a:r>
                      <a:r>
                        <a:rPr kumimoji="0" lang="en-US" sz="2300" b="0" i="0" u="none" strike="noStrike" cap="none" normalizeH="0" baseline="0" dirty="0">
                          <a:ln>
                            <a:noFill/>
                          </a:ln>
                          <a:solidFill>
                            <a:srgbClr val="FFFFFF"/>
                          </a:solidFill>
                          <a:effectLst/>
                          <a:latin typeface="Coptic1" pitchFamily="2" charset="0"/>
                          <a:cs typeface="Arial" charset="0"/>
                        </a:rPr>
                        <a:t>/t </a:t>
                      </a:r>
                      <a:r>
                        <a:rPr kumimoji="0" lang="en-US" sz="2300" b="0" i="0" u="none" strike="noStrike" cap="none" normalizeH="0" baseline="0" dirty="0" err="1">
                          <a:ln>
                            <a:noFill/>
                          </a:ln>
                          <a:solidFill>
                            <a:srgbClr val="FFFFFF"/>
                          </a:solidFill>
                          <a:effectLst/>
                          <a:latin typeface="Coptic1" pitchFamily="2" charset="0"/>
                          <a:cs typeface="Arial" charset="0"/>
                        </a:rPr>
                        <a:t>sa</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v~r</a:t>
                      </a:r>
                      <a:r>
                        <a:rPr kumimoji="0" lang="en-US" sz="2300" b="0" i="0" u="none" strike="noStrike" cap="none" normalizeH="0" baseline="0" dirty="0">
                          <a:ln>
                            <a:noFill/>
                          </a:ln>
                          <a:solidFill>
                            <a:srgbClr val="FFFFFF"/>
                          </a:solidFill>
                          <a:effectLst/>
                          <a:latin typeface="Coptic1" pitchFamily="2" charset="0"/>
                          <a:cs typeface="Arial" charset="0"/>
                        </a:rPr>
                        <a:t>/c : </a:t>
                      </a:r>
                      <a:r>
                        <a:rPr kumimoji="0" lang="en-US" sz="2300" b="0" i="0" u="none" strike="noStrike" cap="none" normalizeH="0" baseline="0" dirty="0" err="1">
                          <a:ln>
                            <a:noFill/>
                          </a:ln>
                          <a:solidFill>
                            <a:srgbClr val="FFFFFF"/>
                          </a:solidFill>
                          <a:effectLst/>
                          <a:latin typeface="Coptic1" pitchFamily="2" charset="0"/>
                          <a:cs typeface="Arial" charset="0"/>
                        </a:rPr>
                        <a:t>piouai</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piouai</a:t>
                      </a:r>
                      <a:r>
                        <a:rPr kumimoji="0" lang="en-US" sz="2300" b="0" i="0" u="none" strike="noStrike" cap="none" normalizeH="0" baseline="0" dirty="0">
                          <a:ln>
                            <a:noFill/>
                          </a:ln>
                          <a:solidFill>
                            <a:srgbClr val="FFFFFF"/>
                          </a:solidFill>
                          <a:effectLst/>
                          <a:latin typeface="Coptic1" pitchFamily="2" charset="0"/>
                          <a:cs typeface="Arial" charset="0"/>
                        </a:rPr>
                        <a:t> kata </a:t>
                      </a:r>
                      <a:r>
                        <a:rPr kumimoji="0" lang="en-US" sz="2300" b="0" i="0" u="none" strike="noStrike" cap="none" normalizeH="0" baseline="0" dirty="0" err="1">
                          <a:ln>
                            <a:noFill/>
                          </a:ln>
                          <a:solidFill>
                            <a:srgbClr val="FFFFFF"/>
                          </a:solidFill>
                          <a:effectLst/>
                          <a:latin typeface="Coptic1" pitchFamily="2" charset="0"/>
                          <a:cs typeface="Arial" charset="0"/>
                        </a:rPr>
                        <a:t>PefRan</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nem</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oui</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oui</a:t>
                      </a:r>
                      <a:r>
                        <a:rPr kumimoji="0" lang="en-US" sz="2300" b="0" i="0" u="none" strike="noStrike" cap="none" normalizeH="0" baseline="0" dirty="0">
                          <a:ln>
                            <a:noFill/>
                          </a:ln>
                          <a:solidFill>
                            <a:srgbClr val="FFFFFF"/>
                          </a:solidFill>
                          <a:effectLst/>
                          <a:latin typeface="Coptic1" pitchFamily="2" charset="0"/>
                          <a:cs typeface="Arial" charset="0"/>
                        </a:rPr>
                        <a:t>~ kata </a:t>
                      </a:r>
                      <a:r>
                        <a:rPr kumimoji="0" lang="en-US" sz="2300" b="0" i="0" u="none" strike="noStrike" cap="none" normalizeH="0" baseline="0" dirty="0" err="1">
                          <a:ln>
                            <a:noFill/>
                          </a:ln>
                          <a:solidFill>
                            <a:srgbClr val="FFFFFF"/>
                          </a:solidFill>
                          <a:effectLst/>
                          <a:latin typeface="Coptic1" pitchFamily="2" charset="0"/>
                          <a:cs typeface="Arial" charset="0"/>
                        </a:rPr>
                        <a:t>pecran</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Kurie</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mam~ton</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nwou</a:t>
                      </a:r>
                      <a:r>
                        <a:rPr kumimoji="0" lang="en-US" sz="2300" b="0" i="0" u="none" strike="noStrike" cap="none" normalizeH="0" baseline="0" dirty="0">
                          <a:ln>
                            <a:noFill/>
                          </a:ln>
                          <a:solidFill>
                            <a:srgbClr val="FFFFFF"/>
                          </a:solidFill>
                          <a:effectLst/>
                          <a:latin typeface="Coptic1" pitchFamily="2" charset="0"/>
                          <a:cs typeface="Arial" charset="0"/>
                        </a:rPr>
                        <a:t> ,w~ </a:t>
                      </a:r>
                      <a:r>
                        <a:rPr kumimoji="0" lang="en-US" sz="2300" b="0" i="0" u="none" strike="noStrike" cap="none" normalizeH="0" baseline="0" dirty="0" err="1">
                          <a:ln>
                            <a:noFill/>
                          </a:ln>
                          <a:solidFill>
                            <a:srgbClr val="FFFFFF"/>
                          </a:solidFill>
                          <a:effectLst/>
                          <a:latin typeface="Coptic1" pitchFamily="2" charset="0"/>
                          <a:cs typeface="Arial" charset="0"/>
                        </a:rPr>
                        <a:t>nwou</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e~bol</a:t>
                      </a:r>
                      <a:r>
                        <a:rPr kumimoji="0" lang="en-US" sz="2300" b="0" i="0" u="none" strike="noStrike" cap="none" normalizeH="0" baseline="0" dirty="0">
                          <a:ln>
                            <a:noFill/>
                          </a:ln>
                          <a:solidFill>
                            <a:srgbClr val="FFFFFF"/>
                          </a:solidFill>
                          <a:effectLst/>
                          <a:latin typeface="Coptic1" pitchFamily="2" charset="0"/>
                          <a:cs typeface="Arial" charset="0"/>
                        </a:rPr>
                        <a:t>.</a:t>
                      </a: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lang="fr-FR" sz="2350" kern="1200" dirty="0">
                          <a:solidFill>
                            <a:srgbClr val="FFFFFF"/>
                          </a:solidFill>
                          <a:effectLst/>
                          <a:latin typeface="Arial" panose="020B0604020202020204" pitchFamily="34" charset="0"/>
                          <a:ea typeface="+mn-ea"/>
                          <a:cs typeface="+mn-cs"/>
                        </a:rPr>
                        <a:t>par Ta bonté, ô Dieu, Ami du genre humain, daigne Te souvenir de tes serviteurs les chrétiens orthodoxes qui sont dans ce monde, du lever du soleil à son couchant, et du nord au sud, chacun et chacune par son nom. Seigneur accorde leur le repos et remets leurs péchés.</a:t>
                      </a:r>
                      <a:endParaRPr kumimoji="0" lang="fr-CA" sz="235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lang="ar-SA" sz="2800" kern="1200" dirty="0">
                          <a:solidFill>
                            <a:srgbClr val="FFFFFF"/>
                          </a:solidFill>
                          <a:effectLst/>
                          <a:latin typeface="Arial" panose="020B0604020202020204" pitchFamily="34" charset="0"/>
                          <a:ea typeface="+mn-ea"/>
                          <a:cs typeface="+mn-cs"/>
                        </a:rPr>
                        <a:t>فأنت كصالح ومحب البشر اللهم تفضل عبيدك المسيحيين الأرثوذكسيين الذين في المسكونة كلها من مشارق الشمس إلى </a:t>
                      </a:r>
                      <a:r>
                        <a:rPr lang="ar-SA" sz="2800" kern="1200" dirty="0" err="1">
                          <a:solidFill>
                            <a:srgbClr val="FFFFFF"/>
                          </a:solidFill>
                          <a:effectLst/>
                          <a:latin typeface="Arial" panose="020B0604020202020204" pitchFamily="34" charset="0"/>
                          <a:ea typeface="+mn-ea"/>
                          <a:cs typeface="+mn-cs"/>
                        </a:rPr>
                        <a:t>مغارﺑﻬا</a:t>
                      </a:r>
                      <a:r>
                        <a:rPr lang="ar-SA" sz="2800" kern="1200" dirty="0">
                          <a:solidFill>
                            <a:srgbClr val="FFFFFF"/>
                          </a:solidFill>
                          <a:effectLst/>
                          <a:latin typeface="Arial" panose="020B0604020202020204" pitchFamily="34" charset="0"/>
                          <a:ea typeface="+mn-ea"/>
                          <a:cs typeface="+mn-cs"/>
                        </a:rPr>
                        <a:t> ومن الشمال إلى الجنوب وكل واحد باسمه وكل واحدة باسمها يا رب نيحهم واغفر لهم.</a:t>
                      </a:r>
                      <a:endParaRPr kumimoji="0" lang="en-CA" sz="40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46743" name="Group 23"/>
          <p:cNvGraphicFramePr>
            <a:graphicFrameLocks noGrp="1"/>
          </p:cNvGraphicFramePr>
          <p:nvPr>
            <p:ph sz="half" idx="1"/>
            <p:extLst>
              <p:ext uri="{D42A27DB-BD31-4B8C-83A1-F6EECF244321}">
                <p14:modId xmlns:p14="http://schemas.microsoft.com/office/powerpoint/2010/main" val="1027835929"/>
              </p:ext>
            </p:extLst>
          </p:nvPr>
        </p:nvGraphicFramePr>
        <p:xfrm>
          <a:off x="0" y="0"/>
          <a:ext cx="9144000" cy="5189220"/>
        </p:xfrm>
        <a:graphic>
          <a:graphicData uri="http://schemas.openxmlformats.org/drawingml/2006/table">
            <a:tbl>
              <a:tblPr/>
              <a:tblGrid>
                <a:gridCol w="3346450">
                  <a:extLst>
                    <a:ext uri="{9D8B030D-6E8A-4147-A177-3AD203B41FA5}">
                      <a16:colId xmlns:a16="http://schemas.microsoft.com/office/drawing/2014/main" val="20000"/>
                    </a:ext>
                  </a:extLst>
                </a:gridCol>
                <a:gridCol w="3225800">
                  <a:extLst>
                    <a:ext uri="{9D8B030D-6E8A-4147-A177-3AD203B41FA5}">
                      <a16:colId xmlns:a16="http://schemas.microsoft.com/office/drawing/2014/main" val="20001"/>
                    </a:ext>
                  </a:extLst>
                </a:gridCol>
                <a:gridCol w="2571750">
                  <a:extLst>
                    <a:ext uri="{9D8B030D-6E8A-4147-A177-3AD203B41FA5}">
                      <a16:colId xmlns:a16="http://schemas.microsoft.com/office/drawing/2014/main" val="20002"/>
                    </a:ext>
                  </a:extLst>
                </a:gridCol>
              </a:tblGrid>
              <a:tr h="456565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FFFF"/>
                          </a:solidFill>
                          <a:effectLst/>
                          <a:latin typeface="Coptic1" pitchFamily="2" charset="0"/>
                          <a:cs typeface="Arial" charset="0"/>
                        </a:rPr>
                        <a:t>Je </a:t>
                      </a:r>
                      <a:r>
                        <a:rPr kumimoji="0" lang="en-US" sz="2800" b="0" i="0" u="none" strike="noStrike" cap="none" normalizeH="0" baseline="0" dirty="0" err="1">
                          <a:ln>
                            <a:noFill/>
                          </a:ln>
                          <a:solidFill>
                            <a:srgbClr val="FFFFFF"/>
                          </a:solidFill>
                          <a:effectLst/>
                          <a:latin typeface="Coptic1" pitchFamily="2" charset="0"/>
                          <a:cs typeface="Arial" charset="0"/>
                        </a:rPr>
                        <a:t>m~mon</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h~li</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e~fouab</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e~ywleb</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oude</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kan</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oue~hoou</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n~ouwt</a:t>
                      </a:r>
                      <a:r>
                        <a:rPr kumimoji="0" lang="en-US" sz="2800" b="0" i="0" u="none" strike="noStrike" cap="none" normalizeH="0" baseline="0" dirty="0">
                          <a:ln>
                            <a:noFill/>
                          </a:ln>
                          <a:solidFill>
                            <a:srgbClr val="FFFFFF"/>
                          </a:solidFill>
                          <a:effectLst/>
                          <a:latin typeface="Coptic1" pitchFamily="2" charset="0"/>
                          <a:cs typeface="Arial" charset="0"/>
                        </a:rPr>
                        <a:t> pe </a:t>
                      </a:r>
                      <a:r>
                        <a:rPr kumimoji="0" lang="en-US" sz="2800" b="0" i="0" u="none" strike="noStrike" cap="none" normalizeH="0" baseline="0" dirty="0" err="1">
                          <a:ln>
                            <a:noFill/>
                          </a:ln>
                          <a:solidFill>
                            <a:srgbClr val="FFFFFF"/>
                          </a:solidFill>
                          <a:effectLst/>
                          <a:latin typeface="Coptic1" pitchFamily="2" charset="0"/>
                          <a:cs typeface="Arial" charset="0"/>
                        </a:rPr>
                        <a:t>pefwnq</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hijen</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pikahi</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N~ywou</a:t>
                      </a:r>
                      <a:r>
                        <a:rPr kumimoji="0" lang="en-US" sz="2800" b="0" i="0" u="none" strike="noStrike" cap="none" normalizeH="0" baseline="0" dirty="0">
                          <a:ln>
                            <a:noFill/>
                          </a:ln>
                          <a:solidFill>
                            <a:srgbClr val="FFFFFF"/>
                          </a:solidFill>
                          <a:effectLst/>
                          <a:latin typeface="Coptic1" pitchFamily="2" charset="0"/>
                          <a:cs typeface="Arial" charset="0"/>
                        </a:rPr>
                        <a:t> men ham n/ </a:t>
                      </a:r>
                      <a:r>
                        <a:rPr kumimoji="0" lang="en-US" sz="2800" b="0" i="0" u="none" strike="noStrike" cap="none" normalizeH="0" baseline="0" err="1">
                          <a:ln>
                            <a:noFill/>
                          </a:ln>
                          <a:solidFill>
                            <a:srgbClr val="FFFFFF"/>
                          </a:solidFill>
                          <a:effectLst/>
                          <a:latin typeface="Coptic1" pitchFamily="2" charset="0"/>
                          <a:cs typeface="Arial" charset="0"/>
                        </a:rPr>
                        <a:t>P</a:t>
                      </a:r>
                      <a:r>
                        <a:rPr kumimoji="0" lang="en-US" sz="2800" b="0" i="0" u="none" strike="noStrike" cap="none" normalizeH="0" baseline="0">
                          <a:ln>
                            <a:noFill/>
                          </a:ln>
                          <a:solidFill>
                            <a:srgbClr val="FFFFFF"/>
                          </a:solidFill>
                          <a:effectLst/>
                          <a:latin typeface="Coptic1" pitchFamily="2" charset="0"/>
                          <a:cs typeface="Arial" charset="0"/>
                        </a:rPr>
                        <a:t>~o#</a:t>
                      </a:r>
                      <a:r>
                        <a:rPr kumimoji="0" lang="en-US" sz="2800" b="0" i="0" u="none" strike="noStrike" cap="none" normalizeH="0" baseline="0" dirty="0" err="1">
                          <a:ln>
                            <a:noFill/>
                          </a:ln>
                          <a:solidFill>
                            <a:srgbClr val="FFFFFF"/>
                          </a:solidFill>
                          <a:effectLst/>
                          <a:latin typeface="Coptic1" pitchFamily="2" charset="0"/>
                          <a:cs typeface="Arial" charset="0"/>
                        </a:rPr>
                        <a:t>c#</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e~ak</a:t>
                      </a:r>
                      <a:r>
                        <a:rPr kumimoji="0" lang="en-US" sz="2800" b="0" i="0" u="none" strike="noStrike" cap="none" normalizeH="0" baseline="0" dirty="0">
                          <a:ln>
                            <a:noFill/>
                          </a:ln>
                          <a:solidFill>
                            <a:srgbClr val="FFFFFF"/>
                          </a:solidFill>
                          <a:effectLst/>
                          <a:latin typeface="Coptic1" pitchFamily="2" charset="0"/>
                          <a:cs typeface="Arial" charset="0"/>
                        </a:rPr>
                        <a:t>[</a:t>
                      </a:r>
                      <a:r>
                        <a:rPr kumimoji="0" lang="en-US" sz="2800" b="0" i="0" u="none" strike="noStrike" cap="none" normalizeH="0" baseline="0" dirty="0" err="1">
                          <a:ln>
                            <a:noFill/>
                          </a:ln>
                          <a:solidFill>
                            <a:srgbClr val="FFFFFF"/>
                          </a:solidFill>
                          <a:effectLst/>
                          <a:latin typeface="Coptic1" pitchFamily="2" charset="0"/>
                          <a:cs typeface="Arial" charset="0"/>
                        </a:rPr>
                        <a:t>i</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n~nou'u</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mam~ton</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nwou</a:t>
                      </a:r>
                      <a:r>
                        <a:rPr kumimoji="0" lang="en-US" sz="2800" b="0" i="0" u="none" strike="noStrike" cap="none" normalizeH="0" baseline="0" dirty="0">
                          <a:ln>
                            <a:noFill/>
                          </a:ln>
                          <a:solidFill>
                            <a:srgbClr val="FFFFFF"/>
                          </a:solidFill>
                          <a:effectLst/>
                          <a:latin typeface="Coptic1" pitchFamily="2" charset="0"/>
                          <a:cs typeface="Arial" charset="0"/>
                        </a:rPr>
                        <a:t> : </a:t>
                      </a:r>
                      <a:r>
                        <a:rPr kumimoji="0" lang="en-US" sz="2800" b="0" i="0" u="none" strike="noStrike" cap="none" normalizeH="0" baseline="0" dirty="0" err="1">
                          <a:ln>
                            <a:noFill/>
                          </a:ln>
                          <a:solidFill>
                            <a:srgbClr val="FFFFFF"/>
                          </a:solidFill>
                          <a:effectLst/>
                          <a:latin typeface="Coptic1" pitchFamily="2" charset="0"/>
                          <a:cs typeface="Arial" charset="0"/>
                        </a:rPr>
                        <a:t>ouoh</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marou</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erp~emp~sa</a:t>
                      </a:r>
                      <a:r>
                        <a:rPr kumimoji="0" lang="en-US" sz="2800" b="0" i="0" u="none" strike="noStrike" cap="none" normalizeH="0" baseline="0" dirty="0">
                          <a:ln>
                            <a:noFill/>
                          </a:ln>
                          <a:solidFill>
                            <a:srgbClr val="FFFFFF"/>
                          </a:solidFill>
                          <a:effectLst/>
                          <a:latin typeface="Coptic1" pitchFamily="2" charset="0"/>
                          <a:cs typeface="Arial" charset="0"/>
                        </a:rPr>
                        <a:t> n~]</a:t>
                      </a:r>
                      <a:r>
                        <a:rPr kumimoji="0" lang="en-US" sz="2800" b="0" i="0" u="none" strike="noStrike" cap="none" normalizeH="0" baseline="0" dirty="0" err="1">
                          <a:ln>
                            <a:noFill/>
                          </a:ln>
                          <a:solidFill>
                            <a:srgbClr val="FFFFFF"/>
                          </a:solidFill>
                          <a:effectLst/>
                          <a:latin typeface="Coptic1" pitchFamily="2" charset="0"/>
                          <a:cs typeface="Arial" charset="0"/>
                        </a:rPr>
                        <a:t>metouro</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n~te</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err="1">
                          <a:ln>
                            <a:noFill/>
                          </a:ln>
                          <a:solidFill>
                            <a:srgbClr val="FFFFFF"/>
                          </a:solidFill>
                          <a:effectLst/>
                          <a:latin typeface="Coptic1" pitchFamily="2" charset="0"/>
                          <a:cs typeface="Arial" charset="0"/>
                        </a:rPr>
                        <a:t>niv</a:t>
                      </a:r>
                      <a:r>
                        <a:rPr kumimoji="0" lang="en-US" sz="2800" b="0" i="0" u="none" strike="noStrike" cap="none" normalizeH="0" baseline="0">
                          <a:ln>
                            <a:noFill/>
                          </a:ln>
                          <a:solidFill>
                            <a:srgbClr val="FFFFFF"/>
                          </a:solidFill>
                          <a:effectLst/>
                          <a:latin typeface="Coptic1" pitchFamily="2" charset="0"/>
                          <a:cs typeface="Arial" charset="0"/>
                        </a:rPr>
                        <a:t>/oui</a:t>
                      </a:r>
                      <a:r>
                        <a:rPr kumimoji="0" lang="en-US" sz="2800" b="0" i="0" u="none" strike="noStrike" cap="none" normalizeH="0" baseline="0" dirty="0">
                          <a:ln>
                            <a:noFill/>
                          </a:ln>
                          <a:solidFill>
                            <a:srgbClr val="FFFFFF"/>
                          </a:solidFill>
                          <a:effectLst/>
                          <a:latin typeface="Coptic1" pitchFamily="2" charset="0"/>
                          <a:cs typeface="Arial" charset="0"/>
                        </a:rPr>
                        <a:t>~ :</a:t>
                      </a: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a:ln>
                            <a:noFill/>
                          </a:ln>
                          <a:solidFill>
                            <a:srgbClr val="FFFFFF"/>
                          </a:solidFill>
                          <a:effectLst/>
                          <a:latin typeface="Arial" charset="0"/>
                          <a:cs typeface="Arial" charset="0"/>
                        </a:rPr>
                        <a:t>Car nul n’est exempt de péché même si sa vie sur cette terre n’a duré qu’un seul jour. A ceux dont Tu as rappelés les âmes, Seigneur, donne leur le repos et fais qu’ils soient dignes du Royaume des cieux.</a:t>
                      </a:r>
                      <a:endParaRPr kumimoji="0" lang="fr-CA" sz="28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200" b="0" i="0" u="none" strike="noStrike" cap="none" normalizeH="0" baseline="0" dirty="0">
                          <a:ln>
                            <a:noFill/>
                          </a:ln>
                          <a:solidFill>
                            <a:srgbClr val="FFFFFF"/>
                          </a:solidFill>
                          <a:effectLst/>
                          <a:latin typeface="Arial" charset="0"/>
                          <a:cs typeface="Arial" charset="0"/>
                        </a:rPr>
                        <a:t>فإنه ليس أحد طاهرا من دنس </a:t>
                      </a:r>
                      <a:r>
                        <a:rPr kumimoji="0" lang="ar-EG" sz="3200" b="0" i="0" u="none" strike="noStrike" cap="none" normalizeH="0" baseline="0" dirty="0" err="1">
                          <a:ln>
                            <a:noFill/>
                          </a:ln>
                          <a:solidFill>
                            <a:srgbClr val="FFFFFF"/>
                          </a:solidFill>
                          <a:effectLst/>
                          <a:latin typeface="Arial" charset="0"/>
                          <a:cs typeface="Arial" charset="0"/>
                        </a:rPr>
                        <a:t>ولوكانت</a:t>
                      </a:r>
                      <a:r>
                        <a:rPr kumimoji="0" lang="ar-EG" sz="3200" b="0" i="0" u="none" strike="noStrike" cap="none" normalizeH="0" baseline="0" dirty="0">
                          <a:ln>
                            <a:noFill/>
                          </a:ln>
                          <a:solidFill>
                            <a:srgbClr val="FFFFFF"/>
                          </a:solidFill>
                          <a:effectLst/>
                          <a:latin typeface="Arial" charset="0"/>
                          <a:cs typeface="Arial" charset="0"/>
                        </a:rPr>
                        <a:t> حياته يوما واحدا على الأرض. أما هم يا رب الذين أخذت نفوسهم نيحهم وليستحقوا ملكوت السَّمَوات.</a:t>
                      </a:r>
                      <a:endParaRPr kumimoji="0" lang="en-CA" sz="32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670807846"/>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50862" name="Group 46"/>
          <p:cNvGraphicFramePr>
            <a:graphicFrameLocks noGrp="1"/>
          </p:cNvGraphicFramePr>
          <p:nvPr>
            <p:ph sz="half" idx="1"/>
            <p:extLst>
              <p:ext uri="{D42A27DB-BD31-4B8C-83A1-F6EECF244321}">
                <p14:modId xmlns:p14="http://schemas.microsoft.com/office/powerpoint/2010/main" val="3567068789"/>
              </p:ext>
            </p:extLst>
          </p:nvPr>
        </p:nvGraphicFramePr>
        <p:xfrm>
          <a:off x="0" y="0"/>
          <a:ext cx="9144000" cy="4779523"/>
        </p:xfrm>
        <a:graphic>
          <a:graphicData uri="http://schemas.openxmlformats.org/drawingml/2006/table">
            <a:tbl>
              <a:tblPr/>
              <a:tblGrid>
                <a:gridCol w="32766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tblGrid>
              <a:tr h="477952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350" b="0" i="0" u="none" strike="noStrike" cap="none" normalizeH="0" baseline="0" dirty="0">
                          <a:ln>
                            <a:noFill/>
                          </a:ln>
                          <a:solidFill>
                            <a:srgbClr val="FFFFFF"/>
                          </a:solidFill>
                          <a:effectLst/>
                          <a:latin typeface="Coptic1" pitchFamily="2" charset="0"/>
                          <a:cs typeface="Arial" charset="0"/>
                        </a:rPr>
                        <a:t>Anon de t/ren </a:t>
                      </a:r>
                      <a:r>
                        <a:rPr kumimoji="0" lang="en-US" sz="2350" b="0" i="0" u="none" strike="noStrike" cap="none" normalizeH="0" baseline="0" dirty="0" err="1">
                          <a:ln>
                            <a:noFill/>
                          </a:ln>
                          <a:solidFill>
                            <a:srgbClr val="FFFFFF"/>
                          </a:solidFill>
                          <a:effectLst/>
                          <a:latin typeface="Coptic1" pitchFamily="2" charset="0"/>
                          <a:cs typeface="Arial" charset="0"/>
                        </a:rPr>
                        <a:t>a~ri,arizecye</a:t>
                      </a:r>
                      <a:r>
                        <a:rPr kumimoji="0" lang="en-US" sz="2350" b="0" i="0" u="none" strike="noStrike" cap="none" normalizeH="0" baseline="0" dirty="0">
                          <a:ln>
                            <a:noFill/>
                          </a:ln>
                          <a:solidFill>
                            <a:srgbClr val="FFFFFF"/>
                          </a:solidFill>
                          <a:effectLst/>
                          <a:latin typeface="Coptic1" pitchFamily="2" charset="0"/>
                          <a:cs typeface="Arial" charset="0"/>
                        </a:rPr>
                        <a:t> nan </a:t>
                      </a:r>
                      <a:r>
                        <a:rPr kumimoji="0" lang="en-US" sz="2350" b="0" i="0" u="none" strike="noStrike" cap="none" normalizeH="0" baseline="0" dirty="0" err="1">
                          <a:ln>
                            <a:noFill/>
                          </a:ln>
                          <a:solidFill>
                            <a:srgbClr val="FFFFFF"/>
                          </a:solidFill>
                          <a:effectLst/>
                          <a:latin typeface="Coptic1" pitchFamily="2" charset="0"/>
                          <a:cs typeface="Arial" charset="0"/>
                        </a:rPr>
                        <a:t>m~penjwk</a:t>
                      </a:r>
                      <a:r>
                        <a:rPr kumimoji="0" lang="en-US" sz="2350" b="0" i="0" u="none" strike="noStrike" cap="none" normalizeH="0" baseline="0" dirty="0">
                          <a:ln>
                            <a:noFill/>
                          </a:ln>
                          <a:solidFill>
                            <a:srgbClr val="FFFFFF"/>
                          </a:solidFill>
                          <a:effectLst/>
                          <a:latin typeface="Coptic1" pitchFamily="2" charset="0"/>
                          <a:cs typeface="Arial" charset="0"/>
                        </a:rPr>
                        <a:t> n~,~</a:t>
                      </a:r>
                      <a:r>
                        <a:rPr kumimoji="0" lang="en-US" sz="2350" b="0" i="0" u="none" strike="noStrike" cap="none" normalizeH="0" baseline="0" dirty="0" err="1">
                          <a:ln>
                            <a:noFill/>
                          </a:ln>
                          <a:solidFill>
                            <a:srgbClr val="FFFFFF"/>
                          </a:solidFill>
                          <a:effectLst/>
                          <a:latin typeface="Coptic1" pitchFamily="2" charset="0"/>
                          <a:cs typeface="Arial" charset="0"/>
                        </a:rPr>
                        <a:t>rictia~noc</a:t>
                      </a:r>
                      <a:r>
                        <a:rPr kumimoji="0" lang="en-US" sz="2350" b="0" i="0" u="none" strike="noStrike" cap="none" normalizeH="0" baseline="0" dirty="0">
                          <a:ln>
                            <a:noFill/>
                          </a:ln>
                          <a:solidFill>
                            <a:srgbClr val="FFFFFF"/>
                          </a:solidFill>
                          <a:effectLst/>
                          <a:latin typeface="Coptic1" pitchFamily="2" charset="0"/>
                          <a:cs typeface="Arial" charset="0"/>
                        </a:rPr>
                        <a:t> </a:t>
                      </a:r>
                      <a:r>
                        <a:rPr kumimoji="0" lang="en-US" sz="2350" b="0" i="0" u="none" strike="noStrike" cap="none" normalizeH="0" baseline="0" dirty="0" err="1">
                          <a:ln>
                            <a:noFill/>
                          </a:ln>
                          <a:solidFill>
                            <a:srgbClr val="FFFFFF"/>
                          </a:solidFill>
                          <a:effectLst/>
                          <a:latin typeface="Coptic1" pitchFamily="2" charset="0"/>
                          <a:cs typeface="Arial" charset="0"/>
                        </a:rPr>
                        <a:t>efranak</a:t>
                      </a:r>
                      <a:r>
                        <a:rPr kumimoji="0" lang="en-US" sz="2350" b="0" i="0" u="none" strike="noStrike" cap="none" normalizeH="0" baseline="0" dirty="0">
                          <a:ln>
                            <a:noFill/>
                          </a:ln>
                          <a:solidFill>
                            <a:srgbClr val="FFFFFF"/>
                          </a:solidFill>
                          <a:effectLst/>
                          <a:latin typeface="Coptic1" pitchFamily="2" charset="0"/>
                          <a:cs typeface="Arial" charset="0"/>
                        </a:rPr>
                        <a:t> </a:t>
                      </a:r>
                      <a:r>
                        <a:rPr kumimoji="0" lang="en-US" sz="2350" b="0" i="0" u="none" strike="noStrike" cap="none" normalizeH="0" baseline="0" dirty="0" err="1">
                          <a:ln>
                            <a:noFill/>
                          </a:ln>
                          <a:solidFill>
                            <a:srgbClr val="FFFFFF"/>
                          </a:solidFill>
                          <a:effectLst/>
                          <a:latin typeface="Coptic1" pitchFamily="2" charset="0"/>
                          <a:cs typeface="Arial" charset="0"/>
                        </a:rPr>
                        <a:t>m~pekm~yo</a:t>
                      </a:r>
                      <a:r>
                        <a:rPr kumimoji="0" lang="en-US" sz="2350" b="0" i="0" u="none" strike="noStrike" cap="none" normalizeH="0" baseline="0" dirty="0">
                          <a:ln>
                            <a:noFill/>
                          </a:ln>
                          <a:solidFill>
                            <a:srgbClr val="FFFFFF"/>
                          </a:solidFill>
                          <a:effectLst/>
                          <a:latin typeface="Coptic1" pitchFamily="2" charset="0"/>
                          <a:cs typeface="Arial" charset="0"/>
                        </a:rPr>
                        <a:t>. </a:t>
                      </a:r>
                      <a:r>
                        <a:rPr kumimoji="0" lang="en-US" sz="2350" b="0" i="0" u="none" strike="noStrike" cap="none" normalizeH="0" baseline="0" dirty="0" err="1">
                          <a:ln>
                            <a:noFill/>
                          </a:ln>
                          <a:solidFill>
                            <a:srgbClr val="FFFFFF"/>
                          </a:solidFill>
                          <a:effectLst/>
                          <a:latin typeface="Coptic1" pitchFamily="2" charset="0"/>
                          <a:cs typeface="Arial" charset="0"/>
                        </a:rPr>
                        <a:t>Ouoh</a:t>
                      </a:r>
                      <a:r>
                        <a:rPr kumimoji="0" lang="en-US" sz="2350" b="0" i="0" u="none" strike="noStrike" cap="none" normalizeH="0" baseline="0" dirty="0">
                          <a:ln>
                            <a:noFill/>
                          </a:ln>
                          <a:solidFill>
                            <a:srgbClr val="FFFFFF"/>
                          </a:solidFill>
                          <a:effectLst/>
                          <a:latin typeface="Coptic1" pitchFamily="2" charset="0"/>
                          <a:cs typeface="Arial" charset="0"/>
                        </a:rPr>
                        <a:t> </a:t>
                      </a:r>
                      <a:r>
                        <a:rPr kumimoji="0" lang="en-US" sz="2350" b="0" i="0" u="none" strike="noStrike" cap="none" normalizeH="0" baseline="0" dirty="0" err="1">
                          <a:ln>
                            <a:noFill/>
                          </a:ln>
                          <a:solidFill>
                            <a:srgbClr val="FFFFFF"/>
                          </a:solidFill>
                          <a:effectLst/>
                          <a:latin typeface="Coptic1" pitchFamily="2" charset="0"/>
                          <a:cs typeface="Arial" charset="0"/>
                        </a:rPr>
                        <a:t>moi</a:t>
                      </a:r>
                      <a:r>
                        <a:rPr kumimoji="0" lang="en-US" sz="2350" b="0" i="0" u="none" strike="noStrike" cap="none" normalizeH="0" baseline="0" dirty="0">
                          <a:ln>
                            <a:noFill/>
                          </a:ln>
                          <a:solidFill>
                            <a:srgbClr val="FFFFFF"/>
                          </a:solidFill>
                          <a:effectLst/>
                          <a:latin typeface="Coptic1" pitchFamily="2" charset="0"/>
                          <a:cs typeface="Arial" charset="0"/>
                        </a:rPr>
                        <a:t> </a:t>
                      </a:r>
                      <a:r>
                        <a:rPr kumimoji="0" lang="en-US" sz="2350" b="0" i="0" u="none" strike="noStrike" cap="none" normalizeH="0" baseline="0" dirty="0" err="1">
                          <a:ln>
                            <a:noFill/>
                          </a:ln>
                          <a:solidFill>
                            <a:srgbClr val="FFFFFF"/>
                          </a:solidFill>
                          <a:effectLst/>
                          <a:latin typeface="Coptic1" pitchFamily="2" charset="0"/>
                          <a:cs typeface="Arial" charset="0"/>
                        </a:rPr>
                        <a:t>nwou</a:t>
                      </a:r>
                      <a:r>
                        <a:rPr kumimoji="0" lang="en-US" sz="2350" b="0" i="0" u="none" strike="noStrike" cap="none" normalizeH="0" baseline="0" dirty="0">
                          <a:ln>
                            <a:noFill/>
                          </a:ln>
                          <a:solidFill>
                            <a:srgbClr val="FFFFFF"/>
                          </a:solidFill>
                          <a:effectLst/>
                          <a:latin typeface="Coptic1" pitchFamily="2" charset="0"/>
                          <a:cs typeface="Arial" charset="0"/>
                        </a:rPr>
                        <a:t> </a:t>
                      </a:r>
                      <a:r>
                        <a:rPr kumimoji="0" lang="en-US" sz="2350" b="0" i="0" u="none" strike="noStrike" cap="none" normalizeH="0" baseline="0" dirty="0" err="1">
                          <a:ln>
                            <a:noFill/>
                          </a:ln>
                          <a:solidFill>
                            <a:srgbClr val="FFFFFF"/>
                          </a:solidFill>
                          <a:effectLst/>
                          <a:latin typeface="Coptic1" pitchFamily="2" charset="0"/>
                          <a:cs typeface="Arial" charset="0"/>
                        </a:rPr>
                        <a:t>neman</a:t>
                      </a:r>
                      <a:r>
                        <a:rPr kumimoji="0" lang="en-US" sz="2350" b="0" i="0" u="none" strike="noStrike" cap="none" normalizeH="0" baseline="0" dirty="0">
                          <a:ln>
                            <a:noFill/>
                          </a:ln>
                          <a:solidFill>
                            <a:srgbClr val="FFFFFF"/>
                          </a:solidFill>
                          <a:effectLst/>
                          <a:latin typeface="Coptic1" pitchFamily="2" charset="0"/>
                          <a:cs typeface="Arial" charset="0"/>
                        </a:rPr>
                        <a:t> </a:t>
                      </a:r>
                      <a:r>
                        <a:rPr kumimoji="0" lang="en-US" sz="2350" b="0" i="0" u="none" strike="noStrike" cap="none" normalizeH="0" baseline="0" dirty="0" err="1">
                          <a:ln>
                            <a:noFill/>
                          </a:ln>
                          <a:solidFill>
                            <a:srgbClr val="FFFFFF"/>
                          </a:solidFill>
                          <a:effectLst/>
                          <a:latin typeface="Coptic1" pitchFamily="2" charset="0"/>
                          <a:cs typeface="Arial" charset="0"/>
                        </a:rPr>
                        <a:t>n~oumeroc</a:t>
                      </a:r>
                      <a:r>
                        <a:rPr kumimoji="0" lang="en-US" sz="2350" b="0" i="0" u="none" strike="noStrike" cap="none" normalizeH="0" baseline="0" dirty="0">
                          <a:ln>
                            <a:noFill/>
                          </a:ln>
                          <a:solidFill>
                            <a:srgbClr val="FFFFFF"/>
                          </a:solidFill>
                          <a:effectLst/>
                          <a:latin typeface="Coptic1" pitchFamily="2" charset="0"/>
                          <a:cs typeface="Arial" charset="0"/>
                        </a:rPr>
                        <a:t> </a:t>
                      </a:r>
                      <a:r>
                        <a:rPr kumimoji="0" lang="en-US" sz="2350" b="0" i="0" u="none" strike="noStrike" cap="none" normalizeH="0" baseline="0" dirty="0" err="1">
                          <a:ln>
                            <a:noFill/>
                          </a:ln>
                          <a:solidFill>
                            <a:srgbClr val="FFFFFF"/>
                          </a:solidFill>
                          <a:effectLst/>
                          <a:latin typeface="Coptic1" pitchFamily="2" charset="0"/>
                          <a:cs typeface="Arial" charset="0"/>
                        </a:rPr>
                        <a:t>nem</a:t>
                      </a:r>
                      <a:r>
                        <a:rPr kumimoji="0" lang="en-US" sz="2350" b="0" i="0" u="none" strike="noStrike" cap="none" normalizeH="0" baseline="0" dirty="0">
                          <a:ln>
                            <a:noFill/>
                          </a:ln>
                          <a:solidFill>
                            <a:srgbClr val="FFFFFF"/>
                          </a:solidFill>
                          <a:effectLst/>
                          <a:latin typeface="Coptic1" pitchFamily="2" charset="0"/>
                          <a:cs typeface="Arial" charset="0"/>
                        </a:rPr>
                        <a:t> </a:t>
                      </a:r>
                      <a:r>
                        <a:rPr kumimoji="0" lang="en-US" sz="2350" b="0" i="0" u="none" strike="noStrike" cap="none" normalizeH="0" baseline="0" dirty="0" err="1">
                          <a:ln>
                            <a:noFill/>
                          </a:ln>
                          <a:solidFill>
                            <a:srgbClr val="FFFFFF"/>
                          </a:solidFill>
                          <a:effectLst/>
                          <a:latin typeface="Coptic1" pitchFamily="2" charset="0"/>
                          <a:cs typeface="Arial" charset="0"/>
                        </a:rPr>
                        <a:t>ouk~l</a:t>
                      </a:r>
                      <a:r>
                        <a:rPr kumimoji="0" lang="en-US" sz="2350" b="0" i="0" u="none" strike="noStrike" cap="none" normalizeH="0" baseline="0" dirty="0">
                          <a:ln>
                            <a:noFill/>
                          </a:ln>
                          <a:solidFill>
                            <a:srgbClr val="FFFFFF"/>
                          </a:solidFill>
                          <a:effectLst/>
                          <a:latin typeface="Coptic1" pitchFamily="2" charset="0"/>
                          <a:cs typeface="Arial" charset="0"/>
                        </a:rPr>
                        <a:t>/roc : </a:t>
                      </a:r>
                      <a:r>
                        <a:rPr kumimoji="0" lang="en-US" sz="2350" b="0" i="0" u="none" strike="noStrike" cap="none" normalizeH="0" baseline="0" dirty="0" err="1">
                          <a:ln>
                            <a:noFill/>
                          </a:ln>
                          <a:solidFill>
                            <a:srgbClr val="FFFFFF"/>
                          </a:solidFill>
                          <a:effectLst/>
                          <a:latin typeface="Coptic1" pitchFamily="2" charset="0"/>
                          <a:cs typeface="Arial" charset="0"/>
                        </a:rPr>
                        <a:t>nem</a:t>
                      </a:r>
                      <a:r>
                        <a:rPr kumimoji="0" lang="en-US" sz="2350" b="0" i="0" u="none" strike="noStrike" cap="none" normalizeH="0" baseline="0" dirty="0">
                          <a:ln>
                            <a:noFill/>
                          </a:ln>
                          <a:solidFill>
                            <a:srgbClr val="FFFFFF"/>
                          </a:solidFill>
                          <a:effectLst/>
                          <a:latin typeface="Coptic1" pitchFamily="2" charset="0"/>
                          <a:cs typeface="Arial" charset="0"/>
                        </a:rPr>
                        <a:t> n/</a:t>
                      </a:r>
                      <a:r>
                        <a:rPr kumimoji="0" lang="en-US" sz="2350" b="0" i="0" u="none" strike="noStrike" cap="none" normalizeH="0" baseline="0" dirty="0" err="1">
                          <a:ln>
                            <a:noFill/>
                          </a:ln>
                          <a:solidFill>
                            <a:srgbClr val="FFFFFF"/>
                          </a:solidFill>
                          <a:effectLst/>
                          <a:latin typeface="Coptic1" pitchFamily="2" charset="0"/>
                          <a:cs typeface="Arial" charset="0"/>
                        </a:rPr>
                        <a:t>eyouab</a:t>
                      </a:r>
                      <a:r>
                        <a:rPr kumimoji="0" lang="en-US" sz="2350" b="0" i="0" u="none" strike="noStrike" cap="none" normalizeH="0" baseline="0" dirty="0">
                          <a:ln>
                            <a:noFill/>
                          </a:ln>
                          <a:solidFill>
                            <a:srgbClr val="FFFFFF"/>
                          </a:solidFill>
                          <a:effectLst/>
                          <a:latin typeface="Coptic1" pitchFamily="2" charset="0"/>
                          <a:cs typeface="Arial" charset="0"/>
                        </a:rPr>
                        <a:t> t/</a:t>
                      </a:r>
                      <a:r>
                        <a:rPr kumimoji="0" lang="en-US" sz="2350" b="0" i="0" u="none" strike="noStrike" cap="none" normalizeH="0" baseline="0" dirty="0" err="1">
                          <a:ln>
                            <a:noFill/>
                          </a:ln>
                          <a:solidFill>
                            <a:srgbClr val="FFFFFF"/>
                          </a:solidFill>
                          <a:effectLst/>
                          <a:latin typeface="Coptic1" pitchFamily="2" charset="0"/>
                          <a:cs typeface="Arial" charset="0"/>
                        </a:rPr>
                        <a:t>rou</a:t>
                      </a:r>
                      <a:r>
                        <a:rPr kumimoji="0" lang="en-US" sz="2350" b="0" i="0" u="none" strike="noStrike" cap="none" normalizeH="0" baseline="0" dirty="0">
                          <a:ln>
                            <a:noFill/>
                          </a:ln>
                          <a:solidFill>
                            <a:srgbClr val="FFFFFF"/>
                          </a:solidFill>
                          <a:effectLst/>
                          <a:latin typeface="Coptic1" pitchFamily="2" charset="0"/>
                          <a:cs typeface="Arial" charset="0"/>
                        </a:rPr>
                        <a:t> </a:t>
                      </a:r>
                      <a:r>
                        <a:rPr kumimoji="0" lang="en-US" sz="2350" b="0" i="0" u="none" strike="noStrike" cap="none" normalizeH="0" baseline="0" dirty="0" err="1">
                          <a:ln>
                            <a:noFill/>
                          </a:ln>
                          <a:solidFill>
                            <a:srgbClr val="FFFFFF"/>
                          </a:solidFill>
                          <a:effectLst/>
                          <a:latin typeface="Coptic1" pitchFamily="2" charset="0"/>
                          <a:cs typeface="Arial" charset="0"/>
                        </a:rPr>
                        <a:t>n~tak</a:t>
                      </a:r>
                      <a:r>
                        <a:rPr kumimoji="0" lang="en-US" sz="2350" b="0" i="0" u="none" strike="noStrike" cap="none" normalizeH="0" baseline="0" dirty="0">
                          <a:ln>
                            <a:noFill/>
                          </a:ln>
                          <a:solidFill>
                            <a:srgbClr val="FFFFFF"/>
                          </a:solidFill>
                          <a:effectLst/>
                          <a:latin typeface="Coptic1" pitchFamily="2" charset="0"/>
                          <a:cs typeface="Arial" charset="0"/>
                        </a:rPr>
                        <a:t>.</a:t>
                      </a:r>
                      <a:r>
                        <a:rPr kumimoji="0" lang="en-US" sz="2350" b="0" i="0" u="none" strike="noStrike" cap="none" normalizeH="0" baseline="0" dirty="0">
                          <a:ln>
                            <a:noFill/>
                          </a:ln>
                          <a:solidFill>
                            <a:srgbClr val="FFFFFF"/>
                          </a:solidFill>
                          <a:effectLst/>
                          <a:latin typeface="Arial"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000" b="0" i="0" u="sng" strike="noStrike" cap="none" normalizeH="0" baseline="0" dirty="0" err="1">
                          <a:ln>
                            <a:noFill/>
                          </a:ln>
                          <a:solidFill>
                            <a:srgbClr val="FF9900"/>
                          </a:solidFill>
                          <a:effectLst/>
                          <a:latin typeface="Coptic1" pitchFamily="2" charset="0"/>
                          <a:cs typeface="Arial" charset="0"/>
                        </a:rPr>
                        <a:t>Pilaoc</a:t>
                      </a:r>
                      <a:r>
                        <a:rPr kumimoji="0" lang="en-US" sz="2000" b="0" i="0" u="sng" strike="noStrike" cap="none" normalizeH="0" baseline="0" dirty="0">
                          <a:ln>
                            <a:noFill/>
                          </a:ln>
                          <a:solidFill>
                            <a:srgbClr val="FF9900"/>
                          </a:solidFill>
                          <a:effectLst/>
                          <a:latin typeface="Coptic1" pitchFamily="2"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rgbClr val="FFFFFF"/>
                          </a:solidFill>
                          <a:effectLst/>
                          <a:latin typeface="Coptic1" pitchFamily="2" charset="0"/>
                          <a:cs typeface="Arial" charset="0"/>
                        </a:rPr>
                        <a:t>Kurie</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e~le</a:t>
                      </a:r>
                      <a:r>
                        <a:rPr kumimoji="0" lang="en-US" sz="2800" b="0" i="0" u="none" strike="noStrike" cap="none" normalizeH="0" baseline="0" dirty="0">
                          <a:ln>
                            <a:noFill/>
                          </a:ln>
                          <a:solidFill>
                            <a:srgbClr val="FFFFFF"/>
                          </a:solidFill>
                          <a:effectLst/>
                          <a:latin typeface="Coptic1" pitchFamily="2" charset="0"/>
                          <a:cs typeface="Arial" charset="0"/>
                        </a:rPr>
                        <a:t>/~con.</a:t>
                      </a: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a:ln>
                            <a:noFill/>
                          </a:ln>
                          <a:solidFill>
                            <a:srgbClr val="FFFFFF"/>
                          </a:solidFill>
                          <a:effectLst/>
                          <a:latin typeface="Arial" charset="0"/>
                          <a:cs typeface="Arial" charset="0"/>
                        </a:rPr>
                        <a:t>A nous tous, accorde la perfection chrétienne qui te plaît. Donne-leur et donne-nous de participer à l’héritage de Tes Saints.</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dirty="0">
                        <a:ln>
                          <a:noFill/>
                        </a:ln>
                        <a:solidFill>
                          <a:srgbClr val="FFFFFF"/>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Arial" charset="0"/>
                          <a:cs typeface="Arial" charset="0"/>
                        </a:rPr>
                        <a:t>Le peuple :</a:t>
                      </a:r>
                      <a:r>
                        <a:rPr kumimoji="0" lang="en-US" sz="2000" b="0" i="0" u="none" strike="noStrike" cap="none" normalizeH="0" baseline="0" dirty="0">
                          <a:ln>
                            <a:noFill/>
                          </a:ln>
                          <a:solidFill>
                            <a:srgbClr val="FFFFFF"/>
                          </a:solidFill>
                          <a:effectLst/>
                          <a:latin typeface="Arial"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rgbClr val="FFFFFF"/>
                          </a:solidFill>
                          <a:effectLst/>
                          <a:latin typeface="Arial" charset="0"/>
                          <a:cs typeface="Arial" charset="0"/>
                        </a:rPr>
                        <a:t>Pitié</a:t>
                      </a:r>
                      <a:r>
                        <a:rPr kumimoji="0" lang="en-US" sz="2400" b="0" i="0" u="none" strike="noStrike" cap="none" normalizeH="0" baseline="0" dirty="0">
                          <a:ln>
                            <a:noFill/>
                          </a:ln>
                          <a:solidFill>
                            <a:srgbClr val="FFFFFF"/>
                          </a:solidFill>
                          <a:effectLst/>
                          <a:latin typeface="Arial" charset="0"/>
                          <a:cs typeface="Arial" charset="0"/>
                        </a:rPr>
                        <a:t> Seigneur.</a:t>
                      </a:r>
                      <a:endParaRPr kumimoji="0" lang="fr-CA" sz="28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وأما نحنُ كلنا فهَب لنا كمالاً مسيحياً يُرضيكَ أمامك وأعطهم وإيانا نصيباً وميراثاً مع كافة قديسيك.</a:t>
                      </a:r>
                      <a:r>
                        <a:rPr kumimoji="0" lang="en-US" sz="2800" b="0" i="0" u="none" strike="noStrike" cap="none" normalizeH="0" baseline="0" dirty="0">
                          <a:ln>
                            <a:noFill/>
                          </a:ln>
                          <a:solidFill>
                            <a:srgbClr val="FFFFFF"/>
                          </a:solidFill>
                          <a:effectLst/>
                          <a:latin typeface="Arial" charset="0"/>
                          <a:cs typeface="Arial" charset="0"/>
                        </a:rPr>
                        <a:t> </a:t>
                      </a:r>
                      <a:endParaRPr kumimoji="0" lang="fr-FR" sz="2800" b="0" i="0" u="none" strike="noStrike" cap="none" normalizeH="0" baseline="0" dirty="0">
                        <a:ln>
                          <a:noFill/>
                        </a:ln>
                        <a:solidFill>
                          <a:srgbClr val="FFFFFF"/>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12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12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12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000" b="0" i="0" u="sng" strike="noStrike" cap="none" normalizeH="0" baseline="0" dirty="0">
                          <a:ln>
                            <a:noFill/>
                          </a:ln>
                          <a:solidFill>
                            <a:srgbClr val="FF9900"/>
                          </a:solidFill>
                          <a:effectLst/>
                          <a:latin typeface="Arial" charset="0"/>
                          <a:cs typeface="Arial" charset="0"/>
                        </a:rPr>
                        <a:t>الشعب :</a:t>
                      </a:r>
                      <a:endParaRPr kumimoji="0" lang="ar-EG" sz="20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يا ربُ ارحم.</a:t>
                      </a:r>
                      <a:endParaRPr kumimoji="0" lang="en-CA" sz="24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48064" y="255444"/>
            <a:ext cx="3873462" cy="2123658"/>
          </a:xfrm>
          <a:prstGeom prst="rect">
            <a:avLst/>
          </a:prstGeom>
        </p:spPr>
        <p:txBody>
          <a:bodyPr wrap="square">
            <a:spAutoFit/>
          </a:bodyPr>
          <a:lstStyle/>
          <a:p>
            <a:pPr algn="just" rtl="1"/>
            <a:r>
              <a:rPr lang="ar-EG" sz="4400" dirty="0">
                <a:solidFill>
                  <a:prstClr val="white"/>
                </a:solidFill>
                <a:latin typeface="Arial" panose="020B0604020202020204" pitchFamily="34" charset="0"/>
              </a:rPr>
              <a:t>كل بركة وتسبيح نرسله إليك مع داود </a:t>
            </a:r>
            <a:r>
              <a:rPr lang="ar-EG" sz="4400" dirty="0" err="1">
                <a:solidFill>
                  <a:prstClr val="white"/>
                </a:solidFill>
                <a:latin typeface="Arial" panose="020B0604020202020204" pitchFamily="34" charset="0"/>
              </a:rPr>
              <a:t>النبى</a:t>
            </a:r>
            <a:r>
              <a:rPr lang="ar-EG" sz="4400" dirty="0">
                <a:solidFill>
                  <a:prstClr val="white"/>
                </a:solidFill>
                <a:latin typeface="Arial" panose="020B0604020202020204" pitchFamily="34" charset="0"/>
              </a:rPr>
              <a:t> . الروح ...</a:t>
            </a:r>
            <a:endParaRPr lang="fr-FR" sz="4400" dirty="0">
              <a:solidFill>
                <a:prstClr val="white"/>
              </a:solidFill>
              <a:latin typeface="Arial" panose="020B0604020202020204" pitchFamily="34" charset="0"/>
            </a:endParaRPr>
          </a:p>
        </p:txBody>
      </p:sp>
      <p:sp>
        <p:nvSpPr>
          <p:cNvPr id="6" name="Rectangle 5"/>
          <p:cNvSpPr/>
          <p:nvPr/>
        </p:nvSpPr>
        <p:spPr>
          <a:xfrm>
            <a:off x="323528" y="249492"/>
            <a:ext cx="4680520" cy="2539157"/>
          </a:xfrm>
          <a:prstGeom prst="rect">
            <a:avLst/>
          </a:prstGeom>
        </p:spPr>
        <p:txBody>
          <a:bodyPr wrap="square">
            <a:spAutoFit/>
          </a:bodyPr>
          <a:lstStyle/>
          <a:p>
            <a:pPr algn="just"/>
            <a:r>
              <a:rPr lang="fr-FR" sz="3200" dirty="0">
                <a:solidFill>
                  <a:prstClr val="white"/>
                </a:solidFill>
                <a:latin typeface="CS Avva Shenouda" pitchFamily="34" charset="0"/>
              </a:rPr>
              <a:t>¿</a:t>
            </a:r>
            <a:r>
              <a:rPr lang="fr-FR" sz="3200" dirty="0" err="1">
                <a:solidFill>
                  <a:prstClr val="white"/>
                </a:solidFill>
                <a:latin typeface="CS Avva Shenouda" pitchFamily="34" charset="0"/>
              </a:rPr>
              <a:t>Umnologi`a</a:t>
            </a:r>
            <a:r>
              <a:rPr lang="fr-FR" sz="3200" dirty="0">
                <a:solidFill>
                  <a:prstClr val="white"/>
                </a:solidFill>
                <a:latin typeface="CS Avva Shenouda" pitchFamily="34" charset="0"/>
              </a:rPr>
              <a:t> </a:t>
            </a:r>
            <a:r>
              <a:rPr lang="fr-FR" sz="3200" dirty="0" err="1">
                <a:solidFill>
                  <a:prstClr val="white"/>
                </a:solidFill>
                <a:latin typeface="CS Avva Shenouda" pitchFamily="34" charset="0"/>
              </a:rPr>
              <a:t>niben</a:t>
            </a:r>
            <a:r>
              <a:rPr lang="fr-FR" sz="3200" dirty="0">
                <a:solidFill>
                  <a:prstClr val="white"/>
                </a:solidFill>
                <a:latin typeface="CS Avva Shenouda" pitchFamily="34" charset="0"/>
              </a:rPr>
              <a:t> `</a:t>
            </a:r>
            <a:r>
              <a:rPr lang="fr-FR" sz="3200" dirty="0" err="1">
                <a:solidFill>
                  <a:prstClr val="white"/>
                </a:solidFill>
                <a:latin typeface="CS Avva Shenouda" pitchFamily="34" charset="0"/>
              </a:rPr>
              <a:t>ncou</a:t>
            </a:r>
            <a:r>
              <a:rPr lang="fr-FR" sz="3200" dirty="0">
                <a:solidFill>
                  <a:prstClr val="white"/>
                </a:solidFill>
                <a:latin typeface="CS Avva Shenouda" pitchFamily="34" charset="0"/>
              </a:rPr>
              <a:t>@ </a:t>
            </a:r>
            <a:r>
              <a:rPr lang="fr-FR" sz="3200" dirty="0" err="1">
                <a:solidFill>
                  <a:prstClr val="white"/>
                </a:solidFill>
                <a:latin typeface="CS Avva Shenouda" pitchFamily="34" charset="0"/>
              </a:rPr>
              <a:t>tenouwrp</a:t>
            </a:r>
            <a:r>
              <a:rPr lang="fr-FR" sz="3200" dirty="0">
                <a:solidFill>
                  <a:prstClr val="white"/>
                </a:solidFill>
                <a:latin typeface="CS Avva Shenouda" pitchFamily="34" charset="0"/>
              </a:rPr>
              <a:t> `</a:t>
            </a:r>
            <a:r>
              <a:rPr lang="fr-FR" sz="3200" dirty="0" err="1">
                <a:solidFill>
                  <a:prstClr val="white"/>
                </a:solidFill>
                <a:latin typeface="CS Avva Shenouda" pitchFamily="34" charset="0"/>
              </a:rPr>
              <a:t>mmwou</a:t>
            </a:r>
            <a:r>
              <a:rPr lang="fr-FR" sz="3200" dirty="0">
                <a:solidFill>
                  <a:prstClr val="white"/>
                </a:solidFill>
                <a:latin typeface="CS Avva Shenouda" pitchFamily="34" charset="0"/>
              </a:rPr>
              <a:t> </a:t>
            </a:r>
            <a:r>
              <a:rPr lang="fr-FR" sz="3200" dirty="0" err="1">
                <a:solidFill>
                  <a:prstClr val="white"/>
                </a:solidFill>
                <a:latin typeface="CS Avva Shenouda" pitchFamily="34" charset="0"/>
              </a:rPr>
              <a:t>harok</a:t>
            </a:r>
            <a:r>
              <a:rPr lang="fr-FR" sz="3200" dirty="0">
                <a:solidFill>
                  <a:prstClr val="white"/>
                </a:solidFill>
                <a:latin typeface="CS Avva Shenouda" pitchFamily="34" charset="0"/>
              </a:rPr>
              <a:t>@ nem </a:t>
            </a:r>
            <a:r>
              <a:rPr lang="fr-FR" sz="3200" dirty="0" err="1">
                <a:solidFill>
                  <a:prstClr val="white"/>
                </a:solidFill>
                <a:latin typeface="CS Avva Shenouda" pitchFamily="34" charset="0"/>
              </a:rPr>
              <a:t>Dauid</a:t>
            </a:r>
            <a:r>
              <a:rPr lang="fr-FR" sz="3200" dirty="0">
                <a:solidFill>
                  <a:prstClr val="white"/>
                </a:solidFill>
                <a:latin typeface="CS Avva Shenouda" pitchFamily="34" charset="0"/>
              </a:rPr>
              <a:t> </a:t>
            </a:r>
            <a:r>
              <a:rPr lang="fr-FR" sz="3200" dirty="0" err="1">
                <a:solidFill>
                  <a:prstClr val="white"/>
                </a:solidFill>
                <a:latin typeface="CS Avva Shenouda" pitchFamily="34" charset="0"/>
              </a:rPr>
              <a:t>pi`provytyc</a:t>
            </a:r>
            <a:endParaRPr lang="fr-FR" sz="3200" dirty="0">
              <a:solidFill>
                <a:prstClr val="white"/>
              </a:solidFill>
              <a:latin typeface="CS Avva Shenouda" pitchFamily="34" charset="0"/>
            </a:endParaRPr>
          </a:p>
          <a:p>
            <a:pPr algn="just"/>
            <a:r>
              <a:rPr lang="fr-FR" sz="3100" dirty="0" err="1">
                <a:solidFill>
                  <a:prstClr val="white"/>
                </a:solidFill>
                <a:latin typeface="CS Avva Shenouda" pitchFamily="34" charset="0"/>
              </a:rPr>
              <a:t>pi`Pneuma</a:t>
            </a:r>
            <a:r>
              <a:rPr lang="fr-FR" sz="3100" dirty="0">
                <a:solidFill>
                  <a:prstClr val="white"/>
                </a:solidFill>
                <a:latin typeface="CS Avva Shenouda" pitchFamily="34" charset="0"/>
              </a:rPr>
              <a:t> `</a:t>
            </a:r>
            <a:r>
              <a:rPr lang="fr-FR" sz="3100" dirty="0" err="1">
                <a:solidFill>
                  <a:prstClr val="white"/>
                </a:solidFill>
                <a:latin typeface="CS Avva Shenouda" pitchFamily="34" charset="0"/>
              </a:rPr>
              <a:t>mParaklyton</a:t>
            </a:r>
            <a:endParaRPr lang="fr-FR" sz="3100" dirty="0">
              <a:solidFill>
                <a:prstClr val="white"/>
              </a:solidFill>
              <a:latin typeface="CS Avva Shenouda" pitchFamily="34" charset="0"/>
            </a:endParaRPr>
          </a:p>
        </p:txBody>
      </p:sp>
      <p:sp>
        <p:nvSpPr>
          <p:cNvPr id="7" name="Rectangle 6"/>
          <p:cNvSpPr/>
          <p:nvPr/>
        </p:nvSpPr>
        <p:spPr>
          <a:xfrm>
            <a:off x="467544" y="2715766"/>
            <a:ext cx="7920880" cy="2062103"/>
          </a:xfrm>
          <a:prstGeom prst="rect">
            <a:avLst/>
          </a:prstGeom>
        </p:spPr>
        <p:txBody>
          <a:bodyPr wrap="square">
            <a:spAutoFit/>
          </a:bodyPr>
          <a:lstStyle/>
          <a:p>
            <a:pPr algn="ctr"/>
            <a:r>
              <a:rPr lang="fr-FR" sz="3200" b="1" dirty="0">
                <a:solidFill>
                  <a:prstClr val="white"/>
                </a:solidFill>
                <a:latin typeface="Book Antiqua" pitchFamily="18" charset="0"/>
              </a:rPr>
              <a:t>Toute bénédiction et toute louange, </a:t>
            </a:r>
          </a:p>
          <a:p>
            <a:pPr algn="ctr"/>
            <a:r>
              <a:rPr lang="fr-FR" sz="3200" b="1" dirty="0">
                <a:solidFill>
                  <a:prstClr val="white"/>
                </a:solidFill>
                <a:latin typeface="Book Antiqua" pitchFamily="18" charset="0"/>
              </a:rPr>
              <a:t>nous Te l’envoyons </a:t>
            </a:r>
          </a:p>
          <a:p>
            <a:pPr algn="ctr"/>
            <a:r>
              <a:rPr lang="fr-FR" sz="3200" b="1" dirty="0">
                <a:solidFill>
                  <a:prstClr val="white"/>
                </a:solidFill>
                <a:latin typeface="Book Antiqua" pitchFamily="18" charset="0"/>
              </a:rPr>
              <a:t>avec David le prophète, </a:t>
            </a:r>
          </a:p>
          <a:p>
            <a:pPr algn="ctr"/>
            <a:r>
              <a:rPr lang="fr-FR" sz="3200" b="1" dirty="0">
                <a:solidFill>
                  <a:prstClr val="white"/>
                </a:solidFill>
                <a:latin typeface="Book Antiqua" pitchFamily="18" charset="0"/>
              </a:rPr>
              <a:t>l’Esprit Consolateur. </a:t>
            </a:r>
          </a:p>
        </p:txBody>
      </p:sp>
    </p:spTree>
    <p:extLst>
      <p:ext uri="{BB962C8B-B14F-4D97-AF65-F5344CB8AC3E}">
        <p14:creationId xmlns:p14="http://schemas.microsoft.com/office/powerpoint/2010/main" val="3747049949"/>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65895" name="Group 135"/>
          <p:cNvGraphicFramePr>
            <a:graphicFrameLocks noGrp="1"/>
          </p:cNvGraphicFramePr>
          <p:nvPr>
            <p:ph sz="half" idx="1"/>
            <p:extLst>
              <p:ext uri="{D42A27DB-BD31-4B8C-83A1-F6EECF244321}">
                <p14:modId xmlns:p14="http://schemas.microsoft.com/office/powerpoint/2010/main" val="3319220624"/>
              </p:ext>
            </p:extLst>
          </p:nvPr>
        </p:nvGraphicFramePr>
        <p:xfrm>
          <a:off x="0" y="604532"/>
          <a:ext cx="9144000" cy="4372356"/>
        </p:xfrm>
        <a:graphic>
          <a:graphicData uri="http://schemas.openxmlformats.org/drawingml/2006/table">
            <a:tbl>
              <a:tblPr/>
              <a:tblGrid>
                <a:gridCol w="32004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415018">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000" b="0" i="0" u="sng" strike="noStrike" kern="1200" cap="none" spc="0" normalizeH="0" baseline="0" noProof="0" dirty="0" err="1">
                          <a:ln>
                            <a:noFill/>
                          </a:ln>
                          <a:solidFill>
                            <a:srgbClr val="FF9900"/>
                          </a:solidFill>
                          <a:effectLst/>
                          <a:uLnTx/>
                          <a:uFillTx/>
                          <a:latin typeface="Coptic1" pitchFamily="2" charset="0"/>
                          <a:ea typeface="+mn-ea"/>
                          <a:cs typeface="Arial" pitchFamily="34" charset="0"/>
                        </a:rPr>
                        <a:t>Piou</a:t>
                      </a:r>
                      <a:r>
                        <a:rPr kumimoji="0" lang="en-US" sz="2000" b="0" i="0" u="sng" strike="noStrike" kern="1200" cap="none" spc="0" normalizeH="0" baseline="0" noProof="0" dirty="0">
                          <a:ln>
                            <a:noFill/>
                          </a:ln>
                          <a:solidFill>
                            <a:srgbClr val="FF9900"/>
                          </a:solidFill>
                          <a:effectLst/>
                          <a:uLnTx/>
                          <a:uFillTx/>
                          <a:latin typeface="Coptic1" pitchFamily="2" charset="0"/>
                          <a:ea typeface="+mn-ea"/>
                          <a:cs typeface="Arial" pitchFamily="34" charset="0"/>
                        </a:rPr>
                        <a:t>/b :</a:t>
                      </a:r>
                      <a:endParaRPr kumimoji="0" lang="en-US" sz="1800" b="0" i="0" u="none" strike="noStrike" cap="none" normalizeH="0" baseline="0" dirty="0">
                        <a:ln>
                          <a:noFill/>
                        </a:ln>
                        <a:solidFill>
                          <a:srgbClr val="FFFFFF"/>
                        </a:solidFill>
                        <a:effectLst/>
                        <a:latin typeface="Coptic1" pitchFamily="2"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FFFFFF"/>
                          </a:solidFill>
                          <a:effectLst/>
                          <a:latin typeface="Coptic1" pitchFamily="2" charset="0"/>
                          <a:cs typeface="Arial" charset="0"/>
                        </a:rPr>
                        <a:t>Ten]ho </a:t>
                      </a:r>
                      <a:r>
                        <a:rPr kumimoji="0" lang="en-US" sz="2400" b="0" i="0" u="none" strike="noStrike" cap="none" normalizeH="0" baseline="0" dirty="0" err="1">
                          <a:ln>
                            <a:noFill/>
                          </a:ln>
                          <a:solidFill>
                            <a:srgbClr val="FFFFFF"/>
                          </a:solidFill>
                          <a:effectLst/>
                          <a:latin typeface="Coptic1" pitchFamily="2" charset="0"/>
                          <a:cs typeface="Arial" charset="0"/>
                        </a:rPr>
                        <a:t>ouoh</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tentwbh</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n~tekmeta~gayoc</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pimairwmi</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a~riv~meui</a:t>
                      </a:r>
                      <a:r>
                        <a:rPr kumimoji="0" lang="en-US" sz="2400" b="0" i="0" u="none" strike="noStrike" cap="none" normalizeH="0" baseline="0" dirty="0">
                          <a:ln>
                            <a:noFill/>
                          </a:ln>
                          <a:solidFill>
                            <a:srgbClr val="FFFFFF"/>
                          </a:solidFill>
                          <a:effectLst/>
                          <a:latin typeface="Coptic1" pitchFamily="2" charset="0"/>
                          <a:cs typeface="Arial" charset="0"/>
                        </a:rPr>
                        <a:t>~ P~{</a:t>
                      </a:r>
                      <a:r>
                        <a:rPr kumimoji="0" lang="en-US" sz="2400" b="0" i="0" u="none" strike="noStrike" cap="none" normalizeH="0" baseline="0" dirty="0" err="1">
                          <a:ln>
                            <a:noFill/>
                          </a:ln>
                          <a:solidFill>
                            <a:srgbClr val="FFFFFF"/>
                          </a:solidFill>
                          <a:effectLst/>
                          <a:latin typeface="Coptic1" pitchFamily="2" charset="0"/>
                          <a:cs typeface="Arial" charset="0"/>
                        </a:rPr>
                        <a:t>oic</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n~niyucia</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nip~rocvora</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niseph~mot</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n~te</a:t>
                      </a:r>
                      <a:r>
                        <a:rPr kumimoji="0" lang="en-US" sz="2400" b="0" i="0" u="none" strike="noStrike" cap="none" normalizeH="0" baseline="0" dirty="0">
                          <a:ln>
                            <a:noFill/>
                          </a:ln>
                          <a:solidFill>
                            <a:srgbClr val="FFFFFF"/>
                          </a:solidFill>
                          <a:effectLst/>
                          <a:latin typeface="Coptic1" pitchFamily="2" charset="0"/>
                          <a:cs typeface="Arial" charset="0"/>
                        </a:rPr>
                        <a:t> n/</a:t>
                      </a:r>
                      <a:r>
                        <a:rPr kumimoji="0" lang="en-US" sz="2400" b="0" i="0" u="none" strike="noStrike" cap="none" normalizeH="0" baseline="0" dirty="0" err="1">
                          <a:ln>
                            <a:noFill/>
                          </a:ln>
                          <a:solidFill>
                            <a:srgbClr val="FFFFFF"/>
                          </a:solidFill>
                          <a:effectLst/>
                          <a:latin typeface="Coptic1" pitchFamily="2" charset="0"/>
                          <a:cs typeface="Arial" charset="0"/>
                        </a:rPr>
                        <a:t>e~tau</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erp~rocverin</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Eoutaio</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nem</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ouw~ou</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m~PekRan</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eyouab</a:t>
                      </a:r>
                      <a:r>
                        <a:rPr kumimoji="0" lang="en-US" sz="2400" b="0" i="0" u="none" strike="noStrike" cap="none" normalizeH="0" baseline="0" dirty="0">
                          <a:ln>
                            <a:noFill/>
                          </a:ln>
                          <a:solidFill>
                            <a:srgbClr val="FFFFFF"/>
                          </a:solidFill>
                          <a:effectLst/>
                          <a:latin typeface="Coptic1" pitchFamily="2" charset="0"/>
                          <a:cs typeface="Arial" charset="0"/>
                        </a:rPr>
                        <a:t>.</a:t>
                      </a:r>
                    </a:p>
                  </a:txBody>
                  <a:tcPr marT="34290" marB="34290"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Arial" charset="0"/>
                          <a:cs typeface="Arial" charset="0"/>
                        </a:rPr>
                        <a:t>Le prêtre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rgbClr val="FFFFFF"/>
                          </a:solidFill>
                          <a:effectLst/>
                          <a:latin typeface="Arial" charset="0"/>
                          <a:cs typeface="Arial" charset="0"/>
                        </a:rPr>
                        <a:t>Nous invoquons et nous supplions Ta bonté ô Ami du genre humain Souviens-Toi Seigneur, des dons, des offrandes et des actions de grâce de ceux qui les offrent </a:t>
                      </a:r>
                      <a:r>
                        <a:rPr lang="fr-FR" sz="2400" kern="1200" dirty="0">
                          <a:solidFill>
                            <a:srgbClr val="FFFFFF"/>
                          </a:solidFill>
                          <a:effectLst/>
                          <a:latin typeface="Arial" panose="020B0604020202020204" pitchFamily="34" charset="0"/>
                          <a:ea typeface="+mn-ea"/>
                          <a:cs typeface="+mn-cs"/>
                        </a:rPr>
                        <a:t>en honneur et gloire de Ton Saint Nom.</a:t>
                      </a:r>
                      <a:endParaRPr kumimoji="0" lang="en-US" sz="24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000" b="0" i="0" u="sng" strike="noStrike" cap="none" normalizeH="0" baseline="0" dirty="0">
                          <a:ln>
                            <a:noFill/>
                          </a:ln>
                          <a:solidFill>
                            <a:srgbClr val="FF9900"/>
                          </a:solidFill>
                          <a:effectLst/>
                          <a:latin typeface="Arial" charset="0"/>
                          <a:cs typeface="Arial" charset="0"/>
                        </a:rPr>
                        <a:t>الكاهن :</a:t>
                      </a:r>
                      <a:endParaRPr kumimoji="0" lang="ar-EG" sz="2000" b="0" i="0" u="none" strike="noStrike" cap="none" normalizeH="0" baseline="0" dirty="0">
                        <a:ln>
                          <a:noFill/>
                        </a:ln>
                        <a:solidFill>
                          <a:srgbClr val="FFFFFF"/>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rgbClr val="FFFFFF"/>
                          </a:solidFill>
                          <a:effectLst/>
                          <a:latin typeface="Arial" charset="0"/>
                          <a:cs typeface="Arial" charset="0"/>
                        </a:rPr>
                        <a:t>نسأل ونطلب من صلاحك يا محب البشر أذكر يا رب صعائد وقرابين وشكر الذين</a:t>
                      </a:r>
                      <a:r>
                        <a:rPr kumimoji="0" lang="fr-FR" sz="3200" b="0" i="0" u="none" strike="noStrike" cap="none" normalizeH="0" baseline="0" dirty="0">
                          <a:ln>
                            <a:noFill/>
                          </a:ln>
                          <a:solidFill>
                            <a:srgbClr val="FFFFFF"/>
                          </a:solidFill>
                          <a:effectLst/>
                          <a:latin typeface="Arial" charset="0"/>
                          <a:cs typeface="Arial" charset="0"/>
                        </a:rPr>
                        <a:t> </a:t>
                      </a:r>
                      <a:r>
                        <a:rPr kumimoji="0" lang="ar-SA" sz="3200" b="0" i="0" u="none" strike="noStrike" cap="none" normalizeH="0" baseline="0" dirty="0">
                          <a:ln>
                            <a:noFill/>
                          </a:ln>
                          <a:solidFill>
                            <a:srgbClr val="FFFFFF"/>
                          </a:solidFill>
                          <a:effectLst/>
                          <a:latin typeface="Arial" charset="0"/>
                          <a:cs typeface="Arial" charset="0"/>
                        </a:rPr>
                        <a:t>يقربون</a:t>
                      </a:r>
                      <a:r>
                        <a:rPr kumimoji="0" lang="fr-FR" sz="3200" b="0" i="0" u="none" strike="noStrike" cap="none" normalizeH="0" baseline="0" dirty="0">
                          <a:ln>
                            <a:noFill/>
                          </a:ln>
                          <a:solidFill>
                            <a:srgbClr val="FFFFFF"/>
                          </a:solidFill>
                          <a:effectLst/>
                          <a:latin typeface="Arial" charset="0"/>
                          <a:cs typeface="Arial" charset="0"/>
                        </a:rPr>
                        <a:t> </a:t>
                      </a:r>
                      <a:r>
                        <a:rPr kumimoji="0" lang="ar-EG" sz="3200" b="0" i="0" u="none" strike="noStrike" cap="none" normalizeH="0" baseline="0" dirty="0">
                          <a:ln>
                            <a:noFill/>
                          </a:ln>
                          <a:solidFill>
                            <a:srgbClr val="FFFFFF"/>
                          </a:solidFill>
                          <a:effectLst/>
                          <a:latin typeface="Arial" charset="0"/>
                          <a:cs typeface="Arial" charset="0"/>
                        </a:rPr>
                        <a:t>كرامة ومجداً </a:t>
                      </a:r>
                      <a:r>
                        <a:rPr kumimoji="0" lang="ar-EG" sz="3200" b="0" i="0" u="none" strike="noStrike" cap="none" normalizeH="0" baseline="0" dirty="0" err="1">
                          <a:ln>
                            <a:noFill/>
                          </a:ln>
                          <a:solidFill>
                            <a:srgbClr val="FFFFFF"/>
                          </a:solidFill>
                          <a:effectLst/>
                          <a:latin typeface="Arial" charset="0"/>
                          <a:cs typeface="Arial" charset="0"/>
                        </a:rPr>
                        <a:t>لإسمك</a:t>
                      </a:r>
                      <a:r>
                        <a:rPr kumimoji="0" lang="ar-EG" sz="3200" b="0" i="0" u="none" strike="noStrike" cap="none" normalizeH="0" baseline="0" dirty="0">
                          <a:ln>
                            <a:noFill/>
                          </a:ln>
                          <a:solidFill>
                            <a:srgbClr val="FFFFFF"/>
                          </a:solidFill>
                          <a:effectLst/>
                          <a:latin typeface="Arial" charset="0"/>
                          <a:cs typeface="Arial" charset="0"/>
                        </a:rPr>
                        <a:t> القدوس</a:t>
                      </a:r>
                      <a:r>
                        <a:rPr kumimoji="0" lang="fr-FR" sz="3200" b="0" i="0" u="none" strike="noStrike" cap="none" normalizeH="0" baseline="0" dirty="0">
                          <a:ln>
                            <a:noFill/>
                          </a:ln>
                          <a:solidFill>
                            <a:srgbClr val="FFFFFF"/>
                          </a:solidFill>
                          <a:effectLst/>
                          <a:latin typeface="Arial" charset="0"/>
                          <a:cs typeface="Arial" charset="0"/>
                        </a:rPr>
                        <a:t>.</a:t>
                      </a:r>
                      <a:endParaRPr kumimoji="0" lang="en-US" sz="32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5" name="Tableau 4">
            <a:extLst>
              <a:ext uri="{FF2B5EF4-FFF2-40B4-BE49-F238E27FC236}">
                <a16:creationId xmlns:a16="http://schemas.microsoft.com/office/drawing/2014/main" id="{CE54D4F7-C331-468B-B004-64A3D2426545}"/>
              </a:ext>
            </a:extLst>
          </p:cNvPr>
          <p:cNvGraphicFramePr>
            <a:graphicFrameLocks noGrp="1"/>
          </p:cNvGraphicFramePr>
          <p:nvPr>
            <p:extLst>
              <p:ext uri="{D42A27DB-BD31-4B8C-83A1-F6EECF244321}">
                <p14:modId xmlns:p14="http://schemas.microsoft.com/office/powerpoint/2010/main" val="2963130587"/>
              </p:ext>
            </p:extLst>
          </p:nvPr>
        </p:nvGraphicFramePr>
        <p:xfrm>
          <a:off x="1524000" y="66238"/>
          <a:ext cx="6096000" cy="342900"/>
        </p:xfrm>
        <a:graphic>
          <a:graphicData uri="http://schemas.openxmlformats.org/drawingml/2006/table">
            <a:tbl>
              <a:tblPr firstRow="1" bandRow="1">
                <a:tableStyleId>{2D5ABB26-0587-4C30-8999-92F81FD0307C}</a:tableStyleId>
              </a:tblPr>
              <a:tblGrid>
                <a:gridCol w="6096000">
                  <a:extLst>
                    <a:ext uri="{9D8B030D-6E8A-4147-A177-3AD203B41FA5}">
                      <a16:colId xmlns:a16="http://schemas.microsoft.com/office/drawing/2014/main" val="900537099"/>
                    </a:ext>
                  </a:extLst>
                </a:gridCol>
              </a:tblGrid>
              <a:tr h="3426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err="1">
                          <a:ln>
                            <a:noFill/>
                          </a:ln>
                          <a:solidFill>
                            <a:srgbClr val="FFFFFF"/>
                          </a:solidFill>
                          <a:effectLst/>
                          <a:latin typeface="Arial" charset="0"/>
                          <a:cs typeface="Arial" charset="0"/>
                        </a:rPr>
                        <a:t>Oraison</a:t>
                      </a:r>
                      <a:r>
                        <a:rPr kumimoji="0" lang="en-US" sz="1800" b="0" i="0" u="none" strike="noStrike" cap="none" normalizeH="0" baseline="0" dirty="0">
                          <a:ln>
                            <a:noFill/>
                          </a:ln>
                          <a:solidFill>
                            <a:srgbClr val="FFFFFF"/>
                          </a:solidFill>
                          <a:effectLst/>
                          <a:latin typeface="Arial" charset="0"/>
                          <a:cs typeface="Arial" charset="0"/>
                        </a:rPr>
                        <a:t> des </a:t>
                      </a:r>
                      <a:r>
                        <a:rPr kumimoji="0" lang="en-US" sz="1800" b="0" i="0" u="none" strike="noStrike" cap="none" normalizeH="0" baseline="0" dirty="0" err="1">
                          <a:ln>
                            <a:noFill/>
                          </a:ln>
                          <a:solidFill>
                            <a:srgbClr val="FFFFFF"/>
                          </a:solidFill>
                          <a:effectLst/>
                          <a:latin typeface="Arial" charset="0"/>
                          <a:cs typeface="Arial" charset="0"/>
                        </a:rPr>
                        <a:t>offrandes</a:t>
                      </a:r>
                      <a:r>
                        <a:rPr kumimoji="0" lang="en-US" sz="1800" b="0" i="0" u="none" strike="noStrike" cap="none" normalizeH="0" baseline="0" dirty="0">
                          <a:ln>
                            <a:noFill/>
                          </a:ln>
                          <a:solidFill>
                            <a:srgbClr val="FFFFFF"/>
                          </a:solidFill>
                          <a:effectLst/>
                          <a:latin typeface="Arial" charset="0"/>
                          <a:cs typeface="Arial" charset="0"/>
                        </a:rPr>
                        <a:t> -</a:t>
                      </a:r>
                      <a:r>
                        <a:rPr kumimoji="0" lang="ar-SA" sz="1800" b="0" i="0" u="none" strike="noStrike" cap="none" normalizeH="0" baseline="0" dirty="0" err="1">
                          <a:ln>
                            <a:noFill/>
                          </a:ln>
                          <a:solidFill>
                            <a:srgbClr val="FFFFFF"/>
                          </a:solidFill>
                          <a:effectLst/>
                          <a:latin typeface="Arial" charset="0"/>
                          <a:cs typeface="Arial" charset="0"/>
                        </a:rPr>
                        <a:t>أوشية</a:t>
                      </a:r>
                      <a:r>
                        <a:rPr kumimoji="0" lang="ar-SA" sz="1800" b="0" i="0" u="none" strike="noStrike" cap="none" normalizeH="0" baseline="0" dirty="0">
                          <a:ln>
                            <a:noFill/>
                          </a:ln>
                          <a:solidFill>
                            <a:srgbClr val="FFFFFF"/>
                          </a:solidFill>
                          <a:effectLst/>
                          <a:latin typeface="Arial" charset="0"/>
                          <a:cs typeface="Arial" charset="0"/>
                        </a:rPr>
                        <a:t> القرابين </a:t>
                      </a:r>
                      <a:endParaRPr kumimoji="0" lang="en-CA" sz="1800" b="0" i="0" u="none" strike="noStrike" cap="none" normalizeH="0" baseline="0" dirty="0">
                        <a:ln>
                          <a:noFill/>
                        </a:ln>
                        <a:solidFill>
                          <a:srgbClr val="FFFFFF"/>
                        </a:solidFill>
                        <a:effectLst/>
                        <a:latin typeface="Arial" charset="0"/>
                        <a:cs typeface="Arial" charset="0"/>
                      </a:endParaRPr>
                    </a:p>
                  </a:txBody>
                  <a:tcPr marT="34290" marB="34290">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33117647"/>
                  </a:ext>
                </a:extLst>
              </a:tr>
            </a:tbl>
          </a:graphicData>
        </a:graphic>
      </p:graphicFrame>
    </p:spTree>
    <p:extLst>
      <p:ext uri="{BB962C8B-B14F-4D97-AF65-F5344CB8AC3E}">
        <p14:creationId xmlns:p14="http://schemas.microsoft.com/office/powerpoint/2010/main" val="2459383225"/>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69913" name="Group 57"/>
          <p:cNvGraphicFramePr>
            <a:graphicFrameLocks noGrp="1"/>
          </p:cNvGraphicFramePr>
          <p:nvPr>
            <p:ph sz="half" idx="1"/>
            <p:extLst>
              <p:ext uri="{D42A27DB-BD31-4B8C-83A1-F6EECF244321}">
                <p14:modId xmlns:p14="http://schemas.microsoft.com/office/powerpoint/2010/main" val="3557769190"/>
              </p:ext>
            </p:extLst>
          </p:nvPr>
        </p:nvGraphicFramePr>
        <p:xfrm>
          <a:off x="15240" y="0"/>
          <a:ext cx="9128760" cy="5151120"/>
        </p:xfrm>
        <a:graphic>
          <a:graphicData uri="http://schemas.openxmlformats.org/drawingml/2006/table">
            <a:tbl>
              <a:tblPr/>
              <a:tblGrid>
                <a:gridCol w="3185160">
                  <a:extLst>
                    <a:ext uri="{9D8B030D-6E8A-4147-A177-3AD203B41FA5}">
                      <a16:colId xmlns:a16="http://schemas.microsoft.com/office/drawing/2014/main" val="20000"/>
                    </a:ext>
                  </a:extLst>
                </a:gridCol>
                <a:gridCol w="3422650">
                  <a:extLst>
                    <a:ext uri="{9D8B030D-6E8A-4147-A177-3AD203B41FA5}">
                      <a16:colId xmlns:a16="http://schemas.microsoft.com/office/drawing/2014/main" val="20001"/>
                    </a:ext>
                  </a:extLst>
                </a:gridCol>
                <a:gridCol w="2520950">
                  <a:extLst>
                    <a:ext uri="{9D8B030D-6E8A-4147-A177-3AD203B41FA5}">
                      <a16:colId xmlns:a16="http://schemas.microsoft.com/office/drawing/2014/main" val="20002"/>
                    </a:ext>
                  </a:extLst>
                </a:gridCol>
              </a:tblGrid>
              <a:tr h="4887468">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CA" sz="2000" b="0" i="0" u="sng" strike="noStrike" kern="1200" cap="none" spc="0" normalizeH="0" baseline="0" noProof="0" dirty="0" err="1">
                          <a:ln>
                            <a:noFill/>
                          </a:ln>
                          <a:solidFill>
                            <a:srgbClr val="FF9900"/>
                          </a:solidFill>
                          <a:effectLst/>
                          <a:uLnTx/>
                          <a:uFillTx/>
                          <a:latin typeface="Coptic1" pitchFamily="2" charset="0"/>
                          <a:ea typeface="+mn-ea"/>
                          <a:cs typeface="+mn-cs"/>
                        </a:rPr>
                        <a:t>Pidia~kwn</a:t>
                      </a:r>
                      <a:r>
                        <a:rPr kumimoji="0" lang="en-CA" sz="2000" b="0" i="0" u="sng" strike="noStrike" kern="1200" cap="none" spc="0" normalizeH="0" baseline="0" noProof="0" dirty="0">
                          <a:ln>
                            <a:noFill/>
                          </a:ln>
                          <a:solidFill>
                            <a:srgbClr val="FF9900"/>
                          </a:solidFill>
                          <a:effectLst/>
                          <a:uLnTx/>
                          <a:uFillTx/>
                          <a:latin typeface="Coptic1" pitchFamily="2" charset="0"/>
                          <a:ea typeface="+mn-ea"/>
                          <a:cs typeface="+mn-cs"/>
                        </a:rPr>
                        <a:t> :</a:t>
                      </a:r>
                      <a:endParaRPr kumimoji="0" lang="en-US" sz="1800" b="0" i="0" u="none" strike="noStrike" cap="none" normalizeH="0" baseline="0" dirty="0">
                        <a:ln>
                          <a:noFill/>
                        </a:ln>
                        <a:solidFill>
                          <a:srgbClr val="FFFFFF"/>
                        </a:solidFill>
                        <a:effectLst/>
                        <a:latin typeface="Coptic1" pitchFamily="2" charset="0"/>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err="1">
                          <a:ln>
                            <a:noFill/>
                          </a:ln>
                          <a:solidFill>
                            <a:srgbClr val="FFFFFF"/>
                          </a:solidFill>
                          <a:effectLst/>
                          <a:latin typeface="Coptic1" pitchFamily="2" charset="0"/>
                          <a:cs typeface="Arial" charset="0"/>
                        </a:rPr>
                        <a:t>Twbh</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e~jen</a:t>
                      </a:r>
                      <a:r>
                        <a:rPr kumimoji="0" lang="en-US" sz="2400" b="0" i="0" u="none" strike="noStrike" cap="none" normalizeH="0" baseline="0" dirty="0">
                          <a:ln>
                            <a:noFill/>
                          </a:ln>
                          <a:solidFill>
                            <a:srgbClr val="FFFFFF"/>
                          </a:solidFill>
                          <a:effectLst/>
                          <a:latin typeface="Coptic1" pitchFamily="2" charset="0"/>
                          <a:cs typeface="Arial" charset="0"/>
                        </a:rPr>
                        <a:t> n/</a:t>
                      </a:r>
                      <a:r>
                        <a:rPr kumimoji="0" lang="en-US" sz="2400" b="0" i="0" u="none" strike="noStrike" cap="none" normalizeH="0" baseline="0" dirty="0" err="1">
                          <a:ln>
                            <a:noFill/>
                          </a:ln>
                          <a:solidFill>
                            <a:srgbClr val="FFFFFF"/>
                          </a:solidFill>
                          <a:effectLst/>
                          <a:latin typeface="Coptic1" pitchFamily="2" charset="0"/>
                          <a:cs typeface="Arial" charset="0"/>
                        </a:rPr>
                        <a:t>e~tfi</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m~v~rwous</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n~niyucia</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nip~rocvora</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nia~par</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nineh</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nic~yoinoufi</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nic~kepacma</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nijwm</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n~ws</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nikumillion</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n~te</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piman~erswousi</a:t>
                      </a:r>
                      <a:r>
                        <a:rPr kumimoji="0" lang="en-US" sz="2400" b="0" i="0" u="none" strike="noStrike" cap="none" normalizeH="0" baseline="0" dirty="0">
                          <a:ln>
                            <a:noFill/>
                          </a:ln>
                          <a:solidFill>
                            <a:srgbClr val="FFFFFF"/>
                          </a:solidFill>
                          <a:effectLst/>
                          <a:latin typeface="Coptic1" pitchFamily="2" charset="0"/>
                          <a:cs typeface="Arial" charset="0"/>
                        </a:rPr>
                        <a:t> : </a:t>
                      </a:r>
                      <a:r>
                        <a:rPr kumimoji="0" lang="en-US" sz="2400" b="0" i="0" u="none" strike="noStrike" cap="none" normalizeH="0" baseline="0" dirty="0" err="1">
                          <a:ln>
                            <a:noFill/>
                          </a:ln>
                          <a:solidFill>
                            <a:srgbClr val="FFFFFF"/>
                          </a:solidFill>
                          <a:effectLst/>
                          <a:latin typeface="Coptic1" pitchFamily="2" charset="0"/>
                          <a:cs typeface="Arial" charset="0"/>
                        </a:rPr>
                        <a:t>hina</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n~te</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P,#c</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PenNou</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sebiw</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nwou</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qen</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Ieroucal</a:t>
                      </a:r>
                      <a:r>
                        <a:rPr kumimoji="0" lang="en-US" sz="2400" b="0" i="0" u="none" strike="noStrike" cap="none" normalizeH="0" baseline="0" dirty="0">
                          <a:ln>
                            <a:noFill/>
                          </a:ln>
                          <a:solidFill>
                            <a:srgbClr val="FFFFFF"/>
                          </a:solidFill>
                          <a:effectLst/>
                          <a:latin typeface="Coptic1" pitchFamily="2" charset="0"/>
                          <a:cs typeface="Arial" charset="0"/>
                        </a:rPr>
                        <a:t>/m </a:t>
                      </a:r>
                      <a:r>
                        <a:rPr kumimoji="0" lang="en-US" sz="2400" b="0" i="0" u="none" strike="noStrike" cap="none" normalizeH="0" baseline="0" dirty="0" err="1">
                          <a:ln>
                            <a:noFill/>
                          </a:ln>
                          <a:solidFill>
                            <a:srgbClr val="FFFFFF"/>
                          </a:solidFill>
                          <a:effectLst/>
                          <a:latin typeface="Coptic1" pitchFamily="2" charset="0"/>
                          <a:cs typeface="Arial" charset="0"/>
                        </a:rPr>
                        <a:t>n~te</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t~ve</a:t>
                      </a:r>
                      <a:r>
                        <a:rPr kumimoji="0" lang="en-US" sz="2400" b="0" i="0" u="none" strike="noStrike" cap="none" normalizeH="0" baseline="0" dirty="0">
                          <a:ln>
                            <a:noFill/>
                          </a:ln>
                          <a:solidFill>
                            <a:srgbClr val="FFFFFF"/>
                          </a:solidFill>
                          <a:effectLst/>
                          <a:latin typeface="Coptic1" pitchFamily="2" charset="0"/>
                          <a:cs typeface="Arial" charset="0"/>
                        </a:rPr>
                        <a:t> : </a:t>
                      </a:r>
                      <a:r>
                        <a:rPr kumimoji="0" lang="en-US" sz="2400" b="0" i="0" u="none" strike="noStrike" cap="none" normalizeH="0" baseline="0" dirty="0" err="1">
                          <a:ln>
                            <a:noFill/>
                          </a:ln>
                          <a:solidFill>
                            <a:srgbClr val="FFFFFF"/>
                          </a:solidFill>
                          <a:effectLst/>
                          <a:latin typeface="Coptic1" pitchFamily="2" charset="0"/>
                          <a:cs typeface="Arial" charset="0"/>
                        </a:rPr>
                        <a:t>n~tef,a</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nennobi</a:t>
                      </a:r>
                      <a:r>
                        <a:rPr kumimoji="0" lang="en-US" sz="2400" b="0" i="0" u="none" strike="noStrike" cap="none" normalizeH="0" baseline="0" dirty="0">
                          <a:ln>
                            <a:noFill/>
                          </a:ln>
                          <a:solidFill>
                            <a:srgbClr val="FFFFFF"/>
                          </a:solidFill>
                          <a:effectLst/>
                          <a:latin typeface="Coptic1" pitchFamily="2" charset="0"/>
                          <a:cs typeface="Arial" charset="0"/>
                        </a:rPr>
                        <a:t> nan </a:t>
                      </a:r>
                      <a:r>
                        <a:rPr kumimoji="0" lang="en-US" sz="2400" b="0" i="0" u="none" strike="noStrike" cap="none" normalizeH="0" baseline="0" dirty="0" err="1">
                          <a:ln>
                            <a:noFill/>
                          </a:ln>
                          <a:solidFill>
                            <a:srgbClr val="FFFFFF"/>
                          </a:solidFill>
                          <a:effectLst/>
                          <a:latin typeface="Coptic1" pitchFamily="2" charset="0"/>
                          <a:cs typeface="Arial" charset="0"/>
                        </a:rPr>
                        <a:t>e~bol</a:t>
                      </a:r>
                      <a:r>
                        <a:rPr kumimoji="0" lang="en-US" sz="2400" b="0" i="0" u="none" strike="noStrike" cap="none" normalizeH="0" baseline="0" dirty="0">
                          <a:ln>
                            <a:noFill/>
                          </a:ln>
                          <a:solidFill>
                            <a:srgbClr val="FFFFFF"/>
                          </a:solidFill>
                          <a:effectLst/>
                          <a:latin typeface="Coptic1" pitchFamily="2" charset="0"/>
                          <a:cs typeface="Arial" charset="0"/>
                        </a:rPr>
                        <a:t>.</a:t>
                      </a:r>
                    </a:p>
                  </a:txBody>
                  <a:tcPr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Arial" charset="0"/>
                          <a:cs typeface="Arial" charset="0"/>
                        </a:rPr>
                        <a:t>Le diacre :</a:t>
                      </a:r>
                    </a:p>
                    <a:p>
                      <a:pPr algn="just"/>
                      <a:r>
                        <a:rPr lang="fr-FR" sz="2400" b="0" i="0" u="none" strike="noStrike" kern="1200" baseline="0" dirty="0">
                          <a:solidFill>
                            <a:srgbClr val="FFFFFF"/>
                          </a:solidFill>
                          <a:latin typeface="Arial" panose="020B0604020202020204" pitchFamily="34" charset="0"/>
                          <a:ea typeface="+mn-ea"/>
                          <a:cs typeface="+mn-cs"/>
                        </a:rPr>
                        <a:t>Implorez pour ceux qui s’occupent des offrandes et des oblations, des prémices, de l’huile, de l’encens, des linges, des livres Saints et des vases sacrés de l’autel. Que le Christ notre Dieu les récompense dans la Jérusalem céleste et nous pardonne nos péchés.</a:t>
                      </a:r>
                      <a:endParaRPr kumimoji="0" lang="en-US" sz="2400" b="0" i="0" u="none" strike="noStrike" cap="none" normalizeH="0" baseline="0" dirty="0">
                        <a:ln>
                          <a:noFill/>
                        </a:ln>
                        <a:solidFill>
                          <a:srgbClr val="FFFFFF"/>
                        </a:solidFill>
                        <a:effectLst/>
                        <a:latin typeface="Arial" panose="020B0604020202020204" pitchFamily="34" charset="0"/>
                        <a:cs typeface="Arial" charset="0"/>
                      </a:endParaRPr>
                    </a:p>
                  </a:txBody>
                  <a:tcPr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000" b="0" i="0" u="sng" strike="noStrike" cap="none" normalizeH="0" baseline="0" dirty="0">
                          <a:ln>
                            <a:noFill/>
                          </a:ln>
                          <a:solidFill>
                            <a:srgbClr val="FF9900"/>
                          </a:solidFill>
                          <a:effectLst/>
                          <a:latin typeface="Arial" charset="0"/>
                          <a:cs typeface="Arial" charset="0"/>
                        </a:rPr>
                        <a:t>الشماس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800" b="0" i="0" u="none" strike="noStrike" cap="none" normalizeH="0" baseline="0" dirty="0">
                          <a:ln>
                            <a:noFill/>
                          </a:ln>
                          <a:solidFill>
                            <a:srgbClr val="FFFFFF"/>
                          </a:solidFill>
                          <a:effectLst/>
                          <a:latin typeface="Arial" charset="0"/>
                          <a:cs typeface="Arial" charset="0"/>
                        </a:rPr>
                        <a:t>اطلبوا عن</a:t>
                      </a:r>
                      <a:r>
                        <a:rPr kumimoji="0" lang="fr-FR" sz="2800" b="0" i="0" u="none" strike="noStrike" cap="none" normalizeH="0" baseline="0" dirty="0">
                          <a:ln>
                            <a:noFill/>
                          </a:ln>
                          <a:solidFill>
                            <a:srgbClr val="FFFFFF"/>
                          </a:solidFill>
                          <a:effectLst/>
                          <a:latin typeface="Arial" charset="0"/>
                          <a:cs typeface="Arial" charset="0"/>
                        </a:rPr>
                        <a:t> </a:t>
                      </a:r>
                      <a:r>
                        <a:rPr kumimoji="0" lang="ar-AE" sz="2800" b="0" i="0" u="none" strike="noStrike" cap="none" normalizeH="0" baseline="0" dirty="0">
                          <a:ln>
                            <a:noFill/>
                          </a:ln>
                          <a:solidFill>
                            <a:srgbClr val="FFFFFF"/>
                          </a:solidFill>
                          <a:effectLst/>
                          <a:latin typeface="Arial" charset="0"/>
                          <a:cs typeface="Arial" charset="0"/>
                        </a:rPr>
                        <a:t>المهتمين</a:t>
                      </a:r>
                      <a:r>
                        <a:rPr kumimoji="0" lang="en-CA" sz="2800" b="0" i="0" u="none" strike="noStrike" cap="none" normalizeH="0" baseline="0" dirty="0">
                          <a:ln>
                            <a:noFill/>
                          </a:ln>
                          <a:solidFill>
                            <a:srgbClr val="FFFFFF"/>
                          </a:solidFill>
                          <a:effectLst/>
                          <a:latin typeface="Arial" charset="0"/>
                          <a:cs typeface="Arial" charset="0"/>
                        </a:rPr>
                        <a:t> </a:t>
                      </a:r>
                      <a:r>
                        <a:rPr kumimoji="0" lang="ar-AE" sz="2800" b="0" i="0" u="none" strike="noStrike" cap="none" normalizeH="0" baseline="0" dirty="0">
                          <a:ln>
                            <a:noFill/>
                          </a:ln>
                          <a:solidFill>
                            <a:srgbClr val="FFFFFF"/>
                          </a:solidFill>
                          <a:effectLst/>
                          <a:latin typeface="Arial" charset="0"/>
                          <a:cs typeface="Arial" charset="0"/>
                        </a:rPr>
                        <a:t>بالصعائد</a:t>
                      </a:r>
                      <a:r>
                        <a:rPr kumimoji="0" lang="en-CA" sz="2800" b="0" i="0" u="none" strike="noStrike" cap="none" normalizeH="0" baseline="0" dirty="0">
                          <a:ln>
                            <a:noFill/>
                          </a:ln>
                          <a:solidFill>
                            <a:srgbClr val="FFFFFF"/>
                          </a:solidFill>
                          <a:effectLst/>
                          <a:latin typeface="Arial" charset="0"/>
                          <a:cs typeface="Arial" charset="0"/>
                        </a:rPr>
                        <a:t> </a:t>
                      </a:r>
                      <a:r>
                        <a:rPr kumimoji="0" lang="ar-AE" sz="2800" b="0" i="0" u="none" strike="noStrike" cap="none" normalizeH="0" baseline="0" dirty="0">
                          <a:ln>
                            <a:noFill/>
                          </a:ln>
                          <a:solidFill>
                            <a:srgbClr val="FFFFFF"/>
                          </a:solidFill>
                          <a:effectLst/>
                          <a:latin typeface="Arial" charset="0"/>
                          <a:cs typeface="Arial" charset="0"/>
                        </a:rPr>
                        <a:t>والقرابين</a:t>
                      </a:r>
                      <a:r>
                        <a:rPr kumimoji="0" lang="en-CA" sz="2800" b="0" i="0" u="none" strike="noStrike" cap="none" normalizeH="0" baseline="0" dirty="0">
                          <a:ln>
                            <a:noFill/>
                          </a:ln>
                          <a:solidFill>
                            <a:srgbClr val="FFFFFF"/>
                          </a:solidFill>
                          <a:effectLst/>
                          <a:latin typeface="Arial" charset="0"/>
                          <a:cs typeface="Arial" charset="0"/>
                        </a:rPr>
                        <a:t> </a:t>
                      </a:r>
                      <a:r>
                        <a:rPr kumimoji="0" lang="ar-AE" sz="2800" b="0" i="0" u="none" strike="noStrike" cap="none" normalizeH="0" baseline="0" dirty="0">
                          <a:ln>
                            <a:noFill/>
                          </a:ln>
                          <a:solidFill>
                            <a:srgbClr val="FFFFFF"/>
                          </a:solidFill>
                          <a:effectLst/>
                          <a:latin typeface="Arial" charset="0"/>
                          <a:cs typeface="Arial" charset="0"/>
                        </a:rPr>
                        <a:t>والبكور</a:t>
                      </a:r>
                      <a:r>
                        <a:rPr kumimoji="0" lang="en-CA" sz="2800" b="0" i="0" u="none" strike="noStrike" cap="none" normalizeH="0" baseline="0" dirty="0">
                          <a:ln>
                            <a:noFill/>
                          </a:ln>
                          <a:solidFill>
                            <a:srgbClr val="FFFFFF"/>
                          </a:solidFill>
                          <a:effectLst/>
                          <a:latin typeface="Arial" charset="0"/>
                          <a:cs typeface="Arial" charset="0"/>
                        </a:rPr>
                        <a:t> </a:t>
                      </a:r>
                      <a:r>
                        <a:rPr kumimoji="0" lang="ar-AE" sz="2800" b="0" i="0" u="none" strike="noStrike" cap="none" normalizeH="0" baseline="0" dirty="0">
                          <a:ln>
                            <a:noFill/>
                          </a:ln>
                          <a:solidFill>
                            <a:srgbClr val="FFFFFF"/>
                          </a:solidFill>
                          <a:effectLst/>
                          <a:latin typeface="Arial" charset="0"/>
                          <a:cs typeface="Arial" charset="0"/>
                        </a:rPr>
                        <a:t>والزيت</a:t>
                      </a:r>
                      <a:r>
                        <a:rPr kumimoji="0" lang="en-CA" sz="2800" b="0" i="0" u="none" strike="noStrike" cap="none" normalizeH="0" baseline="0" dirty="0">
                          <a:ln>
                            <a:noFill/>
                          </a:ln>
                          <a:solidFill>
                            <a:srgbClr val="FFFFFF"/>
                          </a:solidFill>
                          <a:effectLst/>
                          <a:latin typeface="Arial" charset="0"/>
                          <a:cs typeface="Arial" charset="0"/>
                        </a:rPr>
                        <a:t> </a:t>
                      </a:r>
                      <a:r>
                        <a:rPr kumimoji="0" lang="ar-AE" sz="2800" b="0" i="0" u="none" strike="noStrike" cap="none" normalizeH="0" baseline="0" dirty="0">
                          <a:ln>
                            <a:noFill/>
                          </a:ln>
                          <a:solidFill>
                            <a:srgbClr val="FFFFFF"/>
                          </a:solidFill>
                          <a:effectLst/>
                          <a:latin typeface="Arial" charset="0"/>
                          <a:cs typeface="Arial" charset="0"/>
                        </a:rPr>
                        <a:t>والبخور</a:t>
                      </a:r>
                      <a:r>
                        <a:rPr kumimoji="0" lang="en-CA" sz="2800" b="0" i="0" u="none" strike="noStrike" cap="none" normalizeH="0" baseline="0" dirty="0">
                          <a:ln>
                            <a:noFill/>
                          </a:ln>
                          <a:solidFill>
                            <a:srgbClr val="FFFFFF"/>
                          </a:solidFill>
                          <a:effectLst/>
                          <a:latin typeface="Arial" charset="0"/>
                          <a:cs typeface="Arial" charset="0"/>
                        </a:rPr>
                        <a:t> </a:t>
                      </a:r>
                      <a:r>
                        <a:rPr kumimoji="0" lang="ar-AE" sz="2800" b="0" i="0" u="none" strike="noStrike" cap="none" normalizeH="0" baseline="0" dirty="0">
                          <a:ln>
                            <a:noFill/>
                          </a:ln>
                          <a:solidFill>
                            <a:srgbClr val="FFFFFF"/>
                          </a:solidFill>
                          <a:effectLst/>
                          <a:latin typeface="Arial" charset="0"/>
                          <a:cs typeface="Arial" charset="0"/>
                        </a:rPr>
                        <a:t>والستور</a:t>
                      </a:r>
                      <a:r>
                        <a:rPr kumimoji="0" lang="en-CA" sz="2800" b="0" i="0" u="none" strike="noStrike" cap="none" normalizeH="0" baseline="0" dirty="0">
                          <a:ln>
                            <a:noFill/>
                          </a:ln>
                          <a:solidFill>
                            <a:srgbClr val="FFFFFF"/>
                          </a:solidFill>
                          <a:effectLst/>
                          <a:latin typeface="Arial" charset="0"/>
                          <a:cs typeface="Arial" charset="0"/>
                        </a:rPr>
                        <a:t> </a:t>
                      </a:r>
                      <a:r>
                        <a:rPr kumimoji="0" lang="ar-AE" sz="2800" b="0" i="0" u="none" strike="noStrike" cap="none" normalizeH="0" baseline="0" dirty="0">
                          <a:ln>
                            <a:noFill/>
                          </a:ln>
                          <a:solidFill>
                            <a:srgbClr val="FFFFFF"/>
                          </a:solidFill>
                          <a:effectLst/>
                          <a:latin typeface="Arial" charset="0"/>
                          <a:cs typeface="Arial" charset="0"/>
                        </a:rPr>
                        <a:t>وكتب</a:t>
                      </a:r>
                      <a:r>
                        <a:rPr kumimoji="0" lang="en-CA" sz="2800" b="0" i="0" u="none" strike="noStrike" cap="none" normalizeH="0" baseline="0" dirty="0">
                          <a:ln>
                            <a:noFill/>
                          </a:ln>
                          <a:solidFill>
                            <a:srgbClr val="FFFFFF"/>
                          </a:solidFill>
                          <a:effectLst/>
                          <a:latin typeface="Arial" charset="0"/>
                          <a:cs typeface="Arial" charset="0"/>
                        </a:rPr>
                        <a:t> </a:t>
                      </a:r>
                      <a:r>
                        <a:rPr kumimoji="0" lang="ar-AE" sz="2800" b="0" i="0" u="none" strike="noStrike" cap="none" normalizeH="0" baseline="0" dirty="0">
                          <a:ln>
                            <a:noFill/>
                          </a:ln>
                          <a:solidFill>
                            <a:srgbClr val="FFFFFF"/>
                          </a:solidFill>
                          <a:effectLst/>
                          <a:latin typeface="Arial" charset="0"/>
                          <a:cs typeface="Arial" charset="0"/>
                        </a:rPr>
                        <a:t>القراءة</a:t>
                      </a:r>
                      <a:r>
                        <a:rPr kumimoji="0" lang="en-CA" sz="2800" b="0" i="0" u="none" strike="noStrike" cap="none" normalizeH="0" baseline="0" dirty="0">
                          <a:ln>
                            <a:noFill/>
                          </a:ln>
                          <a:solidFill>
                            <a:srgbClr val="FFFFFF"/>
                          </a:solidFill>
                          <a:effectLst/>
                          <a:latin typeface="Arial" charset="0"/>
                          <a:cs typeface="Arial" charset="0"/>
                        </a:rPr>
                        <a:t> </a:t>
                      </a:r>
                      <a:r>
                        <a:rPr kumimoji="0" lang="ar-AE" sz="2800" b="0" i="0" u="none" strike="noStrike" cap="none" normalizeH="0" baseline="0" dirty="0">
                          <a:ln>
                            <a:noFill/>
                          </a:ln>
                          <a:solidFill>
                            <a:srgbClr val="FFFFFF"/>
                          </a:solidFill>
                          <a:effectLst/>
                          <a:latin typeface="Arial" charset="0"/>
                          <a:cs typeface="Arial" charset="0"/>
                        </a:rPr>
                        <a:t>وأوانى</a:t>
                      </a:r>
                      <a:r>
                        <a:rPr kumimoji="0" lang="en-CA" sz="2800" b="0" i="0" u="none" strike="noStrike" cap="none" normalizeH="0" baseline="0" dirty="0">
                          <a:ln>
                            <a:noFill/>
                          </a:ln>
                          <a:solidFill>
                            <a:srgbClr val="FFFFFF"/>
                          </a:solidFill>
                          <a:effectLst/>
                          <a:latin typeface="Arial" charset="0"/>
                          <a:cs typeface="Arial" charset="0"/>
                        </a:rPr>
                        <a:t> </a:t>
                      </a:r>
                      <a:r>
                        <a:rPr kumimoji="0" lang="ar-AE" sz="2800" b="0" i="0" u="none" strike="noStrike" cap="none" normalizeH="0" baseline="0" dirty="0">
                          <a:ln>
                            <a:noFill/>
                          </a:ln>
                          <a:solidFill>
                            <a:srgbClr val="FFFFFF"/>
                          </a:solidFill>
                          <a:effectLst/>
                          <a:latin typeface="Arial" charset="0"/>
                          <a:cs typeface="Arial" charset="0"/>
                        </a:rPr>
                        <a:t>المذبح</a:t>
                      </a:r>
                      <a:r>
                        <a:rPr kumimoji="0" lang="en-CA" sz="2800" b="0" i="0" u="none" strike="noStrike" cap="none" normalizeH="0" baseline="0" dirty="0">
                          <a:ln>
                            <a:noFill/>
                          </a:ln>
                          <a:solidFill>
                            <a:srgbClr val="FFFFFF"/>
                          </a:solidFill>
                          <a:effectLst/>
                          <a:latin typeface="Arial" charset="0"/>
                          <a:cs typeface="Arial" charset="0"/>
                        </a:rPr>
                        <a:t> </a:t>
                      </a:r>
                      <a:r>
                        <a:rPr kumimoji="0" lang="ar-AE" sz="2800" b="0" i="0" u="none" strike="noStrike" cap="none" normalizeH="0" baseline="0" dirty="0">
                          <a:ln>
                            <a:noFill/>
                          </a:ln>
                          <a:solidFill>
                            <a:srgbClr val="FFFFFF"/>
                          </a:solidFill>
                          <a:effectLst/>
                          <a:latin typeface="Arial" charset="0"/>
                          <a:cs typeface="Arial" charset="0"/>
                        </a:rPr>
                        <a:t>لكي</a:t>
                      </a:r>
                      <a:r>
                        <a:rPr kumimoji="0" lang="en-CA" sz="2800" b="0" i="0" u="none" strike="noStrike" cap="none" normalizeH="0" baseline="0" dirty="0">
                          <a:ln>
                            <a:noFill/>
                          </a:ln>
                          <a:solidFill>
                            <a:srgbClr val="FFFFFF"/>
                          </a:solidFill>
                          <a:effectLst/>
                          <a:latin typeface="Arial" charset="0"/>
                          <a:cs typeface="Arial" charset="0"/>
                        </a:rPr>
                        <a:t> </a:t>
                      </a:r>
                      <a:r>
                        <a:rPr kumimoji="0" lang="ar-AE" sz="2800" b="0" i="0" u="none" strike="noStrike" cap="none" normalizeH="0" baseline="0" dirty="0">
                          <a:ln>
                            <a:noFill/>
                          </a:ln>
                          <a:solidFill>
                            <a:srgbClr val="FFFFFF"/>
                          </a:solidFill>
                          <a:effectLst/>
                          <a:latin typeface="Arial" charset="0"/>
                          <a:cs typeface="Arial" charset="0"/>
                        </a:rPr>
                        <a:t>المسيح</a:t>
                      </a:r>
                      <a:r>
                        <a:rPr kumimoji="0" lang="en-CA" sz="2800" b="0" i="0" u="none" strike="noStrike" cap="none" normalizeH="0" baseline="0" dirty="0">
                          <a:ln>
                            <a:noFill/>
                          </a:ln>
                          <a:solidFill>
                            <a:srgbClr val="FFFFFF"/>
                          </a:solidFill>
                          <a:effectLst/>
                          <a:latin typeface="Arial" charset="0"/>
                          <a:cs typeface="Arial" charset="0"/>
                        </a:rPr>
                        <a:t> </a:t>
                      </a:r>
                      <a:r>
                        <a:rPr kumimoji="0" lang="ar-AE" sz="2800" b="0" i="0" u="none" strike="noStrike" cap="none" normalizeH="0" baseline="0" dirty="0">
                          <a:ln>
                            <a:noFill/>
                          </a:ln>
                          <a:solidFill>
                            <a:srgbClr val="FFFFFF"/>
                          </a:solidFill>
                          <a:effectLst/>
                          <a:latin typeface="Arial" charset="0"/>
                          <a:cs typeface="Arial" charset="0"/>
                        </a:rPr>
                        <a:t>إلهنا</a:t>
                      </a:r>
                      <a:r>
                        <a:rPr kumimoji="0" lang="en-CA" sz="2800" b="0" i="0" u="none" strike="noStrike" cap="none" normalizeH="0" baseline="0" dirty="0">
                          <a:ln>
                            <a:noFill/>
                          </a:ln>
                          <a:solidFill>
                            <a:srgbClr val="FFFFFF"/>
                          </a:solidFill>
                          <a:effectLst/>
                          <a:latin typeface="Arial" charset="0"/>
                          <a:cs typeface="Arial" charset="0"/>
                        </a:rPr>
                        <a:t> </a:t>
                      </a:r>
                      <a:r>
                        <a:rPr kumimoji="0" lang="ar-AE" sz="2800" b="0" i="0" u="none" strike="noStrike" cap="none" normalizeH="0" baseline="0" dirty="0">
                          <a:ln>
                            <a:noFill/>
                          </a:ln>
                          <a:solidFill>
                            <a:srgbClr val="FFFFFF"/>
                          </a:solidFill>
                          <a:effectLst/>
                          <a:latin typeface="Arial" charset="0"/>
                          <a:cs typeface="Arial" charset="0"/>
                        </a:rPr>
                        <a:t>يُكافئهم</a:t>
                      </a:r>
                      <a:r>
                        <a:rPr kumimoji="0" lang="en-CA" sz="2800" b="0" i="0" u="none" strike="noStrike" cap="none" normalizeH="0" baseline="0" dirty="0">
                          <a:ln>
                            <a:noFill/>
                          </a:ln>
                          <a:solidFill>
                            <a:srgbClr val="FFFFFF"/>
                          </a:solidFill>
                          <a:effectLst/>
                          <a:latin typeface="Arial" charset="0"/>
                          <a:cs typeface="Arial" charset="0"/>
                        </a:rPr>
                        <a:t> </a:t>
                      </a:r>
                      <a:r>
                        <a:rPr kumimoji="0" lang="ar-AE" sz="2800" b="0" i="0" u="none" strike="noStrike" cap="none" normalizeH="0" baseline="0" dirty="0">
                          <a:ln>
                            <a:noFill/>
                          </a:ln>
                          <a:solidFill>
                            <a:srgbClr val="FFFFFF"/>
                          </a:solidFill>
                          <a:effectLst/>
                          <a:latin typeface="Arial" charset="0"/>
                          <a:cs typeface="Arial" charset="0"/>
                        </a:rPr>
                        <a:t>في</a:t>
                      </a:r>
                      <a:r>
                        <a:rPr kumimoji="0" lang="en-CA" sz="2800" b="0" i="0" u="none" strike="noStrike" cap="none" normalizeH="0" baseline="0" dirty="0">
                          <a:ln>
                            <a:noFill/>
                          </a:ln>
                          <a:solidFill>
                            <a:srgbClr val="FFFFFF"/>
                          </a:solidFill>
                          <a:effectLst/>
                          <a:latin typeface="Arial" charset="0"/>
                          <a:cs typeface="Arial" charset="0"/>
                        </a:rPr>
                        <a:t> </a:t>
                      </a:r>
                      <a:r>
                        <a:rPr kumimoji="0" lang="ar-AE" sz="2800" b="0" i="0" u="none" strike="noStrike" cap="none" normalizeH="0" baseline="0" dirty="0">
                          <a:ln>
                            <a:noFill/>
                          </a:ln>
                          <a:solidFill>
                            <a:srgbClr val="FFFFFF"/>
                          </a:solidFill>
                          <a:effectLst/>
                          <a:latin typeface="Arial" charset="0"/>
                          <a:cs typeface="Arial" charset="0"/>
                        </a:rPr>
                        <a:t>أورشليم</a:t>
                      </a:r>
                      <a:r>
                        <a:rPr kumimoji="0" lang="en-CA" sz="2800" b="0" i="0" u="none" strike="noStrike" cap="none" normalizeH="0" baseline="0" dirty="0">
                          <a:ln>
                            <a:noFill/>
                          </a:ln>
                          <a:solidFill>
                            <a:srgbClr val="FFFFFF"/>
                          </a:solidFill>
                          <a:effectLst/>
                          <a:latin typeface="Arial" charset="0"/>
                          <a:cs typeface="Arial" charset="0"/>
                        </a:rPr>
                        <a:t> </a:t>
                      </a:r>
                      <a:r>
                        <a:rPr kumimoji="0" lang="ar-AE" sz="2800" b="0" i="0" u="none" strike="noStrike" cap="none" normalizeH="0" baseline="0" dirty="0">
                          <a:ln>
                            <a:noFill/>
                          </a:ln>
                          <a:solidFill>
                            <a:srgbClr val="FFFFFF"/>
                          </a:solidFill>
                          <a:effectLst/>
                          <a:latin typeface="Arial" charset="0"/>
                          <a:cs typeface="Arial" charset="0"/>
                        </a:rPr>
                        <a:t>السمائية</a:t>
                      </a:r>
                      <a:r>
                        <a:rPr kumimoji="0" lang="en-CA" sz="2800" b="0" i="0" u="none" strike="noStrike" cap="none" normalizeH="0" baseline="0" dirty="0">
                          <a:ln>
                            <a:noFill/>
                          </a:ln>
                          <a:solidFill>
                            <a:srgbClr val="FFFFFF"/>
                          </a:solidFill>
                          <a:effectLst/>
                          <a:latin typeface="Arial" charset="0"/>
                          <a:cs typeface="Arial" charset="0"/>
                        </a:rPr>
                        <a:t> </a:t>
                      </a:r>
                      <a:r>
                        <a:rPr kumimoji="0" lang="ar-AE" sz="2800" b="0" i="0" u="none" strike="noStrike" cap="none" normalizeH="0" baseline="0" dirty="0">
                          <a:ln>
                            <a:noFill/>
                          </a:ln>
                          <a:solidFill>
                            <a:srgbClr val="FFFFFF"/>
                          </a:solidFill>
                          <a:effectLst/>
                          <a:latin typeface="Arial" charset="0"/>
                          <a:cs typeface="Arial" charset="0"/>
                        </a:rPr>
                        <a:t>ويَغفر</a:t>
                      </a:r>
                      <a:r>
                        <a:rPr kumimoji="0" lang="en-CA" sz="2800" b="0" i="0" u="none" strike="noStrike" cap="none" normalizeH="0" baseline="0" dirty="0">
                          <a:ln>
                            <a:noFill/>
                          </a:ln>
                          <a:solidFill>
                            <a:srgbClr val="FFFFFF"/>
                          </a:solidFill>
                          <a:effectLst/>
                          <a:latin typeface="Arial" charset="0"/>
                          <a:cs typeface="Arial" charset="0"/>
                        </a:rPr>
                        <a:t> </a:t>
                      </a:r>
                      <a:r>
                        <a:rPr kumimoji="0" lang="ar-AE" sz="2800" b="0" i="0" u="none" strike="noStrike" cap="none" normalizeH="0" baseline="0" dirty="0">
                          <a:ln>
                            <a:noFill/>
                          </a:ln>
                          <a:solidFill>
                            <a:srgbClr val="FFFFFF"/>
                          </a:solidFill>
                          <a:effectLst/>
                          <a:latin typeface="Arial" charset="0"/>
                          <a:cs typeface="Arial" charset="0"/>
                        </a:rPr>
                        <a:t>لنا</a:t>
                      </a:r>
                      <a:r>
                        <a:rPr kumimoji="0" lang="en-CA" sz="2800" b="0" i="0" u="none" strike="noStrike" cap="none" normalizeH="0" baseline="0" dirty="0">
                          <a:ln>
                            <a:noFill/>
                          </a:ln>
                          <a:solidFill>
                            <a:srgbClr val="FFFFFF"/>
                          </a:solidFill>
                          <a:effectLst/>
                          <a:latin typeface="Arial" charset="0"/>
                          <a:cs typeface="Arial" charset="0"/>
                        </a:rPr>
                        <a:t> </a:t>
                      </a:r>
                      <a:r>
                        <a:rPr kumimoji="0" lang="ar-AE" sz="2800" b="0" i="0" u="none" strike="noStrike" cap="none" normalizeH="0" baseline="0" dirty="0">
                          <a:ln>
                            <a:noFill/>
                          </a:ln>
                          <a:solidFill>
                            <a:srgbClr val="FFFFFF"/>
                          </a:solidFill>
                          <a:effectLst/>
                          <a:latin typeface="Arial" charset="0"/>
                          <a:cs typeface="Arial" charset="0"/>
                        </a:rPr>
                        <a:t>خطايانا</a:t>
                      </a:r>
                      <a:r>
                        <a:rPr kumimoji="0" lang="ar-EG" sz="2800" b="0" i="0" u="none" strike="noStrike" cap="none" normalizeH="0" baseline="0" dirty="0">
                          <a:ln>
                            <a:noFill/>
                          </a:ln>
                          <a:solidFill>
                            <a:srgbClr val="FFFFFF"/>
                          </a:solidFill>
                          <a:effectLst/>
                          <a:latin typeface="Arial" charset="0"/>
                          <a:cs typeface="Arial" charset="0"/>
                        </a:rPr>
                        <a:t>.</a:t>
                      </a:r>
                      <a:endParaRPr kumimoji="0" lang="en-CA" sz="2800" b="0" i="0" u="none" strike="noStrike" cap="none" normalizeH="0" baseline="0" dirty="0">
                        <a:ln>
                          <a:noFill/>
                        </a:ln>
                        <a:solidFill>
                          <a:srgbClr val="FFFFFF"/>
                        </a:solidFill>
                        <a:effectLst/>
                        <a:latin typeface="Arial" charset="0"/>
                        <a:cs typeface="Arial" charset="0"/>
                      </a:endParaRPr>
                    </a:p>
                  </a:txBody>
                  <a:tcP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72213260"/>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30358" name="Group 22"/>
          <p:cNvGraphicFramePr>
            <a:graphicFrameLocks noGrp="1"/>
          </p:cNvGraphicFramePr>
          <p:nvPr>
            <p:ph sz="half" idx="1"/>
            <p:extLst>
              <p:ext uri="{D42A27DB-BD31-4B8C-83A1-F6EECF244321}">
                <p14:modId xmlns:p14="http://schemas.microsoft.com/office/powerpoint/2010/main" val="1515135575"/>
              </p:ext>
            </p:extLst>
          </p:nvPr>
        </p:nvGraphicFramePr>
        <p:xfrm>
          <a:off x="0" y="0"/>
          <a:ext cx="9143999" cy="5164836"/>
        </p:xfrm>
        <a:graphic>
          <a:graphicData uri="http://schemas.openxmlformats.org/drawingml/2006/table">
            <a:tbl>
              <a:tblPr/>
              <a:tblGrid>
                <a:gridCol w="3083866">
                  <a:extLst>
                    <a:ext uri="{9D8B030D-6E8A-4147-A177-3AD203B41FA5}">
                      <a16:colId xmlns:a16="http://schemas.microsoft.com/office/drawing/2014/main" val="20000"/>
                    </a:ext>
                  </a:extLst>
                </a:gridCol>
                <a:gridCol w="3358497">
                  <a:extLst>
                    <a:ext uri="{9D8B030D-6E8A-4147-A177-3AD203B41FA5}">
                      <a16:colId xmlns:a16="http://schemas.microsoft.com/office/drawing/2014/main" val="20001"/>
                    </a:ext>
                  </a:extLst>
                </a:gridCol>
                <a:gridCol w="2701636">
                  <a:extLst>
                    <a:ext uri="{9D8B030D-6E8A-4147-A177-3AD203B41FA5}">
                      <a16:colId xmlns:a16="http://schemas.microsoft.com/office/drawing/2014/main" val="20002"/>
                    </a:ext>
                  </a:extLst>
                </a:gridCol>
              </a:tblGrid>
              <a:tr h="5143500">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2000" b="0" i="0" u="sng" strike="noStrike" kern="1200" cap="none" spc="0" normalizeH="0" baseline="0" noProof="0" dirty="0" err="1">
                          <a:ln>
                            <a:noFill/>
                          </a:ln>
                          <a:solidFill>
                            <a:srgbClr val="FF9900"/>
                          </a:solidFill>
                          <a:effectLst/>
                          <a:uLnTx/>
                          <a:uFillTx/>
                          <a:latin typeface="Coptic1" pitchFamily="2" charset="0"/>
                          <a:ea typeface="+mn-ea"/>
                          <a:cs typeface="Arial" charset="0"/>
                        </a:rPr>
                        <a:t>Pilaoc</a:t>
                      </a:r>
                      <a:r>
                        <a:rPr kumimoji="0" lang="en-CA" sz="2000" b="0" i="0" u="sng" strike="noStrike" kern="1200" cap="none" spc="0" normalizeH="0" baseline="0" noProof="0" dirty="0">
                          <a:ln>
                            <a:noFill/>
                          </a:ln>
                          <a:solidFill>
                            <a:srgbClr val="FF9900"/>
                          </a:solidFill>
                          <a:effectLst/>
                          <a:uLnTx/>
                          <a:uFillTx/>
                          <a:latin typeface="Coptic1" pitchFamily="2" charset="0"/>
                          <a:ea typeface="+mn-ea"/>
                          <a:cs typeface="Arial" charset="0"/>
                        </a:rPr>
                        <a:t> :</a:t>
                      </a:r>
                      <a:endParaRPr kumimoji="0" lang="en-US" sz="1800" b="0" i="0" u="none" strike="noStrike" cap="none" normalizeH="0" baseline="0" dirty="0">
                        <a:ln>
                          <a:noFill/>
                        </a:ln>
                        <a:solidFill>
                          <a:srgbClr val="FFFFFF"/>
                        </a:solidFill>
                        <a:effectLst/>
                        <a:latin typeface="Coptic1" pitchFamily="2"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a:ln>
                            <a:noFill/>
                          </a:ln>
                          <a:solidFill>
                            <a:srgbClr val="FFFFFF"/>
                          </a:solidFill>
                          <a:effectLst/>
                          <a:latin typeface="Coptic1" pitchFamily="2" charset="0"/>
                          <a:cs typeface="Arial" charset="0"/>
                        </a:rPr>
                        <a:t>Kurie</a:t>
                      </a:r>
                      <a:r>
                        <a:rPr kumimoji="0" lang="en-US" sz="2000" b="0" i="0" u="none" strike="noStrike" cap="none" normalizeH="0" baseline="0" dirty="0">
                          <a:ln>
                            <a:noFill/>
                          </a:ln>
                          <a:solidFill>
                            <a:srgbClr val="FFFFFF"/>
                          </a:solidFill>
                          <a:effectLst/>
                          <a:latin typeface="Coptic1" pitchFamily="2" charset="0"/>
                          <a:cs typeface="Arial" charset="0"/>
                        </a:rPr>
                        <a:t>~ </a:t>
                      </a:r>
                      <a:r>
                        <a:rPr kumimoji="0" lang="en-US" sz="2000" b="0" i="0" u="none" strike="noStrike" cap="none" normalizeH="0" baseline="0" dirty="0" err="1">
                          <a:ln>
                            <a:noFill/>
                          </a:ln>
                          <a:solidFill>
                            <a:srgbClr val="FFFFFF"/>
                          </a:solidFill>
                          <a:effectLst/>
                          <a:latin typeface="Coptic1" pitchFamily="2" charset="0"/>
                          <a:cs typeface="Arial" charset="0"/>
                        </a:rPr>
                        <a:t>e~le</a:t>
                      </a:r>
                      <a:r>
                        <a:rPr kumimoji="0" lang="en-US" sz="2000" b="0" i="0" u="none" strike="noStrike" cap="none" normalizeH="0" baseline="0" dirty="0">
                          <a:ln>
                            <a:noFill/>
                          </a:ln>
                          <a:solidFill>
                            <a:srgbClr val="FFFFFF"/>
                          </a:solidFill>
                          <a:effectLst/>
                          <a:latin typeface="Coptic1" pitchFamily="2" charset="0"/>
                          <a:cs typeface="Arial" charset="0"/>
                        </a:rPr>
                        <a:t>/~con</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FFFF"/>
                        </a:solidFill>
                        <a:effectLst/>
                        <a:latin typeface="Coptic1" pitchFamily="2"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000" b="0" i="0" u="sng" strike="noStrike" kern="1200" cap="none" spc="0" normalizeH="0" baseline="0" noProof="0" dirty="0" err="1">
                          <a:ln>
                            <a:noFill/>
                          </a:ln>
                          <a:solidFill>
                            <a:srgbClr val="FF9900"/>
                          </a:solidFill>
                          <a:effectLst/>
                          <a:uLnTx/>
                          <a:uFillTx/>
                          <a:latin typeface="Coptic1" pitchFamily="2" charset="0"/>
                          <a:ea typeface="+mn-ea"/>
                          <a:cs typeface="Arial" pitchFamily="34" charset="0"/>
                        </a:rPr>
                        <a:t>Piou</a:t>
                      </a:r>
                      <a:r>
                        <a:rPr kumimoji="0" lang="en-US" sz="2000" b="0" i="0" u="sng" strike="noStrike" kern="1200" cap="none" spc="0" normalizeH="0" baseline="0" noProof="0" dirty="0">
                          <a:ln>
                            <a:noFill/>
                          </a:ln>
                          <a:solidFill>
                            <a:srgbClr val="FF9900"/>
                          </a:solidFill>
                          <a:effectLst/>
                          <a:uLnTx/>
                          <a:uFillTx/>
                          <a:latin typeface="Coptic1" pitchFamily="2" charset="0"/>
                          <a:ea typeface="+mn-ea"/>
                          <a:cs typeface="Arial" pitchFamily="34" charset="0"/>
                        </a:rPr>
                        <a:t>/b :</a:t>
                      </a:r>
                      <a:endParaRPr kumimoji="0" lang="en-US" sz="2400" b="0" i="0" u="none" strike="noStrike" cap="none" normalizeH="0" baseline="0" dirty="0">
                        <a:ln>
                          <a:noFill/>
                        </a:ln>
                        <a:solidFill>
                          <a:srgbClr val="FFFFFF"/>
                        </a:solidFill>
                        <a:effectLst/>
                        <a:latin typeface="Coptic1" pitchFamily="2"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err="1">
                          <a:ln>
                            <a:noFill/>
                          </a:ln>
                          <a:solidFill>
                            <a:srgbClr val="FFFFFF"/>
                          </a:solidFill>
                          <a:effectLst/>
                          <a:latin typeface="Coptic1" pitchFamily="2" charset="0"/>
                          <a:cs typeface="Arial" charset="0"/>
                        </a:rPr>
                        <a:t>Sopou</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e~rok</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e~jen</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pekyuciact</a:t>
                      </a:r>
                      <a:r>
                        <a:rPr kumimoji="0" lang="en-US" sz="2200" b="0" i="0" u="none" strike="noStrike" cap="none" normalizeH="0" baseline="0" dirty="0">
                          <a:ln>
                            <a:noFill/>
                          </a:ln>
                          <a:solidFill>
                            <a:srgbClr val="FFFFFF"/>
                          </a:solidFill>
                          <a:effectLst/>
                          <a:latin typeface="Coptic1" pitchFamily="2" charset="0"/>
                          <a:cs typeface="Arial" charset="0"/>
                        </a:rPr>
                        <a:t>/</a:t>
                      </a:r>
                      <a:r>
                        <a:rPr kumimoji="0" lang="en-US" sz="2200" b="0" i="0" u="none" strike="noStrike" cap="none" normalizeH="0" baseline="0" dirty="0" err="1">
                          <a:ln>
                            <a:noFill/>
                          </a:ln>
                          <a:solidFill>
                            <a:srgbClr val="FFFFFF"/>
                          </a:solidFill>
                          <a:effectLst/>
                          <a:latin typeface="Coptic1" pitchFamily="2" charset="0"/>
                          <a:cs typeface="Arial" charset="0"/>
                        </a:rPr>
                        <a:t>rion</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e~youab</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n~ellogimon</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n~te</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t~ve</a:t>
                      </a:r>
                      <a:r>
                        <a:rPr kumimoji="0" lang="en-US" sz="2200" b="0" i="0" u="none" strike="noStrike" cap="none" normalizeH="0" baseline="0" dirty="0">
                          <a:ln>
                            <a:noFill/>
                          </a:ln>
                          <a:solidFill>
                            <a:srgbClr val="FFFFFF"/>
                          </a:solidFill>
                          <a:effectLst/>
                          <a:latin typeface="Coptic1" pitchFamily="2" charset="0"/>
                          <a:cs typeface="Arial" charset="0"/>
                        </a:rPr>
                        <a:t> : </a:t>
                      </a:r>
                      <a:r>
                        <a:rPr kumimoji="0" lang="en-US" sz="2200" b="0" i="0" u="none" strike="noStrike" cap="none" normalizeH="0" baseline="0" dirty="0" err="1">
                          <a:ln>
                            <a:noFill/>
                          </a:ln>
                          <a:solidFill>
                            <a:srgbClr val="FFFFFF"/>
                          </a:solidFill>
                          <a:effectLst/>
                          <a:latin typeface="Coptic1" pitchFamily="2" charset="0"/>
                          <a:cs typeface="Arial" charset="0"/>
                        </a:rPr>
                        <a:t>e~ouc~yoi</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n~c~yoinoufi</a:t>
                      </a:r>
                      <a:r>
                        <a:rPr kumimoji="0" lang="en-US" sz="2200" b="0" i="0" u="none" strike="noStrike" cap="none" normalizeH="0" baseline="0" dirty="0">
                          <a:ln>
                            <a:noFill/>
                          </a:ln>
                          <a:solidFill>
                            <a:srgbClr val="FFFFFF"/>
                          </a:solidFill>
                          <a:effectLst/>
                          <a:latin typeface="Coptic1" pitchFamily="2" charset="0"/>
                          <a:cs typeface="Arial" charset="0"/>
                        </a:rPr>
                        <a:t> : </a:t>
                      </a:r>
                      <a:r>
                        <a:rPr kumimoji="0" lang="en-US" sz="2200" b="0" i="0" u="none" strike="noStrike" cap="none" normalizeH="0" baseline="0" dirty="0" err="1">
                          <a:ln>
                            <a:noFill/>
                          </a:ln>
                          <a:solidFill>
                            <a:srgbClr val="FFFFFF"/>
                          </a:solidFill>
                          <a:effectLst/>
                          <a:latin typeface="Coptic1" pitchFamily="2" charset="0"/>
                          <a:cs typeface="Arial" charset="0"/>
                        </a:rPr>
                        <a:t>e~qoun</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e~tekmetnis</a:t>
                      </a:r>
                      <a:r>
                        <a:rPr kumimoji="0" lang="en-US" sz="2200" b="0" i="0" u="none" strike="noStrike" cap="none" normalizeH="0" baseline="0" dirty="0">
                          <a:ln>
                            <a:noFill/>
                          </a:ln>
                          <a:solidFill>
                            <a:srgbClr val="FFFFFF"/>
                          </a:solidFill>
                          <a:effectLst/>
                          <a:latin typeface="Coptic1" pitchFamily="2" charset="0"/>
                          <a:cs typeface="Arial" charset="0"/>
                        </a:rPr>
                        <a:t>] et </a:t>
                      </a:r>
                      <a:r>
                        <a:rPr kumimoji="0" lang="en-US" sz="2200" b="0" i="0" u="none" strike="noStrike" cap="none" normalizeH="0" baseline="0" dirty="0" err="1">
                          <a:ln>
                            <a:noFill/>
                          </a:ln>
                          <a:solidFill>
                            <a:srgbClr val="FFFFFF"/>
                          </a:solidFill>
                          <a:effectLst/>
                          <a:latin typeface="Coptic1" pitchFamily="2" charset="0"/>
                          <a:cs typeface="Arial" charset="0"/>
                        </a:rPr>
                        <a:t>qen</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niv</a:t>
                      </a:r>
                      <a:r>
                        <a:rPr kumimoji="0" lang="en-US" sz="2200" b="0" i="0" u="none" strike="noStrike" cap="none" normalizeH="0" baseline="0" dirty="0">
                          <a:ln>
                            <a:noFill/>
                          </a:ln>
                          <a:solidFill>
                            <a:srgbClr val="FFFFFF"/>
                          </a:solidFill>
                          <a:effectLst/>
                          <a:latin typeface="Coptic1" pitchFamily="2" charset="0"/>
                          <a:cs typeface="Arial" charset="0"/>
                        </a:rPr>
                        <a:t>/</a:t>
                      </a:r>
                      <a:r>
                        <a:rPr kumimoji="0" lang="en-US" sz="2200" b="0" i="0" u="none" strike="noStrike" cap="none" normalizeH="0" baseline="0" dirty="0" err="1">
                          <a:ln>
                            <a:noFill/>
                          </a:ln>
                          <a:solidFill>
                            <a:srgbClr val="FFFFFF"/>
                          </a:solidFill>
                          <a:effectLst/>
                          <a:latin typeface="Coptic1" pitchFamily="2" charset="0"/>
                          <a:cs typeface="Arial" charset="0"/>
                        </a:rPr>
                        <a:t>oui</a:t>
                      </a:r>
                      <a:r>
                        <a:rPr kumimoji="0" lang="en-US" sz="2200" b="0" i="0" u="none" strike="noStrike" cap="none" normalizeH="0" baseline="0" dirty="0">
                          <a:ln>
                            <a:noFill/>
                          </a:ln>
                          <a:solidFill>
                            <a:srgbClr val="FFFFFF"/>
                          </a:solidFill>
                          <a:effectLst/>
                          <a:latin typeface="Coptic1" pitchFamily="2" charset="0"/>
                          <a:cs typeface="Arial" charset="0"/>
                        </a:rPr>
                        <a:t>~ : </a:t>
                      </a:r>
                      <a:r>
                        <a:rPr kumimoji="0" lang="en-US" sz="2200" b="0" i="0" u="none" strike="noStrike" cap="none" normalizeH="0" baseline="0" dirty="0" err="1">
                          <a:ln>
                            <a:noFill/>
                          </a:ln>
                          <a:solidFill>
                            <a:srgbClr val="FFFFFF"/>
                          </a:solidFill>
                          <a:effectLst/>
                          <a:latin typeface="Coptic1" pitchFamily="2" charset="0"/>
                          <a:cs typeface="Arial" charset="0"/>
                        </a:rPr>
                        <a:t>e~bolhiten</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p~semsi</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n~te</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nekaggeloc</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nem</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nekar</a:t>
                      </a:r>
                      <a:r>
                        <a:rPr kumimoji="0" lang="en-US" sz="2200" b="0" i="0" u="none" strike="noStrike" cap="none" normalizeH="0" baseline="0" dirty="0">
                          <a:ln>
                            <a:noFill/>
                          </a:ln>
                          <a:solidFill>
                            <a:srgbClr val="FFFFFF"/>
                          </a:solidFill>
                          <a:effectLst/>
                          <a:latin typeface="Coptic1" pitchFamily="2" charset="0"/>
                          <a:cs typeface="Arial" charset="0"/>
                        </a:rPr>
                        <a:t>,/</a:t>
                      </a:r>
                      <a:r>
                        <a:rPr kumimoji="0" lang="en-US" sz="2200" b="0" i="0" u="none" strike="noStrike" cap="none" normalizeH="0" baseline="0" dirty="0" err="1">
                          <a:ln>
                            <a:noFill/>
                          </a:ln>
                          <a:solidFill>
                            <a:srgbClr val="FFFFFF"/>
                          </a:solidFill>
                          <a:effectLst/>
                          <a:latin typeface="Coptic1" pitchFamily="2" charset="0"/>
                          <a:cs typeface="Arial" charset="0"/>
                        </a:rPr>
                        <a:t>aggeloc</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eyouab</a:t>
                      </a:r>
                      <a:r>
                        <a:rPr kumimoji="0" lang="en-US" sz="2200" b="0" i="0" u="none" strike="noStrike" cap="none" normalizeH="0" baseline="0" dirty="0">
                          <a:ln>
                            <a:noFill/>
                          </a:ln>
                          <a:solidFill>
                            <a:srgbClr val="FFFFFF"/>
                          </a:solidFill>
                          <a:effectLst/>
                          <a:latin typeface="Coptic1" pitchFamily="2" charset="0"/>
                          <a:cs typeface="Arial" charset="0"/>
                        </a:rPr>
                        <a:t>.</a:t>
                      </a: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fr-CA" sz="2000" b="0" i="0" u="sng" strike="noStrike" cap="none" normalizeH="0" baseline="0" dirty="0">
                          <a:ln>
                            <a:noFill/>
                          </a:ln>
                          <a:solidFill>
                            <a:srgbClr val="FF9900"/>
                          </a:solidFill>
                          <a:effectLst/>
                          <a:latin typeface="Arial" charset="0"/>
                          <a:cs typeface="Arial" charset="0"/>
                        </a:rPr>
                        <a:t>Le peuple :</a:t>
                      </a:r>
                      <a:r>
                        <a:rPr kumimoji="0" lang="en-US" sz="2000" b="0" i="0" u="none" strike="noStrike" cap="none" normalizeH="0" baseline="0" dirty="0">
                          <a:ln>
                            <a:noFill/>
                          </a:ln>
                          <a:solidFill>
                            <a:srgbClr val="FFFFFF"/>
                          </a:solidFill>
                          <a:effectLst/>
                          <a:latin typeface="Arial" charset="0"/>
                          <a:cs typeface="Arial" charset="0"/>
                        </a:rPr>
                        <a:t>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err="1">
                          <a:ln>
                            <a:noFill/>
                          </a:ln>
                          <a:solidFill>
                            <a:srgbClr val="FFFFFF"/>
                          </a:solidFill>
                          <a:effectLst/>
                          <a:latin typeface="Arial" charset="0"/>
                          <a:cs typeface="Arial" charset="0"/>
                        </a:rPr>
                        <a:t>Pitié</a:t>
                      </a:r>
                      <a:r>
                        <a:rPr kumimoji="0" lang="en-US" sz="2400" b="0" i="0" u="none" strike="noStrike" cap="none" normalizeH="0" baseline="0" dirty="0">
                          <a:ln>
                            <a:noFill/>
                          </a:ln>
                          <a:solidFill>
                            <a:srgbClr val="FFFFFF"/>
                          </a:solidFill>
                          <a:effectLst/>
                          <a:latin typeface="Arial" charset="0"/>
                          <a:cs typeface="Arial" charset="0"/>
                        </a:rPr>
                        <a:t> Seigneur.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160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Arial" charset="0"/>
                          <a:cs typeface="Arial" charset="0"/>
                        </a:rPr>
                        <a:t>Le prêtre :</a:t>
                      </a:r>
                      <a:endParaRPr kumimoji="0" lang="en-CA" sz="2000" b="0" i="0" u="none" strike="noStrike" cap="none" normalizeH="0" baseline="0" dirty="0">
                        <a:ln>
                          <a:noFill/>
                        </a:ln>
                        <a:solidFill>
                          <a:srgbClr val="FFFFFF"/>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rgbClr val="FFFFFF"/>
                          </a:solidFill>
                          <a:effectLst/>
                          <a:latin typeface="Arial" charset="0"/>
                          <a:cs typeface="Arial" charset="0"/>
                        </a:rPr>
                        <a:t>Reçois-les sur Ton saint Autel céleste en odeur de l’encens qui monte devant Ta grandeur dans les cieux par le ministère de Tes Saints anges et archanges.</a:t>
                      </a:r>
                      <a:endParaRPr kumimoji="0" lang="en-US" sz="24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000" b="0" i="0" u="sng" strike="noStrike" cap="none" normalizeH="0" baseline="0" dirty="0">
                          <a:ln>
                            <a:noFill/>
                          </a:ln>
                          <a:solidFill>
                            <a:srgbClr val="FF9900"/>
                          </a:solidFill>
                          <a:effectLst/>
                          <a:latin typeface="Arial" charset="0"/>
                          <a:cs typeface="Arial" charset="0"/>
                        </a:rPr>
                        <a:t>الشعب :</a:t>
                      </a:r>
                      <a:endParaRPr kumimoji="0" lang="en-CA" sz="2000" b="0" i="0" u="none" strike="noStrike" cap="none" normalizeH="0" baseline="0" dirty="0">
                        <a:ln>
                          <a:noFill/>
                        </a:ln>
                        <a:solidFill>
                          <a:srgbClr val="FFFFFF"/>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400" b="0" i="0" u="none" strike="noStrike" cap="none" normalizeH="0" baseline="0" dirty="0">
                          <a:ln>
                            <a:noFill/>
                          </a:ln>
                          <a:solidFill>
                            <a:srgbClr val="FFFFFF"/>
                          </a:solidFill>
                          <a:effectLst/>
                          <a:latin typeface="Arial" charset="0"/>
                          <a:cs typeface="Arial" charset="0"/>
                        </a:rPr>
                        <a:t>يا رب ارحم</a:t>
                      </a:r>
                      <a:endParaRPr kumimoji="0" lang="en-CA" sz="2400" b="0" i="0" u="none" strike="noStrike" cap="none" normalizeH="0" baseline="0" dirty="0">
                        <a:ln>
                          <a:noFill/>
                        </a:ln>
                        <a:solidFill>
                          <a:srgbClr val="FFFFFF"/>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AE" sz="2000" b="0" i="0" u="sng" strike="noStrike" cap="none" normalizeH="0" baseline="0" dirty="0">
                          <a:ln>
                            <a:noFill/>
                          </a:ln>
                          <a:solidFill>
                            <a:srgbClr val="FF9900"/>
                          </a:solidFill>
                          <a:effectLst/>
                          <a:latin typeface="Arial" charset="0"/>
                          <a:cs typeface="Arial" charset="0"/>
                        </a:rPr>
                        <a:t>الكاهن :</a:t>
                      </a:r>
                      <a:endParaRPr kumimoji="0" lang="en-CA" sz="20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AE" sz="2800" b="0" i="0" u="none" strike="noStrike" cap="none" normalizeH="0" baseline="0" dirty="0">
                          <a:ln>
                            <a:noFill/>
                          </a:ln>
                          <a:solidFill>
                            <a:srgbClr val="FFFFFF"/>
                          </a:solidFill>
                          <a:effectLst/>
                          <a:latin typeface="Arial" charset="0"/>
                          <a:cs typeface="Arial" charset="0"/>
                        </a:rPr>
                        <a:t>اقبلها</a:t>
                      </a:r>
                      <a:r>
                        <a:rPr kumimoji="0" lang="en-CA" sz="2800" b="0" i="0" u="none" strike="noStrike" cap="none" normalizeH="0" baseline="0" dirty="0">
                          <a:ln>
                            <a:noFill/>
                          </a:ln>
                          <a:solidFill>
                            <a:srgbClr val="FFFFFF"/>
                          </a:solidFill>
                          <a:effectLst/>
                          <a:latin typeface="Arial" charset="0"/>
                          <a:cs typeface="Arial" charset="0"/>
                        </a:rPr>
                        <a:t> </a:t>
                      </a:r>
                      <a:r>
                        <a:rPr kumimoji="0" lang="ar-AE" sz="2800" b="0" i="0" u="none" strike="noStrike" cap="none" normalizeH="0" baseline="0" dirty="0">
                          <a:ln>
                            <a:noFill/>
                          </a:ln>
                          <a:solidFill>
                            <a:srgbClr val="FFFFFF"/>
                          </a:solidFill>
                          <a:effectLst/>
                          <a:latin typeface="Arial" charset="0"/>
                          <a:cs typeface="Arial" charset="0"/>
                        </a:rPr>
                        <a:t>إليكَ</a:t>
                      </a:r>
                      <a:r>
                        <a:rPr kumimoji="0" lang="en-CA" sz="2800" b="0" i="0" u="none" strike="noStrike" cap="none" normalizeH="0" baseline="0" dirty="0">
                          <a:ln>
                            <a:noFill/>
                          </a:ln>
                          <a:solidFill>
                            <a:srgbClr val="FFFFFF"/>
                          </a:solidFill>
                          <a:effectLst/>
                          <a:latin typeface="Arial" charset="0"/>
                          <a:cs typeface="Arial" charset="0"/>
                        </a:rPr>
                        <a:t> </a:t>
                      </a:r>
                      <a:r>
                        <a:rPr kumimoji="0" lang="ar-AE" sz="2800" b="0" i="0" u="none" strike="noStrike" cap="none" normalizeH="0" baseline="0" dirty="0">
                          <a:ln>
                            <a:noFill/>
                          </a:ln>
                          <a:solidFill>
                            <a:srgbClr val="FFFFFF"/>
                          </a:solidFill>
                          <a:effectLst/>
                          <a:latin typeface="Arial" charset="0"/>
                          <a:cs typeface="Arial" charset="0"/>
                        </a:rPr>
                        <a:t>على</a:t>
                      </a:r>
                      <a:r>
                        <a:rPr kumimoji="0" lang="ar-EG" sz="2800" b="0" i="0" u="none" strike="noStrike" cap="none" normalizeH="0" baseline="0" dirty="0">
                          <a:ln>
                            <a:noFill/>
                          </a:ln>
                          <a:solidFill>
                            <a:srgbClr val="FFFFFF"/>
                          </a:solidFill>
                          <a:effectLst/>
                          <a:latin typeface="Arial" charset="0"/>
                          <a:cs typeface="Arial" charset="0"/>
                        </a:rPr>
                        <a:t> </a:t>
                      </a:r>
                      <a:r>
                        <a:rPr kumimoji="0" lang="ar-AE" sz="2800" b="0" i="0" u="none" strike="noStrike" cap="none" normalizeH="0" baseline="0" dirty="0">
                          <a:ln>
                            <a:noFill/>
                          </a:ln>
                          <a:solidFill>
                            <a:srgbClr val="FFFFFF"/>
                          </a:solidFill>
                          <a:effectLst/>
                          <a:latin typeface="Arial" charset="0"/>
                          <a:cs typeface="Arial" charset="0"/>
                        </a:rPr>
                        <a:t>مذبَحِكَ</a:t>
                      </a:r>
                      <a:r>
                        <a:rPr kumimoji="0" lang="en-CA" sz="2800" b="0" i="0" u="none" strike="noStrike" cap="none" normalizeH="0" baseline="0" dirty="0">
                          <a:ln>
                            <a:noFill/>
                          </a:ln>
                          <a:solidFill>
                            <a:srgbClr val="FFFFFF"/>
                          </a:solidFill>
                          <a:effectLst/>
                          <a:latin typeface="Arial" charset="0"/>
                          <a:cs typeface="Arial" charset="0"/>
                        </a:rPr>
                        <a:t> </a:t>
                      </a:r>
                      <a:r>
                        <a:rPr kumimoji="0" lang="ar-AE" sz="2800" b="0" i="0" u="none" strike="noStrike" cap="none" normalizeH="0" baseline="0" dirty="0">
                          <a:ln>
                            <a:noFill/>
                          </a:ln>
                          <a:solidFill>
                            <a:srgbClr val="FFFFFF"/>
                          </a:solidFill>
                          <a:effectLst/>
                          <a:latin typeface="Arial" charset="0"/>
                          <a:cs typeface="Arial" charset="0"/>
                        </a:rPr>
                        <a:t>المقدس</a:t>
                      </a:r>
                      <a:r>
                        <a:rPr kumimoji="0" lang="en-CA" sz="2800" b="0" i="0" u="none" strike="noStrike" cap="none" normalizeH="0" baseline="0" dirty="0">
                          <a:ln>
                            <a:noFill/>
                          </a:ln>
                          <a:solidFill>
                            <a:srgbClr val="FFFFFF"/>
                          </a:solidFill>
                          <a:effectLst/>
                          <a:latin typeface="Arial" charset="0"/>
                          <a:cs typeface="Arial" charset="0"/>
                        </a:rPr>
                        <a:t> </a:t>
                      </a:r>
                      <a:r>
                        <a:rPr kumimoji="0" lang="ar-AE" sz="2800" b="0" i="0" u="none" strike="noStrike" cap="none" normalizeH="0" baseline="0" dirty="0">
                          <a:ln>
                            <a:noFill/>
                          </a:ln>
                          <a:solidFill>
                            <a:srgbClr val="FFFFFF"/>
                          </a:solidFill>
                          <a:effectLst/>
                          <a:latin typeface="Arial" charset="0"/>
                          <a:cs typeface="Arial" charset="0"/>
                        </a:rPr>
                        <a:t>الناطق</a:t>
                      </a:r>
                      <a:r>
                        <a:rPr kumimoji="0" lang="ar-EG" sz="2800" b="0" i="0" u="none" strike="noStrike" cap="none" normalizeH="0" baseline="0" dirty="0">
                          <a:ln>
                            <a:noFill/>
                          </a:ln>
                          <a:solidFill>
                            <a:srgbClr val="FFFFFF"/>
                          </a:solidFill>
                          <a:effectLst/>
                          <a:latin typeface="Arial" charset="0"/>
                          <a:cs typeface="Arial" charset="0"/>
                        </a:rPr>
                        <a:t> </a:t>
                      </a:r>
                      <a:r>
                        <a:rPr kumimoji="0" lang="ar-AE" sz="2800" b="0" i="0" u="none" strike="noStrike" cap="none" normalizeH="0" baseline="0" dirty="0">
                          <a:ln>
                            <a:noFill/>
                          </a:ln>
                          <a:solidFill>
                            <a:srgbClr val="FFFFFF"/>
                          </a:solidFill>
                          <a:effectLst/>
                          <a:latin typeface="Arial" charset="0"/>
                          <a:cs typeface="Arial" charset="0"/>
                        </a:rPr>
                        <a:t>السمائى</a:t>
                      </a:r>
                      <a:r>
                        <a:rPr kumimoji="0" lang="en-CA" sz="2800" b="0" i="0" u="none" strike="noStrike" cap="none" normalizeH="0" baseline="0" dirty="0">
                          <a:ln>
                            <a:noFill/>
                          </a:ln>
                          <a:solidFill>
                            <a:srgbClr val="FFFFFF"/>
                          </a:solidFill>
                          <a:effectLst/>
                          <a:latin typeface="Arial" charset="0"/>
                          <a:cs typeface="Arial" charset="0"/>
                        </a:rPr>
                        <a:t> </a:t>
                      </a:r>
                      <a:r>
                        <a:rPr kumimoji="0" lang="ar-AE" sz="2800" b="0" i="0" u="none" strike="noStrike" cap="none" normalizeH="0" baseline="0" dirty="0">
                          <a:ln>
                            <a:noFill/>
                          </a:ln>
                          <a:solidFill>
                            <a:srgbClr val="FFFFFF"/>
                          </a:solidFill>
                          <a:effectLst/>
                          <a:latin typeface="Arial" charset="0"/>
                          <a:cs typeface="Arial" charset="0"/>
                        </a:rPr>
                        <a:t>رائحة</a:t>
                      </a:r>
                      <a:r>
                        <a:rPr kumimoji="0" lang="ar-EG" sz="2800" b="0" i="0" u="none" strike="noStrike" cap="none" normalizeH="0" baseline="0" dirty="0">
                          <a:ln>
                            <a:noFill/>
                          </a:ln>
                          <a:solidFill>
                            <a:srgbClr val="FFFFFF"/>
                          </a:solidFill>
                          <a:effectLst/>
                          <a:latin typeface="Arial" charset="0"/>
                          <a:cs typeface="Arial" charset="0"/>
                        </a:rPr>
                        <a:t> </a:t>
                      </a:r>
                      <a:r>
                        <a:rPr kumimoji="0" lang="ar-AE" sz="2800" b="0" i="0" u="none" strike="noStrike" cap="none" normalizeH="0" baseline="0" dirty="0">
                          <a:ln>
                            <a:noFill/>
                          </a:ln>
                          <a:solidFill>
                            <a:srgbClr val="FFFFFF"/>
                          </a:solidFill>
                          <a:effectLst/>
                          <a:latin typeface="Arial" charset="0"/>
                          <a:cs typeface="Arial" charset="0"/>
                        </a:rPr>
                        <a:t>بخور</a:t>
                      </a:r>
                      <a:r>
                        <a:rPr kumimoji="0" lang="en-CA" sz="2800" b="0" i="0" u="none" strike="noStrike" cap="none" normalizeH="0" baseline="0" dirty="0">
                          <a:ln>
                            <a:noFill/>
                          </a:ln>
                          <a:solidFill>
                            <a:srgbClr val="FFFFFF"/>
                          </a:solidFill>
                          <a:effectLst/>
                          <a:latin typeface="Arial" charset="0"/>
                          <a:cs typeface="Arial" charset="0"/>
                        </a:rPr>
                        <a:t> </a:t>
                      </a:r>
                      <a:r>
                        <a:rPr kumimoji="0" lang="ar-AE" sz="2800" b="0" i="0" u="none" strike="noStrike" cap="none" normalizeH="0" baseline="0" dirty="0">
                          <a:ln>
                            <a:noFill/>
                          </a:ln>
                          <a:solidFill>
                            <a:srgbClr val="FFFFFF"/>
                          </a:solidFill>
                          <a:effectLst/>
                          <a:latin typeface="Arial" charset="0"/>
                          <a:cs typeface="Arial" charset="0"/>
                        </a:rPr>
                        <a:t>تدخل</a:t>
                      </a:r>
                      <a:r>
                        <a:rPr kumimoji="0" lang="en-CA" sz="2800" b="0" i="0" u="none" strike="noStrike" cap="none" normalizeH="0" baseline="0" dirty="0">
                          <a:ln>
                            <a:noFill/>
                          </a:ln>
                          <a:solidFill>
                            <a:srgbClr val="FFFFFF"/>
                          </a:solidFill>
                          <a:effectLst/>
                          <a:latin typeface="Arial" charset="0"/>
                          <a:cs typeface="Arial" charset="0"/>
                        </a:rPr>
                        <a:t> </a:t>
                      </a:r>
                      <a:r>
                        <a:rPr kumimoji="0" lang="ar-AE" sz="2800" b="0" i="0" u="none" strike="noStrike" cap="none" normalizeH="0" baseline="0" dirty="0">
                          <a:ln>
                            <a:noFill/>
                          </a:ln>
                          <a:solidFill>
                            <a:srgbClr val="FFFFFF"/>
                          </a:solidFill>
                          <a:effectLst/>
                          <a:latin typeface="Arial" charset="0"/>
                          <a:cs typeface="Arial" charset="0"/>
                        </a:rPr>
                        <a:t>إلى</a:t>
                      </a:r>
                      <a:r>
                        <a:rPr kumimoji="0" lang="en-CA" sz="2800" b="0" i="0" u="none" strike="noStrike" cap="none" normalizeH="0" baseline="0" dirty="0">
                          <a:ln>
                            <a:noFill/>
                          </a:ln>
                          <a:solidFill>
                            <a:srgbClr val="FFFFFF"/>
                          </a:solidFill>
                          <a:effectLst/>
                          <a:latin typeface="Arial" charset="0"/>
                          <a:cs typeface="Arial" charset="0"/>
                        </a:rPr>
                        <a:t> </a:t>
                      </a:r>
                      <a:r>
                        <a:rPr kumimoji="0" lang="ar-AE" sz="2800" b="0" i="0" u="none" strike="noStrike" cap="none" normalizeH="0" baseline="0" dirty="0">
                          <a:ln>
                            <a:noFill/>
                          </a:ln>
                          <a:solidFill>
                            <a:srgbClr val="FFFFFF"/>
                          </a:solidFill>
                          <a:effectLst/>
                          <a:latin typeface="Arial" charset="0"/>
                          <a:cs typeface="Arial" charset="0"/>
                        </a:rPr>
                        <a:t>عظمتك</a:t>
                      </a:r>
                      <a:r>
                        <a:rPr kumimoji="0" lang="en-CA" sz="2800" b="0" i="0" u="none" strike="noStrike" cap="none" normalizeH="0" baseline="0" dirty="0">
                          <a:ln>
                            <a:noFill/>
                          </a:ln>
                          <a:solidFill>
                            <a:srgbClr val="FFFFFF"/>
                          </a:solidFill>
                          <a:effectLst/>
                          <a:latin typeface="Arial" charset="0"/>
                          <a:cs typeface="Arial" charset="0"/>
                        </a:rPr>
                        <a:t> </a:t>
                      </a:r>
                      <a:r>
                        <a:rPr kumimoji="0" lang="ar-AE" sz="2800" b="0" i="0" u="none" strike="noStrike" cap="none" normalizeH="0" baseline="0" dirty="0">
                          <a:ln>
                            <a:noFill/>
                          </a:ln>
                          <a:solidFill>
                            <a:srgbClr val="FFFFFF"/>
                          </a:solidFill>
                          <a:effectLst/>
                          <a:latin typeface="Arial" charset="0"/>
                          <a:cs typeface="Arial" charset="0"/>
                        </a:rPr>
                        <a:t>التي</a:t>
                      </a:r>
                      <a:r>
                        <a:rPr kumimoji="0" lang="en-CA" sz="2800" b="0" i="0" u="none" strike="noStrike" cap="none" normalizeH="0" baseline="0" dirty="0">
                          <a:ln>
                            <a:noFill/>
                          </a:ln>
                          <a:solidFill>
                            <a:srgbClr val="FFFFFF"/>
                          </a:solidFill>
                          <a:effectLst/>
                          <a:latin typeface="Arial" charset="0"/>
                          <a:cs typeface="Arial" charset="0"/>
                        </a:rPr>
                        <a:t> </a:t>
                      </a:r>
                      <a:r>
                        <a:rPr kumimoji="0" lang="ar-AE" sz="2800" b="0" i="0" u="none" strike="noStrike" cap="none" normalizeH="0" baseline="0" dirty="0">
                          <a:ln>
                            <a:noFill/>
                          </a:ln>
                          <a:solidFill>
                            <a:srgbClr val="FFFFFF"/>
                          </a:solidFill>
                          <a:effectLst/>
                          <a:latin typeface="Arial" charset="0"/>
                          <a:cs typeface="Arial" charset="0"/>
                        </a:rPr>
                        <a:t>في</a:t>
                      </a:r>
                      <a:r>
                        <a:rPr kumimoji="0" lang="en-CA" sz="2800" b="0" i="0" u="none" strike="noStrike" cap="none" normalizeH="0" baseline="0" dirty="0">
                          <a:ln>
                            <a:noFill/>
                          </a:ln>
                          <a:solidFill>
                            <a:srgbClr val="FFFFFF"/>
                          </a:solidFill>
                          <a:effectLst/>
                          <a:latin typeface="Arial" charset="0"/>
                          <a:cs typeface="Arial" charset="0"/>
                        </a:rPr>
                        <a:t> </a:t>
                      </a:r>
                      <a:r>
                        <a:rPr kumimoji="0" lang="ar-AE" sz="2800" b="0" i="0" u="none" strike="noStrike" cap="none" normalizeH="0" baseline="0" dirty="0">
                          <a:ln>
                            <a:noFill/>
                          </a:ln>
                          <a:solidFill>
                            <a:srgbClr val="FFFFFF"/>
                          </a:solidFill>
                          <a:effectLst/>
                          <a:latin typeface="Arial" charset="0"/>
                          <a:cs typeface="Arial" charset="0"/>
                        </a:rPr>
                        <a:t>السَّمَوات</a:t>
                      </a:r>
                      <a:r>
                        <a:rPr kumimoji="0" lang="en-CA" sz="2800" b="0" i="0" u="none" strike="noStrike" cap="none" normalizeH="0" baseline="0" dirty="0">
                          <a:ln>
                            <a:noFill/>
                          </a:ln>
                          <a:solidFill>
                            <a:srgbClr val="FFFFFF"/>
                          </a:solidFill>
                          <a:effectLst/>
                          <a:latin typeface="Arial" charset="0"/>
                          <a:cs typeface="Arial" charset="0"/>
                        </a:rPr>
                        <a:t> </a:t>
                      </a:r>
                      <a:r>
                        <a:rPr kumimoji="0" lang="ar-AE" sz="2800" b="0" i="0" u="none" strike="noStrike" cap="none" normalizeH="0" baseline="0" dirty="0">
                          <a:ln>
                            <a:noFill/>
                          </a:ln>
                          <a:solidFill>
                            <a:srgbClr val="FFFFFF"/>
                          </a:solidFill>
                          <a:effectLst/>
                          <a:latin typeface="Arial" charset="0"/>
                          <a:cs typeface="Arial" charset="0"/>
                        </a:rPr>
                        <a:t>بواسطة</a:t>
                      </a:r>
                      <a:r>
                        <a:rPr kumimoji="0" lang="en-CA" sz="2800" b="0" i="0" u="none" strike="noStrike" cap="none" normalizeH="0" baseline="0" dirty="0">
                          <a:ln>
                            <a:noFill/>
                          </a:ln>
                          <a:solidFill>
                            <a:srgbClr val="FFFFFF"/>
                          </a:solidFill>
                          <a:effectLst/>
                          <a:latin typeface="Arial" charset="0"/>
                          <a:cs typeface="Arial" charset="0"/>
                        </a:rPr>
                        <a:t> </a:t>
                      </a:r>
                      <a:r>
                        <a:rPr kumimoji="0" lang="ar-AE" sz="2800" b="0" i="0" u="none" strike="noStrike" cap="none" normalizeH="0" baseline="0" dirty="0">
                          <a:ln>
                            <a:noFill/>
                          </a:ln>
                          <a:solidFill>
                            <a:srgbClr val="FFFFFF"/>
                          </a:solidFill>
                          <a:effectLst/>
                          <a:latin typeface="Arial" charset="0"/>
                          <a:cs typeface="Arial" charset="0"/>
                        </a:rPr>
                        <a:t>خدمة</a:t>
                      </a:r>
                      <a:r>
                        <a:rPr kumimoji="0" lang="en-CA" sz="2800" b="0" i="0" u="none" strike="noStrike" cap="none" normalizeH="0" baseline="0" dirty="0">
                          <a:ln>
                            <a:noFill/>
                          </a:ln>
                          <a:solidFill>
                            <a:srgbClr val="FFFFFF"/>
                          </a:solidFill>
                          <a:effectLst/>
                          <a:latin typeface="Arial" charset="0"/>
                          <a:cs typeface="Arial" charset="0"/>
                        </a:rPr>
                        <a:t> </a:t>
                      </a:r>
                      <a:r>
                        <a:rPr kumimoji="0" lang="ar-AE" sz="2800" b="0" i="0" u="none" strike="noStrike" cap="none" normalizeH="0" baseline="0" dirty="0">
                          <a:ln>
                            <a:noFill/>
                          </a:ln>
                          <a:solidFill>
                            <a:srgbClr val="FFFFFF"/>
                          </a:solidFill>
                          <a:effectLst/>
                          <a:latin typeface="Arial" charset="0"/>
                          <a:cs typeface="Arial" charset="0"/>
                        </a:rPr>
                        <a:t>ملائكتك</a:t>
                      </a:r>
                      <a:r>
                        <a:rPr kumimoji="0" lang="en-CA" sz="2800" b="0" i="0" u="none" strike="noStrike" cap="none" normalizeH="0" baseline="0" dirty="0">
                          <a:ln>
                            <a:noFill/>
                          </a:ln>
                          <a:solidFill>
                            <a:srgbClr val="FFFFFF"/>
                          </a:solidFill>
                          <a:effectLst/>
                          <a:latin typeface="Arial" charset="0"/>
                          <a:cs typeface="Arial" charset="0"/>
                        </a:rPr>
                        <a:t> </a:t>
                      </a:r>
                      <a:r>
                        <a:rPr kumimoji="0" lang="ar-AE" sz="2800" b="0" i="0" u="none" strike="noStrike" cap="none" normalizeH="0" baseline="0" dirty="0">
                          <a:ln>
                            <a:noFill/>
                          </a:ln>
                          <a:solidFill>
                            <a:srgbClr val="FFFFFF"/>
                          </a:solidFill>
                          <a:effectLst/>
                          <a:latin typeface="Arial" charset="0"/>
                          <a:cs typeface="Arial" charset="0"/>
                        </a:rPr>
                        <a:t>ورؤساء</a:t>
                      </a:r>
                      <a:r>
                        <a:rPr kumimoji="0" lang="en-CA" sz="2800" b="0" i="0" u="none" strike="noStrike" cap="none" normalizeH="0" baseline="0" dirty="0">
                          <a:ln>
                            <a:noFill/>
                          </a:ln>
                          <a:solidFill>
                            <a:srgbClr val="FFFFFF"/>
                          </a:solidFill>
                          <a:effectLst/>
                          <a:latin typeface="Arial" charset="0"/>
                          <a:cs typeface="Arial" charset="0"/>
                        </a:rPr>
                        <a:t> </a:t>
                      </a:r>
                      <a:r>
                        <a:rPr kumimoji="0" lang="ar-AE" sz="2800" b="0" i="0" u="none" strike="noStrike" cap="none" normalizeH="0" baseline="0" dirty="0">
                          <a:ln>
                            <a:noFill/>
                          </a:ln>
                          <a:solidFill>
                            <a:srgbClr val="FFFFFF"/>
                          </a:solidFill>
                          <a:effectLst/>
                          <a:latin typeface="Arial" charset="0"/>
                          <a:cs typeface="Arial" charset="0"/>
                        </a:rPr>
                        <a:t>ملائكتك</a:t>
                      </a:r>
                      <a:r>
                        <a:rPr kumimoji="0" lang="en-CA" sz="2800" b="0" i="0" u="none" strike="noStrike" cap="none" normalizeH="0" baseline="0" dirty="0">
                          <a:ln>
                            <a:noFill/>
                          </a:ln>
                          <a:solidFill>
                            <a:srgbClr val="FFFFFF"/>
                          </a:solidFill>
                          <a:effectLst/>
                          <a:latin typeface="Arial" charset="0"/>
                          <a:cs typeface="Arial" charset="0"/>
                        </a:rPr>
                        <a:t> </a:t>
                      </a:r>
                      <a:r>
                        <a:rPr kumimoji="0" lang="ar-AE" sz="2700" b="0" i="0" u="none" strike="noStrike" cap="none" normalizeH="0" baseline="0" dirty="0">
                          <a:ln>
                            <a:noFill/>
                          </a:ln>
                          <a:solidFill>
                            <a:srgbClr val="FFFFFF"/>
                          </a:solidFill>
                          <a:effectLst/>
                          <a:latin typeface="Arial" charset="0"/>
                          <a:cs typeface="Arial" charset="0"/>
                        </a:rPr>
                        <a:t>المُقدسين</a:t>
                      </a:r>
                      <a:r>
                        <a:rPr kumimoji="0" lang="en-CA" sz="2700" b="0" i="0" u="none" strike="noStrike" cap="none" normalizeH="0" baseline="0" dirty="0">
                          <a:ln>
                            <a:noFill/>
                          </a:ln>
                          <a:solidFill>
                            <a:srgbClr val="FFFFFF"/>
                          </a:solidFill>
                          <a:effectLst/>
                          <a:latin typeface="Arial" charset="0"/>
                          <a:cs typeface="Arial" charset="0"/>
                        </a:rPr>
                        <a:t>.</a:t>
                      </a: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15978677"/>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32434" name="Group 50"/>
          <p:cNvGraphicFramePr>
            <a:graphicFrameLocks noGrp="1"/>
          </p:cNvGraphicFramePr>
          <p:nvPr>
            <p:ph sz="half" idx="1"/>
            <p:extLst>
              <p:ext uri="{D42A27DB-BD31-4B8C-83A1-F6EECF244321}">
                <p14:modId xmlns:p14="http://schemas.microsoft.com/office/powerpoint/2010/main" val="1883414927"/>
              </p:ext>
            </p:extLst>
          </p:nvPr>
        </p:nvGraphicFramePr>
        <p:xfrm>
          <a:off x="0" y="0"/>
          <a:ext cx="9144000" cy="4907280"/>
        </p:xfrm>
        <a:graphic>
          <a:graphicData uri="http://schemas.openxmlformats.org/drawingml/2006/table">
            <a:tbl>
              <a:tblPr/>
              <a:tblGrid>
                <a:gridCol w="32004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485775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rgbClr val="FFFFFF"/>
                          </a:solidFill>
                          <a:effectLst/>
                          <a:latin typeface="Coptic1" pitchFamily="2" charset="0"/>
                          <a:cs typeface="Arial" charset="0"/>
                        </a:rPr>
                        <a:t>Mv~r</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e~takswp</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e~rok</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n~nidwron</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n~te</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niy~m</a:t>
                      </a:r>
                      <a:r>
                        <a:rPr kumimoji="0" lang="en-US" sz="2400" b="0" i="0" u="none" strike="noStrike" cap="none" normalizeH="0" baseline="0" dirty="0">
                          <a:ln>
                            <a:noFill/>
                          </a:ln>
                          <a:solidFill>
                            <a:srgbClr val="FFFFFF"/>
                          </a:solidFill>
                          <a:effectLst/>
                          <a:latin typeface="Coptic1" pitchFamily="2" charset="0"/>
                          <a:cs typeface="Arial" charset="0"/>
                        </a:rPr>
                        <a:t>/</a:t>
                      </a:r>
                      <a:r>
                        <a:rPr kumimoji="0" lang="en-US" sz="2400" b="0" i="0" u="none" strike="noStrike" cap="none" normalizeH="0" baseline="0" dirty="0" err="1">
                          <a:ln>
                            <a:noFill/>
                          </a:ln>
                          <a:solidFill>
                            <a:srgbClr val="FFFFFF"/>
                          </a:solidFill>
                          <a:effectLst/>
                          <a:latin typeface="Coptic1" pitchFamily="2" charset="0"/>
                          <a:cs typeface="Arial" charset="0"/>
                        </a:rPr>
                        <a:t>i</a:t>
                      </a:r>
                      <a:r>
                        <a:rPr kumimoji="0" lang="en-US" sz="2400" b="0" i="0" u="none" strike="noStrike" cap="none" normalizeH="0" baseline="0" dirty="0">
                          <a:ln>
                            <a:noFill/>
                          </a:ln>
                          <a:solidFill>
                            <a:srgbClr val="FFFFFF"/>
                          </a:solidFill>
                          <a:effectLst/>
                          <a:latin typeface="Coptic1" pitchFamily="2" charset="0"/>
                          <a:cs typeface="Arial" charset="0"/>
                        </a:rPr>
                        <a:t> Abel : </a:t>
                      </a:r>
                      <a:r>
                        <a:rPr kumimoji="0" lang="en-US" sz="2400" b="0" i="0" u="none" strike="noStrike" cap="none" normalizeH="0" baseline="0" dirty="0" err="1">
                          <a:ln>
                            <a:noFill/>
                          </a:ln>
                          <a:solidFill>
                            <a:srgbClr val="FFFFFF"/>
                          </a:solidFill>
                          <a:effectLst/>
                          <a:latin typeface="Coptic1" pitchFamily="2" charset="0"/>
                          <a:cs typeface="Arial" charset="0"/>
                        </a:rPr>
                        <a:t>nem</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yucia</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n~te</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peniwt</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Abraam</a:t>
                      </a:r>
                      <a:r>
                        <a:rPr kumimoji="0" lang="en-US" sz="2400" b="0" i="0" u="none" strike="noStrike" cap="none" normalizeH="0" baseline="0" dirty="0">
                          <a:ln>
                            <a:noFill/>
                          </a:ln>
                          <a:solidFill>
                            <a:srgbClr val="FFFFFF"/>
                          </a:solidFill>
                          <a:effectLst/>
                          <a:latin typeface="Coptic1" pitchFamily="2" charset="0"/>
                          <a:cs typeface="Arial" charset="0"/>
                        </a:rPr>
                        <a:t> : </a:t>
                      </a:r>
                      <a:r>
                        <a:rPr kumimoji="0" lang="en-US" sz="2400" b="0" i="0" u="none" strike="noStrike" cap="none" normalizeH="0" baseline="0" dirty="0" err="1">
                          <a:ln>
                            <a:noFill/>
                          </a:ln>
                          <a:solidFill>
                            <a:srgbClr val="FFFFFF"/>
                          </a:solidFill>
                          <a:effectLst/>
                          <a:latin typeface="Coptic1" pitchFamily="2" charset="0"/>
                          <a:cs typeface="Arial" charset="0"/>
                        </a:rPr>
                        <a:t>nem</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tebi</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c~nou</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n~te</a:t>
                      </a:r>
                      <a:r>
                        <a:rPr kumimoji="0" lang="en-US" sz="2400" b="0" i="0" u="none" strike="noStrike" cap="none" normalizeH="0" baseline="0" dirty="0">
                          <a:ln>
                            <a:noFill/>
                          </a:ln>
                          <a:solidFill>
                            <a:srgbClr val="FFFFFF"/>
                          </a:solidFill>
                          <a:effectLst/>
                          <a:latin typeface="Coptic1" pitchFamily="2" charset="0"/>
                          <a:cs typeface="Arial" charset="0"/>
                        </a:rPr>
                        <a:t> ],/ra. Pair/] on </a:t>
                      </a:r>
                      <a:r>
                        <a:rPr kumimoji="0" lang="en-US" sz="2400" b="0" i="0" u="none" strike="noStrike" cap="none" normalizeH="0" baseline="0" dirty="0" err="1">
                          <a:ln>
                            <a:noFill/>
                          </a:ln>
                          <a:solidFill>
                            <a:srgbClr val="FFFFFF"/>
                          </a:solidFill>
                          <a:effectLst/>
                          <a:latin typeface="Coptic1" pitchFamily="2" charset="0"/>
                          <a:cs typeface="Arial" charset="0"/>
                        </a:rPr>
                        <a:t>nikeeu,arict</a:t>
                      </a:r>
                      <a:r>
                        <a:rPr kumimoji="0" lang="en-US" sz="2400" b="0" i="0" u="none" strike="noStrike" cap="none" normalizeH="0" baseline="0" dirty="0">
                          <a:ln>
                            <a:noFill/>
                          </a:ln>
                          <a:solidFill>
                            <a:srgbClr val="FFFFFF"/>
                          </a:solidFill>
                          <a:effectLst/>
                          <a:latin typeface="Coptic1" pitchFamily="2" charset="0"/>
                          <a:cs typeface="Arial" charset="0"/>
                        </a:rPr>
                        <a:t>/</a:t>
                      </a:r>
                      <a:r>
                        <a:rPr kumimoji="0" lang="en-US" sz="2400" b="0" i="0" u="none" strike="noStrike" cap="none" normalizeH="0" baseline="0" dirty="0" err="1">
                          <a:ln>
                            <a:noFill/>
                          </a:ln>
                          <a:solidFill>
                            <a:srgbClr val="FFFFFF"/>
                          </a:solidFill>
                          <a:effectLst/>
                          <a:latin typeface="Coptic1" pitchFamily="2" charset="0"/>
                          <a:cs typeface="Arial" charset="0"/>
                        </a:rPr>
                        <a:t>rion</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n~te</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neke~biaik</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sopou</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e~rok</a:t>
                      </a:r>
                      <a:r>
                        <a:rPr kumimoji="0" lang="en-US" sz="2400" b="0" i="0" u="none" strike="noStrike" cap="none" normalizeH="0" baseline="0" dirty="0">
                          <a:ln>
                            <a:noFill/>
                          </a:ln>
                          <a:solidFill>
                            <a:srgbClr val="FFFFFF"/>
                          </a:solidFill>
                          <a:effectLst/>
                          <a:latin typeface="Coptic1" pitchFamily="2" charset="0"/>
                          <a:cs typeface="Arial" charset="0"/>
                        </a:rPr>
                        <a:t> : Na </a:t>
                      </a:r>
                      <a:r>
                        <a:rPr kumimoji="0" lang="en-US" sz="2400" b="0" i="0" u="none" strike="noStrike" cap="none" normalizeH="0" baseline="0" dirty="0" err="1">
                          <a:ln>
                            <a:noFill/>
                          </a:ln>
                          <a:solidFill>
                            <a:srgbClr val="FFFFFF"/>
                          </a:solidFill>
                          <a:effectLst/>
                          <a:latin typeface="Coptic1" pitchFamily="2" charset="0"/>
                          <a:cs typeface="Arial" charset="0"/>
                        </a:rPr>
                        <a:t>pihouo</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nem</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na</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pikouji</a:t>
                      </a:r>
                      <a:r>
                        <a:rPr kumimoji="0" lang="en-US" sz="2400" b="0" i="0" u="none" strike="noStrike" cap="none" normalizeH="0" baseline="0" dirty="0">
                          <a:ln>
                            <a:noFill/>
                          </a:ln>
                          <a:solidFill>
                            <a:srgbClr val="FFFFFF"/>
                          </a:solidFill>
                          <a:effectLst/>
                          <a:latin typeface="Coptic1" pitchFamily="2" charset="0"/>
                          <a:cs typeface="Arial" charset="0"/>
                        </a:rPr>
                        <a:t> : n/eth/p </a:t>
                      </a:r>
                      <a:r>
                        <a:rPr kumimoji="0" lang="en-US" sz="2400" b="0" i="0" u="none" strike="noStrike" cap="none" normalizeH="0" baseline="0" dirty="0" err="1">
                          <a:ln>
                            <a:noFill/>
                          </a:ln>
                          <a:solidFill>
                            <a:srgbClr val="FFFFFF"/>
                          </a:solidFill>
                          <a:effectLst/>
                          <a:latin typeface="Coptic1" pitchFamily="2" charset="0"/>
                          <a:cs typeface="Arial" charset="0"/>
                        </a:rPr>
                        <a:t>nem</a:t>
                      </a:r>
                      <a:r>
                        <a:rPr kumimoji="0" lang="en-US" sz="2400" b="0" i="0" u="none" strike="noStrike" cap="none" normalizeH="0" baseline="0" dirty="0">
                          <a:ln>
                            <a:noFill/>
                          </a:ln>
                          <a:solidFill>
                            <a:srgbClr val="FFFFFF"/>
                          </a:solidFill>
                          <a:effectLst/>
                          <a:latin typeface="Coptic1" pitchFamily="2" charset="0"/>
                          <a:cs typeface="Arial" charset="0"/>
                        </a:rPr>
                        <a:t> n/</a:t>
                      </a:r>
                      <a:r>
                        <a:rPr kumimoji="0" lang="en-US" sz="2400" b="0" i="0" u="none" strike="noStrike" cap="none" normalizeH="0" baseline="0" dirty="0" err="1">
                          <a:ln>
                            <a:noFill/>
                          </a:ln>
                          <a:solidFill>
                            <a:srgbClr val="FFFFFF"/>
                          </a:solidFill>
                          <a:effectLst/>
                          <a:latin typeface="Coptic1" pitchFamily="2" charset="0"/>
                          <a:cs typeface="Arial" charset="0"/>
                        </a:rPr>
                        <a:t>eyouwnh</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e~bol</a:t>
                      </a:r>
                      <a:r>
                        <a:rPr kumimoji="0" lang="en-US" sz="2400" b="0" i="0" u="none" strike="noStrike" cap="none" normalizeH="0" baseline="0" dirty="0">
                          <a:ln>
                            <a:noFill/>
                          </a:ln>
                          <a:solidFill>
                            <a:srgbClr val="FFFFFF"/>
                          </a:solidFill>
                          <a:effectLst/>
                          <a:latin typeface="Coptic1" pitchFamily="2" charset="0"/>
                          <a:cs typeface="Arial" charset="0"/>
                        </a:rPr>
                        <a:t>.</a:t>
                      </a:r>
                      <a:r>
                        <a:rPr kumimoji="0" lang="en-US" sz="2400" b="0" i="0" u="none" strike="noStrike" cap="none" normalizeH="0" baseline="0" dirty="0">
                          <a:ln>
                            <a:noFill/>
                          </a:ln>
                          <a:solidFill>
                            <a:srgbClr val="FFFFFF"/>
                          </a:solidFill>
                          <a:effectLst/>
                          <a:latin typeface="Arial" charset="0"/>
                          <a:cs typeface="Arial" charset="0"/>
                        </a:rPr>
                        <a:t> </a:t>
                      </a:r>
                    </a:p>
                  </a:txBody>
                  <a:tcPr marL="90000" marR="90000" marT="0" marB="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300" b="0" i="0" u="none" strike="noStrike" cap="none" normalizeH="0" baseline="0" dirty="0">
                          <a:ln>
                            <a:noFill/>
                          </a:ln>
                          <a:solidFill>
                            <a:srgbClr val="FFFFFF"/>
                          </a:solidFill>
                          <a:effectLst/>
                          <a:latin typeface="Arial" charset="0"/>
                          <a:cs typeface="Arial" charset="0"/>
                        </a:rPr>
                        <a:t>Et comme Tu as accepté les offrandes d’Abel le juste, le sacrifice de notre père Abraham et les deux pièces de la veuve, </a:t>
                      </a:r>
                      <a:r>
                        <a:rPr lang="fr-FR" sz="2300" kern="1200" dirty="0">
                          <a:solidFill>
                            <a:srgbClr val="FFFFFF"/>
                          </a:solidFill>
                          <a:effectLst/>
                          <a:latin typeface="Arial" panose="020B0604020202020204" pitchFamily="34" charset="0"/>
                          <a:ea typeface="+mn-ea"/>
                          <a:cs typeface="+mn-cs"/>
                        </a:rPr>
                        <a:t>reçois aussi les offrandes d’action de grâce de Tes serviteurs, ceux qui sont dans l’abondance et ceux qui sont dans la peine, les cachées et les manifestées.</a:t>
                      </a:r>
                      <a:endParaRPr kumimoji="0" lang="en-US" sz="2300" b="0" i="0" u="none" strike="noStrike" cap="none" normalizeH="0" baseline="0" dirty="0">
                        <a:ln>
                          <a:noFill/>
                        </a:ln>
                        <a:solidFill>
                          <a:srgbClr val="FFFFFF"/>
                        </a:solidFill>
                        <a:effectLst/>
                        <a:latin typeface="Arial" charset="0"/>
                        <a:cs typeface="Arial" charset="0"/>
                      </a:endParaRPr>
                    </a:p>
                  </a:txBody>
                  <a:tcPr marL="90000" marR="90000" marT="0" marB="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وكما قبلتَ إليكَ قرابين هابيل الصدّيق وذبيحة أبينا إبراهيم وفلسى الأرملة. هكذا أيضاً نذور عبيدك اقبلها إليك. أصحاب الكثير وأصحاب القليل</a:t>
                      </a:r>
                      <a:r>
                        <a:rPr kumimoji="0" lang="ar-EG" sz="2800" b="0" i="0" u="none" strike="noStrike" cap="none" normalizeH="0" baseline="0" dirty="0">
                          <a:ln>
                            <a:noFill/>
                          </a:ln>
                          <a:solidFill>
                            <a:srgbClr val="FFFFFF"/>
                          </a:solidFill>
                          <a:effectLst/>
                          <a:latin typeface="Arial" charset="0"/>
                          <a:cs typeface="Arial" charset="0"/>
                        </a:rPr>
                        <a:t> </a:t>
                      </a:r>
                      <a:r>
                        <a:rPr kumimoji="0" lang="ar-SA" sz="2800" b="0" i="0" u="none" strike="noStrike" cap="none" normalizeH="0" baseline="0" dirty="0">
                          <a:ln>
                            <a:noFill/>
                          </a:ln>
                          <a:solidFill>
                            <a:srgbClr val="FFFFFF"/>
                          </a:solidFill>
                          <a:effectLst/>
                          <a:latin typeface="Arial" charset="0"/>
                          <a:cs typeface="Arial" charset="0"/>
                        </a:rPr>
                        <a:t>الخفيات والظاهرات </a:t>
                      </a:r>
                      <a:endParaRPr kumimoji="0" lang="ar-EG" sz="2800" b="0" i="0" u="none" strike="noStrike" cap="none" normalizeH="0" baseline="0" dirty="0">
                        <a:ln>
                          <a:noFill/>
                        </a:ln>
                        <a:solidFill>
                          <a:srgbClr val="FFFFFF"/>
                        </a:solidFill>
                        <a:effectLst/>
                        <a:latin typeface="Arial" charset="0"/>
                        <a:cs typeface="Arial" charset="0"/>
                      </a:endParaRPr>
                    </a:p>
                  </a:txBody>
                  <a:tcPr marL="90000" marR="90000" marT="0" marB="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80144407"/>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76802" name="Group 34"/>
          <p:cNvGraphicFramePr>
            <a:graphicFrameLocks noGrp="1"/>
          </p:cNvGraphicFramePr>
          <p:nvPr>
            <p:ph sz="half" idx="1"/>
            <p:extLst>
              <p:ext uri="{D42A27DB-BD31-4B8C-83A1-F6EECF244321}">
                <p14:modId xmlns:p14="http://schemas.microsoft.com/office/powerpoint/2010/main" val="3283351088"/>
              </p:ext>
            </p:extLst>
          </p:nvPr>
        </p:nvGraphicFramePr>
        <p:xfrm>
          <a:off x="0" y="0"/>
          <a:ext cx="9144000" cy="5154168"/>
        </p:xfrm>
        <a:graphic>
          <a:graphicData uri="http://schemas.openxmlformats.org/drawingml/2006/table">
            <a:tbl>
              <a:tblPr/>
              <a:tblGrid>
                <a:gridCol w="3194050">
                  <a:extLst>
                    <a:ext uri="{9D8B030D-6E8A-4147-A177-3AD203B41FA5}">
                      <a16:colId xmlns:a16="http://schemas.microsoft.com/office/drawing/2014/main" val="20000"/>
                    </a:ext>
                  </a:extLst>
                </a:gridCol>
                <a:gridCol w="3162300">
                  <a:extLst>
                    <a:ext uri="{9D8B030D-6E8A-4147-A177-3AD203B41FA5}">
                      <a16:colId xmlns:a16="http://schemas.microsoft.com/office/drawing/2014/main" val="20001"/>
                    </a:ext>
                  </a:extLst>
                </a:gridCol>
                <a:gridCol w="2787650">
                  <a:extLst>
                    <a:ext uri="{9D8B030D-6E8A-4147-A177-3AD203B41FA5}">
                      <a16:colId xmlns:a16="http://schemas.microsoft.com/office/drawing/2014/main" val="20002"/>
                    </a:ext>
                  </a:extLst>
                </a:gridCol>
              </a:tblGrid>
              <a:tr h="5143499">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350" b="0" i="0" u="none" strike="noStrike" cap="none" normalizeH="0" baseline="0" dirty="0">
                          <a:ln>
                            <a:noFill/>
                          </a:ln>
                          <a:solidFill>
                            <a:srgbClr val="FFFFFF"/>
                          </a:solidFill>
                          <a:effectLst/>
                          <a:latin typeface="Coptic1" pitchFamily="2" charset="0"/>
                          <a:cs typeface="Arial" charset="0"/>
                        </a:rPr>
                        <a:t>N/</a:t>
                      </a:r>
                      <a:r>
                        <a:rPr kumimoji="0" lang="en-US" sz="2350" b="0" i="0" u="none" strike="noStrike" cap="none" normalizeH="0" baseline="0" dirty="0" err="1">
                          <a:ln>
                            <a:noFill/>
                          </a:ln>
                          <a:solidFill>
                            <a:srgbClr val="FFFFFF"/>
                          </a:solidFill>
                          <a:effectLst/>
                          <a:latin typeface="Coptic1" pitchFamily="2" charset="0"/>
                          <a:cs typeface="Arial" charset="0"/>
                        </a:rPr>
                        <a:t>eyouws</a:t>
                      </a:r>
                      <a:r>
                        <a:rPr kumimoji="0" lang="en-US" sz="2350" b="0" i="0" u="none" strike="noStrike" cap="none" normalizeH="0" baseline="0" dirty="0">
                          <a:ln>
                            <a:noFill/>
                          </a:ln>
                          <a:solidFill>
                            <a:srgbClr val="FFFFFF"/>
                          </a:solidFill>
                          <a:effectLst/>
                          <a:latin typeface="Coptic1" pitchFamily="2" charset="0"/>
                          <a:cs typeface="Arial" charset="0"/>
                        </a:rPr>
                        <a:t> </a:t>
                      </a:r>
                      <a:r>
                        <a:rPr kumimoji="0" lang="en-US" sz="2350" b="0" i="0" u="none" strike="noStrike" cap="none" normalizeH="0" baseline="0" dirty="0" err="1">
                          <a:ln>
                            <a:noFill/>
                          </a:ln>
                          <a:solidFill>
                            <a:srgbClr val="FFFFFF"/>
                          </a:solidFill>
                          <a:effectLst/>
                          <a:latin typeface="Coptic1" pitchFamily="2" charset="0"/>
                          <a:cs typeface="Arial" charset="0"/>
                        </a:rPr>
                        <a:t>e~i~n~i</a:t>
                      </a:r>
                      <a:r>
                        <a:rPr kumimoji="0" lang="en-US" sz="2350" b="0" i="0" u="none" strike="noStrike" cap="none" normalizeH="0" baseline="0" dirty="0">
                          <a:ln>
                            <a:noFill/>
                          </a:ln>
                          <a:solidFill>
                            <a:srgbClr val="FFFFFF"/>
                          </a:solidFill>
                          <a:effectLst/>
                          <a:latin typeface="Coptic1" pitchFamily="2" charset="0"/>
                          <a:cs typeface="Arial" charset="0"/>
                        </a:rPr>
                        <a:t> nak </a:t>
                      </a:r>
                      <a:r>
                        <a:rPr kumimoji="0" lang="en-US" sz="2350" b="0" i="0" u="none" strike="noStrike" cap="none" normalizeH="0" baseline="0" dirty="0" err="1">
                          <a:ln>
                            <a:noFill/>
                          </a:ln>
                          <a:solidFill>
                            <a:srgbClr val="FFFFFF"/>
                          </a:solidFill>
                          <a:effectLst/>
                          <a:latin typeface="Coptic1" pitchFamily="2" charset="0"/>
                          <a:cs typeface="Arial" charset="0"/>
                        </a:rPr>
                        <a:t>e~qoun</a:t>
                      </a:r>
                      <a:r>
                        <a:rPr kumimoji="0" lang="en-US" sz="2350" b="0" i="0" u="none" strike="noStrike" cap="none" normalizeH="0" baseline="0" dirty="0">
                          <a:ln>
                            <a:noFill/>
                          </a:ln>
                          <a:solidFill>
                            <a:srgbClr val="FFFFFF"/>
                          </a:solidFill>
                          <a:effectLst/>
                          <a:latin typeface="Coptic1" pitchFamily="2" charset="0"/>
                          <a:cs typeface="Arial" charset="0"/>
                        </a:rPr>
                        <a:t> </a:t>
                      </a:r>
                      <a:r>
                        <a:rPr kumimoji="0" lang="en-US" sz="2350" b="0" i="0" u="none" strike="noStrike" cap="none" normalizeH="0" baseline="0" dirty="0" err="1">
                          <a:ln>
                            <a:noFill/>
                          </a:ln>
                          <a:solidFill>
                            <a:srgbClr val="FFFFFF"/>
                          </a:solidFill>
                          <a:effectLst/>
                          <a:latin typeface="Coptic1" pitchFamily="2" charset="0"/>
                          <a:cs typeface="Arial" charset="0"/>
                        </a:rPr>
                        <a:t>ouoh</a:t>
                      </a:r>
                      <a:r>
                        <a:rPr kumimoji="0" lang="en-US" sz="2350" b="0" i="0" u="none" strike="noStrike" cap="none" normalizeH="0" baseline="0" dirty="0">
                          <a:ln>
                            <a:noFill/>
                          </a:ln>
                          <a:solidFill>
                            <a:srgbClr val="FFFFFF"/>
                          </a:solidFill>
                          <a:effectLst/>
                          <a:latin typeface="Coptic1" pitchFamily="2" charset="0"/>
                          <a:cs typeface="Arial" charset="0"/>
                        </a:rPr>
                        <a:t> </a:t>
                      </a:r>
                      <a:r>
                        <a:rPr kumimoji="0" lang="en-US" sz="2350" b="0" i="0" u="none" strike="noStrike" cap="none" normalizeH="0" baseline="0" dirty="0" err="1">
                          <a:ln>
                            <a:noFill/>
                          </a:ln>
                          <a:solidFill>
                            <a:srgbClr val="FFFFFF"/>
                          </a:solidFill>
                          <a:effectLst/>
                          <a:latin typeface="Coptic1" pitchFamily="2" charset="0"/>
                          <a:cs typeface="Arial" charset="0"/>
                        </a:rPr>
                        <a:t>m~mon</a:t>
                      </a:r>
                      <a:r>
                        <a:rPr kumimoji="0" lang="en-US" sz="2350" b="0" i="0" u="none" strike="noStrike" cap="none" normalizeH="0" baseline="0" dirty="0">
                          <a:ln>
                            <a:noFill/>
                          </a:ln>
                          <a:solidFill>
                            <a:srgbClr val="FFFFFF"/>
                          </a:solidFill>
                          <a:effectLst/>
                          <a:latin typeface="Coptic1" pitchFamily="2" charset="0"/>
                          <a:cs typeface="Arial" charset="0"/>
                        </a:rPr>
                        <a:t> </a:t>
                      </a:r>
                      <a:r>
                        <a:rPr kumimoji="0" lang="en-US" sz="2350" b="0" i="0" u="none" strike="noStrike" cap="none" normalizeH="0" baseline="0" dirty="0" err="1">
                          <a:ln>
                            <a:noFill/>
                          </a:ln>
                          <a:solidFill>
                            <a:srgbClr val="FFFFFF"/>
                          </a:solidFill>
                          <a:effectLst/>
                          <a:latin typeface="Coptic1" pitchFamily="2" charset="0"/>
                          <a:cs typeface="Arial" charset="0"/>
                        </a:rPr>
                        <a:t>n~twou</a:t>
                      </a:r>
                      <a:r>
                        <a:rPr kumimoji="0" lang="en-US" sz="2350" b="0" i="0" u="none" strike="noStrike" cap="none" normalizeH="0" baseline="0" dirty="0">
                          <a:ln>
                            <a:noFill/>
                          </a:ln>
                          <a:solidFill>
                            <a:srgbClr val="FFFFFF"/>
                          </a:solidFill>
                          <a:effectLst/>
                          <a:latin typeface="Coptic1" pitchFamily="2" charset="0"/>
                          <a:cs typeface="Arial" charset="0"/>
                        </a:rPr>
                        <a:t> : </a:t>
                      </a:r>
                      <a:r>
                        <a:rPr kumimoji="0" lang="en-US" sz="2350" b="0" i="0" u="none" strike="noStrike" cap="none" normalizeH="0" baseline="0" dirty="0" err="1">
                          <a:ln>
                            <a:noFill/>
                          </a:ln>
                          <a:solidFill>
                            <a:srgbClr val="FFFFFF"/>
                          </a:solidFill>
                          <a:effectLst/>
                          <a:latin typeface="Coptic1" pitchFamily="2" charset="0"/>
                          <a:cs typeface="Arial" charset="0"/>
                        </a:rPr>
                        <a:t>nem</a:t>
                      </a:r>
                      <a:r>
                        <a:rPr kumimoji="0" lang="en-US" sz="2350" b="0" i="0" u="none" strike="noStrike" cap="none" normalizeH="0" baseline="0" dirty="0">
                          <a:ln>
                            <a:noFill/>
                          </a:ln>
                          <a:solidFill>
                            <a:srgbClr val="FFFFFF"/>
                          </a:solidFill>
                          <a:effectLst/>
                          <a:latin typeface="Coptic1" pitchFamily="2" charset="0"/>
                          <a:cs typeface="Arial" charset="0"/>
                        </a:rPr>
                        <a:t> n/</a:t>
                      </a:r>
                      <a:r>
                        <a:rPr kumimoji="0" lang="en-US" sz="2350" b="0" i="0" u="none" strike="noStrike" cap="none" normalizeH="0" baseline="0" dirty="0" err="1">
                          <a:ln>
                            <a:noFill/>
                          </a:ln>
                          <a:solidFill>
                            <a:srgbClr val="FFFFFF"/>
                          </a:solidFill>
                          <a:effectLst/>
                          <a:latin typeface="Coptic1" pitchFamily="2" charset="0"/>
                          <a:cs typeface="Arial" charset="0"/>
                        </a:rPr>
                        <a:t>e~taui~ni</a:t>
                      </a:r>
                      <a:r>
                        <a:rPr kumimoji="0" lang="en-US" sz="2350" b="0" i="0" u="none" strike="noStrike" cap="none" normalizeH="0" baseline="0" dirty="0">
                          <a:ln>
                            <a:noFill/>
                          </a:ln>
                          <a:solidFill>
                            <a:srgbClr val="FFFFFF"/>
                          </a:solidFill>
                          <a:effectLst/>
                          <a:latin typeface="Coptic1" pitchFamily="2" charset="0"/>
                          <a:cs typeface="Arial" charset="0"/>
                        </a:rPr>
                        <a:t> nak </a:t>
                      </a:r>
                      <a:r>
                        <a:rPr kumimoji="0" lang="en-US" sz="2350" b="0" i="0" u="none" strike="noStrike" cap="none" normalizeH="0" baseline="0" dirty="0" err="1">
                          <a:ln>
                            <a:noFill/>
                          </a:ln>
                          <a:solidFill>
                            <a:srgbClr val="FFFFFF"/>
                          </a:solidFill>
                          <a:effectLst/>
                          <a:latin typeface="Coptic1" pitchFamily="2" charset="0"/>
                          <a:cs typeface="Arial" charset="0"/>
                        </a:rPr>
                        <a:t>e~qoun</a:t>
                      </a:r>
                      <a:r>
                        <a:rPr kumimoji="0" lang="en-US" sz="2350" b="0" i="0" u="none" strike="noStrike" cap="none" normalizeH="0" baseline="0" dirty="0">
                          <a:ln>
                            <a:noFill/>
                          </a:ln>
                          <a:solidFill>
                            <a:srgbClr val="FFFFFF"/>
                          </a:solidFill>
                          <a:effectLst/>
                          <a:latin typeface="Coptic1" pitchFamily="2" charset="0"/>
                          <a:cs typeface="Arial" charset="0"/>
                        </a:rPr>
                        <a:t> </a:t>
                      </a:r>
                      <a:r>
                        <a:rPr kumimoji="0" lang="en-US" sz="2350" b="0" i="0" u="none" strike="noStrike" cap="none" normalizeH="0" baseline="0" dirty="0" err="1">
                          <a:ln>
                            <a:noFill/>
                          </a:ln>
                          <a:solidFill>
                            <a:srgbClr val="FFFFFF"/>
                          </a:solidFill>
                          <a:effectLst/>
                          <a:latin typeface="Coptic1" pitchFamily="2" charset="0"/>
                          <a:cs typeface="Arial" charset="0"/>
                        </a:rPr>
                        <a:t>qen</a:t>
                      </a:r>
                      <a:r>
                        <a:rPr kumimoji="0" lang="en-US" sz="2350" b="0" i="0" u="none" strike="noStrike" cap="none" normalizeH="0" baseline="0" dirty="0">
                          <a:ln>
                            <a:noFill/>
                          </a:ln>
                          <a:solidFill>
                            <a:srgbClr val="FFFFFF"/>
                          </a:solidFill>
                          <a:effectLst/>
                          <a:latin typeface="Coptic1" pitchFamily="2" charset="0"/>
                          <a:cs typeface="Arial" charset="0"/>
                        </a:rPr>
                        <a:t> </a:t>
                      </a:r>
                      <a:r>
                        <a:rPr kumimoji="0" lang="en-US" sz="2350" b="0" i="0" u="none" strike="noStrike" cap="none" normalizeH="0" baseline="0" dirty="0" err="1">
                          <a:ln>
                            <a:noFill/>
                          </a:ln>
                          <a:solidFill>
                            <a:srgbClr val="FFFFFF"/>
                          </a:solidFill>
                          <a:effectLst/>
                          <a:latin typeface="Coptic1" pitchFamily="2" charset="0"/>
                          <a:cs typeface="Arial" charset="0"/>
                        </a:rPr>
                        <a:t>paie~hoou</a:t>
                      </a:r>
                      <a:r>
                        <a:rPr kumimoji="0" lang="en-US" sz="2350" b="0" i="0" u="none" strike="noStrike" cap="none" normalizeH="0" baseline="0" dirty="0">
                          <a:ln>
                            <a:noFill/>
                          </a:ln>
                          <a:solidFill>
                            <a:srgbClr val="FFFFFF"/>
                          </a:solidFill>
                          <a:effectLst/>
                          <a:latin typeface="Coptic1" pitchFamily="2" charset="0"/>
                          <a:cs typeface="Arial" charset="0"/>
                        </a:rPr>
                        <a:t> </a:t>
                      </a:r>
                      <a:r>
                        <a:rPr kumimoji="0" lang="en-US" sz="2350" b="0" i="0" u="none" strike="noStrike" cap="none" normalizeH="0" baseline="0" dirty="0" err="1">
                          <a:ln>
                            <a:noFill/>
                          </a:ln>
                          <a:solidFill>
                            <a:srgbClr val="FFFFFF"/>
                          </a:solidFill>
                          <a:effectLst/>
                          <a:latin typeface="Coptic1" pitchFamily="2" charset="0"/>
                          <a:cs typeface="Arial" charset="0"/>
                        </a:rPr>
                        <a:t>n~te</a:t>
                      </a:r>
                      <a:r>
                        <a:rPr kumimoji="0" lang="en-US" sz="2350" b="0" i="0" u="none" strike="noStrike" cap="none" normalizeH="0" baseline="0" dirty="0">
                          <a:ln>
                            <a:noFill/>
                          </a:ln>
                          <a:solidFill>
                            <a:srgbClr val="FFFFFF"/>
                          </a:solidFill>
                          <a:effectLst/>
                          <a:latin typeface="Coptic1" pitchFamily="2" charset="0"/>
                          <a:cs typeface="Arial" charset="0"/>
                        </a:rPr>
                        <a:t> </a:t>
                      </a:r>
                      <a:r>
                        <a:rPr kumimoji="0" lang="en-US" sz="2350" b="0" i="0" u="none" strike="noStrike" cap="none" normalizeH="0" baseline="0" dirty="0" err="1">
                          <a:ln>
                            <a:noFill/>
                          </a:ln>
                          <a:solidFill>
                            <a:srgbClr val="FFFFFF"/>
                          </a:solidFill>
                          <a:effectLst/>
                          <a:latin typeface="Coptic1" pitchFamily="2" charset="0"/>
                          <a:cs typeface="Arial" charset="0"/>
                        </a:rPr>
                        <a:t>v~oou</a:t>
                      </a:r>
                      <a:r>
                        <a:rPr kumimoji="0" lang="en-US" sz="2350" b="0" i="0" u="none" strike="noStrike" cap="none" normalizeH="0" baseline="0" dirty="0">
                          <a:ln>
                            <a:noFill/>
                          </a:ln>
                          <a:solidFill>
                            <a:srgbClr val="FFFFFF"/>
                          </a:solidFill>
                          <a:effectLst/>
                          <a:latin typeface="Coptic1" pitchFamily="2" charset="0"/>
                          <a:cs typeface="Arial" charset="0"/>
                        </a:rPr>
                        <a:t> </a:t>
                      </a:r>
                      <a:r>
                        <a:rPr kumimoji="0" lang="en-US" sz="2350" b="0" i="0" u="none" strike="noStrike" cap="none" normalizeH="0" baseline="0" dirty="0" err="1">
                          <a:ln>
                            <a:noFill/>
                          </a:ln>
                          <a:solidFill>
                            <a:srgbClr val="FFFFFF"/>
                          </a:solidFill>
                          <a:effectLst/>
                          <a:latin typeface="Coptic1" pitchFamily="2" charset="0"/>
                          <a:cs typeface="Arial" charset="0"/>
                        </a:rPr>
                        <a:t>n~nai</a:t>
                      </a:r>
                      <a:r>
                        <a:rPr kumimoji="0" lang="en-US" sz="2350" b="0" i="0" u="none" strike="noStrike" cap="none" normalizeH="0" baseline="0" dirty="0">
                          <a:ln>
                            <a:noFill/>
                          </a:ln>
                          <a:solidFill>
                            <a:srgbClr val="FFFFFF"/>
                          </a:solidFill>
                          <a:effectLst/>
                          <a:latin typeface="Coptic1" pitchFamily="2" charset="0"/>
                          <a:cs typeface="Arial" charset="0"/>
                        </a:rPr>
                        <a:t> </a:t>
                      </a:r>
                      <a:r>
                        <a:rPr kumimoji="0" lang="en-US" sz="2350" b="0" i="0" u="none" strike="noStrike" cap="none" normalizeH="0" baseline="0" dirty="0" err="1">
                          <a:ln>
                            <a:noFill/>
                          </a:ln>
                          <a:solidFill>
                            <a:srgbClr val="FFFFFF"/>
                          </a:solidFill>
                          <a:effectLst/>
                          <a:latin typeface="Coptic1" pitchFamily="2" charset="0"/>
                          <a:cs typeface="Arial" charset="0"/>
                        </a:rPr>
                        <a:t>dwron</a:t>
                      </a:r>
                      <a:r>
                        <a:rPr kumimoji="0" lang="en-US" sz="2350" b="0" i="0" u="none" strike="noStrike" cap="none" normalizeH="0" baseline="0" dirty="0">
                          <a:ln>
                            <a:noFill/>
                          </a:ln>
                          <a:solidFill>
                            <a:srgbClr val="FFFFFF"/>
                          </a:solidFill>
                          <a:effectLst/>
                          <a:latin typeface="Coptic1" pitchFamily="2" charset="0"/>
                          <a:cs typeface="Arial" charset="0"/>
                        </a:rPr>
                        <a:t> </a:t>
                      </a:r>
                      <a:r>
                        <a:rPr kumimoji="0" lang="en-US" sz="2350" b="0" i="0" u="none" strike="noStrike" cap="none" normalizeH="0" baseline="0" dirty="0" err="1">
                          <a:ln>
                            <a:noFill/>
                          </a:ln>
                          <a:solidFill>
                            <a:srgbClr val="FFFFFF"/>
                          </a:solidFill>
                          <a:effectLst/>
                          <a:latin typeface="Coptic1" pitchFamily="2" charset="0"/>
                          <a:cs typeface="Arial" charset="0"/>
                        </a:rPr>
                        <a:t>nai</a:t>
                      </a:r>
                      <a:r>
                        <a:rPr kumimoji="0" lang="en-US" sz="2350" b="0" i="0" u="none" strike="noStrike" cap="none" normalizeH="0" baseline="0" dirty="0">
                          <a:ln>
                            <a:noFill/>
                          </a:ln>
                          <a:solidFill>
                            <a:srgbClr val="FFFFFF"/>
                          </a:solidFill>
                          <a:effectLst/>
                          <a:latin typeface="Coptic1" pitchFamily="2" charset="0"/>
                          <a:cs typeface="Arial" charset="0"/>
                        </a:rPr>
                        <a:t>.</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350" b="0" i="0" u="none" strike="noStrike" cap="none" normalizeH="0" baseline="0" dirty="0">
                          <a:ln>
                            <a:noFill/>
                          </a:ln>
                          <a:solidFill>
                            <a:srgbClr val="FFFFFF"/>
                          </a:solidFill>
                          <a:effectLst/>
                          <a:latin typeface="Coptic1" pitchFamily="2" charset="0"/>
                          <a:cs typeface="Arial" charset="0"/>
                        </a:rPr>
                        <a:t>Moi </a:t>
                      </a:r>
                      <a:r>
                        <a:rPr kumimoji="0" lang="en-US" sz="2350" b="0" i="0" u="none" strike="noStrike" cap="none" normalizeH="0" baseline="0" dirty="0" err="1">
                          <a:ln>
                            <a:noFill/>
                          </a:ln>
                          <a:solidFill>
                            <a:srgbClr val="FFFFFF"/>
                          </a:solidFill>
                          <a:effectLst/>
                          <a:latin typeface="Coptic1" pitchFamily="2" charset="0"/>
                          <a:cs typeface="Arial" charset="0"/>
                        </a:rPr>
                        <a:t>nwou</a:t>
                      </a:r>
                      <a:r>
                        <a:rPr kumimoji="0" lang="en-US" sz="2350" b="0" i="0" u="none" strike="noStrike" cap="none" normalizeH="0" baseline="0" dirty="0">
                          <a:ln>
                            <a:noFill/>
                          </a:ln>
                          <a:solidFill>
                            <a:srgbClr val="FFFFFF"/>
                          </a:solidFill>
                          <a:effectLst/>
                          <a:latin typeface="Coptic1" pitchFamily="2" charset="0"/>
                          <a:cs typeface="Arial" charset="0"/>
                        </a:rPr>
                        <a:t> </a:t>
                      </a:r>
                      <a:r>
                        <a:rPr kumimoji="0" lang="en-US" sz="2350" b="0" i="0" u="none" strike="noStrike" cap="none" normalizeH="0" baseline="0" dirty="0" err="1">
                          <a:ln>
                            <a:noFill/>
                          </a:ln>
                          <a:solidFill>
                            <a:srgbClr val="FFFFFF"/>
                          </a:solidFill>
                          <a:effectLst/>
                          <a:latin typeface="Coptic1" pitchFamily="2" charset="0"/>
                          <a:cs typeface="Arial" charset="0"/>
                        </a:rPr>
                        <a:t>n~niattako</a:t>
                      </a:r>
                      <a:r>
                        <a:rPr kumimoji="0" lang="en-US" sz="2350" b="0" i="0" u="none" strike="noStrike" cap="none" normalizeH="0" baseline="0" dirty="0">
                          <a:ln>
                            <a:noFill/>
                          </a:ln>
                          <a:solidFill>
                            <a:srgbClr val="FFFFFF"/>
                          </a:solidFill>
                          <a:effectLst/>
                          <a:latin typeface="Coptic1" pitchFamily="2" charset="0"/>
                          <a:cs typeface="Arial" charset="0"/>
                        </a:rPr>
                        <a:t> </a:t>
                      </a:r>
                      <a:r>
                        <a:rPr kumimoji="0" lang="en-US" sz="2350" b="0" i="0" u="none" strike="noStrike" cap="none" normalizeH="0" baseline="0" dirty="0" err="1">
                          <a:ln>
                            <a:noFill/>
                          </a:ln>
                          <a:solidFill>
                            <a:srgbClr val="FFFFFF"/>
                          </a:solidFill>
                          <a:effectLst/>
                          <a:latin typeface="Coptic1" pitchFamily="2" charset="0"/>
                          <a:cs typeface="Arial" charset="0"/>
                        </a:rPr>
                        <a:t>n~t~sebiw</a:t>
                      </a:r>
                      <a:r>
                        <a:rPr kumimoji="0" lang="en-US" sz="2350" b="0" i="0" u="none" strike="noStrike" cap="none" normalizeH="0" baseline="0" dirty="0">
                          <a:ln>
                            <a:noFill/>
                          </a:ln>
                          <a:solidFill>
                            <a:srgbClr val="FFFFFF"/>
                          </a:solidFill>
                          <a:effectLst/>
                          <a:latin typeface="Coptic1" pitchFamily="2" charset="0"/>
                          <a:cs typeface="Arial" charset="0"/>
                        </a:rPr>
                        <a:t>~ </a:t>
                      </a:r>
                      <a:r>
                        <a:rPr kumimoji="0" lang="en-US" sz="2350" b="0" i="0" u="none" strike="noStrike" cap="none" normalizeH="0" baseline="0" dirty="0" err="1">
                          <a:ln>
                            <a:noFill/>
                          </a:ln>
                          <a:solidFill>
                            <a:srgbClr val="FFFFFF"/>
                          </a:solidFill>
                          <a:effectLst/>
                          <a:latin typeface="Coptic1" pitchFamily="2" charset="0"/>
                          <a:cs typeface="Arial" charset="0"/>
                        </a:rPr>
                        <a:t>n~n</a:t>
                      </a:r>
                      <a:r>
                        <a:rPr kumimoji="0" lang="en-US" sz="2350" b="0" i="0" u="none" strike="noStrike" cap="none" normalizeH="0" baseline="0" dirty="0">
                          <a:ln>
                            <a:noFill/>
                          </a:ln>
                          <a:solidFill>
                            <a:srgbClr val="FFFFFF"/>
                          </a:solidFill>
                          <a:effectLst/>
                          <a:latin typeface="Coptic1" pitchFamily="2" charset="0"/>
                          <a:cs typeface="Arial" charset="0"/>
                        </a:rPr>
                        <a:t>/</a:t>
                      </a:r>
                      <a:r>
                        <a:rPr kumimoji="0" lang="en-US" sz="2350" b="0" i="0" u="none" strike="noStrike" cap="none" normalizeH="0" baseline="0" dirty="0" err="1">
                          <a:ln>
                            <a:noFill/>
                          </a:ln>
                          <a:solidFill>
                            <a:srgbClr val="FFFFFF"/>
                          </a:solidFill>
                          <a:effectLst/>
                          <a:latin typeface="Coptic1" pitchFamily="2" charset="0"/>
                          <a:cs typeface="Arial" charset="0"/>
                        </a:rPr>
                        <a:t>eynatako</a:t>
                      </a:r>
                      <a:r>
                        <a:rPr kumimoji="0" lang="en-US" sz="2350" b="0" i="0" u="none" strike="noStrike" cap="none" normalizeH="0" baseline="0" dirty="0">
                          <a:ln>
                            <a:noFill/>
                          </a:ln>
                          <a:solidFill>
                            <a:srgbClr val="FFFFFF"/>
                          </a:solidFill>
                          <a:effectLst/>
                          <a:latin typeface="Coptic1" pitchFamily="2" charset="0"/>
                          <a:cs typeface="Arial" charset="0"/>
                        </a:rPr>
                        <a:t> : </a:t>
                      </a:r>
                      <a:r>
                        <a:rPr kumimoji="0" lang="en-US" sz="2350" b="0" i="0" u="none" strike="noStrike" cap="none" normalizeH="0" baseline="0" dirty="0" err="1">
                          <a:ln>
                            <a:noFill/>
                          </a:ln>
                          <a:solidFill>
                            <a:srgbClr val="FFFFFF"/>
                          </a:solidFill>
                          <a:effectLst/>
                          <a:latin typeface="Coptic1" pitchFamily="2" charset="0"/>
                          <a:cs typeface="Arial" charset="0"/>
                        </a:rPr>
                        <a:t>naniv</a:t>
                      </a:r>
                      <a:r>
                        <a:rPr kumimoji="0" lang="en-US" sz="2350" b="0" i="0" u="none" strike="noStrike" cap="none" normalizeH="0" baseline="0" dirty="0">
                          <a:ln>
                            <a:noFill/>
                          </a:ln>
                          <a:solidFill>
                            <a:srgbClr val="FFFFFF"/>
                          </a:solidFill>
                          <a:effectLst/>
                          <a:latin typeface="Coptic1" pitchFamily="2" charset="0"/>
                          <a:cs typeface="Arial" charset="0"/>
                        </a:rPr>
                        <a:t>/</a:t>
                      </a:r>
                      <a:r>
                        <a:rPr kumimoji="0" lang="en-US" sz="2350" b="0" i="0" u="none" strike="noStrike" cap="none" normalizeH="0" baseline="0" dirty="0" err="1">
                          <a:ln>
                            <a:noFill/>
                          </a:ln>
                          <a:solidFill>
                            <a:srgbClr val="FFFFFF"/>
                          </a:solidFill>
                          <a:effectLst/>
                          <a:latin typeface="Coptic1" pitchFamily="2" charset="0"/>
                          <a:cs typeface="Arial" charset="0"/>
                        </a:rPr>
                        <a:t>oui</a:t>
                      </a:r>
                      <a:r>
                        <a:rPr kumimoji="0" lang="en-US" sz="2350" b="0" i="0" u="none" strike="noStrike" cap="none" normalizeH="0" baseline="0" dirty="0">
                          <a:ln>
                            <a:noFill/>
                          </a:ln>
                          <a:solidFill>
                            <a:srgbClr val="FFFFFF"/>
                          </a:solidFill>
                          <a:effectLst/>
                          <a:latin typeface="Coptic1" pitchFamily="2" charset="0"/>
                          <a:cs typeface="Arial" charset="0"/>
                        </a:rPr>
                        <a:t>~ </a:t>
                      </a:r>
                      <a:r>
                        <a:rPr kumimoji="0" lang="en-US" sz="2350" b="0" i="0" u="none" strike="noStrike" cap="none" normalizeH="0" baseline="0" dirty="0" err="1">
                          <a:ln>
                            <a:noFill/>
                          </a:ln>
                          <a:solidFill>
                            <a:srgbClr val="FFFFFF"/>
                          </a:solidFill>
                          <a:effectLst/>
                          <a:latin typeface="Coptic1" pitchFamily="2" charset="0"/>
                          <a:cs typeface="Arial" charset="0"/>
                        </a:rPr>
                        <a:t>n~t~sebiw</a:t>
                      </a:r>
                      <a:r>
                        <a:rPr kumimoji="0" lang="en-US" sz="2350" b="0" i="0" u="none" strike="noStrike" cap="none" normalizeH="0" baseline="0" dirty="0">
                          <a:ln>
                            <a:noFill/>
                          </a:ln>
                          <a:solidFill>
                            <a:srgbClr val="FFFFFF"/>
                          </a:solidFill>
                          <a:effectLst/>
                          <a:latin typeface="Coptic1" pitchFamily="2" charset="0"/>
                          <a:cs typeface="Arial" charset="0"/>
                        </a:rPr>
                        <a:t>~ </a:t>
                      </a:r>
                      <a:r>
                        <a:rPr kumimoji="0" lang="en-US" sz="2350" b="0" i="0" u="none" strike="noStrike" cap="none" normalizeH="0" baseline="0" dirty="0" err="1">
                          <a:ln>
                            <a:noFill/>
                          </a:ln>
                          <a:solidFill>
                            <a:srgbClr val="FFFFFF"/>
                          </a:solidFill>
                          <a:effectLst/>
                          <a:latin typeface="Coptic1" pitchFamily="2" charset="0"/>
                          <a:cs typeface="Arial" charset="0"/>
                        </a:rPr>
                        <a:t>n~na</a:t>
                      </a:r>
                      <a:r>
                        <a:rPr kumimoji="0" lang="en-US" sz="2350" b="0" i="0" u="none" strike="noStrike" cap="none" normalizeH="0" baseline="0" dirty="0">
                          <a:ln>
                            <a:noFill/>
                          </a:ln>
                          <a:solidFill>
                            <a:srgbClr val="FFFFFF"/>
                          </a:solidFill>
                          <a:effectLst/>
                          <a:latin typeface="Coptic1" pitchFamily="2" charset="0"/>
                          <a:cs typeface="Arial" charset="0"/>
                        </a:rPr>
                        <a:t> </a:t>
                      </a:r>
                      <a:r>
                        <a:rPr kumimoji="0" lang="en-US" sz="2350" b="0" i="0" u="none" strike="noStrike" cap="none" normalizeH="0" baseline="0" dirty="0" err="1">
                          <a:ln>
                            <a:noFill/>
                          </a:ln>
                          <a:solidFill>
                            <a:srgbClr val="FFFFFF"/>
                          </a:solidFill>
                          <a:effectLst/>
                          <a:latin typeface="Coptic1" pitchFamily="2" charset="0"/>
                          <a:cs typeface="Arial" charset="0"/>
                        </a:rPr>
                        <a:t>p~kahi</a:t>
                      </a:r>
                      <a:r>
                        <a:rPr kumimoji="0" lang="en-US" sz="2350" b="0" i="0" u="none" strike="noStrike" cap="none" normalizeH="0" baseline="0" dirty="0">
                          <a:ln>
                            <a:noFill/>
                          </a:ln>
                          <a:solidFill>
                            <a:srgbClr val="FFFFFF"/>
                          </a:solidFill>
                          <a:effectLst/>
                          <a:latin typeface="Coptic1" pitchFamily="2" charset="0"/>
                          <a:cs typeface="Arial" charset="0"/>
                        </a:rPr>
                        <a:t> : Nou/~</a:t>
                      </a:r>
                      <a:r>
                        <a:rPr kumimoji="0" lang="en-US" sz="2350" b="0" i="0" u="none" strike="noStrike" cap="none" normalizeH="0" baseline="0" dirty="0" err="1">
                          <a:ln>
                            <a:noFill/>
                          </a:ln>
                          <a:solidFill>
                            <a:srgbClr val="FFFFFF"/>
                          </a:solidFill>
                          <a:effectLst/>
                          <a:latin typeface="Coptic1" pitchFamily="2" charset="0"/>
                          <a:cs typeface="Arial" charset="0"/>
                        </a:rPr>
                        <a:t>ou</a:t>
                      </a:r>
                      <a:r>
                        <a:rPr kumimoji="0" lang="en-US" sz="2350" b="0" i="0" u="none" strike="noStrike" cap="none" normalizeH="0" baseline="0" dirty="0">
                          <a:ln>
                            <a:noFill/>
                          </a:ln>
                          <a:solidFill>
                            <a:srgbClr val="FFFFFF"/>
                          </a:solidFill>
                          <a:effectLst/>
                          <a:latin typeface="Coptic1" pitchFamily="2" charset="0"/>
                          <a:cs typeface="Arial" charset="0"/>
                        </a:rPr>
                        <a:t> </a:t>
                      </a:r>
                      <a:r>
                        <a:rPr kumimoji="0" lang="en-US" sz="2350" b="0" i="0" u="none" strike="noStrike" cap="none" normalizeH="0" baseline="0" dirty="0" err="1">
                          <a:ln>
                            <a:noFill/>
                          </a:ln>
                          <a:solidFill>
                            <a:srgbClr val="FFFFFF"/>
                          </a:solidFill>
                          <a:effectLst/>
                          <a:latin typeface="Coptic1" pitchFamily="2" charset="0"/>
                          <a:cs typeface="Arial" charset="0"/>
                        </a:rPr>
                        <a:t>noutamion</a:t>
                      </a:r>
                      <a:r>
                        <a:rPr kumimoji="0" lang="en-US" sz="2350" b="0" i="0" u="none" strike="noStrike" cap="none" normalizeH="0" baseline="0" dirty="0">
                          <a:ln>
                            <a:noFill/>
                          </a:ln>
                          <a:solidFill>
                            <a:srgbClr val="FFFFFF"/>
                          </a:solidFill>
                          <a:effectLst/>
                          <a:latin typeface="Coptic1" pitchFamily="2" charset="0"/>
                          <a:cs typeface="Arial" charset="0"/>
                        </a:rPr>
                        <a:t> </a:t>
                      </a:r>
                      <a:r>
                        <a:rPr kumimoji="0" lang="en-US" sz="2350" b="0" i="0" u="none" strike="noStrike" cap="none" normalizeH="0" baseline="0" dirty="0" err="1">
                          <a:ln>
                            <a:noFill/>
                          </a:ln>
                          <a:solidFill>
                            <a:srgbClr val="FFFFFF"/>
                          </a:solidFill>
                          <a:effectLst/>
                          <a:latin typeface="Coptic1" pitchFamily="2" charset="0"/>
                          <a:cs typeface="Arial" charset="0"/>
                        </a:rPr>
                        <a:t>mahou</a:t>
                      </a:r>
                      <a:r>
                        <a:rPr kumimoji="0" lang="en-US" sz="2350" b="0" i="0" u="none" strike="noStrike" cap="none" normalizeH="0" baseline="0" dirty="0">
                          <a:ln>
                            <a:noFill/>
                          </a:ln>
                          <a:solidFill>
                            <a:srgbClr val="FFFFFF"/>
                          </a:solidFill>
                          <a:effectLst/>
                          <a:latin typeface="Coptic1" pitchFamily="2" charset="0"/>
                          <a:cs typeface="Arial" charset="0"/>
                        </a:rPr>
                        <a:t> </a:t>
                      </a:r>
                      <a:r>
                        <a:rPr kumimoji="0" lang="en-US" sz="2350" b="0" i="0" u="none" strike="noStrike" cap="none" normalizeH="0" baseline="0" dirty="0" err="1">
                          <a:ln>
                            <a:noFill/>
                          </a:ln>
                          <a:solidFill>
                            <a:srgbClr val="FFFFFF"/>
                          </a:solidFill>
                          <a:effectLst/>
                          <a:latin typeface="Coptic1" pitchFamily="2" charset="0"/>
                          <a:cs typeface="Arial" charset="0"/>
                        </a:rPr>
                        <a:t>e~bolqen</a:t>
                      </a:r>
                      <a:r>
                        <a:rPr kumimoji="0" lang="en-US" sz="2350" b="0" i="0" u="none" strike="noStrike" cap="none" normalizeH="0" baseline="0" dirty="0">
                          <a:ln>
                            <a:noFill/>
                          </a:ln>
                          <a:solidFill>
                            <a:srgbClr val="FFFFFF"/>
                          </a:solidFill>
                          <a:effectLst/>
                          <a:latin typeface="Coptic1" pitchFamily="2" charset="0"/>
                          <a:cs typeface="Arial" charset="0"/>
                        </a:rPr>
                        <a:t> </a:t>
                      </a:r>
                      <a:r>
                        <a:rPr kumimoji="0" lang="en-US" sz="2350" b="0" i="0" u="none" strike="noStrike" cap="none" normalizeH="0" baseline="0" dirty="0" err="1">
                          <a:ln>
                            <a:noFill/>
                          </a:ln>
                          <a:solidFill>
                            <a:srgbClr val="FFFFFF"/>
                          </a:solidFill>
                          <a:effectLst/>
                          <a:latin typeface="Coptic1" pitchFamily="2" charset="0"/>
                          <a:cs typeface="Arial" charset="0"/>
                        </a:rPr>
                        <a:t>a~gayon</a:t>
                      </a:r>
                      <a:r>
                        <a:rPr kumimoji="0" lang="en-US" sz="2350" b="0" i="0" u="none" strike="noStrike" cap="none" normalizeH="0" baseline="0" dirty="0">
                          <a:ln>
                            <a:noFill/>
                          </a:ln>
                          <a:solidFill>
                            <a:srgbClr val="FFFFFF"/>
                          </a:solidFill>
                          <a:effectLst/>
                          <a:latin typeface="Coptic1" pitchFamily="2" charset="0"/>
                          <a:cs typeface="Arial" charset="0"/>
                        </a:rPr>
                        <a:t> </a:t>
                      </a:r>
                      <a:r>
                        <a:rPr kumimoji="0" lang="en-US" sz="2350" b="0" i="0" u="none" strike="noStrike" cap="none" normalizeH="0" baseline="0" dirty="0" err="1">
                          <a:ln>
                            <a:noFill/>
                          </a:ln>
                          <a:solidFill>
                            <a:srgbClr val="FFFFFF"/>
                          </a:solidFill>
                          <a:effectLst/>
                          <a:latin typeface="Coptic1" pitchFamily="2" charset="0"/>
                          <a:cs typeface="Arial" charset="0"/>
                        </a:rPr>
                        <a:t>niben</a:t>
                      </a:r>
                      <a:r>
                        <a:rPr kumimoji="0" lang="en-US" sz="2350" b="0" i="0" u="none" strike="noStrike" cap="none" normalizeH="0" baseline="0" dirty="0">
                          <a:ln>
                            <a:noFill/>
                          </a:ln>
                          <a:solidFill>
                            <a:srgbClr val="FFFFFF"/>
                          </a:solidFill>
                          <a:effectLst/>
                          <a:latin typeface="Arial" charset="0"/>
                          <a:cs typeface="Arial" charset="0"/>
                        </a:rPr>
                        <a:t>. </a:t>
                      </a: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200" b="0" i="0" u="none" strike="noStrike" cap="none" normalizeH="0" baseline="0" dirty="0">
                          <a:ln>
                            <a:noFill/>
                          </a:ln>
                          <a:solidFill>
                            <a:srgbClr val="FFFFFF"/>
                          </a:solidFill>
                          <a:effectLst/>
                          <a:latin typeface="Arial" charset="0"/>
                          <a:cs typeface="Arial" charset="0"/>
                        </a:rPr>
                        <a:t>A ceux qui veulent offrir mais ne le peuvent pas, et à ceux qui T’ont offert ces offrandes aujourd’hui,</a:t>
                      </a:r>
                      <a:r>
                        <a:rPr lang="fr-FR" sz="2200" kern="1200" dirty="0">
                          <a:solidFill>
                            <a:srgbClr val="FFFFFF"/>
                          </a:solidFill>
                          <a:effectLst/>
                          <a:latin typeface="Arial" panose="020B0604020202020204" pitchFamily="34" charset="0"/>
                          <a:ea typeface="+mn-ea"/>
                          <a:cs typeface="+mn-cs"/>
                        </a:rPr>
                        <a:t> accorde-leur des biens incorruptibles au lieu des éphémères, des célestes au lieu des terrestres, des éternels au lieu des temporels. Leurs maisons et leurs greniers, remplis-les de tous les biens</a:t>
                      </a:r>
                      <a:endParaRPr kumimoji="0" lang="en-US" sz="22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والذين يُريدون أن يقدّموا لكَ وليس لهم. والذين قدّموا لكَ في هذا اليَوم هذه القرابين،</a:t>
                      </a:r>
                      <a:r>
                        <a:rPr kumimoji="0" lang="fr-FR" sz="2800" b="0" i="0" u="none" strike="noStrike" cap="none" normalizeH="0" baseline="0" dirty="0">
                          <a:ln>
                            <a:noFill/>
                          </a:ln>
                          <a:solidFill>
                            <a:srgbClr val="FFFFFF"/>
                          </a:solidFill>
                          <a:effectLst/>
                          <a:latin typeface="Arial" charset="0"/>
                          <a:cs typeface="Arial" charset="0"/>
                        </a:rPr>
                        <a:t> </a:t>
                      </a:r>
                      <a:r>
                        <a:rPr kumimoji="0" lang="ar-SA" sz="2800" b="0" i="0" u="none" strike="noStrike" cap="none" normalizeH="0" baseline="0" dirty="0">
                          <a:ln>
                            <a:noFill/>
                          </a:ln>
                          <a:solidFill>
                            <a:srgbClr val="FFFFFF"/>
                          </a:solidFill>
                          <a:effectLst/>
                          <a:latin typeface="Arial" charset="0"/>
                          <a:cs typeface="Arial" charset="0"/>
                        </a:rPr>
                        <a:t>أعطهم الباقيات عِوض الفانيات. السمائيات عِوض الأرضيات. الأبديات عِوض الزمنيات.</a:t>
                      </a:r>
                      <a:r>
                        <a:rPr kumimoji="0" lang="ar-EG" sz="2800" b="0" i="0" u="none" strike="noStrike" cap="none" normalizeH="0" baseline="0" dirty="0">
                          <a:ln>
                            <a:noFill/>
                          </a:ln>
                          <a:solidFill>
                            <a:srgbClr val="FFFFFF"/>
                          </a:solidFill>
                          <a:effectLst/>
                          <a:latin typeface="Arial" charset="0"/>
                          <a:cs typeface="Arial" charset="0"/>
                        </a:rPr>
                        <a:t> </a:t>
                      </a:r>
                      <a:r>
                        <a:rPr kumimoji="0" lang="ar-SA" sz="2800" b="0" i="0" u="none" strike="noStrike" cap="none" normalizeH="0" baseline="0" dirty="0">
                          <a:ln>
                            <a:noFill/>
                          </a:ln>
                          <a:solidFill>
                            <a:srgbClr val="FFFFFF"/>
                          </a:solidFill>
                          <a:effectLst/>
                          <a:latin typeface="Arial" charset="0"/>
                          <a:cs typeface="Arial" charset="0"/>
                        </a:rPr>
                        <a:t>بيوتهم ومخازنهم املأها من كل الخيرات.</a:t>
                      </a:r>
                      <a:r>
                        <a:rPr kumimoji="0" lang="en-US" sz="2800" b="0" i="0" u="none" strike="noStrike" cap="none" normalizeH="0" baseline="0" dirty="0">
                          <a:ln>
                            <a:noFill/>
                          </a:ln>
                          <a:solidFill>
                            <a:srgbClr val="FFFFFF"/>
                          </a:solidFill>
                          <a:effectLst/>
                          <a:latin typeface="Arial" charset="0"/>
                          <a:cs typeface="Arial" charset="0"/>
                        </a:rPr>
                        <a:t> </a:t>
                      </a:r>
                      <a:endParaRPr kumimoji="0" lang="ar-EG" sz="28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785575772"/>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36505" name="Group 25"/>
          <p:cNvGraphicFramePr>
            <a:graphicFrameLocks noGrp="1"/>
          </p:cNvGraphicFramePr>
          <p:nvPr>
            <p:ph sz="half" idx="1"/>
            <p:extLst>
              <p:ext uri="{D42A27DB-BD31-4B8C-83A1-F6EECF244321}">
                <p14:modId xmlns:p14="http://schemas.microsoft.com/office/powerpoint/2010/main" val="2372363589"/>
              </p:ext>
            </p:extLst>
          </p:nvPr>
        </p:nvGraphicFramePr>
        <p:xfrm>
          <a:off x="0" y="0"/>
          <a:ext cx="9144000" cy="5042916"/>
        </p:xfrm>
        <a:graphic>
          <a:graphicData uri="http://schemas.openxmlformats.org/drawingml/2006/table">
            <a:tbl>
              <a:tblPr/>
              <a:tblGrid>
                <a:gridCol w="3149600">
                  <a:extLst>
                    <a:ext uri="{9D8B030D-6E8A-4147-A177-3AD203B41FA5}">
                      <a16:colId xmlns:a16="http://schemas.microsoft.com/office/drawing/2014/main" val="20000"/>
                    </a:ext>
                  </a:extLst>
                </a:gridCol>
                <a:gridCol w="3289300">
                  <a:extLst>
                    <a:ext uri="{9D8B030D-6E8A-4147-A177-3AD203B41FA5}">
                      <a16:colId xmlns:a16="http://schemas.microsoft.com/office/drawing/2014/main" val="20001"/>
                    </a:ext>
                  </a:extLst>
                </a:gridCol>
                <a:gridCol w="2705100">
                  <a:extLst>
                    <a:ext uri="{9D8B030D-6E8A-4147-A177-3AD203B41FA5}">
                      <a16:colId xmlns:a16="http://schemas.microsoft.com/office/drawing/2014/main" val="20002"/>
                    </a:ext>
                  </a:extLst>
                </a:gridCol>
              </a:tblGrid>
              <a:tr h="479425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err="1">
                          <a:ln>
                            <a:noFill/>
                          </a:ln>
                          <a:solidFill>
                            <a:srgbClr val="FFFFFF"/>
                          </a:solidFill>
                          <a:effectLst/>
                          <a:latin typeface="Coptic1" pitchFamily="2" charset="0"/>
                          <a:cs typeface="Arial" charset="0"/>
                        </a:rPr>
                        <a:t>Matakto</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e~rwou</a:t>
                      </a:r>
                      <a:r>
                        <a:rPr kumimoji="0" lang="en-US" sz="2300" b="0" i="0" u="none" strike="noStrike" cap="none" normalizeH="0" baseline="0" dirty="0">
                          <a:ln>
                            <a:noFill/>
                          </a:ln>
                          <a:solidFill>
                            <a:srgbClr val="FFFFFF"/>
                          </a:solidFill>
                          <a:effectLst/>
                          <a:latin typeface="Coptic1" pitchFamily="2" charset="0"/>
                          <a:cs typeface="Arial" charset="0"/>
                        </a:rPr>
                        <a:t> P~{</a:t>
                      </a:r>
                      <a:r>
                        <a:rPr kumimoji="0" lang="en-US" sz="2300" b="0" i="0" u="none" strike="noStrike" cap="none" normalizeH="0" baseline="0" dirty="0" err="1">
                          <a:ln>
                            <a:noFill/>
                          </a:ln>
                          <a:solidFill>
                            <a:srgbClr val="FFFFFF"/>
                          </a:solidFill>
                          <a:effectLst/>
                          <a:latin typeface="Coptic1" pitchFamily="2" charset="0"/>
                          <a:cs typeface="Arial" charset="0"/>
                        </a:rPr>
                        <a:t>oic</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n~t~jom</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n~te</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nekaggeloc</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nem</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nekar</a:t>
                      </a:r>
                      <a:r>
                        <a:rPr kumimoji="0" lang="en-US" sz="2300" b="0" i="0" u="none" strike="noStrike" cap="none" normalizeH="0" baseline="0" dirty="0">
                          <a:ln>
                            <a:noFill/>
                          </a:ln>
                          <a:solidFill>
                            <a:srgbClr val="FFFFFF"/>
                          </a:solidFill>
                          <a:effectLst/>
                          <a:latin typeface="Coptic1" pitchFamily="2" charset="0"/>
                          <a:cs typeface="Arial" charset="0"/>
                        </a:rPr>
                        <a:t>,/</a:t>
                      </a:r>
                      <a:r>
                        <a:rPr kumimoji="0" lang="en-US" sz="2300" b="0" i="0" u="none" strike="noStrike" cap="none" normalizeH="0" baseline="0" dirty="0" err="1">
                          <a:ln>
                            <a:noFill/>
                          </a:ln>
                          <a:solidFill>
                            <a:srgbClr val="FFFFFF"/>
                          </a:solidFill>
                          <a:effectLst/>
                          <a:latin typeface="Coptic1" pitchFamily="2" charset="0"/>
                          <a:cs typeface="Arial" charset="0"/>
                        </a:rPr>
                        <a:t>aggeloc</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eyouab</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Mv~r</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e~tauerv~meui</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m~PekRan</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eyouab</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hijen</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pikahi</a:t>
                      </a:r>
                      <a:r>
                        <a:rPr kumimoji="0" lang="en-US" sz="2300" b="0" i="0" u="none" strike="noStrike" cap="none" normalizeH="0" baseline="0" dirty="0">
                          <a:ln>
                            <a:noFill/>
                          </a:ln>
                          <a:solidFill>
                            <a:srgbClr val="FFFFFF"/>
                          </a:solidFill>
                          <a:effectLst/>
                          <a:latin typeface="Coptic1" pitchFamily="2" charset="0"/>
                          <a:cs typeface="Arial" charset="0"/>
                        </a:rPr>
                        <a:t> : </a:t>
                      </a:r>
                      <a:r>
                        <a:rPr kumimoji="0" lang="en-US" sz="2300" b="0" i="0" u="none" strike="noStrike" cap="none" normalizeH="0" baseline="0" dirty="0" err="1">
                          <a:ln>
                            <a:noFill/>
                          </a:ln>
                          <a:solidFill>
                            <a:srgbClr val="FFFFFF"/>
                          </a:solidFill>
                          <a:effectLst/>
                          <a:latin typeface="Coptic1" pitchFamily="2" charset="0"/>
                          <a:cs typeface="Arial" charset="0"/>
                        </a:rPr>
                        <a:t>a~ripoumeui</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hwou</a:t>
                      </a:r>
                      <a:r>
                        <a:rPr kumimoji="0" lang="en-US" sz="2300" b="0" i="0" u="none" strike="noStrike" cap="none" normalizeH="0" baseline="0" dirty="0">
                          <a:ln>
                            <a:noFill/>
                          </a:ln>
                          <a:solidFill>
                            <a:srgbClr val="FFFFFF"/>
                          </a:solidFill>
                          <a:effectLst/>
                          <a:latin typeface="Coptic1" pitchFamily="2" charset="0"/>
                          <a:cs typeface="Arial" charset="0"/>
                        </a:rPr>
                        <a:t> P~{</a:t>
                      </a:r>
                      <a:r>
                        <a:rPr kumimoji="0" lang="en-US" sz="2300" b="0" i="0" u="none" strike="noStrike" cap="none" normalizeH="0" baseline="0" dirty="0" err="1">
                          <a:ln>
                            <a:noFill/>
                          </a:ln>
                          <a:solidFill>
                            <a:srgbClr val="FFFFFF"/>
                          </a:solidFill>
                          <a:effectLst/>
                          <a:latin typeface="Coptic1" pitchFamily="2" charset="0"/>
                          <a:cs typeface="Arial" charset="0"/>
                        </a:rPr>
                        <a:t>oic</a:t>
                      </a:r>
                      <a:r>
                        <a:rPr kumimoji="0" lang="en-US" sz="2300" b="0" i="0" u="none" strike="noStrike" cap="none" normalizeH="0" baseline="0" dirty="0">
                          <a:ln>
                            <a:noFill/>
                          </a:ln>
                          <a:solidFill>
                            <a:srgbClr val="FFFFFF"/>
                          </a:solidFill>
                          <a:effectLst/>
                          <a:latin typeface="Arial"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tekmetouro</a:t>
                      </a:r>
                      <a:r>
                        <a:rPr kumimoji="0" lang="en-US" sz="2300" b="0" i="0" u="none" strike="noStrike" cap="none" normalizeH="0" baseline="0" dirty="0">
                          <a:ln>
                            <a:noFill/>
                          </a:ln>
                          <a:solidFill>
                            <a:srgbClr val="FFFFFF"/>
                          </a:solidFill>
                          <a:effectLst/>
                          <a:latin typeface="Coptic1" pitchFamily="2" charset="0"/>
                          <a:cs typeface="Arial" charset="0"/>
                        </a:rPr>
                        <a:t> : </a:t>
                      </a:r>
                      <a:r>
                        <a:rPr kumimoji="0" lang="en-US" sz="2300" b="0" i="0" u="none" strike="noStrike" cap="none" normalizeH="0" baseline="0" dirty="0" err="1">
                          <a:ln>
                            <a:noFill/>
                          </a:ln>
                          <a:solidFill>
                            <a:srgbClr val="FFFFFF"/>
                          </a:solidFill>
                          <a:effectLst/>
                          <a:latin typeface="Coptic1" pitchFamily="2" charset="0"/>
                          <a:cs typeface="Arial" charset="0"/>
                        </a:rPr>
                        <a:t>ouoh</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qen</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paikee~w~n</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vai</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m~per,au</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n~cwk</a:t>
                      </a:r>
                      <a:r>
                        <a:rPr kumimoji="0" lang="en-US" sz="2300" b="0" i="0" u="none" strike="noStrike" cap="none" normalizeH="0" baseline="0" dirty="0">
                          <a:ln>
                            <a:noFill/>
                          </a:ln>
                          <a:solidFill>
                            <a:srgbClr val="FFFFFF"/>
                          </a:solidFill>
                          <a:effectLst/>
                          <a:latin typeface="Arial" charset="0"/>
                          <a:cs typeface="Arial"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2000" b="0" i="0" u="sng" strike="noStrike" kern="1200" cap="none" spc="0" normalizeH="0" baseline="0" noProof="0" dirty="0" err="1">
                          <a:ln>
                            <a:noFill/>
                          </a:ln>
                          <a:solidFill>
                            <a:srgbClr val="FF9900"/>
                          </a:solidFill>
                          <a:effectLst/>
                          <a:uLnTx/>
                          <a:uFillTx/>
                          <a:latin typeface="Coptic1" pitchFamily="2" charset="0"/>
                          <a:ea typeface="+mn-ea"/>
                          <a:cs typeface="Arial" charset="0"/>
                        </a:rPr>
                        <a:t>Pilaoc</a:t>
                      </a:r>
                      <a:r>
                        <a:rPr kumimoji="0" lang="en-CA" sz="2000" b="0" i="0" u="sng" strike="noStrike" kern="1200" cap="none" spc="0" normalizeH="0" baseline="0" noProof="0" dirty="0">
                          <a:ln>
                            <a:noFill/>
                          </a:ln>
                          <a:solidFill>
                            <a:srgbClr val="FF9900"/>
                          </a:solidFill>
                          <a:effectLst/>
                          <a:uLnTx/>
                          <a:uFillTx/>
                          <a:latin typeface="Coptic1" pitchFamily="2" charset="0"/>
                          <a:ea typeface="+mn-ea"/>
                          <a:cs typeface="Arial" charset="0"/>
                        </a:rPr>
                        <a:t> :</a:t>
                      </a:r>
                      <a:endParaRPr kumimoji="0" lang="en-US" sz="1600" b="0" i="0" u="none" strike="noStrike" cap="none" normalizeH="0" baseline="0" dirty="0">
                        <a:ln>
                          <a:noFill/>
                        </a:ln>
                        <a:solidFill>
                          <a:srgbClr val="FFFFFF"/>
                        </a:solidFill>
                        <a:effectLst/>
                        <a:latin typeface="Coptic1" pitchFamily="2"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err="1">
                          <a:ln>
                            <a:noFill/>
                          </a:ln>
                          <a:solidFill>
                            <a:srgbClr val="FFFFFF"/>
                          </a:solidFill>
                          <a:effectLst/>
                          <a:latin typeface="Coptic1" pitchFamily="2" charset="0"/>
                          <a:cs typeface="Arial" charset="0"/>
                        </a:rPr>
                        <a:t>Kurie</a:t>
                      </a:r>
                      <a:r>
                        <a:rPr kumimoji="0" lang="en-US" sz="2300" b="0" i="0" u="none" strike="noStrike" cap="none" normalizeH="0" baseline="0" dirty="0">
                          <a:ln>
                            <a:noFill/>
                          </a:ln>
                          <a:solidFill>
                            <a:srgbClr val="FFFFFF"/>
                          </a:solidFill>
                          <a:effectLst/>
                          <a:latin typeface="Coptic1" pitchFamily="2" charset="0"/>
                          <a:cs typeface="Arial" charset="0"/>
                        </a:rPr>
                        <a:t>~ </a:t>
                      </a:r>
                      <a:r>
                        <a:rPr kumimoji="0" lang="en-US" sz="2300" b="0" i="0" u="none" strike="noStrike" cap="none" normalizeH="0" baseline="0" dirty="0" err="1">
                          <a:ln>
                            <a:noFill/>
                          </a:ln>
                          <a:solidFill>
                            <a:srgbClr val="FFFFFF"/>
                          </a:solidFill>
                          <a:effectLst/>
                          <a:latin typeface="Coptic1" pitchFamily="2" charset="0"/>
                          <a:cs typeface="Arial" charset="0"/>
                        </a:rPr>
                        <a:t>e~le</a:t>
                      </a:r>
                      <a:r>
                        <a:rPr kumimoji="0" lang="en-US" sz="2300" b="0" i="0" u="none" strike="noStrike" cap="none" normalizeH="0" baseline="0" dirty="0">
                          <a:ln>
                            <a:noFill/>
                          </a:ln>
                          <a:solidFill>
                            <a:srgbClr val="FFFFFF"/>
                          </a:solidFill>
                          <a:effectLst/>
                          <a:latin typeface="Coptic1" pitchFamily="2" charset="0"/>
                          <a:cs typeface="Arial" charset="0"/>
                        </a:rPr>
                        <a:t>/~con</a:t>
                      </a:r>
                      <a:r>
                        <a:rPr kumimoji="0" lang="en-US" sz="2300" b="0" i="0" u="none" strike="noStrike" cap="none" normalizeH="0" baseline="0" dirty="0">
                          <a:ln>
                            <a:noFill/>
                          </a:ln>
                          <a:solidFill>
                            <a:srgbClr val="FFFFFF"/>
                          </a:solidFill>
                          <a:effectLst/>
                          <a:latin typeface="Arial" charset="0"/>
                          <a:cs typeface="Arial" charset="0"/>
                        </a:rPr>
                        <a:t>.</a:t>
                      </a: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lang="fr-FR" sz="2400" kern="1200" dirty="0">
                          <a:solidFill>
                            <a:srgbClr val="FFFFFF"/>
                          </a:solidFill>
                          <a:effectLst/>
                          <a:latin typeface="Arial" panose="020B0604020202020204" pitchFamily="34" charset="0"/>
                          <a:ea typeface="+mn-ea"/>
                          <a:cs typeface="+mn-cs"/>
                        </a:rPr>
                        <a:t>préserve-les, Seigneur, par la force de Tes anges et de Tes archanges purs. Comme ils ont invoqué Ton saint Nom sur terre, souviens-Toi aussi, Seigneur, d’eux dans Ton Royaume et dans cette vie ne les éloigne pas de Toi.</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800" b="0" i="0" u="none" strike="noStrike" cap="none" normalizeH="0" baseline="0" dirty="0">
                        <a:ln>
                          <a:noFill/>
                        </a:ln>
                        <a:solidFill>
                          <a:srgbClr val="FFFFFF"/>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Arial" charset="0"/>
                          <a:cs typeface="Arial" charset="0"/>
                        </a:rPr>
                        <a:t>Le peuple :</a:t>
                      </a:r>
                      <a:r>
                        <a:rPr kumimoji="0" lang="en-US" sz="2000" b="0" i="0" u="none" strike="noStrike" cap="none" normalizeH="0" baseline="0" dirty="0">
                          <a:ln>
                            <a:noFill/>
                          </a:ln>
                          <a:solidFill>
                            <a:srgbClr val="FFFFFF"/>
                          </a:solidFill>
                          <a:effectLst/>
                          <a:latin typeface="Arial"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rgbClr val="FFFFFF"/>
                          </a:solidFill>
                          <a:effectLst/>
                          <a:latin typeface="Arial" charset="0"/>
                          <a:cs typeface="Arial" charset="0"/>
                        </a:rPr>
                        <a:t>Pitié</a:t>
                      </a:r>
                      <a:r>
                        <a:rPr kumimoji="0" lang="en-US" sz="2400" b="0" i="0" u="none" strike="noStrike" cap="none" normalizeH="0" baseline="0" dirty="0">
                          <a:ln>
                            <a:noFill/>
                          </a:ln>
                          <a:solidFill>
                            <a:srgbClr val="FFFFFF"/>
                          </a:solidFill>
                          <a:effectLst/>
                          <a:latin typeface="Arial" charset="0"/>
                          <a:cs typeface="Arial" charset="0"/>
                        </a:rPr>
                        <a:t> Seigneur. </a:t>
                      </a:r>
                      <a:endParaRPr kumimoji="0" lang="en-US" sz="32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650" b="0" i="0" u="none" strike="noStrike" cap="none" normalizeH="0" baseline="0" dirty="0">
                          <a:ln>
                            <a:noFill/>
                          </a:ln>
                          <a:solidFill>
                            <a:srgbClr val="FFFFFF"/>
                          </a:solidFill>
                          <a:effectLst/>
                          <a:latin typeface="Arial" charset="0"/>
                          <a:cs typeface="Arial" charset="0"/>
                        </a:rPr>
                        <a:t>أحطهم يا رب بقوة ملائكتك ورؤساء ملائكتك الأطهار. وكما ذكروا أسمك القدوس على الأرض أذكرهم هم أيضاً يا ربُ</a:t>
                      </a:r>
                      <a:r>
                        <a:rPr kumimoji="0" lang="fr-FR" sz="2650" b="0" i="0" u="none" strike="noStrike" cap="none" normalizeH="0" baseline="0" dirty="0">
                          <a:ln>
                            <a:noFill/>
                          </a:ln>
                          <a:solidFill>
                            <a:srgbClr val="FFFFFF"/>
                          </a:solidFill>
                          <a:effectLst/>
                          <a:latin typeface="Arial" charset="0"/>
                          <a:cs typeface="Arial" charset="0"/>
                        </a:rPr>
                        <a:t> </a:t>
                      </a:r>
                      <a:r>
                        <a:rPr kumimoji="0" lang="ar-SA" sz="2650" b="0" i="0" u="none" strike="noStrike" cap="none" normalizeH="0" baseline="0" dirty="0">
                          <a:ln>
                            <a:noFill/>
                          </a:ln>
                          <a:solidFill>
                            <a:srgbClr val="FFFFFF"/>
                          </a:solidFill>
                          <a:effectLst/>
                          <a:latin typeface="Arial" charset="0"/>
                          <a:cs typeface="Arial" charset="0"/>
                        </a:rPr>
                        <a:t>في مَلكوتك. وفى هذا الدهر لا تتركهم عنكَ.</a:t>
                      </a:r>
                      <a:endParaRPr kumimoji="0" lang="fr-FR" sz="2650" b="0" i="0" u="none" strike="noStrike" cap="none" normalizeH="0" baseline="0" dirty="0">
                        <a:ln>
                          <a:noFill/>
                        </a:ln>
                        <a:solidFill>
                          <a:srgbClr val="FFFFFF"/>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ar-EG" sz="1800" b="0" i="0" u="none" strike="noStrike" cap="none" normalizeH="0" baseline="0" dirty="0">
                        <a:ln>
                          <a:noFill/>
                        </a:ln>
                        <a:solidFill>
                          <a:srgbClr val="FFFFFF"/>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000" b="0" i="0" u="sng" strike="noStrike" cap="none" normalizeH="0" baseline="0" dirty="0">
                          <a:ln>
                            <a:noFill/>
                          </a:ln>
                          <a:solidFill>
                            <a:srgbClr val="FF9900"/>
                          </a:solidFill>
                          <a:effectLst/>
                          <a:latin typeface="Arial" charset="0"/>
                          <a:cs typeface="Arial" charset="0"/>
                        </a:rPr>
                        <a:t>الشعب :</a:t>
                      </a:r>
                      <a:endParaRPr kumimoji="0" lang="en-CA" sz="2000" b="0" i="0" u="none" strike="noStrike" cap="none" normalizeH="0" baseline="0" dirty="0">
                        <a:ln>
                          <a:noFill/>
                        </a:ln>
                        <a:solidFill>
                          <a:srgbClr val="FFFFFF"/>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650" b="0" i="0" u="none" strike="noStrike" cap="none" normalizeH="0" baseline="0" dirty="0">
                          <a:ln>
                            <a:noFill/>
                          </a:ln>
                          <a:solidFill>
                            <a:srgbClr val="FFFFFF"/>
                          </a:solidFill>
                          <a:effectLst/>
                          <a:latin typeface="Arial" charset="0"/>
                          <a:cs typeface="Arial" charset="0"/>
                        </a:rPr>
                        <a:t>يا رب ارحم</a:t>
                      </a:r>
                      <a:r>
                        <a:rPr kumimoji="0" lang="fr-FR" sz="2650" b="0" i="0" u="none" strike="noStrike" cap="none" normalizeH="0" baseline="0" dirty="0">
                          <a:ln>
                            <a:noFill/>
                          </a:ln>
                          <a:solidFill>
                            <a:srgbClr val="FFFFFF"/>
                          </a:solidFill>
                          <a:effectLst/>
                          <a:latin typeface="Arial" charset="0"/>
                          <a:cs typeface="Arial" charset="0"/>
                        </a:rPr>
                        <a:t>.</a:t>
                      </a:r>
                      <a:endParaRPr kumimoji="0" lang="ar-EG" sz="2650" b="0" i="0" u="sng"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872435931"/>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extLst>
              <p:ext uri="{D42A27DB-BD31-4B8C-83A1-F6EECF244321}">
                <p14:modId xmlns:p14="http://schemas.microsoft.com/office/powerpoint/2010/main" val="13711034"/>
              </p:ext>
            </p:extLst>
          </p:nvPr>
        </p:nvGraphicFramePr>
        <p:xfrm>
          <a:off x="107505" y="915566"/>
          <a:ext cx="8928993" cy="2823160"/>
        </p:xfrm>
        <a:graphic>
          <a:graphicData uri="http://schemas.openxmlformats.org/drawingml/2006/table">
            <a:tbl>
              <a:tblPr firstRow="1" bandRow="1">
                <a:tableStyleId>{5C22544A-7EE6-4342-B048-85BDC9FD1C3A}</a:tableStyleId>
              </a:tblPr>
              <a:tblGrid>
                <a:gridCol w="2976331">
                  <a:extLst>
                    <a:ext uri="{9D8B030D-6E8A-4147-A177-3AD203B41FA5}">
                      <a16:colId xmlns:a16="http://schemas.microsoft.com/office/drawing/2014/main" val="4000093288"/>
                    </a:ext>
                  </a:extLst>
                </a:gridCol>
                <a:gridCol w="2976331">
                  <a:extLst>
                    <a:ext uri="{9D8B030D-6E8A-4147-A177-3AD203B41FA5}">
                      <a16:colId xmlns:a16="http://schemas.microsoft.com/office/drawing/2014/main" val="4164998953"/>
                    </a:ext>
                  </a:extLst>
                </a:gridCol>
                <a:gridCol w="2976331">
                  <a:extLst>
                    <a:ext uri="{9D8B030D-6E8A-4147-A177-3AD203B41FA5}">
                      <a16:colId xmlns:a16="http://schemas.microsoft.com/office/drawing/2014/main" val="3034421375"/>
                    </a:ext>
                  </a:extLst>
                </a:gridCol>
              </a:tblGrid>
              <a:tr h="2823160">
                <a:tc>
                  <a:txBody>
                    <a:bodyPr/>
                    <a:lstStyle/>
                    <a:p>
                      <a:pPr algn="just">
                        <a:lnSpc>
                          <a:spcPct val="115000"/>
                        </a:lnSpc>
                        <a:spcAft>
                          <a:spcPts val="1200"/>
                        </a:spcAft>
                      </a:pPr>
                      <a:r>
                        <a:rPr lang="fr-FR" sz="1600" b="0" u="sng" dirty="0">
                          <a:solidFill>
                            <a:srgbClr val="FF9900"/>
                          </a:solidFill>
                          <a:latin typeface="Coptic1" pitchFamily="2" charset="0"/>
                        </a:rPr>
                        <a:t>Piou/b :</a:t>
                      </a:r>
                      <a:endParaRPr lang="sv-SE" sz="1600" b="0" dirty="0">
                        <a:solidFill>
                          <a:srgbClr val="FFFFFF"/>
                        </a:solidFill>
                        <a:effectLst/>
                        <a:latin typeface="Coptic1" pitchFamily="2" charset="0"/>
                        <a:ea typeface="Calibri" panose="020F0502020204030204" pitchFamily="34" charset="0"/>
                        <a:cs typeface="Arial" panose="020B0604020202020204" pitchFamily="34" charset="0"/>
                      </a:endParaRPr>
                    </a:p>
                    <a:p>
                      <a:pPr algn="just">
                        <a:lnSpc>
                          <a:spcPct val="115000"/>
                        </a:lnSpc>
                        <a:spcAft>
                          <a:spcPts val="1200"/>
                        </a:spcAft>
                      </a:pPr>
                      <a:r>
                        <a:rPr lang="sv-SE" sz="2400" b="0" dirty="0">
                          <a:solidFill>
                            <a:srgbClr val="FFFFFF"/>
                          </a:solidFill>
                          <a:effectLst/>
                          <a:latin typeface="Coptic1" pitchFamily="2" charset="0"/>
                          <a:ea typeface="Calibri" panose="020F0502020204030204" pitchFamily="34" charset="0"/>
                          <a:cs typeface="Arial" panose="020B0604020202020204" pitchFamily="34" charset="0"/>
                        </a:rPr>
                        <a:t>Ariv~meui~ P% n~nikat/,oumenoc n~te peklaoc nai nwou.</a:t>
                      </a:r>
                      <a:endParaRPr lang="fr-FR" sz="2400" b="0" kern="1200" dirty="0">
                        <a:solidFill>
                          <a:srgbClr val="FFFFFF"/>
                        </a:solidFill>
                        <a:effectLst/>
                        <a:latin typeface="Coptic1" pitchFamily="2" charset="0"/>
                        <a:ea typeface="Calibri" panose="020F0502020204030204" pitchFamily="34" charset="0"/>
                        <a:cs typeface="Arial" panose="020B0604020202020204" pitchFamily="34" charset="0"/>
                      </a:endParaRPr>
                    </a:p>
                  </a:txBody>
                  <a:tcPr marL="51435" marR="51435"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15000"/>
                        </a:lnSpc>
                        <a:spcBef>
                          <a:spcPts val="0"/>
                        </a:spcBef>
                        <a:spcAft>
                          <a:spcPts val="1200"/>
                        </a:spcAft>
                        <a:buClrTx/>
                        <a:buSzTx/>
                        <a:buFontTx/>
                        <a:buNone/>
                        <a:tabLst/>
                        <a:defRPr/>
                      </a:pPr>
                      <a:r>
                        <a:rPr lang="fr-FR" sz="1600" b="0" u="sng" dirty="0">
                          <a:solidFill>
                            <a:srgbClr val="FF9900"/>
                          </a:solidFill>
                          <a:latin typeface="Arial" panose="020B0604020202020204" pitchFamily="34" charset="0"/>
                        </a:rPr>
                        <a:t>Le prêtre :</a:t>
                      </a:r>
                      <a:endParaRPr lang="fr-FR" sz="16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Aft>
                          <a:spcPts val="1200"/>
                        </a:spcAft>
                      </a:pPr>
                      <a:r>
                        <a:rPr lang="fr-FR" sz="24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Souviens-Toi Seigneur des catéchumènes de ton peuple. Aie pitié d'eux.</a:t>
                      </a:r>
                    </a:p>
                  </a:txBody>
                  <a:tcPr marL="51435" marR="51435"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just" defTabSz="914400" rtl="1" eaLnBrk="1" fontAlgn="auto" latinLnBrk="0" hangingPunct="1">
                        <a:lnSpc>
                          <a:spcPct val="115000"/>
                        </a:lnSpc>
                        <a:spcBef>
                          <a:spcPts val="0"/>
                        </a:spcBef>
                        <a:spcAft>
                          <a:spcPts val="1200"/>
                        </a:spcAft>
                        <a:buClrTx/>
                        <a:buSzTx/>
                        <a:buFontTx/>
                        <a:buNone/>
                        <a:tabLst/>
                        <a:defRPr/>
                      </a:pPr>
                      <a:r>
                        <a:rPr lang="ar-SA" sz="1800" b="0" u="sng" kern="1200" dirty="0">
                          <a:solidFill>
                            <a:srgbClr val="FF9900"/>
                          </a:solidFill>
                          <a:effectLst/>
                          <a:latin typeface="Arial" panose="020B0604020202020204" pitchFamily="34" charset="0"/>
                          <a:ea typeface="+mn-ea"/>
                          <a:cs typeface="+mn-cs"/>
                        </a:rPr>
                        <a:t>الكاهن :</a:t>
                      </a:r>
                      <a:endParaRPr lang="fr-FR" sz="18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algn="just" rtl="1">
                        <a:lnSpc>
                          <a:spcPct val="115000"/>
                        </a:lnSpc>
                        <a:spcAft>
                          <a:spcPts val="1200"/>
                        </a:spcAft>
                      </a:pPr>
                      <a:r>
                        <a:rPr lang="ar-EG" sz="24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أذكر </a:t>
                      </a:r>
                      <a:r>
                        <a:rPr lang="ar-EG" sz="2400" b="0" dirty="0" err="1">
                          <a:solidFill>
                            <a:srgbClr val="FFFFFF"/>
                          </a:solidFill>
                          <a:effectLst/>
                          <a:latin typeface="Arial" panose="020B0604020202020204" pitchFamily="34" charset="0"/>
                          <a:ea typeface="Times New Roman" panose="02020603050405020304" pitchFamily="18" charset="0"/>
                          <a:cs typeface="Arial" panose="020B0604020202020204" pitchFamily="34" charset="0"/>
                        </a:rPr>
                        <a:t>يارب</a:t>
                      </a:r>
                      <a:r>
                        <a:rPr lang="ar-EG" sz="24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 موعوظي شعبك. ارحمهم.</a:t>
                      </a:r>
                    </a:p>
                    <a:p>
                      <a:pPr algn="just" rtl="1">
                        <a:lnSpc>
                          <a:spcPct val="115000"/>
                        </a:lnSpc>
                        <a:spcAft>
                          <a:spcPts val="1200"/>
                        </a:spcAft>
                      </a:pPr>
                      <a:endParaRPr lang="fr-FR" sz="2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Tree>
    <p:extLst>
      <p:ext uri="{BB962C8B-B14F-4D97-AF65-F5344CB8AC3E}">
        <p14:creationId xmlns:p14="http://schemas.microsoft.com/office/powerpoint/2010/main" val="739394776"/>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extLst>
              <p:ext uri="{D42A27DB-BD31-4B8C-83A1-F6EECF244321}">
                <p14:modId xmlns:p14="http://schemas.microsoft.com/office/powerpoint/2010/main" val="1986243379"/>
              </p:ext>
            </p:extLst>
          </p:nvPr>
        </p:nvGraphicFramePr>
        <p:xfrm>
          <a:off x="0" y="123479"/>
          <a:ext cx="9144000" cy="44969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4000093288"/>
                    </a:ext>
                  </a:extLst>
                </a:gridCol>
                <a:gridCol w="3048000">
                  <a:extLst>
                    <a:ext uri="{9D8B030D-6E8A-4147-A177-3AD203B41FA5}">
                      <a16:colId xmlns:a16="http://schemas.microsoft.com/office/drawing/2014/main" val="4164998953"/>
                    </a:ext>
                  </a:extLst>
                </a:gridCol>
                <a:gridCol w="3048000">
                  <a:extLst>
                    <a:ext uri="{9D8B030D-6E8A-4147-A177-3AD203B41FA5}">
                      <a16:colId xmlns:a16="http://schemas.microsoft.com/office/drawing/2014/main" val="3812654652"/>
                    </a:ext>
                  </a:extLst>
                </a:gridCol>
              </a:tblGrid>
              <a:tr h="3079993">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fr-FR" sz="1800" b="0" u="sng" kern="1200" dirty="0" err="1">
                          <a:solidFill>
                            <a:srgbClr val="FF9900"/>
                          </a:solidFill>
                          <a:latin typeface="Coptic1" pitchFamily="2" charset="0"/>
                          <a:ea typeface="+mn-ea"/>
                          <a:cs typeface="+mn-cs"/>
                        </a:rPr>
                        <a:t>Pidia~kwn</a:t>
                      </a:r>
                      <a:r>
                        <a:rPr lang="fr-FR" sz="1800" b="0" u="sng" kern="1200" dirty="0">
                          <a:solidFill>
                            <a:srgbClr val="FF9900"/>
                          </a:solidFill>
                          <a:latin typeface="Coptic1" pitchFamily="2" charset="0"/>
                          <a:ea typeface="+mn-ea"/>
                          <a:cs typeface="+mn-cs"/>
                        </a:rPr>
                        <a:t> :</a:t>
                      </a:r>
                      <a:endParaRPr lang="fr-FR" sz="1000" b="0" kern="1200" dirty="0">
                        <a:solidFill>
                          <a:srgbClr val="FFFFFF"/>
                        </a:solidFill>
                        <a:latin typeface="Coptic1" pitchFamily="2" charset="0"/>
                        <a:ea typeface="+mn-ea"/>
                        <a:cs typeface="+mn-cs"/>
                      </a:endParaRPr>
                    </a:p>
                    <a:p>
                      <a:pPr algn="just">
                        <a:lnSpc>
                          <a:spcPct val="115000"/>
                        </a:lnSpc>
                        <a:spcAft>
                          <a:spcPts val="0"/>
                        </a:spcAft>
                      </a:pPr>
                      <a:r>
                        <a:rPr lang="fr-FR" sz="2200" b="0" kern="1200" dirty="0" err="1">
                          <a:solidFill>
                            <a:srgbClr val="FFFFFF"/>
                          </a:solidFill>
                          <a:effectLst/>
                          <a:latin typeface="Coptic1" pitchFamily="2" charset="0"/>
                          <a:ea typeface="Calibri" panose="020F0502020204030204" pitchFamily="34" charset="0"/>
                          <a:cs typeface="Arial" panose="020B0604020202020204" pitchFamily="34" charset="0"/>
                        </a:rPr>
                        <a:t>Twbh</a:t>
                      </a:r>
                      <a:r>
                        <a:rPr lang="fr-FR" sz="22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2200" b="0" kern="1200" dirty="0" err="1">
                          <a:solidFill>
                            <a:srgbClr val="FFFFFF"/>
                          </a:solidFill>
                          <a:effectLst/>
                          <a:latin typeface="Coptic1" pitchFamily="2" charset="0"/>
                          <a:ea typeface="Calibri" panose="020F0502020204030204" pitchFamily="34" charset="0"/>
                          <a:cs typeface="Arial" panose="020B0604020202020204" pitchFamily="34" charset="0"/>
                        </a:rPr>
                        <a:t>e~jen</a:t>
                      </a:r>
                      <a:r>
                        <a:rPr lang="fr-FR" sz="22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2200" b="0" kern="1200" dirty="0" err="1">
                          <a:solidFill>
                            <a:srgbClr val="FFFFFF"/>
                          </a:solidFill>
                          <a:effectLst/>
                          <a:latin typeface="Coptic1" pitchFamily="2" charset="0"/>
                          <a:ea typeface="Calibri" panose="020F0502020204030204" pitchFamily="34" charset="0"/>
                          <a:cs typeface="Arial" panose="020B0604020202020204" pitchFamily="34" charset="0"/>
                        </a:rPr>
                        <a:t>nikat</a:t>
                      </a:r>
                      <a:r>
                        <a:rPr lang="fr-FR" sz="2200" b="0" kern="1200" dirty="0">
                          <a:solidFill>
                            <a:srgbClr val="FFFFFF"/>
                          </a:solidFill>
                          <a:effectLst/>
                          <a:latin typeface="Coptic1" pitchFamily="2" charset="0"/>
                          <a:ea typeface="Calibri" panose="020F0502020204030204" pitchFamily="34" charset="0"/>
                          <a:cs typeface="Arial" panose="020B0604020202020204" pitchFamily="34" charset="0"/>
                        </a:rPr>
                        <a:t>/,</a:t>
                      </a:r>
                      <a:r>
                        <a:rPr lang="fr-FR" sz="2200" b="0" kern="1200" dirty="0" err="1">
                          <a:solidFill>
                            <a:srgbClr val="FFFFFF"/>
                          </a:solidFill>
                          <a:effectLst/>
                          <a:latin typeface="Coptic1" pitchFamily="2" charset="0"/>
                          <a:ea typeface="Calibri" panose="020F0502020204030204" pitchFamily="34" charset="0"/>
                          <a:cs typeface="Arial" panose="020B0604020202020204" pitchFamily="34" charset="0"/>
                        </a:rPr>
                        <a:t>oumenoc</a:t>
                      </a:r>
                      <a:r>
                        <a:rPr lang="fr-FR" sz="22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2200" b="0" kern="1200" dirty="0" err="1">
                          <a:solidFill>
                            <a:srgbClr val="FFFFFF"/>
                          </a:solidFill>
                          <a:effectLst/>
                          <a:latin typeface="Coptic1" pitchFamily="2" charset="0"/>
                          <a:ea typeface="Calibri" panose="020F0502020204030204" pitchFamily="34" charset="0"/>
                          <a:cs typeface="Arial" panose="020B0604020202020204" pitchFamily="34" charset="0"/>
                        </a:rPr>
                        <a:t>n~te</a:t>
                      </a:r>
                      <a:r>
                        <a:rPr lang="fr-FR" sz="22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2200" b="0" kern="1200" dirty="0" err="1">
                          <a:solidFill>
                            <a:srgbClr val="FFFFFF"/>
                          </a:solidFill>
                          <a:effectLst/>
                          <a:latin typeface="Coptic1" pitchFamily="2" charset="0"/>
                          <a:ea typeface="Calibri" panose="020F0502020204030204" pitchFamily="34" charset="0"/>
                          <a:cs typeface="Arial" panose="020B0604020202020204" pitchFamily="34" charset="0"/>
                        </a:rPr>
                        <a:t>penlaoc</a:t>
                      </a:r>
                      <a:r>
                        <a:rPr lang="fr-FR" sz="22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2200" b="0" kern="1200" dirty="0" err="1">
                          <a:solidFill>
                            <a:srgbClr val="FFFFFF"/>
                          </a:solidFill>
                          <a:effectLst/>
                          <a:latin typeface="Coptic1" pitchFamily="2" charset="0"/>
                          <a:ea typeface="Calibri" panose="020F0502020204030204" pitchFamily="34" charset="0"/>
                          <a:cs typeface="Arial" panose="020B0604020202020204" pitchFamily="34" charset="0"/>
                        </a:rPr>
                        <a:t>hina</a:t>
                      </a:r>
                      <a:r>
                        <a:rPr lang="fr-FR" sz="22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2200" b="0" kern="1200" dirty="0" err="1">
                          <a:solidFill>
                            <a:srgbClr val="FFFFFF"/>
                          </a:solidFill>
                          <a:effectLst/>
                          <a:latin typeface="Coptic1" pitchFamily="2" charset="0"/>
                          <a:ea typeface="Calibri" panose="020F0502020204030204" pitchFamily="34" charset="0"/>
                          <a:cs typeface="Arial" panose="020B0604020202020204" pitchFamily="34" charset="0"/>
                        </a:rPr>
                        <a:t>n~te</a:t>
                      </a:r>
                      <a:r>
                        <a:rPr lang="fr-FR" sz="22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2200" b="0" kern="1200" dirty="0" err="1">
                          <a:solidFill>
                            <a:srgbClr val="FFFFFF"/>
                          </a:solidFill>
                          <a:effectLst/>
                          <a:latin typeface="Coptic1" pitchFamily="2" charset="0"/>
                          <a:ea typeface="Calibri" panose="020F0502020204030204" pitchFamily="34" charset="0"/>
                          <a:cs typeface="Arial" panose="020B0604020202020204" pitchFamily="34" charset="0"/>
                        </a:rPr>
                        <a:t>P,#c</a:t>
                      </a:r>
                      <a:r>
                        <a:rPr lang="fr-FR" sz="22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2200" b="0" kern="1200" dirty="0" err="1">
                          <a:solidFill>
                            <a:srgbClr val="FFFFFF"/>
                          </a:solidFill>
                          <a:effectLst/>
                          <a:latin typeface="Coptic1" pitchFamily="2" charset="0"/>
                          <a:ea typeface="Calibri" panose="020F0502020204030204" pitchFamily="34" charset="0"/>
                          <a:cs typeface="Arial" panose="020B0604020202020204" pitchFamily="34" charset="0"/>
                        </a:rPr>
                        <a:t>Pennou</a:t>
                      </a:r>
                      <a:r>
                        <a:rPr lang="fr-FR" sz="22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2200" b="0" kern="1200" dirty="0" err="1">
                          <a:solidFill>
                            <a:srgbClr val="FFFFFF"/>
                          </a:solidFill>
                          <a:effectLst/>
                          <a:latin typeface="Coptic1" pitchFamily="2" charset="0"/>
                          <a:ea typeface="Calibri" panose="020F0502020204030204" pitchFamily="34" charset="0"/>
                          <a:cs typeface="Arial" panose="020B0604020202020204" pitchFamily="34" charset="0"/>
                        </a:rPr>
                        <a:t>c~mou</a:t>
                      </a:r>
                      <a:r>
                        <a:rPr lang="fr-FR" sz="22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2200" b="0" kern="1200" dirty="0" err="1">
                          <a:solidFill>
                            <a:srgbClr val="FFFFFF"/>
                          </a:solidFill>
                          <a:effectLst/>
                          <a:latin typeface="Coptic1" pitchFamily="2" charset="0"/>
                          <a:ea typeface="Calibri" panose="020F0502020204030204" pitchFamily="34" charset="0"/>
                          <a:cs typeface="Arial" panose="020B0604020202020204" pitchFamily="34" charset="0"/>
                        </a:rPr>
                        <a:t>e~rwou</a:t>
                      </a:r>
                      <a:r>
                        <a:rPr lang="fr-FR" sz="22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2200" b="0" kern="1200" dirty="0" err="1">
                          <a:solidFill>
                            <a:srgbClr val="FFFFFF"/>
                          </a:solidFill>
                          <a:effectLst/>
                          <a:latin typeface="Coptic1" pitchFamily="2" charset="0"/>
                          <a:ea typeface="Calibri" panose="020F0502020204030204" pitchFamily="34" charset="0"/>
                          <a:cs typeface="Arial" panose="020B0604020202020204" pitchFamily="34" charset="0"/>
                        </a:rPr>
                        <a:t>n~teftajrwou</a:t>
                      </a:r>
                      <a:r>
                        <a:rPr lang="fr-FR" sz="22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2200" b="0" kern="1200" dirty="0" err="1">
                          <a:solidFill>
                            <a:srgbClr val="FFFFFF"/>
                          </a:solidFill>
                          <a:effectLst/>
                          <a:latin typeface="Coptic1" pitchFamily="2" charset="0"/>
                          <a:ea typeface="Calibri" panose="020F0502020204030204" pitchFamily="34" charset="0"/>
                          <a:cs typeface="Arial" panose="020B0604020202020204" pitchFamily="34" charset="0"/>
                        </a:rPr>
                        <a:t>qen</a:t>
                      </a:r>
                      <a:r>
                        <a:rPr lang="fr-FR" sz="22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2200" b="0" kern="1200" dirty="0" err="1">
                          <a:solidFill>
                            <a:srgbClr val="FFFFFF"/>
                          </a:solidFill>
                          <a:effectLst/>
                          <a:latin typeface="Coptic1" pitchFamily="2" charset="0"/>
                          <a:ea typeface="Calibri" panose="020F0502020204030204" pitchFamily="34" charset="0"/>
                          <a:cs typeface="Arial" panose="020B0604020202020204" pitchFamily="34" charset="0"/>
                        </a:rPr>
                        <a:t>pinah</a:t>
                      </a:r>
                      <a:r>
                        <a:rPr lang="fr-FR" sz="22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2200" b="0" kern="1200" dirty="0" err="1">
                          <a:solidFill>
                            <a:srgbClr val="FFFFFF"/>
                          </a:solidFill>
                          <a:effectLst/>
                          <a:latin typeface="Coptic1" pitchFamily="2" charset="0"/>
                          <a:ea typeface="Calibri" panose="020F0502020204030204" pitchFamily="34" charset="0"/>
                          <a:cs typeface="Arial" panose="020B0604020202020204" pitchFamily="34" charset="0"/>
                        </a:rPr>
                        <a:t>etcoutwn</a:t>
                      </a:r>
                      <a:r>
                        <a:rPr lang="fr-FR" sz="2200" b="0" kern="1200" dirty="0">
                          <a:solidFill>
                            <a:srgbClr val="FFFFFF"/>
                          </a:solidFill>
                          <a:effectLst/>
                          <a:latin typeface="Coptic1" pitchFamily="2" charset="0"/>
                          <a:ea typeface="Calibri" panose="020F0502020204030204" pitchFamily="34" charset="0"/>
                          <a:cs typeface="Arial" panose="020B0604020202020204" pitchFamily="34" charset="0"/>
                        </a:rPr>
                        <a:t> sa </a:t>
                      </a:r>
                      <a:r>
                        <a:rPr lang="fr-FR" sz="2200" b="0" kern="1200" dirty="0" err="1">
                          <a:solidFill>
                            <a:srgbClr val="FFFFFF"/>
                          </a:solidFill>
                          <a:effectLst/>
                          <a:latin typeface="Coptic1" pitchFamily="2" charset="0"/>
                          <a:ea typeface="Calibri" panose="020F0502020204030204" pitchFamily="34" charset="0"/>
                          <a:cs typeface="Arial" panose="020B0604020202020204" pitchFamily="34" charset="0"/>
                        </a:rPr>
                        <a:t>pinifi</a:t>
                      </a:r>
                      <a:r>
                        <a:rPr lang="fr-FR" sz="22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2200" b="0" kern="1200" dirty="0" err="1">
                          <a:solidFill>
                            <a:srgbClr val="FFFFFF"/>
                          </a:solidFill>
                          <a:effectLst/>
                          <a:latin typeface="Coptic1" pitchFamily="2" charset="0"/>
                          <a:ea typeface="Calibri" panose="020F0502020204030204" pitchFamily="34" charset="0"/>
                          <a:cs typeface="Arial" panose="020B0604020202020204" pitchFamily="34" charset="0"/>
                        </a:rPr>
                        <a:t>n~qae</a:t>
                      </a:r>
                      <a:r>
                        <a:rPr lang="fr-FR" sz="22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2200" b="0" kern="1200" dirty="0" err="1">
                          <a:solidFill>
                            <a:srgbClr val="FFFFFF"/>
                          </a:solidFill>
                          <a:effectLst/>
                          <a:latin typeface="Coptic1" pitchFamily="2" charset="0"/>
                          <a:ea typeface="Calibri" panose="020F0502020204030204" pitchFamily="34" charset="0"/>
                          <a:cs typeface="Arial" panose="020B0604020202020204" pitchFamily="34" charset="0"/>
                        </a:rPr>
                        <a:t>n~tef,a</a:t>
                      </a:r>
                      <a:r>
                        <a:rPr lang="fr-FR" sz="22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2200" b="0" kern="1200" dirty="0" err="1">
                          <a:solidFill>
                            <a:srgbClr val="FFFFFF"/>
                          </a:solidFill>
                          <a:effectLst/>
                          <a:latin typeface="Coptic1" pitchFamily="2" charset="0"/>
                          <a:ea typeface="Calibri" panose="020F0502020204030204" pitchFamily="34" charset="0"/>
                          <a:cs typeface="Arial" panose="020B0604020202020204" pitchFamily="34" charset="0"/>
                        </a:rPr>
                        <a:t>nennobi</a:t>
                      </a:r>
                      <a:r>
                        <a:rPr lang="fr-FR" sz="2200" b="0" kern="1200" dirty="0">
                          <a:solidFill>
                            <a:srgbClr val="FFFFFF"/>
                          </a:solidFill>
                          <a:effectLst/>
                          <a:latin typeface="Coptic1" pitchFamily="2" charset="0"/>
                          <a:ea typeface="Calibri" panose="020F0502020204030204" pitchFamily="34" charset="0"/>
                          <a:cs typeface="Arial" panose="020B0604020202020204" pitchFamily="34" charset="0"/>
                        </a:rPr>
                        <a:t> nan </a:t>
                      </a:r>
                      <a:r>
                        <a:rPr lang="fr-FR" sz="2200" b="0" kern="1200" dirty="0" err="1">
                          <a:solidFill>
                            <a:srgbClr val="FFFFFF"/>
                          </a:solidFill>
                          <a:effectLst/>
                          <a:latin typeface="Coptic1" pitchFamily="2" charset="0"/>
                          <a:ea typeface="Calibri" panose="020F0502020204030204" pitchFamily="34" charset="0"/>
                          <a:cs typeface="Arial" panose="020B0604020202020204" pitchFamily="34" charset="0"/>
                        </a:rPr>
                        <a:t>e~bol</a:t>
                      </a:r>
                      <a:r>
                        <a:rPr lang="fr-FR" sz="2200" b="0" kern="1200" dirty="0">
                          <a:solidFill>
                            <a:srgbClr val="FFFFFF"/>
                          </a:solidFill>
                          <a:effectLst/>
                          <a:latin typeface="Coptic1" pitchFamily="2" charset="0"/>
                          <a:ea typeface="Calibri" panose="020F0502020204030204" pitchFamily="34" charset="0"/>
                          <a:cs typeface="Arial" panose="020B0604020202020204" pitchFamily="34" charset="0"/>
                        </a:rPr>
                        <a:t>.</a:t>
                      </a:r>
                      <a:endParaRPr kumimoji="0" lang="fr-FR" sz="2200" b="0" i="0" u="none" strike="noStrike" kern="1200" cap="none" spc="0" normalizeH="0" baseline="0" dirty="0">
                        <a:ln>
                          <a:noFill/>
                        </a:ln>
                        <a:solidFill>
                          <a:srgbClr val="FFFFFF"/>
                        </a:solidFill>
                        <a:effectLst/>
                        <a:uLnTx/>
                        <a:uFillTx/>
                        <a:latin typeface="Coptic1" pitchFamily="2" charset="0"/>
                        <a:ea typeface="Calibri" panose="020F0502020204030204" pitchFamily="34" charset="0"/>
                        <a:cs typeface="Arial" panose="020B0604020202020204" pitchFamily="34" charset="0"/>
                      </a:endParaRPr>
                    </a:p>
                  </a:txBody>
                  <a:tcPr marL="51435" marR="51435"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fr-FR" sz="1500" b="0" u="sng" kern="1200" dirty="0">
                          <a:solidFill>
                            <a:srgbClr val="FF9900"/>
                          </a:solidFill>
                          <a:latin typeface="Arial" panose="020B0604020202020204" pitchFamily="34" charset="0"/>
                          <a:ea typeface="+mn-ea"/>
                          <a:cs typeface="+mn-cs"/>
                        </a:rPr>
                        <a:t>Le diacre :</a:t>
                      </a:r>
                    </a:p>
                    <a:p>
                      <a:pPr algn="just">
                        <a:lnSpc>
                          <a:spcPct val="115000"/>
                        </a:lnSpc>
                        <a:spcAft>
                          <a:spcPts val="1200"/>
                        </a:spcAft>
                      </a:pPr>
                      <a:r>
                        <a:rPr kumimoji="0" lang="fr-FR" sz="2000" b="0" i="0" u="none" strike="noStrike" kern="1200" cap="none" spc="0" normalizeH="0" baseline="0" dirty="0">
                          <a:ln>
                            <a:noFill/>
                          </a:ln>
                          <a:solidFill>
                            <a:srgbClr val="FFFFFF"/>
                          </a:solidFill>
                          <a:effectLst/>
                          <a:uLnTx/>
                          <a:uFillTx/>
                          <a:latin typeface="Arial" panose="020B0604020202020204" pitchFamily="34" charset="0"/>
                          <a:ea typeface="Times New Roman" panose="02020603050405020304" pitchFamily="18" charset="0"/>
                          <a:cs typeface="Arial" panose="020B0604020202020204" pitchFamily="34" charset="0"/>
                        </a:rPr>
                        <a:t>Implorez pour les catéchumènes de notre peuple, que le Christ notre Dieu les bénisse et les raffermisse dans la vraie foi jusqu’au dernier souffle et nous pardonne nos péchés.</a:t>
                      </a:r>
                    </a:p>
                  </a:txBody>
                  <a:tcPr marL="51435" marR="51435"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rtl="1"/>
                      <a:r>
                        <a:rPr lang="ar-SA" sz="1800" b="0" u="sng" kern="1200" dirty="0">
                          <a:solidFill>
                            <a:srgbClr val="FF9900"/>
                          </a:solidFill>
                          <a:effectLst/>
                          <a:latin typeface="Arial" panose="020B0604020202020204" pitchFamily="34" charset="0"/>
                          <a:ea typeface="+mn-ea"/>
                          <a:cs typeface="+mn-cs"/>
                        </a:rPr>
                        <a:t>الشماس :</a:t>
                      </a:r>
                      <a:endParaRPr lang="fr-FR" sz="1800" b="0" u="none" kern="1200" dirty="0">
                        <a:solidFill>
                          <a:srgbClr val="FFFFFF"/>
                        </a:solidFill>
                        <a:effectLst/>
                        <a:latin typeface="Arial" panose="020B0604020202020204" pitchFamily="34" charset="0"/>
                        <a:ea typeface="+mn-ea"/>
                        <a:cs typeface="+mn-cs"/>
                      </a:endParaRPr>
                    </a:p>
                    <a:p>
                      <a:pPr algn="just" rtl="1"/>
                      <a:r>
                        <a:rPr lang="fr-FR" sz="1800" b="0" u="none" kern="1200" dirty="0">
                          <a:solidFill>
                            <a:srgbClr val="FFFFFF"/>
                          </a:solidFill>
                          <a:effectLst/>
                          <a:latin typeface="Arial" panose="020B0604020202020204" pitchFamily="34" charset="0"/>
                          <a:ea typeface="+mn-ea"/>
                          <a:cs typeface="+mn-cs"/>
                        </a:rPr>
                        <a:t> </a:t>
                      </a:r>
                      <a:r>
                        <a:rPr lang="ar-EG" sz="3200" b="0" u="none" kern="1200" dirty="0">
                          <a:solidFill>
                            <a:srgbClr val="FFFFFF"/>
                          </a:solidFill>
                          <a:effectLst/>
                          <a:latin typeface="Arial" panose="020B0604020202020204" pitchFamily="34" charset="0"/>
                          <a:ea typeface="+mn-ea"/>
                          <a:cs typeface="+mn-cs"/>
                        </a:rPr>
                        <a:t>اطلبوا عن موعوظي شعبنا، لكي يباركهم ويثبتهم في الإيمان المستقيم إلي النفس </a:t>
                      </a:r>
                      <a:r>
                        <a:rPr lang="ar-EG" sz="3200" b="0" u="none" kern="1200" dirty="0" err="1">
                          <a:solidFill>
                            <a:srgbClr val="FFFFFF"/>
                          </a:solidFill>
                          <a:effectLst/>
                          <a:latin typeface="Arial" panose="020B0604020202020204" pitchFamily="34" charset="0"/>
                          <a:ea typeface="+mn-ea"/>
                          <a:cs typeface="+mn-cs"/>
                        </a:rPr>
                        <a:t>الآخير</a:t>
                      </a:r>
                      <a:r>
                        <a:rPr lang="ar-EG" sz="3200" b="0" u="none" kern="1200" dirty="0">
                          <a:solidFill>
                            <a:srgbClr val="FFFFFF"/>
                          </a:solidFill>
                          <a:effectLst/>
                          <a:latin typeface="Arial" panose="020B0604020202020204" pitchFamily="34" charset="0"/>
                          <a:ea typeface="+mn-ea"/>
                          <a:cs typeface="+mn-cs"/>
                        </a:rPr>
                        <a:t>، ويغفر لنا خطايانا.</a:t>
                      </a:r>
                    </a:p>
                    <a:p>
                      <a:pPr algn="just" rtl="1"/>
                      <a:endParaRPr lang="fr-FR" sz="2300" b="0" u="sng" kern="1200" dirty="0">
                        <a:solidFill>
                          <a:srgbClr val="FF9900"/>
                        </a:solidFill>
                        <a:effectLst/>
                        <a:latin typeface="Arial" panose="020B0604020202020204" pitchFamily="34" charset="0"/>
                        <a:ea typeface="+mn-ea"/>
                        <a:cs typeface="+mn-cs"/>
                      </a:endParaRP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86940033"/>
                  </a:ext>
                </a:extLst>
              </a:tr>
              <a:tr h="73643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800" b="0" u="sng" kern="1200" dirty="0" err="1">
                          <a:solidFill>
                            <a:srgbClr val="FF9900"/>
                          </a:solidFill>
                          <a:latin typeface="Coptic1" pitchFamily="2" charset="0"/>
                          <a:ea typeface="+mn-ea"/>
                          <a:cs typeface="+mn-cs"/>
                        </a:rPr>
                        <a:t>Pilaoc</a:t>
                      </a:r>
                      <a:r>
                        <a:rPr lang="fr-FR" sz="1800" b="0" u="sng" kern="1200" dirty="0">
                          <a:solidFill>
                            <a:srgbClr val="FF9900"/>
                          </a:solidFill>
                          <a:latin typeface="Coptic1" pitchFamily="2" charset="0"/>
                          <a:ea typeface="+mn-ea"/>
                          <a:cs typeface="+mn-cs"/>
                        </a:rPr>
                        <a:t> :</a:t>
                      </a:r>
                      <a:endParaRPr lang="fr-FR" sz="2800" b="0" u="sng" kern="1200" dirty="0">
                        <a:solidFill>
                          <a:srgbClr val="FF9900"/>
                        </a:solidFill>
                        <a:latin typeface="Coptic1"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2400" b="0" kern="1200" dirty="0" err="1">
                          <a:solidFill>
                            <a:srgbClr val="FFFFFF"/>
                          </a:solidFill>
                          <a:effectLst/>
                          <a:latin typeface="Coptic1" pitchFamily="2" charset="0"/>
                          <a:ea typeface="+mn-ea"/>
                          <a:cs typeface="+mn-cs"/>
                        </a:rPr>
                        <a:t>Kurie</a:t>
                      </a:r>
                      <a:r>
                        <a:rPr lang="fr-FR" sz="2400" b="0" kern="1200" dirty="0">
                          <a:solidFill>
                            <a:srgbClr val="FFFFFF"/>
                          </a:solidFill>
                          <a:effectLst/>
                          <a:latin typeface="Coptic1" pitchFamily="2" charset="0"/>
                          <a:ea typeface="+mn-ea"/>
                          <a:cs typeface="+mn-cs"/>
                        </a:rPr>
                        <a:t>~ </a:t>
                      </a:r>
                      <a:r>
                        <a:rPr lang="fr-FR" sz="2400" b="0" kern="1200" dirty="0" err="1">
                          <a:solidFill>
                            <a:srgbClr val="FFFFFF"/>
                          </a:solidFill>
                          <a:effectLst/>
                          <a:latin typeface="Coptic1" pitchFamily="2" charset="0"/>
                          <a:ea typeface="+mn-ea"/>
                          <a:cs typeface="+mn-cs"/>
                        </a:rPr>
                        <a:t>e~le</a:t>
                      </a:r>
                      <a:r>
                        <a:rPr lang="fr-FR" sz="2400" b="0" kern="1200" dirty="0">
                          <a:solidFill>
                            <a:srgbClr val="FFFFFF"/>
                          </a:solidFill>
                          <a:effectLst/>
                          <a:latin typeface="Coptic1" pitchFamily="2" charset="0"/>
                          <a:ea typeface="+mn-ea"/>
                          <a:cs typeface="+mn-cs"/>
                        </a:rPr>
                        <a:t>/~con</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just" defTabSz="914400" rtl="0" eaLnBrk="1" latinLnBrk="0" hangingPunct="1"/>
                      <a:r>
                        <a:rPr lang="fr-FR" sz="1500" b="0" u="sng" kern="1200" dirty="0">
                          <a:solidFill>
                            <a:srgbClr val="FF9900"/>
                          </a:solidFill>
                          <a:latin typeface="Arial" panose="020B0604020202020204" pitchFamily="34" charset="0"/>
                          <a:ea typeface="+mn-ea"/>
                          <a:cs typeface="+mn-cs"/>
                        </a:rPr>
                        <a:t>L’assemblée</a:t>
                      </a:r>
                      <a:endParaRPr lang="fr-FR" sz="2100" b="0" u="sng" kern="1200" dirty="0">
                        <a:solidFill>
                          <a:srgbClr val="FF9900"/>
                        </a:solidFill>
                        <a:latin typeface="Arial" panose="020B0604020202020204" pitchFamily="34" charset="0"/>
                        <a:ea typeface="+mn-ea"/>
                        <a:cs typeface="+mn-cs"/>
                      </a:endParaRPr>
                    </a:p>
                    <a:p>
                      <a:pPr algn="just"/>
                      <a:r>
                        <a:rPr lang="fr-FR" sz="2000" b="0" kern="1200" dirty="0">
                          <a:solidFill>
                            <a:srgbClr val="FFFFFF"/>
                          </a:solidFill>
                          <a:effectLst/>
                          <a:latin typeface="Arial" panose="020B0604020202020204" pitchFamily="34" charset="0"/>
                          <a:ea typeface="+mn-ea"/>
                          <a:cs typeface="+mn-cs"/>
                        </a:rPr>
                        <a:t>Pitié Seigneur</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rtl="1"/>
                      <a:r>
                        <a:rPr lang="ar-SA" sz="1800" b="0" u="sng" kern="1200" dirty="0">
                          <a:solidFill>
                            <a:srgbClr val="FF9900"/>
                          </a:solidFill>
                          <a:effectLst/>
                          <a:latin typeface="Arial" panose="020B0604020202020204" pitchFamily="34" charset="0"/>
                          <a:ea typeface="+mn-ea"/>
                          <a:cs typeface="+mn-cs"/>
                        </a:rPr>
                        <a:t>الشعب :</a:t>
                      </a:r>
                      <a:endParaRPr lang="fr-FR" sz="1800" b="0" u="sng" kern="1200" dirty="0">
                        <a:solidFill>
                          <a:srgbClr val="FF9900"/>
                        </a:solidFill>
                        <a:effectLst/>
                        <a:latin typeface="Arial" panose="020B0604020202020204" pitchFamily="34" charset="0"/>
                        <a:ea typeface="+mn-ea"/>
                        <a:cs typeface="+mn-cs"/>
                      </a:endParaRPr>
                    </a:p>
                    <a:p>
                      <a:pPr algn="just" rtl="1"/>
                      <a:r>
                        <a:rPr lang="ar-SA" sz="1800" b="0" kern="1200" dirty="0" err="1">
                          <a:solidFill>
                            <a:srgbClr val="FFFFFF"/>
                          </a:solidFill>
                          <a:effectLst/>
                          <a:latin typeface="Arial" panose="020B0604020202020204" pitchFamily="34" charset="0"/>
                          <a:ea typeface="+mn-ea"/>
                          <a:cs typeface="+mn-cs"/>
                        </a:rPr>
                        <a:t>يارب</a:t>
                      </a:r>
                      <a:r>
                        <a:rPr lang="ar-SA" sz="1800" b="0" kern="1200" dirty="0">
                          <a:solidFill>
                            <a:srgbClr val="FFFFFF"/>
                          </a:solidFill>
                          <a:effectLst/>
                          <a:latin typeface="Arial" panose="020B0604020202020204" pitchFamily="34" charset="0"/>
                          <a:ea typeface="+mn-ea"/>
                          <a:cs typeface="+mn-cs"/>
                        </a:rPr>
                        <a:t> ارحم</a:t>
                      </a:r>
                      <a:endParaRPr lang="fr-FR" sz="1800" b="0" dirty="0">
                        <a:solidFill>
                          <a:srgbClr val="FFFFFF"/>
                        </a:solidFill>
                        <a:latin typeface="Arial" panose="020B0604020202020204" pitchFamily="34" charset="0"/>
                      </a:endParaRP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29172906"/>
                  </a:ext>
                </a:extLst>
              </a:tr>
            </a:tbl>
          </a:graphicData>
        </a:graphic>
      </p:graphicFrame>
    </p:spTree>
    <p:extLst>
      <p:ext uri="{BB962C8B-B14F-4D97-AF65-F5344CB8AC3E}">
        <p14:creationId xmlns:p14="http://schemas.microsoft.com/office/powerpoint/2010/main" val="215402700"/>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extLst>
              <p:ext uri="{D42A27DB-BD31-4B8C-83A1-F6EECF244321}">
                <p14:modId xmlns:p14="http://schemas.microsoft.com/office/powerpoint/2010/main" val="3556026734"/>
              </p:ext>
            </p:extLst>
          </p:nvPr>
        </p:nvGraphicFramePr>
        <p:xfrm>
          <a:off x="0" y="555526"/>
          <a:ext cx="9144000" cy="39243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643898362"/>
                    </a:ext>
                  </a:extLst>
                </a:gridCol>
                <a:gridCol w="3048000">
                  <a:extLst>
                    <a:ext uri="{9D8B030D-6E8A-4147-A177-3AD203B41FA5}">
                      <a16:colId xmlns:a16="http://schemas.microsoft.com/office/drawing/2014/main" val="928857037"/>
                    </a:ext>
                  </a:extLst>
                </a:gridCol>
                <a:gridCol w="3048000">
                  <a:extLst>
                    <a:ext uri="{9D8B030D-6E8A-4147-A177-3AD203B41FA5}">
                      <a16:colId xmlns:a16="http://schemas.microsoft.com/office/drawing/2014/main" val="2709813572"/>
                    </a:ext>
                  </a:extLst>
                </a:gridCol>
              </a:tblGrid>
              <a:tr h="3288554">
                <a:tc>
                  <a:txBody>
                    <a:bodyPr/>
                    <a:lstStyle/>
                    <a:p>
                      <a:pPr algn="just">
                        <a:lnSpc>
                          <a:spcPct val="115000"/>
                        </a:lnSpc>
                        <a:spcAft>
                          <a:spcPts val="0"/>
                        </a:spcAft>
                      </a:pPr>
                      <a:r>
                        <a:rPr lang="fr-FR" sz="2000" b="0" u="sng" kern="1200" dirty="0">
                          <a:solidFill>
                            <a:srgbClr val="FF9900"/>
                          </a:solidFill>
                          <a:latin typeface="Coptic1" pitchFamily="2" charset="0"/>
                          <a:ea typeface="+mn-ea"/>
                          <a:cs typeface="+mn-cs"/>
                        </a:rPr>
                        <a:t>Piou/b :</a:t>
                      </a:r>
                    </a:p>
                    <a:p>
                      <a:pPr algn="just">
                        <a:lnSpc>
                          <a:spcPct val="115000"/>
                        </a:lnSpc>
                        <a:spcAft>
                          <a:spcPts val="0"/>
                        </a:spcAft>
                      </a:pPr>
                      <a:r>
                        <a:rPr lang="fi-FI" sz="2000" b="0" dirty="0">
                          <a:solidFill>
                            <a:srgbClr val="FFFFFF"/>
                          </a:solidFill>
                          <a:effectLst/>
                          <a:latin typeface="Coptic1" pitchFamily="2" charset="0"/>
                          <a:ea typeface="Calibri" panose="020F0502020204030204" pitchFamily="34" charset="0"/>
                          <a:cs typeface="Arial" panose="020B0604020202020204" pitchFamily="34" charset="0"/>
                        </a:rPr>
                        <a:t>Matajrwou qen pinah]etcoutwn e~qoun e~rok. Cwjp niben m~metsamse i~dolwn hitou e~bolqen pouh/t. Peknomoc tekho] nekentolh nekmeym/i nekouahcahni e#y#u# matajrwou n~q~r/i qen pouh/t.</a:t>
                      </a:r>
                      <a:endParaRPr lang="fr-FR" sz="2000" b="0" kern="1200" dirty="0">
                        <a:solidFill>
                          <a:srgbClr val="FFFFFF"/>
                        </a:solidFill>
                        <a:effectLst/>
                        <a:latin typeface="Coptic1" pitchFamily="2" charset="0"/>
                        <a:ea typeface="Calibri" panose="020F0502020204030204" pitchFamily="34" charset="0"/>
                        <a:cs typeface="Arial" panose="020B0604020202020204" pitchFamily="34" charset="0"/>
                      </a:endParaRPr>
                    </a:p>
                  </a:txBody>
                  <a:tcPr marL="51435" marR="51435"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r>
                        <a:rPr lang="fr-FR" sz="1500" b="0" u="sng" dirty="0">
                          <a:solidFill>
                            <a:srgbClr val="FF9900"/>
                          </a:solidFill>
                          <a:latin typeface="Arial" panose="020B0604020202020204" pitchFamily="34" charset="0"/>
                        </a:rPr>
                        <a:t>Le prêtre :</a:t>
                      </a:r>
                    </a:p>
                    <a:p>
                      <a:pPr algn="just">
                        <a:lnSpc>
                          <a:spcPct val="115000"/>
                        </a:lnSpc>
                        <a:spcAft>
                          <a:spcPts val="1200"/>
                        </a:spcAft>
                      </a:pPr>
                      <a:r>
                        <a:rPr lang="fr-FR" sz="18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Enracine-les dans Ta Foi. Retire de leurs cœurs tout reste de l'adoration des idoles. Mets dans leur cœur en permanence : Ta Loi, Ta crainte, Tes commandements, Ta justice et Tes saintes injonctions. Donne-leur de connaître la permanence des paroles qui leur ont été enseignées. </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rtl="1"/>
                      <a:r>
                        <a:rPr lang="ar-SA" sz="1500" b="0" u="sng" kern="1200" dirty="0">
                          <a:solidFill>
                            <a:srgbClr val="FF9900"/>
                          </a:solidFill>
                          <a:effectLst/>
                          <a:latin typeface="Arial" panose="020B0604020202020204" pitchFamily="34" charset="0"/>
                          <a:ea typeface="+mn-ea"/>
                          <a:cs typeface="+mn-cs"/>
                        </a:rPr>
                        <a:t>الكاهن :</a:t>
                      </a:r>
                      <a:endParaRPr lang="fr-FR" sz="1500" b="0" u="sng" kern="1200" dirty="0">
                        <a:solidFill>
                          <a:srgbClr val="FF9900"/>
                        </a:solidFill>
                        <a:effectLst/>
                        <a:latin typeface="Arial" panose="020B0604020202020204" pitchFamily="34" charset="0"/>
                        <a:ea typeface="+mn-ea"/>
                        <a:cs typeface="+mn-cs"/>
                      </a:endParaRPr>
                    </a:p>
                    <a:p>
                      <a:pPr algn="just" rtl="1"/>
                      <a:r>
                        <a:rPr lang="ar-EG" sz="3200" b="0" u="none" kern="1200" dirty="0">
                          <a:solidFill>
                            <a:srgbClr val="FFFFFF"/>
                          </a:solidFill>
                          <a:effectLst/>
                          <a:latin typeface="Arial" panose="020B0604020202020204" pitchFamily="34" charset="0"/>
                          <a:ea typeface="+mn-ea"/>
                          <a:cs typeface="+mn-cs"/>
                        </a:rPr>
                        <a:t>ثبتهم في الإيمان بك كل بقية عبادة الأوثان انزعها من قلوبهم ناموسك. خوفك. وصاياك. حقوقك وأوامرك المقدسة ثبتها في قلوبهم</a:t>
                      </a:r>
                    </a:p>
                    <a:p>
                      <a:pPr algn="just" rtl="1"/>
                      <a:endParaRPr lang="fr-FR" sz="1400" b="0" u="sng" dirty="0">
                        <a:solidFill>
                          <a:srgbClr val="FF9900"/>
                        </a:solidFill>
                        <a:latin typeface="Arial" panose="020B0604020202020204" pitchFamily="34" charset="0"/>
                      </a:endParaRP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5461814"/>
                  </a:ext>
                </a:extLst>
              </a:tr>
            </a:tbl>
          </a:graphicData>
        </a:graphic>
      </p:graphicFrame>
    </p:spTree>
    <p:extLst>
      <p:ext uri="{BB962C8B-B14F-4D97-AF65-F5344CB8AC3E}">
        <p14:creationId xmlns:p14="http://schemas.microsoft.com/office/powerpoint/2010/main" val="3854838669"/>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extLst>
              <p:ext uri="{D42A27DB-BD31-4B8C-83A1-F6EECF244321}">
                <p14:modId xmlns:p14="http://schemas.microsoft.com/office/powerpoint/2010/main" val="2127936718"/>
              </p:ext>
            </p:extLst>
          </p:nvPr>
        </p:nvGraphicFramePr>
        <p:xfrm>
          <a:off x="0" y="285473"/>
          <a:ext cx="9144000" cy="4294632"/>
        </p:xfrm>
        <a:graphic>
          <a:graphicData uri="http://schemas.openxmlformats.org/drawingml/2006/table">
            <a:tbl>
              <a:tblPr firstRow="1" bandRow="1">
                <a:tableStyleId>{5C22544A-7EE6-4342-B048-85BDC9FD1C3A}</a:tableStyleId>
              </a:tblPr>
              <a:tblGrid>
                <a:gridCol w="3275856">
                  <a:extLst>
                    <a:ext uri="{9D8B030D-6E8A-4147-A177-3AD203B41FA5}">
                      <a16:colId xmlns:a16="http://schemas.microsoft.com/office/drawing/2014/main" val="4000093288"/>
                    </a:ext>
                  </a:extLst>
                </a:gridCol>
                <a:gridCol w="3096344">
                  <a:extLst>
                    <a:ext uri="{9D8B030D-6E8A-4147-A177-3AD203B41FA5}">
                      <a16:colId xmlns:a16="http://schemas.microsoft.com/office/drawing/2014/main" val="4164998953"/>
                    </a:ext>
                  </a:extLst>
                </a:gridCol>
                <a:gridCol w="2771800">
                  <a:extLst>
                    <a:ext uri="{9D8B030D-6E8A-4147-A177-3AD203B41FA5}">
                      <a16:colId xmlns:a16="http://schemas.microsoft.com/office/drawing/2014/main" val="3718067210"/>
                    </a:ext>
                  </a:extLst>
                </a:gridCol>
              </a:tblGrid>
              <a:tr h="2308941">
                <a:tc>
                  <a:txBody>
                    <a:bodyPr/>
                    <a:lstStyle/>
                    <a:p>
                      <a:pPr algn="just">
                        <a:lnSpc>
                          <a:spcPct val="115000"/>
                        </a:lnSpc>
                        <a:spcAft>
                          <a:spcPts val="1200"/>
                        </a:spcAft>
                      </a:pPr>
                      <a:r>
                        <a:rPr lang="fr-FR" sz="2000" b="0" dirty="0">
                          <a:solidFill>
                            <a:srgbClr val="FFFFFF"/>
                          </a:solidFill>
                          <a:effectLst/>
                          <a:latin typeface="Coptic1" pitchFamily="2" charset="0"/>
                          <a:ea typeface="Calibri" panose="020F0502020204030204" pitchFamily="34" charset="0"/>
                          <a:cs typeface="Arial" panose="020B0604020202020204" pitchFamily="34" charset="0"/>
                        </a:rPr>
                        <a:t>M/</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ic</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nwou</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eyroucouen</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p~tajro</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n~nicaji</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etauerkat</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/,in </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m~mwou</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n~q</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tou</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Qen</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 pic/ou de </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ety</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/s </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marouerp~emp~sa</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m~pijwkem</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n~te</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pioua~hem</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mici</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e~p</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~,w </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e~bol</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n~te</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nounobi</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Ekcob</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m~mwou</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n~ouervei</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n~te</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Pekp~neuma</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000" b="0" dirty="0" err="1">
                          <a:solidFill>
                            <a:srgbClr val="FFFFFF"/>
                          </a:solidFill>
                          <a:effectLst/>
                          <a:latin typeface="Coptic1" pitchFamily="2" charset="0"/>
                          <a:ea typeface="Calibri" panose="020F0502020204030204" pitchFamily="34" charset="0"/>
                          <a:cs typeface="Arial" panose="020B0604020202020204" pitchFamily="34" charset="0"/>
                        </a:rPr>
                        <a:t>eyouab</a:t>
                      </a:r>
                      <a:r>
                        <a:rPr lang="fr-FR" sz="2000" b="0" dirty="0">
                          <a:solidFill>
                            <a:srgbClr val="FFFFFF"/>
                          </a:solidFill>
                          <a:effectLst/>
                          <a:latin typeface="Coptic1" pitchFamily="2" charset="0"/>
                          <a:ea typeface="Calibri" panose="020F0502020204030204" pitchFamily="34" charset="0"/>
                          <a:cs typeface="Arial" panose="020B0604020202020204" pitchFamily="34" charset="0"/>
                        </a:rPr>
                        <a:t>.</a:t>
                      </a:r>
                    </a:p>
                  </a:txBody>
                  <a:tcPr marL="51435" marR="51435"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0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Et au moment déterminé, qu'ils soient rendus dignes du bain de la nouvelle naissance pour la rémission de leurs péchés. Ainsi, Tu les prépares pour être un sanctuaire pour Ton Esprit Saint.</a:t>
                      </a:r>
                    </a:p>
                  </a:txBody>
                  <a:tcPr marL="51435" marR="51435"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rtl="1">
                        <a:lnSpc>
                          <a:spcPct val="115000"/>
                        </a:lnSpc>
                        <a:spcAft>
                          <a:spcPts val="1200"/>
                        </a:spcAft>
                      </a:pPr>
                      <a:r>
                        <a:rPr lang="ar-EG" sz="2800" b="0" dirty="0">
                          <a:solidFill>
                            <a:srgbClr val="FFFFFF"/>
                          </a:solidFill>
                          <a:effectLst/>
                          <a:latin typeface="Book Antiqua" panose="02040602050305030304" pitchFamily="18" charset="0"/>
                          <a:ea typeface="Times New Roman" panose="02020603050405020304" pitchFamily="18" charset="0"/>
                          <a:cs typeface="Arial" panose="020B0604020202020204" pitchFamily="34" charset="0"/>
                        </a:rPr>
                        <a:t>اعطهم أن يعرفوا ثبات الكلام الذي وعظوا به، و في الزمن المحدد فليستحقوا حميم الميلاد الجديد لغفران خطاياهم، إذ تعدهم هيكلاً لروحك القدوس.</a:t>
                      </a:r>
                    </a:p>
                  </a:txBody>
                  <a:tcPr marL="51435" marR="51435"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r h="71268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2000" b="0" u="sng" kern="1200" dirty="0" err="1">
                          <a:solidFill>
                            <a:srgbClr val="FF9900"/>
                          </a:solidFill>
                          <a:latin typeface="Coptic1" pitchFamily="2" charset="0"/>
                          <a:ea typeface="+mn-ea"/>
                          <a:cs typeface="+mn-cs"/>
                        </a:rPr>
                        <a:t>Pilaoc</a:t>
                      </a:r>
                      <a:r>
                        <a:rPr lang="fr-FR" sz="2000" b="0" u="sng" kern="1200" dirty="0">
                          <a:solidFill>
                            <a:srgbClr val="FF9900"/>
                          </a:solidFill>
                          <a:latin typeface="Coptic1" pitchFamily="2" charset="0"/>
                          <a:ea typeface="+mn-ea"/>
                          <a:cs typeface="+mn-cs"/>
                        </a:rPr>
                        <a:t> :</a:t>
                      </a:r>
                      <a:endParaRPr lang="fr-FR" sz="3200" b="0" u="sng" kern="1200" dirty="0">
                        <a:solidFill>
                          <a:srgbClr val="FF9900"/>
                        </a:solidFill>
                        <a:latin typeface="Coptic1"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2000" b="0" kern="1200" dirty="0" err="1">
                          <a:solidFill>
                            <a:srgbClr val="FFFFFF"/>
                          </a:solidFill>
                          <a:effectLst/>
                          <a:latin typeface="Coptic1" pitchFamily="2" charset="0"/>
                          <a:ea typeface="+mn-ea"/>
                          <a:cs typeface="+mn-cs"/>
                        </a:rPr>
                        <a:t>Kurie</a:t>
                      </a:r>
                      <a:r>
                        <a:rPr lang="fr-FR" sz="2000" b="0" kern="1200" dirty="0">
                          <a:solidFill>
                            <a:srgbClr val="FFFFFF"/>
                          </a:solidFill>
                          <a:effectLst/>
                          <a:latin typeface="Coptic1" pitchFamily="2" charset="0"/>
                          <a:ea typeface="+mn-ea"/>
                          <a:cs typeface="+mn-cs"/>
                        </a:rPr>
                        <a:t>~ </a:t>
                      </a:r>
                      <a:r>
                        <a:rPr lang="fr-FR" sz="2000" b="0" kern="1200" dirty="0" err="1">
                          <a:solidFill>
                            <a:srgbClr val="FFFFFF"/>
                          </a:solidFill>
                          <a:effectLst/>
                          <a:latin typeface="Coptic1" pitchFamily="2" charset="0"/>
                          <a:ea typeface="+mn-ea"/>
                          <a:cs typeface="+mn-cs"/>
                        </a:rPr>
                        <a:t>e~le</a:t>
                      </a:r>
                      <a:r>
                        <a:rPr lang="fr-FR" sz="2000" b="0" kern="1200" dirty="0">
                          <a:solidFill>
                            <a:srgbClr val="FFFFFF"/>
                          </a:solidFill>
                          <a:effectLst/>
                          <a:latin typeface="Coptic1" pitchFamily="2" charset="0"/>
                          <a:ea typeface="+mn-ea"/>
                          <a:cs typeface="+mn-cs"/>
                        </a:rPr>
                        <a:t>/~con</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just" defTabSz="914400" rtl="0" eaLnBrk="1" latinLnBrk="0" hangingPunct="1"/>
                      <a:r>
                        <a:rPr lang="fr-FR" sz="2000" b="0" u="sng" kern="1200" dirty="0">
                          <a:solidFill>
                            <a:srgbClr val="FF9900"/>
                          </a:solidFill>
                          <a:latin typeface="Arial" panose="020B0604020202020204" pitchFamily="34" charset="0"/>
                          <a:ea typeface="+mn-ea"/>
                          <a:cs typeface="+mn-cs"/>
                        </a:rPr>
                        <a:t>L’assemblée</a:t>
                      </a:r>
                      <a:endParaRPr lang="fr-FR" sz="3200" b="0" u="sng" kern="1200" dirty="0">
                        <a:solidFill>
                          <a:srgbClr val="FF9900"/>
                        </a:solidFill>
                        <a:latin typeface="Arial" panose="020B0604020202020204" pitchFamily="34" charset="0"/>
                        <a:ea typeface="+mn-ea"/>
                        <a:cs typeface="+mn-cs"/>
                      </a:endParaRPr>
                    </a:p>
                    <a:p>
                      <a:pPr algn="just"/>
                      <a:r>
                        <a:rPr lang="fr-FR" sz="2000" b="0" kern="1200" dirty="0">
                          <a:solidFill>
                            <a:srgbClr val="FFFFFF"/>
                          </a:solidFill>
                          <a:effectLst/>
                          <a:latin typeface="Arial" panose="020B0604020202020204" pitchFamily="34" charset="0"/>
                          <a:ea typeface="+mn-ea"/>
                          <a:cs typeface="+mn-cs"/>
                        </a:rPr>
                        <a:t>Pitié Seigneur</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2000" b="0" i="0" u="sng" strike="noStrike" cap="none" normalizeH="0" baseline="0" dirty="0">
                          <a:ln>
                            <a:noFill/>
                          </a:ln>
                          <a:solidFill>
                            <a:srgbClr val="FF9900"/>
                          </a:solidFill>
                          <a:effectLst/>
                          <a:latin typeface="Arial" charset="0"/>
                          <a:cs typeface="Arial" charset="0"/>
                        </a:rPr>
                        <a:t>الشعب :</a:t>
                      </a:r>
                      <a:endParaRPr kumimoji="0" lang="fr-FR" sz="20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يا ربُ ارحم.</a:t>
                      </a:r>
                      <a:endParaRPr kumimoji="0" lang="en-US" sz="2400" b="0" i="0" u="none" strike="noStrike" cap="none" normalizeH="0" baseline="0" dirty="0">
                        <a:ln>
                          <a:noFill/>
                        </a:ln>
                        <a:solidFill>
                          <a:srgbClr val="FFFFFF"/>
                        </a:solidFill>
                        <a:effectLst/>
                        <a:latin typeface="Arial" charset="0"/>
                        <a:cs typeface="Arial" charset="0"/>
                      </a:endParaRP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92608036"/>
                  </a:ext>
                </a:extLst>
              </a:tr>
            </a:tbl>
          </a:graphicData>
        </a:graphic>
      </p:graphicFrame>
    </p:spTree>
    <p:extLst>
      <p:ext uri="{BB962C8B-B14F-4D97-AF65-F5344CB8AC3E}">
        <p14:creationId xmlns:p14="http://schemas.microsoft.com/office/powerpoint/2010/main" val="1743812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48064" y="255445"/>
            <a:ext cx="3873462" cy="2554545"/>
          </a:xfrm>
          <a:prstGeom prst="rect">
            <a:avLst/>
          </a:prstGeom>
        </p:spPr>
        <p:txBody>
          <a:bodyPr wrap="square">
            <a:spAutoFit/>
          </a:bodyPr>
          <a:lstStyle/>
          <a:p>
            <a:pPr algn="just" rtl="1"/>
            <a:r>
              <a:rPr lang="ar-EG" sz="4000" dirty="0">
                <a:solidFill>
                  <a:prstClr val="white"/>
                </a:solidFill>
                <a:latin typeface="Arial" panose="020B0604020202020204" pitchFamily="34" charset="0"/>
              </a:rPr>
              <a:t>الله الجالس على </a:t>
            </a:r>
            <a:r>
              <a:rPr lang="ar-EG" sz="4000" dirty="0" err="1">
                <a:solidFill>
                  <a:prstClr val="white"/>
                </a:solidFill>
                <a:latin typeface="Arial" panose="020B0604020202020204" pitchFamily="34" charset="0"/>
              </a:rPr>
              <a:t>الشاروبيم</a:t>
            </a:r>
            <a:r>
              <a:rPr lang="ar-EG" sz="4000" dirty="0">
                <a:solidFill>
                  <a:prstClr val="white"/>
                </a:solidFill>
                <a:latin typeface="Arial" panose="020B0604020202020204" pitchFamily="34" charset="0"/>
              </a:rPr>
              <a:t> ظهر أمام </a:t>
            </a:r>
            <a:r>
              <a:rPr lang="ar-EG" sz="4000" dirty="0" err="1">
                <a:solidFill>
                  <a:prstClr val="white"/>
                </a:solidFill>
                <a:latin typeface="Arial" panose="020B0604020202020204" pitchFamily="34" charset="0"/>
              </a:rPr>
              <a:t>أفرآم</a:t>
            </a:r>
            <a:r>
              <a:rPr lang="ar-EG" sz="4000" dirty="0">
                <a:solidFill>
                  <a:prstClr val="white"/>
                </a:solidFill>
                <a:latin typeface="Arial" panose="020B0604020202020204" pitchFamily="34" charset="0"/>
              </a:rPr>
              <a:t> وبنيامين ومنسى . الروح ...</a:t>
            </a:r>
            <a:endParaRPr lang="fr-FR" sz="4000" dirty="0">
              <a:solidFill>
                <a:prstClr val="white"/>
              </a:solidFill>
              <a:latin typeface="Arial" panose="020B0604020202020204" pitchFamily="34" charset="0"/>
            </a:endParaRPr>
          </a:p>
        </p:txBody>
      </p:sp>
      <p:sp>
        <p:nvSpPr>
          <p:cNvPr id="6" name="Rectangle 5"/>
          <p:cNvSpPr/>
          <p:nvPr/>
        </p:nvSpPr>
        <p:spPr>
          <a:xfrm>
            <a:off x="323528" y="249492"/>
            <a:ext cx="4680520" cy="2539157"/>
          </a:xfrm>
          <a:prstGeom prst="rect">
            <a:avLst/>
          </a:prstGeom>
        </p:spPr>
        <p:txBody>
          <a:bodyPr wrap="square">
            <a:spAutoFit/>
          </a:bodyPr>
          <a:lstStyle/>
          <a:p>
            <a:pPr algn="just"/>
            <a:r>
              <a:rPr lang="fr-FR" sz="3200" dirty="0">
                <a:solidFill>
                  <a:prstClr val="white"/>
                </a:solidFill>
                <a:latin typeface="CS Avva Shenouda" pitchFamily="34" charset="0"/>
              </a:rPr>
              <a:t>V] </a:t>
            </a:r>
            <a:r>
              <a:rPr lang="fr-FR" sz="3200" dirty="0" err="1">
                <a:solidFill>
                  <a:prstClr val="white"/>
                </a:solidFill>
                <a:latin typeface="CS Avva Shenouda" pitchFamily="34" charset="0"/>
              </a:rPr>
              <a:t>vyethemci</a:t>
            </a:r>
            <a:r>
              <a:rPr lang="fr-FR" sz="3200" dirty="0">
                <a:solidFill>
                  <a:prstClr val="white"/>
                </a:solidFill>
                <a:latin typeface="CS Avva Shenouda" pitchFamily="34" charset="0"/>
              </a:rPr>
              <a:t>@ </a:t>
            </a:r>
            <a:r>
              <a:rPr lang="fr-FR" sz="3200" dirty="0" err="1">
                <a:solidFill>
                  <a:prstClr val="white"/>
                </a:solidFill>
                <a:latin typeface="CS Avva Shenouda" pitchFamily="34" charset="0"/>
              </a:rPr>
              <a:t>hijen</a:t>
            </a:r>
            <a:r>
              <a:rPr lang="fr-FR" sz="3200" dirty="0">
                <a:solidFill>
                  <a:prstClr val="white"/>
                </a:solidFill>
                <a:latin typeface="CS Avva Shenouda" pitchFamily="34" charset="0"/>
              </a:rPr>
              <a:t> ni&lt;</a:t>
            </a:r>
            <a:r>
              <a:rPr lang="fr-FR" sz="3200" dirty="0" err="1">
                <a:solidFill>
                  <a:prstClr val="white"/>
                </a:solidFill>
                <a:latin typeface="CS Avva Shenouda" pitchFamily="34" charset="0"/>
              </a:rPr>
              <a:t>eroubim</a:t>
            </a:r>
            <a:r>
              <a:rPr lang="fr-FR" sz="3200" dirty="0">
                <a:solidFill>
                  <a:prstClr val="white"/>
                </a:solidFill>
                <a:latin typeface="CS Avva Shenouda" pitchFamily="34" charset="0"/>
              </a:rPr>
              <a:t>@ `</a:t>
            </a:r>
            <a:r>
              <a:rPr lang="fr-FR" sz="3200" dirty="0" err="1">
                <a:solidFill>
                  <a:prstClr val="white"/>
                </a:solidFill>
                <a:latin typeface="CS Avva Shenouda" pitchFamily="34" charset="0"/>
              </a:rPr>
              <a:t>mpe`m;o</a:t>
            </a:r>
            <a:r>
              <a:rPr lang="fr-FR" sz="3200" dirty="0">
                <a:solidFill>
                  <a:prstClr val="white"/>
                </a:solidFill>
                <a:latin typeface="CS Avva Shenouda" pitchFamily="34" charset="0"/>
              </a:rPr>
              <a:t> `</a:t>
            </a:r>
            <a:r>
              <a:rPr lang="fr-FR" sz="3200" dirty="0" err="1">
                <a:solidFill>
                  <a:prstClr val="white"/>
                </a:solidFill>
                <a:latin typeface="CS Avva Shenouda" pitchFamily="34" charset="0"/>
              </a:rPr>
              <a:t>nEvram</a:t>
            </a:r>
            <a:r>
              <a:rPr lang="fr-FR" sz="3200" dirty="0">
                <a:solidFill>
                  <a:prstClr val="white"/>
                </a:solidFill>
                <a:latin typeface="CS Avva Shenouda" pitchFamily="34" charset="0"/>
              </a:rPr>
              <a:t> nem </a:t>
            </a:r>
            <a:r>
              <a:rPr lang="fr-FR" sz="3200" dirty="0" err="1">
                <a:solidFill>
                  <a:prstClr val="white"/>
                </a:solidFill>
                <a:latin typeface="CS Avva Shenouda" pitchFamily="34" charset="0"/>
              </a:rPr>
              <a:t>Beniamin</a:t>
            </a:r>
            <a:r>
              <a:rPr lang="fr-FR" sz="3200" dirty="0">
                <a:solidFill>
                  <a:prstClr val="white"/>
                </a:solidFill>
                <a:latin typeface="CS Avva Shenouda" pitchFamily="34" charset="0"/>
              </a:rPr>
              <a:t> nem </a:t>
            </a:r>
            <a:r>
              <a:rPr lang="fr-FR" sz="3200" dirty="0" err="1">
                <a:solidFill>
                  <a:prstClr val="white"/>
                </a:solidFill>
                <a:latin typeface="CS Avva Shenouda" pitchFamily="34" charset="0"/>
              </a:rPr>
              <a:t>Menecce</a:t>
            </a:r>
            <a:r>
              <a:rPr lang="fr-FR" sz="3200" dirty="0">
                <a:solidFill>
                  <a:prstClr val="white"/>
                </a:solidFill>
                <a:latin typeface="CS Avva Shenouda" pitchFamily="34" charset="0"/>
              </a:rPr>
              <a:t>@ </a:t>
            </a:r>
            <a:r>
              <a:rPr lang="fr-FR" sz="3100" dirty="0" err="1">
                <a:solidFill>
                  <a:prstClr val="white"/>
                </a:solidFill>
                <a:latin typeface="CS Avva Shenouda" pitchFamily="34" charset="0"/>
              </a:rPr>
              <a:t>pi`Pneuma</a:t>
            </a:r>
            <a:r>
              <a:rPr lang="fr-FR" sz="3100" dirty="0">
                <a:solidFill>
                  <a:prstClr val="white"/>
                </a:solidFill>
                <a:latin typeface="CS Avva Shenouda" pitchFamily="34" charset="0"/>
              </a:rPr>
              <a:t> `</a:t>
            </a:r>
            <a:r>
              <a:rPr lang="fr-FR" sz="3100" dirty="0" err="1">
                <a:solidFill>
                  <a:prstClr val="white"/>
                </a:solidFill>
                <a:latin typeface="CS Avva Shenouda" pitchFamily="34" charset="0"/>
              </a:rPr>
              <a:t>mParaklyton</a:t>
            </a:r>
            <a:r>
              <a:rPr lang="fr-FR" sz="3100" dirty="0">
                <a:solidFill>
                  <a:prstClr val="white"/>
                </a:solidFill>
                <a:latin typeface="CS Avva Shenouda" pitchFamily="34" charset="0"/>
              </a:rPr>
              <a:t>.</a:t>
            </a:r>
          </a:p>
        </p:txBody>
      </p:sp>
      <p:sp>
        <p:nvSpPr>
          <p:cNvPr id="7" name="Rectangle 6"/>
          <p:cNvSpPr/>
          <p:nvPr/>
        </p:nvSpPr>
        <p:spPr>
          <a:xfrm>
            <a:off x="755576" y="2787774"/>
            <a:ext cx="7704856" cy="2062103"/>
          </a:xfrm>
          <a:prstGeom prst="rect">
            <a:avLst/>
          </a:prstGeom>
        </p:spPr>
        <p:txBody>
          <a:bodyPr wrap="square">
            <a:spAutoFit/>
          </a:bodyPr>
          <a:lstStyle/>
          <a:p>
            <a:pPr algn="ctr"/>
            <a:r>
              <a:rPr lang="fr-FR" sz="3200" b="1" dirty="0">
                <a:solidFill>
                  <a:prstClr val="white"/>
                </a:solidFill>
                <a:latin typeface="Book Antiqua" pitchFamily="18" charset="0"/>
              </a:rPr>
              <a:t>Dieu qui </a:t>
            </a:r>
            <a:r>
              <a:rPr lang="fr-FR" sz="3200" b="1" dirty="0" err="1">
                <a:solidFill>
                  <a:prstClr val="white"/>
                </a:solidFill>
                <a:latin typeface="Book Antiqua" pitchFamily="18" charset="0"/>
              </a:rPr>
              <a:t>siege</a:t>
            </a:r>
            <a:r>
              <a:rPr lang="fr-FR" sz="3200" b="1" dirty="0">
                <a:solidFill>
                  <a:prstClr val="white"/>
                </a:solidFill>
                <a:latin typeface="Book Antiqua" pitchFamily="18" charset="0"/>
              </a:rPr>
              <a:t> sur les Chérubins, </a:t>
            </a:r>
          </a:p>
          <a:p>
            <a:pPr algn="ctr"/>
            <a:r>
              <a:rPr lang="fr-FR" sz="3200" b="1" dirty="0">
                <a:solidFill>
                  <a:prstClr val="white"/>
                </a:solidFill>
                <a:latin typeface="Book Antiqua" pitchFamily="18" charset="0"/>
              </a:rPr>
              <a:t>est apparu devant Ephraïm, </a:t>
            </a:r>
          </a:p>
          <a:p>
            <a:pPr algn="ctr"/>
            <a:r>
              <a:rPr lang="fr-FR" sz="3200" b="1" dirty="0">
                <a:solidFill>
                  <a:prstClr val="white"/>
                </a:solidFill>
                <a:latin typeface="Book Antiqua" pitchFamily="18" charset="0"/>
              </a:rPr>
              <a:t>Benjamin et Manassé, </a:t>
            </a:r>
          </a:p>
          <a:p>
            <a:pPr algn="ctr"/>
            <a:r>
              <a:rPr lang="fr-FR" sz="3200" b="1" dirty="0">
                <a:solidFill>
                  <a:prstClr val="white"/>
                </a:solidFill>
                <a:latin typeface="Book Antiqua" pitchFamily="18" charset="0"/>
              </a:rPr>
              <a:t>l’Esprit Consolateur. </a:t>
            </a:r>
          </a:p>
        </p:txBody>
      </p:sp>
    </p:spTree>
    <p:extLst>
      <p:ext uri="{BB962C8B-B14F-4D97-AF65-F5344CB8AC3E}">
        <p14:creationId xmlns:p14="http://schemas.microsoft.com/office/powerpoint/2010/main" val="1282229633"/>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1173" name="Group 149"/>
          <p:cNvGraphicFramePr>
            <a:graphicFrameLocks noGrp="1"/>
          </p:cNvGraphicFramePr>
          <p:nvPr>
            <p:extLst>
              <p:ext uri="{D42A27DB-BD31-4B8C-83A1-F6EECF244321}">
                <p14:modId xmlns:p14="http://schemas.microsoft.com/office/powerpoint/2010/main" val="3750790452"/>
              </p:ext>
            </p:extLst>
          </p:nvPr>
        </p:nvGraphicFramePr>
        <p:xfrm>
          <a:off x="0" y="987574"/>
          <a:ext cx="9144000" cy="2180844"/>
        </p:xfrm>
        <a:graphic>
          <a:graphicData uri="http://schemas.openxmlformats.org/drawingml/2006/table">
            <a:tbl>
              <a:tblPr/>
              <a:tblGrid>
                <a:gridCol w="3300919">
                  <a:extLst>
                    <a:ext uri="{9D8B030D-6E8A-4147-A177-3AD203B41FA5}">
                      <a16:colId xmlns:a16="http://schemas.microsoft.com/office/drawing/2014/main" val="20000"/>
                    </a:ext>
                  </a:extLst>
                </a:gridCol>
                <a:gridCol w="3335855">
                  <a:extLst>
                    <a:ext uri="{9D8B030D-6E8A-4147-A177-3AD203B41FA5}">
                      <a16:colId xmlns:a16="http://schemas.microsoft.com/office/drawing/2014/main" val="20001"/>
                    </a:ext>
                  </a:extLst>
                </a:gridCol>
                <a:gridCol w="2507226">
                  <a:extLst>
                    <a:ext uri="{9D8B030D-6E8A-4147-A177-3AD203B41FA5}">
                      <a16:colId xmlns:a16="http://schemas.microsoft.com/office/drawing/2014/main" val="20002"/>
                    </a:ext>
                  </a:extLst>
                </a:gridCol>
              </a:tblGrid>
              <a:tr h="198074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000" b="0" i="0" u="sng" strike="noStrike" cap="none" normalizeH="0" baseline="0" dirty="0" err="1">
                          <a:ln>
                            <a:noFill/>
                          </a:ln>
                          <a:solidFill>
                            <a:srgbClr val="FF9900"/>
                          </a:solidFill>
                          <a:effectLst/>
                          <a:latin typeface="Coptic1" pitchFamily="2" charset="0"/>
                          <a:cs typeface="Arial" charset="0"/>
                        </a:rPr>
                        <a:t>Pidia~kwn</a:t>
                      </a:r>
                      <a:r>
                        <a:rPr kumimoji="0" lang="fr-FR" sz="2000" b="0" i="0" u="sng" strike="noStrike" cap="none" normalizeH="0" baseline="0" dirty="0">
                          <a:ln>
                            <a:noFill/>
                          </a:ln>
                          <a:solidFill>
                            <a:srgbClr val="FF9900"/>
                          </a:solidFill>
                          <a:effectLst/>
                          <a:latin typeface="Coptic1" pitchFamily="2" charset="0"/>
                          <a:cs typeface="Arial" charset="0"/>
                        </a:rPr>
                        <a:t> :</a:t>
                      </a:r>
                      <a:endParaRPr kumimoji="0" lang="ar-EG" sz="2000" b="0" i="0" u="sng" strike="noStrike" cap="none" normalizeH="0" baseline="0" dirty="0">
                        <a:ln>
                          <a:noFill/>
                        </a:ln>
                        <a:solidFill>
                          <a:srgbClr val="FF9900"/>
                        </a:solidFill>
                        <a:effectLst/>
                        <a:latin typeface="Coptic1" pitchFamily="2"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rgbClr val="FFFFFF"/>
                          </a:solidFill>
                          <a:effectLst/>
                          <a:latin typeface="Coptic1" pitchFamily="2" charset="0"/>
                          <a:cs typeface="Arial" charset="0"/>
                        </a:rPr>
                        <a:t>Ouwst</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m~V</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qen</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ouho</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nem</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ouc~yerter</a:t>
                      </a:r>
                      <a:r>
                        <a:rPr kumimoji="0" lang="en-US" sz="2800" b="0" i="0" u="none" strike="noStrike" cap="none" normalizeH="0" baseline="0" dirty="0">
                          <a:ln>
                            <a:noFill/>
                          </a:ln>
                          <a:solidFill>
                            <a:srgbClr val="FFFFFF"/>
                          </a:solidFill>
                          <a:effectLst/>
                          <a:latin typeface="Coptic1" pitchFamily="2" charset="0"/>
                          <a:cs typeface="Arial" charset="0"/>
                        </a:rPr>
                        <a:t>.</a:t>
                      </a: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100" b="0" i="0" u="sng" strike="noStrike" cap="none" normalizeH="0" baseline="0" dirty="0">
                          <a:ln>
                            <a:noFill/>
                          </a:ln>
                          <a:solidFill>
                            <a:srgbClr val="FF9900"/>
                          </a:solidFill>
                          <a:effectLst/>
                          <a:latin typeface="Arial" charset="0"/>
                          <a:cs typeface="Arial" charset="0"/>
                        </a:rPr>
                        <a:t>Le diacre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dirty="0">
                          <a:ln>
                            <a:noFill/>
                          </a:ln>
                          <a:solidFill>
                            <a:srgbClr val="FFFFFF"/>
                          </a:solidFill>
                          <a:effectLst/>
                          <a:latin typeface="Arial" charset="0"/>
                          <a:cs typeface="Arial" charset="0"/>
                        </a:rPr>
                        <a:t>Prosternez-vous devant Dieu avec crainte et tremblement.</a:t>
                      </a:r>
                      <a:endParaRPr kumimoji="0" lang="en-US" sz="28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100" b="0" i="0" u="sng" strike="noStrike" cap="none" normalizeH="0" baseline="0" dirty="0">
                          <a:ln>
                            <a:noFill/>
                          </a:ln>
                          <a:solidFill>
                            <a:srgbClr val="FF9900"/>
                          </a:solidFill>
                          <a:effectLst/>
                          <a:latin typeface="Arial" charset="0"/>
                          <a:cs typeface="Arial" charset="0"/>
                        </a:rPr>
                        <a:t>الشماس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اسجدوا للهِ بخوفٍ ورعدةٍ.</a:t>
                      </a:r>
                      <a:endParaRPr kumimoji="0" lang="en-US" sz="2800" b="0" i="0" u="none" strike="noStrike" cap="none" normalizeH="0" baseline="0" dirty="0">
                        <a:ln>
                          <a:noFill/>
                        </a:ln>
                        <a:solidFill>
                          <a:srgbClr val="FFFFFF"/>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en-US" sz="2300" b="0" i="0" u="none" strike="noStrike" cap="none" normalizeH="0" baseline="0" dirty="0">
                        <a:ln>
                          <a:noFill/>
                        </a:ln>
                        <a:solidFill>
                          <a:schemeClr val="tx1"/>
                        </a:solidFill>
                        <a:effectLst/>
                        <a:latin typeface="Arial" charset="0"/>
                        <a:cs typeface="Arial" charset="0"/>
                      </a:endParaRPr>
                    </a:p>
                  </a:txBody>
                  <a:tcPr marT="34290" marB="3429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3" name="Tableau 2">
            <a:extLst>
              <a:ext uri="{FF2B5EF4-FFF2-40B4-BE49-F238E27FC236}">
                <a16:creationId xmlns:a16="http://schemas.microsoft.com/office/drawing/2014/main" id="{F95192EA-7306-E2FE-26FD-F67E289E0A2C}"/>
              </a:ext>
            </a:extLst>
          </p:cNvPr>
          <p:cNvGraphicFramePr>
            <a:graphicFrameLocks noGrp="1"/>
          </p:cNvGraphicFramePr>
          <p:nvPr>
            <p:extLst>
              <p:ext uri="{D42A27DB-BD31-4B8C-83A1-F6EECF244321}">
                <p14:modId xmlns:p14="http://schemas.microsoft.com/office/powerpoint/2010/main" val="813120618"/>
              </p:ext>
            </p:extLst>
          </p:nvPr>
        </p:nvGraphicFramePr>
        <p:xfrm>
          <a:off x="1524000" y="102286"/>
          <a:ext cx="6096000" cy="388620"/>
        </p:xfrm>
        <a:graphic>
          <a:graphicData uri="http://schemas.openxmlformats.org/drawingml/2006/table">
            <a:tbl>
              <a:tblPr firstRow="1" bandRow="1">
                <a:tableStyleId>{2D5ABB26-0587-4C30-8999-92F81FD0307C}</a:tableStyleId>
              </a:tblPr>
              <a:tblGrid>
                <a:gridCol w="6096000">
                  <a:extLst>
                    <a:ext uri="{9D8B030D-6E8A-4147-A177-3AD203B41FA5}">
                      <a16:colId xmlns:a16="http://schemas.microsoft.com/office/drawing/2014/main" val="4125616414"/>
                    </a:ext>
                  </a:extLst>
                </a:gridCol>
              </a:tblGrid>
              <a:tr h="388620">
                <a:tc>
                  <a:txBody>
                    <a:bodyPr/>
                    <a:lstStyle/>
                    <a:p>
                      <a:pPr algn="ctr"/>
                      <a:r>
                        <a:rPr lang="fr-FR" sz="1800" b="0" dirty="0">
                          <a:solidFill>
                            <a:srgbClr val="FFFFFF"/>
                          </a:solidFill>
                          <a:latin typeface="Arial" panose="020B0604020202020204" pitchFamily="34" charset="0"/>
                        </a:rPr>
                        <a:t>2</a:t>
                      </a:r>
                      <a:r>
                        <a:rPr lang="fr-FR" sz="1800" b="0" baseline="30000" dirty="0">
                          <a:solidFill>
                            <a:srgbClr val="FFFFFF"/>
                          </a:solidFill>
                          <a:latin typeface="Arial" panose="020B0604020202020204" pitchFamily="34" charset="0"/>
                        </a:rPr>
                        <a:t>ème</a:t>
                      </a:r>
                      <a:r>
                        <a:rPr lang="fr-FR" sz="1800" b="0" dirty="0">
                          <a:solidFill>
                            <a:srgbClr val="FFFFFF"/>
                          </a:solidFill>
                        </a:rPr>
                        <a:t> Litanie</a:t>
                      </a:r>
                    </a:p>
                  </a:txBody>
                  <a:tcPr marT="34290" marB="34290">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48683461"/>
                  </a:ext>
                </a:extLst>
              </a:tr>
            </a:tbl>
          </a:graphicData>
        </a:graphic>
      </p:graphicFrame>
    </p:spTree>
    <p:extLst>
      <p:ext uri="{BB962C8B-B14F-4D97-AF65-F5344CB8AC3E}">
        <p14:creationId xmlns:p14="http://schemas.microsoft.com/office/powerpoint/2010/main" val="852673624"/>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254280"/>
            <a:ext cx="8553982" cy="1569660"/>
          </a:xfrm>
          <a:prstGeom prst="rect">
            <a:avLst/>
          </a:prstGeom>
        </p:spPr>
        <p:txBody>
          <a:bodyPr wrap="square">
            <a:spAutoFit/>
          </a:bodyPr>
          <a:lstStyle/>
          <a:p>
            <a:pPr algn="ctr" rtl="1"/>
            <a:r>
              <a:rPr lang="ar-AE" sz="3200" i="1" u="sng" dirty="0">
                <a:solidFill>
                  <a:prstClr val="white"/>
                </a:solidFill>
                <a:latin typeface="Arial" panose="020B0604020202020204" pitchFamily="34" charset="0"/>
              </a:rPr>
              <a:t>الكاهن :</a:t>
            </a:r>
            <a:endParaRPr lang="fr-FR" sz="3200" i="1" u="sng" dirty="0">
              <a:solidFill>
                <a:prstClr val="white"/>
              </a:solidFill>
              <a:latin typeface="Arial" panose="020B0604020202020204" pitchFamily="34" charset="0"/>
            </a:endParaRPr>
          </a:p>
          <a:p>
            <a:pPr algn="ctr" rtl="1"/>
            <a:r>
              <a:rPr lang="ar-AE" sz="3200" dirty="0">
                <a:solidFill>
                  <a:prstClr val="white"/>
                </a:solidFill>
                <a:latin typeface="Arial" panose="020B0604020202020204" pitchFamily="34" charset="0"/>
              </a:rPr>
              <a:t>أيها الرب إلهنا الذي أعطي السلامة للناس وموهبة الروح القدس في أعمارهم أجعلنا أهلاً نحن أيضاً أن نحسب في ميراثك</a:t>
            </a:r>
          </a:p>
        </p:txBody>
      </p:sp>
      <p:sp>
        <p:nvSpPr>
          <p:cNvPr id="7" name="Rectangle 6"/>
          <p:cNvSpPr/>
          <p:nvPr/>
        </p:nvSpPr>
        <p:spPr>
          <a:xfrm>
            <a:off x="35497" y="2705601"/>
            <a:ext cx="9073007" cy="1954381"/>
          </a:xfrm>
          <a:prstGeom prst="rect">
            <a:avLst/>
          </a:prstGeom>
        </p:spPr>
        <p:txBody>
          <a:bodyPr wrap="square">
            <a:spAutoFit/>
          </a:bodyPr>
          <a:lstStyle/>
          <a:p>
            <a:pPr algn="ctr"/>
            <a:r>
              <a:rPr lang="fr-FR" sz="2300" b="1" i="1" u="sng" dirty="0">
                <a:solidFill>
                  <a:prstClr val="white"/>
                </a:solidFill>
                <a:latin typeface="Book Antiqua" pitchFamily="18" charset="0"/>
              </a:rPr>
              <a:t>Le prêtre :</a:t>
            </a:r>
          </a:p>
          <a:p>
            <a:pPr algn="ctr"/>
            <a:endParaRPr lang="fr-FR" sz="2300" b="1" i="1" u="sng" dirty="0">
              <a:solidFill>
                <a:prstClr val="white"/>
              </a:solidFill>
              <a:latin typeface="Book Antiqua" pitchFamily="18" charset="0"/>
            </a:endParaRPr>
          </a:p>
          <a:p>
            <a:pPr algn="ctr"/>
            <a:r>
              <a:rPr lang="fr-FR" sz="2500" b="1" dirty="0">
                <a:solidFill>
                  <a:prstClr val="white"/>
                </a:solidFill>
                <a:latin typeface="Book Antiqua" pitchFamily="18" charset="0"/>
              </a:rPr>
              <a:t>Ô Seigneur notre Dieu qui a accordé la paix aux hommes et le don du Saint-Esprit dans leur vie, rends-nous dignes nous aussi, d’être comptés parmi ton héritage.</a:t>
            </a:r>
          </a:p>
        </p:txBody>
      </p:sp>
    </p:spTree>
    <p:extLst>
      <p:ext uri="{BB962C8B-B14F-4D97-AF65-F5344CB8AC3E}">
        <p14:creationId xmlns:p14="http://schemas.microsoft.com/office/powerpoint/2010/main" val="1307509842"/>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51470"/>
            <a:ext cx="8553982" cy="2062103"/>
          </a:xfrm>
          <a:prstGeom prst="rect">
            <a:avLst/>
          </a:prstGeom>
        </p:spPr>
        <p:txBody>
          <a:bodyPr wrap="square">
            <a:spAutoFit/>
          </a:bodyPr>
          <a:lstStyle/>
          <a:p>
            <a:pPr algn="ctr" rtl="1"/>
            <a:r>
              <a:rPr lang="ar-AE" sz="3200" dirty="0">
                <a:solidFill>
                  <a:prstClr val="white"/>
                </a:solidFill>
                <a:latin typeface="Arial" panose="020B0604020202020204" pitchFamily="34" charset="0"/>
              </a:rPr>
              <a:t>وليات علينا روحك القدوس الذي أرسلته علي تلاميذك ورسلك في هذا اليوم الخمسيني. الذي صار في أفواههم وشفاههم السنة من نار. ومن اجلهم قبلنا معرفة </a:t>
            </a:r>
            <a:r>
              <a:rPr lang="ar-AE" sz="3200" dirty="0" err="1">
                <a:solidFill>
                  <a:prstClr val="white"/>
                </a:solidFill>
                <a:latin typeface="Arial" panose="020B0604020202020204" pitchFamily="34" charset="0"/>
              </a:rPr>
              <a:t>لاهوتك</a:t>
            </a:r>
            <a:r>
              <a:rPr lang="ar-AE" sz="3200" dirty="0">
                <a:solidFill>
                  <a:prstClr val="white"/>
                </a:solidFill>
                <a:latin typeface="Arial" panose="020B0604020202020204" pitchFamily="34" charset="0"/>
              </a:rPr>
              <a:t> نحن جبس البشر: من قبل سماعنا بأذاننا كل واحد منا بما له من اللغة</a:t>
            </a:r>
          </a:p>
        </p:txBody>
      </p:sp>
      <p:sp>
        <p:nvSpPr>
          <p:cNvPr id="7" name="Rectangle 6"/>
          <p:cNvSpPr/>
          <p:nvPr/>
        </p:nvSpPr>
        <p:spPr>
          <a:xfrm>
            <a:off x="35497" y="2355726"/>
            <a:ext cx="9073007" cy="2400657"/>
          </a:xfrm>
          <a:prstGeom prst="rect">
            <a:avLst/>
          </a:prstGeom>
        </p:spPr>
        <p:txBody>
          <a:bodyPr wrap="square">
            <a:spAutoFit/>
          </a:bodyPr>
          <a:lstStyle/>
          <a:p>
            <a:pPr algn="ctr"/>
            <a:r>
              <a:rPr lang="fr-FR" sz="2500" b="1" dirty="0">
                <a:solidFill>
                  <a:prstClr val="white"/>
                </a:solidFill>
                <a:latin typeface="Book Antiqua" pitchFamily="18" charset="0"/>
              </a:rPr>
              <a:t>Que Ton Esprit Saint que Tu as envoyé à Tes disciples et apôtres en ce jour de la Pentecôte, repose sur nous. Il est apparu dans leur bouche et sur leurs lèvres, comme des langues de feu. Grâce à eux, nous avons reçu la connaissance de Ta divinité, nous les hommes, quand nous l’avons entendu de nos oreilles, chacun d’entre nous en notre langue.</a:t>
            </a:r>
          </a:p>
        </p:txBody>
      </p:sp>
    </p:spTree>
    <p:extLst>
      <p:ext uri="{BB962C8B-B14F-4D97-AF65-F5344CB8AC3E}">
        <p14:creationId xmlns:p14="http://schemas.microsoft.com/office/powerpoint/2010/main" val="1277064000"/>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123478"/>
            <a:ext cx="8553982" cy="2062103"/>
          </a:xfrm>
          <a:prstGeom prst="rect">
            <a:avLst/>
          </a:prstGeom>
        </p:spPr>
        <p:txBody>
          <a:bodyPr wrap="square">
            <a:spAutoFit/>
          </a:bodyPr>
          <a:lstStyle/>
          <a:p>
            <a:pPr algn="ctr" rtl="1"/>
            <a:r>
              <a:rPr lang="ar-AE" sz="3200" dirty="0">
                <a:solidFill>
                  <a:prstClr val="white"/>
                </a:solidFill>
                <a:latin typeface="Arial" panose="020B0604020202020204" pitchFamily="34" charset="0"/>
              </a:rPr>
              <a:t>وامتلأنا نوراً من قبل لهيب روحك القدوس. وخلصنا من ضلالة الظلمة باتحادنا بالألسن النارية المتفرقة. وإحسانك الذي يفوق الطبيعة. لأنك دعوتنا لما لك من الإيمان. وآمنا وتكلمنا بمجد </a:t>
            </a:r>
            <a:r>
              <a:rPr lang="ar-AE" sz="3200" dirty="0" err="1">
                <a:solidFill>
                  <a:prstClr val="white"/>
                </a:solidFill>
                <a:latin typeface="Arial" panose="020B0604020202020204" pitchFamily="34" charset="0"/>
              </a:rPr>
              <a:t>لاهوتك</a:t>
            </a:r>
            <a:r>
              <a:rPr lang="ar-AE" sz="3200" dirty="0">
                <a:solidFill>
                  <a:prstClr val="white"/>
                </a:solidFill>
                <a:latin typeface="Arial" panose="020B0604020202020204" pitchFamily="34" charset="0"/>
              </a:rPr>
              <a:t> مع الآب والروح القدس بلاهوت واحد وسلطان واحد</a:t>
            </a:r>
          </a:p>
        </p:txBody>
      </p:sp>
      <p:sp>
        <p:nvSpPr>
          <p:cNvPr id="7" name="Rectangle 6"/>
          <p:cNvSpPr/>
          <p:nvPr/>
        </p:nvSpPr>
        <p:spPr>
          <a:xfrm>
            <a:off x="35497" y="2067694"/>
            <a:ext cx="9073007" cy="2785378"/>
          </a:xfrm>
          <a:prstGeom prst="rect">
            <a:avLst/>
          </a:prstGeom>
        </p:spPr>
        <p:txBody>
          <a:bodyPr wrap="square">
            <a:spAutoFit/>
          </a:bodyPr>
          <a:lstStyle/>
          <a:p>
            <a:pPr algn="ctr"/>
            <a:r>
              <a:rPr lang="fr-FR" sz="2500" b="1" dirty="0">
                <a:solidFill>
                  <a:prstClr val="white"/>
                </a:solidFill>
                <a:latin typeface="Book Antiqua" pitchFamily="18" charset="0"/>
              </a:rPr>
              <a:t>Et nous avons été remplis de la lumière du feu de Ton Esprit-Saint. Nous avons été sauvés de la perdition de l’obscurité, quand nous nous sommes unifiés avec les langues de feu variées, et Ta bienfaisance qui dépasse l’entendement. Car quand Tu nous as </a:t>
            </a:r>
            <a:r>
              <a:rPr lang="fr-FR" sz="2500" b="1" dirty="0" err="1">
                <a:solidFill>
                  <a:prstClr val="white"/>
                </a:solidFill>
                <a:latin typeface="Book Antiqua" pitchFamily="18" charset="0"/>
              </a:rPr>
              <a:t>appellés</a:t>
            </a:r>
            <a:r>
              <a:rPr lang="fr-FR" sz="2500" b="1" dirty="0">
                <a:solidFill>
                  <a:prstClr val="white"/>
                </a:solidFill>
                <a:latin typeface="Book Antiqua" pitchFamily="18" charset="0"/>
              </a:rPr>
              <a:t> à Ta foi, nous avons cru et parlé de la gloire de Ta divinité avec le Père et le Saint-Esprit, une divinité, un pouvoir, </a:t>
            </a:r>
          </a:p>
        </p:txBody>
      </p:sp>
    </p:spTree>
    <p:extLst>
      <p:ext uri="{BB962C8B-B14F-4D97-AF65-F5344CB8AC3E}">
        <p14:creationId xmlns:p14="http://schemas.microsoft.com/office/powerpoint/2010/main" val="2289680363"/>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254281"/>
            <a:ext cx="8553982" cy="2062103"/>
          </a:xfrm>
          <a:prstGeom prst="rect">
            <a:avLst/>
          </a:prstGeom>
        </p:spPr>
        <p:txBody>
          <a:bodyPr wrap="square">
            <a:spAutoFit/>
          </a:bodyPr>
          <a:lstStyle/>
          <a:p>
            <a:pPr algn="ctr" rtl="1"/>
            <a:r>
              <a:rPr lang="ar-AE" sz="3200" dirty="0">
                <a:solidFill>
                  <a:prstClr val="white"/>
                </a:solidFill>
                <a:latin typeface="Arial" panose="020B0604020202020204" pitchFamily="34" charset="0"/>
              </a:rPr>
              <a:t>وبك استضأنا لأنك أنت نور الآب. والشخص الذي جوهره وطبعه الذي لا يتغير ولا يتزعزع وينبوع الحكمة. أسألك أن تفتح شفتي أنا الخاطئ. علمني كيف اتضرع إليك بما نحتاجه. لأنك أنت الذي يعرف كثرة خطاياي الجمة.</a:t>
            </a:r>
          </a:p>
        </p:txBody>
      </p:sp>
      <p:sp>
        <p:nvSpPr>
          <p:cNvPr id="7" name="Rectangle 6"/>
          <p:cNvSpPr/>
          <p:nvPr/>
        </p:nvSpPr>
        <p:spPr>
          <a:xfrm>
            <a:off x="35497" y="2403341"/>
            <a:ext cx="9073007" cy="2400657"/>
          </a:xfrm>
          <a:prstGeom prst="rect">
            <a:avLst/>
          </a:prstGeom>
        </p:spPr>
        <p:txBody>
          <a:bodyPr wrap="square">
            <a:spAutoFit/>
          </a:bodyPr>
          <a:lstStyle/>
          <a:p>
            <a:pPr algn="ctr"/>
            <a:r>
              <a:rPr lang="fr-FR" sz="2500" b="1" dirty="0">
                <a:solidFill>
                  <a:prstClr val="white"/>
                </a:solidFill>
                <a:latin typeface="Book Antiqua" pitchFamily="18" charset="0"/>
              </a:rPr>
              <a:t>Par Toi nous sommes devenus illuminés car Tu es la lumière du Père, et la personne de Sa même nature qui ne change ni ne </a:t>
            </a:r>
            <a:r>
              <a:rPr lang="fr-FR" sz="2500" b="1" dirty="0" err="1">
                <a:solidFill>
                  <a:prstClr val="white"/>
                </a:solidFill>
                <a:latin typeface="Book Antiqua" pitchFamily="18" charset="0"/>
              </a:rPr>
              <a:t>vascille</a:t>
            </a:r>
            <a:r>
              <a:rPr lang="fr-FR" sz="2500" b="1" dirty="0">
                <a:solidFill>
                  <a:prstClr val="white"/>
                </a:solidFill>
                <a:latin typeface="Book Antiqua" pitchFamily="18" charset="0"/>
              </a:rPr>
              <a:t>, et la Source de la sagesse. Je Te demande de m’ouvrir mes lèvres, moi le pécheur ; enseigne-moi comment T’implorer pour nos besoins, car Tu es celui qui connaît la multitude de mes péchés.</a:t>
            </a:r>
          </a:p>
        </p:txBody>
      </p:sp>
    </p:spTree>
    <p:extLst>
      <p:ext uri="{BB962C8B-B14F-4D97-AF65-F5344CB8AC3E}">
        <p14:creationId xmlns:p14="http://schemas.microsoft.com/office/powerpoint/2010/main" val="3614603146"/>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254281"/>
            <a:ext cx="8553982" cy="2062103"/>
          </a:xfrm>
          <a:prstGeom prst="rect">
            <a:avLst/>
          </a:prstGeom>
        </p:spPr>
        <p:txBody>
          <a:bodyPr wrap="square">
            <a:spAutoFit/>
          </a:bodyPr>
          <a:lstStyle/>
          <a:p>
            <a:pPr algn="ctr" rtl="1"/>
            <a:r>
              <a:rPr lang="ar-AE" sz="3200" dirty="0">
                <a:solidFill>
                  <a:prstClr val="white"/>
                </a:solidFill>
                <a:latin typeface="Arial" panose="020B0604020202020204" pitchFamily="34" charset="0"/>
              </a:rPr>
              <a:t>ولكن تحننك يغلب جهلي لأني ها </a:t>
            </a:r>
            <a:r>
              <a:rPr lang="ar-AE" sz="3200" dirty="0" err="1">
                <a:solidFill>
                  <a:prstClr val="white"/>
                </a:solidFill>
                <a:latin typeface="Arial" panose="020B0604020202020204" pitchFamily="34" charset="0"/>
              </a:rPr>
              <a:t>أنذا</a:t>
            </a:r>
            <a:r>
              <a:rPr lang="ar-AE" sz="3200" dirty="0">
                <a:solidFill>
                  <a:prstClr val="white"/>
                </a:solidFill>
                <a:latin typeface="Arial" panose="020B0604020202020204" pitchFamily="34" charset="0"/>
              </a:rPr>
              <a:t> بالخوف أقف قبالة لجة رحمتك. وبعلم طرحت نفسي فيها. دبر حياتي يا مدبر كل الخليقة بقوته وحكمته التي لا ينطق بها. يا أيها الميناء الهادئ للذين في العاصف أرنا الطريق الذي نسلكه.</a:t>
            </a:r>
          </a:p>
        </p:txBody>
      </p:sp>
      <p:sp>
        <p:nvSpPr>
          <p:cNvPr id="7" name="Rectangle 6"/>
          <p:cNvSpPr/>
          <p:nvPr/>
        </p:nvSpPr>
        <p:spPr>
          <a:xfrm>
            <a:off x="35497" y="2427734"/>
            <a:ext cx="9073007" cy="2400657"/>
          </a:xfrm>
          <a:prstGeom prst="rect">
            <a:avLst/>
          </a:prstGeom>
        </p:spPr>
        <p:txBody>
          <a:bodyPr wrap="square">
            <a:spAutoFit/>
          </a:bodyPr>
          <a:lstStyle/>
          <a:p>
            <a:pPr algn="ctr"/>
            <a:r>
              <a:rPr lang="fr-FR" sz="2500" b="1" dirty="0">
                <a:solidFill>
                  <a:prstClr val="white"/>
                </a:solidFill>
                <a:latin typeface="Book Antiqua" pitchFamily="18" charset="0"/>
              </a:rPr>
              <a:t>Mais Ta tendresse a raison de mon ignorance car voici je me tiens debout craintif et jette mon âme devant la multitude de Tes miséricordes. Gouverne ma vie, Toi qui gouvernes toute la création par Ta puissance et Ta sagesse </a:t>
            </a:r>
            <a:r>
              <a:rPr lang="fr-FR" sz="2500" b="1" dirty="0" err="1">
                <a:solidFill>
                  <a:prstClr val="white"/>
                </a:solidFill>
                <a:latin typeface="Book Antiqua" pitchFamily="18" charset="0"/>
              </a:rPr>
              <a:t>inneffable</a:t>
            </a:r>
            <a:r>
              <a:rPr lang="fr-FR" sz="2500" b="1" dirty="0">
                <a:solidFill>
                  <a:prstClr val="white"/>
                </a:solidFill>
                <a:latin typeface="Book Antiqua" pitchFamily="18" charset="0"/>
              </a:rPr>
              <a:t>. Toi qui es le port calme pour ceux qui sont dans la tempête, fais-nous voir le chemin à suivre.</a:t>
            </a:r>
          </a:p>
        </p:txBody>
      </p:sp>
    </p:spTree>
    <p:extLst>
      <p:ext uri="{BB962C8B-B14F-4D97-AF65-F5344CB8AC3E}">
        <p14:creationId xmlns:p14="http://schemas.microsoft.com/office/powerpoint/2010/main" val="947838569"/>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254281"/>
            <a:ext cx="8553982" cy="2062103"/>
          </a:xfrm>
          <a:prstGeom prst="rect">
            <a:avLst/>
          </a:prstGeom>
        </p:spPr>
        <p:txBody>
          <a:bodyPr wrap="square">
            <a:spAutoFit/>
          </a:bodyPr>
          <a:lstStyle/>
          <a:p>
            <a:pPr algn="ctr" rtl="1"/>
            <a:r>
              <a:rPr lang="ar-AE" sz="3200" dirty="0">
                <a:solidFill>
                  <a:prstClr val="white"/>
                </a:solidFill>
                <a:latin typeface="Arial" panose="020B0604020202020204" pitchFamily="34" charset="0"/>
              </a:rPr>
              <a:t>وأرسل روح حكمتك علي أفكاري. وأعط لجهلي فهم روحك القدوس. وليكن روحك المخوف يظلل علي أعمالي. وليتجدد روحك المستقيم في أحشائنا. ليثبت روحك القادر زلل أفكاري وليكن روحك الصالح يرشدني إلي ما ينبغي</a:t>
            </a:r>
          </a:p>
        </p:txBody>
      </p:sp>
      <p:sp>
        <p:nvSpPr>
          <p:cNvPr id="7" name="Rectangle 6"/>
          <p:cNvSpPr/>
          <p:nvPr/>
        </p:nvSpPr>
        <p:spPr>
          <a:xfrm>
            <a:off x="35497" y="2427734"/>
            <a:ext cx="9073007" cy="2400657"/>
          </a:xfrm>
          <a:prstGeom prst="rect">
            <a:avLst/>
          </a:prstGeom>
        </p:spPr>
        <p:txBody>
          <a:bodyPr wrap="square">
            <a:spAutoFit/>
          </a:bodyPr>
          <a:lstStyle/>
          <a:p>
            <a:pPr algn="ctr"/>
            <a:r>
              <a:rPr lang="fr-FR" sz="2500" b="1" dirty="0">
                <a:solidFill>
                  <a:prstClr val="white"/>
                </a:solidFill>
                <a:latin typeface="Book Antiqua" pitchFamily="18" charset="0"/>
              </a:rPr>
              <a:t>Envoie l’Esprit de Ta sagesse sur mes pensées et donne à mon ignorance la connaissance de Ton Esprit-Saint. Que la crainte de Ton Esprit couvre mes œuvres. Que Ton Esprit droit se renouvelle en nous. Que Ton Esprit puissant affermisse mes pensées et que Ton Esprit bon me guide vers le droit chemin.</a:t>
            </a:r>
          </a:p>
        </p:txBody>
      </p:sp>
    </p:spTree>
    <p:extLst>
      <p:ext uri="{BB962C8B-B14F-4D97-AF65-F5344CB8AC3E}">
        <p14:creationId xmlns:p14="http://schemas.microsoft.com/office/powerpoint/2010/main" val="2046535825"/>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254281"/>
            <a:ext cx="8553982" cy="2062103"/>
          </a:xfrm>
          <a:prstGeom prst="rect">
            <a:avLst/>
          </a:prstGeom>
        </p:spPr>
        <p:txBody>
          <a:bodyPr wrap="square">
            <a:spAutoFit/>
          </a:bodyPr>
          <a:lstStyle/>
          <a:p>
            <a:pPr algn="ctr" rtl="1"/>
            <a:r>
              <a:rPr lang="ar-AE" sz="3200" dirty="0">
                <a:solidFill>
                  <a:prstClr val="white"/>
                </a:solidFill>
                <a:latin typeface="Arial" panose="020B0604020202020204" pitchFamily="34" charset="0"/>
              </a:rPr>
              <a:t>لكي استحق أن اعمل وصاياك. واذكر كل حين مجيئك لمداينة البشر بما صنعوا. لا ترفضني أنا الذي دست بالنجاسات وجراحات هذا العالم. لكن قوني فأجد رحمة أمامك. أنت قلت أن الذي يسأل شيئاً باسمي ينال.</a:t>
            </a:r>
          </a:p>
        </p:txBody>
      </p:sp>
      <p:sp>
        <p:nvSpPr>
          <p:cNvPr id="7" name="Rectangle 6"/>
          <p:cNvSpPr/>
          <p:nvPr/>
        </p:nvSpPr>
        <p:spPr>
          <a:xfrm>
            <a:off x="35497" y="2355726"/>
            <a:ext cx="9073007" cy="2400657"/>
          </a:xfrm>
          <a:prstGeom prst="rect">
            <a:avLst/>
          </a:prstGeom>
        </p:spPr>
        <p:txBody>
          <a:bodyPr wrap="square">
            <a:spAutoFit/>
          </a:bodyPr>
          <a:lstStyle/>
          <a:p>
            <a:pPr algn="ctr"/>
            <a:r>
              <a:rPr lang="fr-FR" sz="2500" b="1" dirty="0">
                <a:solidFill>
                  <a:prstClr val="white"/>
                </a:solidFill>
                <a:latin typeface="Book Antiqua" pitchFamily="18" charset="0"/>
              </a:rPr>
              <a:t>Afin que je sois digne de pratiquer Tes commandements et de me souvenir en tout temps Ton avènement pour juger les hommes selon ce qu’ils ont faits. Ne me rejette pas, moi qui me suis souillé par les impuretés et les plaies de ce monde. Mais fortifie-moi, que je trouve miséricorde à Tes yeux. Tu as dis : « Qui demande quelque chose en mon nom la reçoit.»</a:t>
            </a:r>
          </a:p>
        </p:txBody>
      </p:sp>
    </p:spTree>
    <p:extLst>
      <p:ext uri="{BB962C8B-B14F-4D97-AF65-F5344CB8AC3E}">
        <p14:creationId xmlns:p14="http://schemas.microsoft.com/office/powerpoint/2010/main" val="3946324703"/>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51470"/>
            <a:ext cx="8553982" cy="2554545"/>
          </a:xfrm>
          <a:prstGeom prst="rect">
            <a:avLst/>
          </a:prstGeom>
        </p:spPr>
        <p:txBody>
          <a:bodyPr wrap="square">
            <a:spAutoFit/>
          </a:bodyPr>
          <a:lstStyle/>
          <a:p>
            <a:pPr algn="ctr" rtl="1"/>
            <a:r>
              <a:rPr lang="ar-AE" sz="3200" dirty="0">
                <a:solidFill>
                  <a:prstClr val="white"/>
                </a:solidFill>
                <a:latin typeface="Arial" panose="020B0604020202020204" pitchFamily="34" charset="0"/>
              </a:rPr>
              <a:t>من اجل هذا أنا الخاطئ أطلب إلي </a:t>
            </a:r>
            <a:r>
              <a:rPr lang="ar-AE" sz="3200" dirty="0" err="1">
                <a:solidFill>
                  <a:prstClr val="white"/>
                </a:solidFill>
                <a:latin typeface="Arial" panose="020B0604020202020204" pitchFamily="34" charset="0"/>
              </a:rPr>
              <a:t>لاهوتك</a:t>
            </a:r>
            <a:r>
              <a:rPr lang="ar-AE" sz="3200" dirty="0">
                <a:solidFill>
                  <a:prstClr val="white"/>
                </a:solidFill>
                <a:latin typeface="Arial" panose="020B0604020202020204" pitchFamily="34" charset="0"/>
              </a:rPr>
              <a:t> أن تعطيني ما قد وعدتني به للخلاص. نعم يا رب يا صانع الخيرات الغني والصالح أنت المعطي أكثر مما نطلب إليك، أنت هو الرحوم الذي بلا خطية. انظر إلي شعبك المنحنين لك بركبهم أيها الرؤوف كن غافراً لآثامهم،</a:t>
            </a:r>
          </a:p>
        </p:txBody>
      </p:sp>
      <p:sp>
        <p:nvSpPr>
          <p:cNvPr id="7" name="Rectangle 6"/>
          <p:cNvSpPr/>
          <p:nvPr/>
        </p:nvSpPr>
        <p:spPr>
          <a:xfrm>
            <a:off x="35497" y="2486313"/>
            <a:ext cx="9073007" cy="2400657"/>
          </a:xfrm>
          <a:prstGeom prst="rect">
            <a:avLst/>
          </a:prstGeom>
        </p:spPr>
        <p:txBody>
          <a:bodyPr wrap="square">
            <a:spAutoFit/>
          </a:bodyPr>
          <a:lstStyle/>
          <a:p>
            <a:pPr algn="ctr"/>
            <a:r>
              <a:rPr lang="fr-FR" sz="2500" b="1" dirty="0">
                <a:solidFill>
                  <a:prstClr val="white"/>
                </a:solidFill>
                <a:latin typeface="Book Antiqua" pitchFamily="18" charset="0"/>
              </a:rPr>
              <a:t>Pour cela, moi le pécheur, je demande à Ta divinité de me donner ce que Tu as promis pour le salut. Oui Seigneur bienfaisant, riche et bon, Tu donnes plus que nous demandions, Tu es le miséricordieux et le sans péché. Regarde Ton peuple qui s’agenouille devant Toi. Toi qui es compatissant, pardonne leurs iniquités.</a:t>
            </a:r>
          </a:p>
        </p:txBody>
      </p:sp>
    </p:spTree>
    <p:extLst>
      <p:ext uri="{BB962C8B-B14F-4D97-AF65-F5344CB8AC3E}">
        <p14:creationId xmlns:p14="http://schemas.microsoft.com/office/powerpoint/2010/main" val="3337348608"/>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254280"/>
            <a:ext cx="8553982" cy="1569660"/>
          </a:xfrm>
          <a:prstGeom prst="rect">
            <a:avLst/>
          </a:prstGeom>
        </p:spPr>
        <p:txBody>
          <a:bodyPr wrap="square">
            <a:spAutoFit/>
          </a:bodyPr>
          <a:lstStyle/>
          <a:p>
            <a:pPr algn="ctr" rtl="1"/>
            <a:r>
              <a:rPr lang="ar-AE" sz="3200" dirty="0">
                <a:solidFill>
                  <a:prstClr val="white"/>
                </a:solidFill>
                <a:latin typeface="Arial" panose="020B0604020202020204" pitchFamily="34" charset="0"/>
              </a:rPr>
              <a:t>واسمعهم من سمائك المقدسة. قدسهم بقوة يمينك المعطية الخلاص استرهم بظلال جناحيك. ولا تترك أعمال يديك. وان كانوا أخطأوا إليك اغفر زلاتهم. واقبل إليك طلباتهم لأن ركبهم منحنية لك.</a:t>
            </a:r>
          </a:p>
        </p:txBody>
      </p:sp>
      <p:sp>
        <p:nvSpPr>
          <p:cNvPr id="7" name="Rectangle 6"/>
          <p:cNvSpPr/>
          <p:nvPr/>
        </p:nvSpPr>
        <p:spPr>
          <a:xfrm>
            <a:off x="35497" y="2689123"/>
            <a:ext cx="9073007" cy="2015936"/>
          </a:xfrm>
          <a:prstGeom prst="rect">
            <a:avLst/>
          </a:prstGeom>
        </p:spPr>
        <p:txBody>
          <a:bodyPr wrap="square">
            <a:spAutoFit/>
          </a:bodyPr>
          <a:lstStyle/>
          <a:p>
            <a:pPr algn="ctr"/>
            <a:r>
              <a:rPr lang="fr-FR" sz="2500" b="1" dirty="0">
                <a:solidFill>
                  <a:prstClr val="white"/>
                </a:solidFill>
                <a:latin typeface="Book Antiqua" pitchFamily="18" charset="0"/>
              </a:rPr>
              <a:t>Écoute-les de Ton saint ciel, sanctifie-les de la force de Ta droite qui donne le salut. Recouvre-les de l’ombre de Tes ailes, ne délaisse pas l’œuvre de Tes mains. S’ils ont péché contre Toi, pardonne leurs iniquités. Reçois leurs supplications car leurs genoux sont fléchis pour Toi.</a:t>
            </a:r>
          </a:p>
        </p:txBody>
      </p:sp>
    </p:spTree>
    <p:extLst>
      <p:ext uri="{BB962C8B-B14F-4D97-AF65-F5344CB8AC3E}">
        <p14:creationId xmlns:p14="http://schemas.microsoft.com/office/powerpoint/2010/main" val="351380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48064" y="255445"/>
            <a:ext cx="3873462" cy="2800767"/>
          </a:xfrm>
          <a:prstGeom prst="rect">
            <a:avLst/>
          </a:prstGeom>
        </p:spPr>
        <p:txBody>
          <a:bodyPr wrap="square">
            <a:spAutoFit/>
          </a:bodyPr>
          <a:lstStyle/>
          <a:p>
            <a:pPr algn="just" rtl="1"/>
            <a:r>
              <a:rPr lang="ar-EG" sz="4400" dirty="0">
                <a:solidFill>
                  <a:prstClr val="white"/>
                </a:solidFill>
                <a:latin typeface="Arial" panose="020B0604020202020204" pitchFamily="34" charset="0"/>
              </a:rPr>
              <a:t>قدوس </a:t>
            </a:r>
            <a:r>
              <a:rPr lang="ar-EG" sz="4400" dirty="0" err="1">
                <a:solidFill>
                  <a:prstClr val="white"/>
                </a:solidFill>
                <a:latin typeface="Arial" panose="020B0604020202020204" pitchFamily="34" charset="0"/>
              </a:rPr>
              <a:t>قدوس</a:t>
            </a:r>
            <a:r>
              <a:rPr lang="ar-EG" sz="4400" dirty="0">
                <a:solidFill>
                  <a:prstClr val="white"/>
                </a:solidFill>
                <a:latin typeface="Arial" panose="020B0604020202020204" pitchFamily="34" charset="0"/>
              </a:rPr>
              <a:t> </a:t>
            </a:r>
            <a:r>
              <a:rPr lang="ar-EG" sz="4400" dirty="0" err="1">
                <a:solidFill>
                  <a:prstClr val="white"/>
                </a:solidFill>
                <a:latin typeface="Arial" panose="020B0604020202020204" pitchFamily="34" charset="0"/>
              </a:rPr>
              <a:t>قدوس</a:t>
            </a:r>
            <a:r>
              <a:rPr lang="ar-EG" sz="4400" dirty="0">
                <a:solidFill>
                  <a:prstClr val="white"/>
                </a:solidFill>
                <a:latin typeface="Arial" panose="020B0604020202020204" pitchFamily="34" charset="0"/>
              </a:rPr>
              <a:t> أيها الملك </a:t>
            </a:r>
            <a:r>
              <a:rPr lang="ar-EG" sz="4400" dirty="0" err="1">
                <a:solidFill>
                  <a:prstClr val="white"/>
                </a:solidFill>
                <a:latin typeface="Arial" panose="020B0604020202020204" pitchFamily="34" charset="0"/>
              </a:rPr>
              <a:t>السماوى</a:t>
            </a:r>
            <a:r>
              <a:rPr lang="ar-EG" sz="4400" dirty="0">
                <a:solidFill>
                  <a:prstClr val="white"/>
                </a:solidFill>
                <a:latin typeface="Arial" panose="020B0604020202020204" pitchFamily="34" charset="0"/>
              </a:rPr>
              <a:t> مع روحك القدوس . الروح ...</a:t>
            </a:r>
            <a:endParaRPr lang="fr-FR" sz="4400" dirty="0">
              <a:solidFill>
                <a:prstClr val="white"/>
              </a:solidFill>
              <a:latin typeface="Arial" panose="020B0604020202020204" pitchFamily="34" charset="0"/>
            </a:endParaRPr>
          </a:p>
        </p:txBody>
      </p:sp>
      <p:sp>
        <p:nvSpPr>
          <p:cNvPr id="6" name="Rectangle 5"/>
          <p:cNvSpPr/>
          <p:nvPr/>
        </p:nvSpPr>
        <p:spPr>
          <a:xfrm>
            <a:off x="323528" y="249493"/>
            <a:ext cx="4680520" cy="2139047"/>
          </a:xfrm>
          <a:prstGeom prst="rect">
            <a:avLst/>
          </a:prstGeom>
        </p:spPr>
        <p:txBody>
          <a:bodyPr wrap="square">
            <a:spAutoFit/>
          </a:bodyPr>
          <a:lstStyle/>
          <a:p>
            <a:pPr algn="just"/>
            <a:r>
              <a:rPr lang="fr-FR" sz="3400" dirty="0">
                <a:solidFill>
                  <a:prstClr val="white"/>
                </a:solidFill>
                <a:latin typeface="CS Avva Shenouda" pitchFamily="34" charset="0"/>
              </a:rPr>
              <a:t>`&lt;</a:t>
            </a:r>
            <a:r>
              <a:rPr lang="fr-FR" sz="3400" dirty="0" err="1">
                <a:solidFill>
                  <a:prstClr val="white"/>
                </a:solidFill>
                <a:latin typeface="CS Avva Shenouda" pitchFamily="34" charset="0"/>
              </a:rPr>
              <a:t>ouab</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ouab</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ouab</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Pouro</a:t>
            </a:r>
            <a:r>
              <a:rPr lang="fr-FR" sz="3400" dirty="0">
                <a:solidFill>
                  <a:prstClr val="white"/>
                </a:solidFill>
                <a:latin typeface="CS Avva Shenouda" pitchFamily="34" charset="0"/>
              </a:rPr>
              <a:t> `n`</a:t>
            </a:r>
            <a:r>
              <a:rPr lang="fr-FR" sz="3400" dirty="0" err="1">
                <a:solidFill>
                  <a:prstClr val="white"/>
                </a:solidFill>
                <a:latin typeface="CS Avva Shenouda" pitchFamily="34" charset="0"/>
              </a:rPr>
              <a:t>epouranion</a:t>
            </a:r>
            <a:r>
              <a:rPr lang="fr-FR" sz="3400" dirty="0">
                <a:solidFill>
                  <a:prstClr val="white"/>
                </a:solidFill>
                <a:latin typeface="CS Avva Shenouda" pitchFamily="34" charset="0"/>
              </a:rPr>
              <a:t>@ nem </a:t>
            </a:r>
            <a:r>
              <a:rPr lang="fr-FR" sz="3400" dirty="0" err="1">
                <a:solidFill>
                  <a:prstClr val="white"/>
                </a:solidFill>
                <a:latin typeface="CS Avva Shenouda" pitchFamily="34" charset="0"/>
              </a:rPr>
              <a:t>Pek`pneuma</a:t>
            </a:r>
            <a:r>
              <a:rPr lang="fr-FR" sz="3400" dirty="0">
                <a:solidFill>
                  <a:prstClr val="white"/>
                </a:solidFill>
                <a:latin typeface="CS Avva Shenouda" pitchFamily="34" charset="0"/>
              </a:rPr>
              <a:t> =e=;=u@ </a:t>
            </a:r>
            <a:r>
              <a:rPr lang="fr-FR" sz="3100" dirty="0" err="1">
                <a:solidFill>
                  <a:prstClr val="white"/>
                </a:solidFill>
                <a:latin typeface="CS Avva Shenouda" pitchFamily="34" charset="0"/>
              </a:rPr>
              <a:t>pi`Pneuma</a:t>
            </a:r>
            <a:r>
              <a:rPr lang="fr-FR" sz="3100" dirty="0">
                <a:solidFill>
                  <a:prstClr val="white"/>
                </a:solidFill>
                <a:latin typeface="CS Avva Shenouda" pitchFamily="34" charset="0"/>
              </a:rPr>
              <a:t> `</a:t>
            </a:r>
            <a:r>
              <a:rPr lang="fr-FR" sz="3100" dirty="0" err="1">
                <a:solidFill>
                  <a:prstClr val="white"/>
                </a:solidFill>
                <a:latin typeface="CS Avva Shenouda" pitchFamily="34" charset="0"/>
              </a:rPr>
              <a:t>mParaklyton</a:t>
            </a:r>
            <a:r>
              <a:rPr lang="fr-FR" sz="3100" dirty="0">
                <a:solidFill>
                  <a:prstClr val="white"/>
                </a:solidFill>
                <a:latin typeface="CS Avva Shenouda" pitchFamily="34" charset="0"/>
              </a:rPr>
              <a:t>.</a:t>
            </a:r>
          </a:p>
        </p:txBody>
      </p:sp>
      <p:sp>
        <p:nvSpPr>
          <p:cNvPr id="7" name="Rectangle 6"/>
          <p:cNvSpPr/>
          <p:nvPr/>
        </p:nvSpPr>
        <p:spPr>
          <a:xfrm>
            <a:off x="1331640" y="2787774"/>
            <a:ext cx="6480720" cy="2062103"/>
          </a:xfrm>
          <a:prstGeom prst="rect">
            <a:avLst/>
          </a:prstGeom>
        </p:spPr>
        <p:txBody>
          <a:bodyPr wrap="square">
            <a:spAutoFit/>
          </a:bodyPr>
          <a:lstStyle/>
          <a:p>
            <a:pPr algn="ctr"/>
            <a:r>
              <a:rPr lang="fr-FR" sz="3200" b="1" dirty="0">
                <a:solidFill>
                  <a:prstClr val="white"/>
                </a:solidFill>
                <a:latin typeface="Book Antiqua" pitchFamily="18" charset="0"/>
              </a:rPr>
              <a:t>Saint, Saint, Saint, </a:t>
            </a:r>
          </a:p>
          <a:p>
            <a:pPr algn="ctr"/>
            <a:r>
              <a:rPr lang="fr-FR" sz="3200" b="1" dirty="0">
                <a:solidFill>
                  <a:prstClr val="white"/>
                </a:solidFill>
                <a:latin typeface="Book Antiqua" pitchFamily="18" charset="0"/>
              </a:rPr>
              <a:t>ô Roi </a:t>
            </a:r>
            <a:r>
              <a:rPr lang="fr-FR" sz="3200" b="1" dirty="0" err="1">
                <a:solidFill>
                  <a:prstClr val="white"/>
                </a:solidFill>
                <a:latin typeface="Book Antiqua" pitchFamily="18" charset="0"/>
              </a:rPr>
              <a:t>celeste</a:t>
            </a:r>
            <a:r>
              <a:rPr lang="fr-FR" sz="3200" b="1" dirty="0">
                <a:solidFill>
                  <a:prstClr val="white"/>
                </a:solidFill>
                <a:latin typeface="Book Antiqua" pitchFamily="18" charset="0"/>
              </a:rPr>
              <a:t> </a:t>
            </a:r>
          </a:p>
          <a:p>
            <a:pPr algn="ctr"/>
            <a:r>
              <a:rPr lang="fr-FR" sz="3200" b="1" dirty="0">
                <a:solidFill>
                  <a:prstClr val="white"/>
                </a:solidFill>
                <a:latin typeface="Book Antiqua" pitchFamily="18" charset="0"/>
              </a:rPr>
              <a:t>avec Ton Esprit Saint, </a:t>
            </a:r>
          </a:p>
          <a:p>
            <a:pPr algn="ctr"/>
            <a:r>
              <a:rPr lang="fr-FR" sz="3200" b="1" dirty="0">
                <a:solidFill>
                  <a:prstClr val="white"/>
                </a:solidFill>
                <a:latin typeface="Book Antiqua" pitchFamily="18" charset="0"/>
              </a:rPr>
              <a:t>l’Esprit Consolateur.</a:t>
            </a:r>
          </a:p>
        </p:txBody>
      </p:sp>
    </p:spTree>
    <p:extLst>
      <p:ext uri="{BB962C8B-B14F-4D97-AF65-F5344CB8AC3E}">
        <p14:creationId xmlns:p14="http://schemas.microsoft.com/office/powerpoint/2010/main" val="2815743555"/>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254281"/>
            <a:ext cx="8553982" cy="2062103"/>
          </a:xfrm>
          <a:prstGeom prst="rect">
            <a:avLst/>
          </a:prstGeom>
        </p:spPr>
        <p:txBody>
          <a:bodyPr wrap="square">
            <a:spAutoFit/>
          </a:bodyPr>
          <a:lstStyle/>
          <a:p>
            <a:pPr algn="ctr" rtl="1"/>
            <a:r>
              <a:rPr lang="ar-AE" sz="3200" dirty="0">
                <a:solidFill>
                  <a:prstClr val="white"/>
                </a:solidFill>
                <a:latin typeface="Arial" panose="020B0604020202020204" pitchFamily="34" charset="0"/>
              </a:rPr>
              <a:t>مد يديك إليهم واعنهم، واقبل طلباتنا وطلباتهم. كمثل البخور المقبول أمامك. أيها الرب الصالح الذي أنقذنا من كل سهم طائر في النهار. أنقذنا من كل أمر يسلك في الظلمة. اقبل إليك ذبيحتنا المسائية التي هي رفع أيدينا. </a:t>
            </a:r>
          </a:p>
        </p:txBody>
      </p:sp>
      <p:sp>
        <p:nvSpPr>
          <p:cNvPr id="7" name="Rectangle 6"/>
          <p:cNvSpPr/>
          <p:nvPr/>
        </p:nvSpPr>
        <p:spPr>
          <a:xfrm>
            <a:off x="35497" y="2689123"/>
            <a:ext cx="9073007" cy="2015936"/>
          </a:xfrm>
          <a:prstGeom prst="rect">
            <a:avLst/>
          </a:prstGeom>
        </p:spPr>
        <p:txBody>
          <a:bodyPr wrap="square">
            <a:spAutoFit/>
          </a:bodyPr>
          <a:lstStyle/>
          <a:p>
            <a:pPr algn="ctr"/>
            <a:r>
              <a:rPr lang="fr-FR" sz="2500" b="1" dirty="0">
                <a:solidFill>
                  <a:prstClr val="white"/>
                </a:solidFill>
                <a:latin typeface="Book Antiqua" pitchFamily="18" charset="0"/>
              </a:rPr>
              <a:t>Tends Ta main vers eux et supporte-les. Accepte nos supplications et les leurs comme l’encens acceptable devant Toi. Ô bon Seigneur qui nous a sauvés de toute flèche volante le jour, sauve-nous de tout danger la nuit. Reçois notre sacrifice du soir qui est l’élévation de nos mains. </a:t>
            </a:r>
          </a:p>
        </p:txBody>
      </p:sp>
    </p:spTree>
    <p:extLst>
      <p:ext uri="{BB962C8B-B14F-4D97-AF65-F5344CB8AC3E}">
        <p14:creationId xmlns:p14="http://schemas.microsoft.com/office/powerpoint/2010/main" val="702159220"/>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20538"/>
            <a:ext cx="8553982" cy="2554545"/>
          </a:xfrm>
          <a:prstGeom prst="rect">
            <a:avLst/>
          </a:prstGeom>
        </p:spPr>
        <p:txBody>
          <a:bodyPr wrap="square">
            <a:spAutoFit/>
          </a:bodyPr>
          <a:lstStyle/>
          <a:p>
            <a:pPr algn="ctr" rtl="1"/>
            <a:r>
              <a:rPr lang="ar-AE" sz="3200" dirty="0">
                <a:solidFill>
                  <a:prstClr val="white"/>
                </a:solidFill>
                <a:latin typeface="Arial" panose="020B0604020202020204" pitchFamily="34" charset="0"/>
              </a:rPr>
              <a:t>انعم علينا بان نتجاوز ميدان الليل ونحن غير مجربين من الشرير، ونجنا من كل قلق ومن كل مخافة إبليس كائنة علينا. هب لنفوسنا خشوعاً واجعل اهتماماً لنقف في أفكارنا أمام منبرك المرهوب سمّر خوفك في لحمنا، اقتل أعضاءنا الأرضية. لنستضيء في وحدة الليل بمعاينة أحكامك.</a:t>
            </a:r>
          </a:p>
        </p:txBody>
      </p:sp>
      <p:sp>
        <p:nvSpPr>
          <p:cNvPr id="7" name="Rectangle 6"/>
          <p:cNvSpPr/>
          <p:nvPr/>
        </p:nvSpPr>
        <p:spPr>
          <a:xfrm>
            <a:off x="35497" y="2355726"/>
            <a:ext cx="9073007" cy="2462213"/>
          </a:xfrm>
          <a:prstGeom prst="rect">
            <a:avLst/>
          </a:prstGeom>
        </p:spPr>
        <p:txBody>
          <a:bodyPr wrap="square">
            <a:spAutoFit/>
          </a:bodyPr>
          <a:lstStyle/>
          <a:p>
            <a:pPr algn="ctr"/>
            <a:r>
              <a:rPr lang="fr-FR" sz="2200" b="1" dirty="0">
                <a:solidFill>
                  <a:prstClr val="white"/>
                </a:solidFill>
                <a:latin typeface="Book Antiqua" pitchFamily="18" charset="0"/>
              </a:rPr>
              <a:t>Accorde-nous de passer la nuit sans être tentés par le mal. Délivre-nous de toute anxiété et de toute crainte de Satan en nous. Donne de la solennité à nos âmes et accorde nous de nous tenir attentifs dans nos pensées devant Ton redoutable trône. Cloue Ta crainte dans notre chair, mortifie nos membres terrestres. Que nous soyons illuminés dans la solitude de la nuit par la connaissance de Tes justices.</a:t>
            </a:r>
          </a:p>
        </p:txBody>
      </p:sp>
    </p:spTree>
    <p:extLst>
      <p:ext uri="{BB962C8B-B14F-4D97-AF65-F5344CB8AC3E}">
        <p14:creationId xmlns:p14="http://schemas.microsoft.com/office/powerpoint/2010/main" val="3845692316"/>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51470"/>
            <a:ext cx="8553982" cy="2554545"/>
          </a:xfrm>
          <a:prstGeom prst="rect">
            <a:avLst/>
          </a:prstGeom>
        </p:spPr>
        <p:txBody>
          <a:bodyPr wrap="square">
            <a:spAutoFit/>
          </a:bodyPr>
          <a:lstStyle/>
          <a:p>
            <a:pPr algn="ctr" rtl="1"/>
            <a:r>
              <a:rPr lang="ar-AE" sz="3200" dirty="0">
                <a:solidFill>
                  <a:prstClr val="white"/>
                </a:solidFill>
                <a:latin typeface="Arial" panose="020B0604020202020204" pitchFamily="34" charset="0"/>
              </a:rPr>
              <a:t>انزع عنا كل الخيالات الباطلة وكل الشهوات المؤلمة. أنهضنا وقت الصلاة ونحن ثابتون في أمانتك نامون في أوامرك لأنك أنت هو </a:t>
            </a:r>
            <a:r>
              <a:rPr lang="ar-AE" sz="3200" dirty="0" err="1">
                <a:solidFill>
                  <a:prstClr val="white"/>
                </a:solidFill>
                <a:latin typeface="Arial" panose="020B0604020202020204" pitchFamily="34" charset="0"/>
              </a:rPr>
              <a:t>إلهنا.و</a:t>
            </a:r>
            <a:r>
              <a:rPr lang="ar-AE" sz="3200" dirty="0">
                <a:solidFill>
                  <a:prstClr val="white"/>
                </a:solidFill>
                <a:latin typeface="Arial" panose="020B0604020202020204" pitchFamily="34" charset="0"/>
              </a:rPr>
              <a:t> نرسل لك إلي فوق المجد والإكرام والسجود مع أبيك الصالح والروح القدس المحيي المساوي لك، الآن وكل أوان وإلي دهر الدهرين أمين.</a:t>
            </a:r>
          </a:p>
        </p:txBody>
      </p:sp>
      <p:sp>
        <p:nvSpPr>
          <p:cNvPr id="7" name="Rectangle 6"/>
          <p:cNvSpPr/>
          <p:nvPr/>
        </p:nvSpPr>
        <p:spPr>
          <a:xfrm>
            <a:off x="35497" y="2427734"/>
            <a:ext cx="9073007" cy="2462213"/>
          </a:xfrm>
          <a:prstGeom prst="rect">
            <a:avLst/>
          </a:prstGeom>
        </p:spPr>
        <p:txBody>
          <a:bodyPr wrap="square">
            <a:spAutoFit/>
          </a:bodyPr>
          <a:lstStyle/>
          <a:p>
            <a:pPr algn="ctr"/>
            <a:r>
              <a:rPr lang="fr-FR" sz="2200" b="1" dirty="0">
                <a:solidFill>
                  <a:prstClr val="white"/>
                </a:solidFill>
                <a:latin typeface="Book Antiqua" pitchFamily="18" charset="0"/>
              </a:rPr>
              <a:t>Eloigne de nous toutes les vaines fantaisies et toutes les envies douloureuses. Eveille-nous au temps de la prière, en étant affermis dans Ta foi, grandissant dans l’application de Tes commandements car Tu es notre Dieu. Nous T’adressons toute gloire, honneur et adoration, avec Ton Père très Bon et le Saint-Esprit Vivifiant et Consubstantiel à Toi, maintenant et toujours et pour les siècles des siècles. Amen.</a:t>
            </a:r>
          </a:p>
        </p:txBody>
      </p:sp>
    </p:spTree>
    <p:extLst>
      <p:ext uri="{BB962C8B-B14F-4D97-AF65-F5344CB8AC3E}">
        <p14:creationId xmlns:p14="http://schemas.microsoft.com/office/powerpoint/2010/main" val="2877493610"/>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3508" y="1923678"/>
            <a:ext cx="8856984" cy="861774"/>
          </a:xfrm>
          <a:prstGeom prst="rect">
            <a:avLst/>
          </a:prstGeom>
        </p:spPr>
        <p:txBody>
          <a:bodyPr wrap="square">
            <a:spAutoFit/>
          </a:bodyPr>
          <a:lstStyle/>
          <a:p>
            <a:pPr algn="ctr"/>
            <a:r>
              <a:rPr lang="fr-FR" sz="2500" b="1" dirty="0">
                <a:solidFill>
                  <a:prstClr val="white"/>
                </a:solidFill>
                <a:latin typeface="Book Antiqua" pitchFamily="18" charset="0"/>
              </a:rPr>
              <a:t>3</a:t>
            </a:r>
            <a:r>
              <a:rPr lang="fr-FR" sz="2500" b="1" baseline="30000" dirty="0">
                <a:solidFill>
                  <a:prstClr val="white"/>
                </a:solidFill>
                <a:latin typeface="Book Antiqua" pitchFamily="18" charset="0"/>
              </a:rPr>
              <a:t>ème</a:t>
            </a:r>
            <a:r>
              <a:rPr lang="fr-FR" sz="2500" b="1" dirty="0">
                <a:solidFill>
                  <a:prstClr val="white"/>
                </a:solidFill>
                <a:latin typeface="Book Antiqua" pitchFamily="18" charset="0"/>
              </a:rPr>
              <a:t> Prosternation </a:t>
            </a:r>
          </a:p>
          <a:p>
            <a:pPr algn="ctr"/>
            <a:r>
              <a:rPr lang="fr-FR" sz="2500" b="1" dirty="0">
                <a:solidFill>
                  <a:prstClr val="white"/>
                </a:solidFill>
                <a:latin typeface="Book Antiqua" pitchFamily="18" charset="0"/>
              </a:rPr>
              <a:t>(sur la mélodie annuelle et devant l’autel)</a:t>
            </a:r>
          </a:p>
        </p:txBody>
      </p:sp>
    </p:spTree>
    <p:extLst>
      <p:ext uri="{BB962C8B-B14F-4D97-AF65-F5344CB8AC3E}">
        <p14:creationId xmlns:p14="http://schemas.microsoft.com/office/powerpoint/2010/main" val="3611140173"/>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23816" name="Group 40"/>
          <p:cNvGraphicFramePr>
            <a:graphicFrameLocks noGrp="1"/>
          </p:cNvGraphicFramePr>
          <p:nvPr>
            <p:ph/>
            <p:extLst>
              <p:ext uri="{D42A27DB-BD31-4B8C-83A1-F6EECF244321}">
                <p14:modId xmlns:p14="http://schemas.microsoft.com/office/powerpoint/2010/main" val="1033178880"/>
              </p:ext>
            </p:extLst>
          </p:nvPr>
        </p:nvGraphicFramePr>
        <p:xfrm>
          <a:off x="0" y="0"/>
          <a:ext cx="9144000" cy="5209128"/>
        </p:xfrm>
        <a:graphic>
          <a:graphicData uri="http://schemas.openxmlformats.org/drawingml/2006/table">
            <a:tbl>
              <a:tblPr/>
              <a:tblGrid>
                <a:gridCol w="3339830">
                  <a:extLst>
                    <a:ext uri="{9D8B030D-6E8A-4147-A177-3AD203B41FA5}">
                      <a16:colId xmlns:a16="http://schemas.microsoft.com/office/drawing/2014/main" val="20000"/>
                    </a:ext>
                  </a:extLst>
                </a:gridCol>
                <a:gridCol w="328957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5143500">
                <a:tc>
                  <a:txBody>
                    <a:bodyPr/>
                    <a:lstStyle/>
                    <a:p>
                      <a:pPr marL="72000" marR="0" lvl="0" indent="0" algn="just" defTabSz="914400" rtl="0" eaLnBrk="1" fontAlgn="base" latinLnBrk="0" hangingPunct="1">
                        <a:lnSpc>
                          <a:spcPct val="100000"/>
                        </a:lnSpc>
                        <a:spcBef>
                          <a:spcPct val="20000"/>
                        </a:spcBef>
                        <a:spcAft>
                          <a:spcPct val="0"/>
                        </a:spcAft>
                        <a:buClrTx/>
                        <a:buSzTx/>
                        <a:buFontTx/>
                        <a:buNone/>
                        <a:tabLst/>
                      </a:pPr>
                      <a:r>
                        <a:rPr kumimoji="0" lang="en-US" sz="2000" b="0" i="0" u="sng" strike="noStrike" cap="none" normalizeH="0" baseline="0" dirty="0" err="1">
                          <a:ln>
                            <a:noFill/>
                          </a:ln>
                          <a:solidFill>
                            <a:srgbClr val="FF9900"/>
                          </a:solidFill>
                          <a:effectLst/>
                          <a:latin typeface="Coptic1" pitchFamily="2" charset="0"/>
                          <a:cs typeface="Arial" charset="0"/>
                        </a:rPr>
                        <a:t>Piou</a:t>
                      </a:r>
                      <a:r>
                        <a:rPr kumimoji="0" lang="en-US" sz="2000" b="0" i="0" u="sng" strike="noStrike" cap="none" normalizeH="0" baseline="0" dirty="0">
                          <a:ln>
                            <a:noFill/>
                          </a:ln>
                          <a:solidFill>
                            <a:srgbClr val="FF9900"/>
                          </a:solidFill>
                          <a:effectLst/>
                          <a:latin typeface="Coptic1" pitchFamily="2" charset="0"/>
                          <a:cs typeface="Arial" charset="0"/>
                        </a:rPr>
                        <a:t>/b :</a:t>
                      </a:r>
                    </a:p>
                    <a:p>
                      <a:pPr marL="72000" marR="0" lvl="0" indent="0" algn="just"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dirty="0" err="1">
                          <a:ln>
                            <a:noFill/>
                          </a:ln>
                          <a:solidFill>
                            <a:srgbClr val="FFFFFF"/>
                          </a:solidFill>
                          <a:effectLst/>
                          <a:latin typeface="Coptic1" pitchFamily="2" charset="0"/>
                          <a:cs typeface="Arial" charset="0"/>
                        </a:rPr>
                        <a:t>E~le</a:t>
                      </a:r>
                      <a:r>
                        <a:rPr kumimoji="0" lang="en-US" sz="2600" b="0" i="0" u="none" strike="noStrike" cap="none" normalizeH="0" baseline="0" dirty="0">
                          <a:ln>
                            <a:noFill/>
                          </a:ln>
                          <a:solidFill>
                            <a:srgbClr val="FFFFFF"/>
                          </a:solidFill>
                          <a:effectLst/>
                          <a:latin typeface="Coptic1" pitchFamily="2" charset="0"/>
                          <a:cs typeface="Arial" charset="0"/>
                        </a:rPr>
                        <a:t>/~con /~mac o~ </a:t>
                      </a:r>
                      <a:r>
                        <a:rPr kumimoji="0" lang="en-US" sz="2600" b="0" i="0" u="none" strike="noStrike" cap="none" normalizeH="0" baseline="0" dirty="0" err="1">
                          <a:ln>
                            <a:noFill/>
                          </a:ln>
                          <a:solidFill>
                            <a:srgbClr val="FFFFFF"/>
                          </a:solidFill>
                          <a:effectLst/>
                          <a:latin typeface="Coptic1" pitchFamily="2" charset="0"/>
                          <a:cs typeface="Arial" charset="0"/>
                        </a:rPr>
                        <a:t>Yeoc</a:t>
                      </a:r>
                      <a:r>
                        <a:rPr kumimoji="0" lang="en-US" sz="2600" b="0" i="0" u="none" strike="noStrike" cap="none" normalizeH="0" baseline="0" dirty="0">
                          <a:ln>
                            <a:noFill/>
                          </a:ln>
                          <a:solidFill>
                            <a:srgbClr val="FFFFFF"/>
                          </a:solidFill>
                          <a:effectLst/>
                          <a:latin typeface="Coptic1" pitchFamily="2" charset="0"/>
                          <a:cs typeface="Arial" charset="0"/>
                        </a:rPr>
                        <a:t> o~ Pat/r o~ </a:t>
                      </a:r>
                      <a:r>
                        <a:rPr kumimoji="0" lang="en-US" sz="2600" b="0" i="0" u="none" strike="noStrike" cap="none" normalizeH="0" baseline="0" dirty="0" err="1">
                          <a:ln>
                            <a:noFill/>
                          </a:ln>
                          <a:solidFill>
                            <a:srgbClr val="FFFFFF"/>
                          </a:solidFill>
                          <a:effectLst/>
                          <a:latin typeface="Coptic1" pitchFamily="2" charset="0"/>
                          <a:cs typeface="Arial" charset="0"/>
                        </a:rPr>
                        <a:t>Pantokratwr</a:t>
                      </a:r>
                      <a:r>
                        <a:rPr kumimoji="0" lang="en-US" sz="2600" b="0" i="0" u="none" strike="noStrike" cap="none" normalizeH="0" baseline="0" dirty="0">
                          <a:ln>
                            <a:noFill/>
                          </a:ln>
                          <a:solidFill>
                            <a:srgbClr val="FFFFFF"/>
                          </a:solidFill>
                          <a:effectLst/>
                          <a:latin typeface="Coptic1" pitchFamily="2" charset="0"/>
                          <a:cs typeface="Arial" charset="0"/>
                        </a:rPr>
                        <a:t> : </a:t>
                      </a:r>
                      <a:r>
                        <a:rPr kumimoji="0" lang="en-US" sz="2600" b="0" i="0" u="none" strike="noStrike" cap="none" normalizeH="0" baseline="0" dirty="0" err="1">
                          <a:ln>
                            <a:noFill/>
                          </a:ln>
                          <a:solidFill>
                            <a:srgbClr val="FFFFFF"/>
                          </a:solidFill>
                          <a:effectLst/>
                          <a:latin typeface="Coptic1" pitchFamily="2" charset="0"/>
                          <a:cs typeface="Arial" charset="0"/>
                        </a:rPr>
                        <a:t>PanA~gia</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T~riac</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e~le</a:t>
                      </a:r>
                      <a:r>
                        <a:rPr kumimoji="0" lang="en-US" sz="2600" b="0" i="0" u="none" strike="noStrike" cap="none" normalizeH="0" baseline="0" dirty="0">
                          <a:ln>
                            <a:noFill/>
                          </a:ln>
                          <a:solidFill>
                            <a:srgbClr val="FFFFFF"/>
                          </a:solidFill>
                          <a:effectLst/>
                          <a:latin typeface="Coptic1" pitchFamily="2" charset="0"/>
                          <a:cs typeface="Arial" charset="0"/>
                        </a:rPr>
                        <a:t>/~con /~mac : P~{</a:t>
                      </a:r>
                      <a:r>
                        <a:rPr kumimoji="0" lang="en-US" sz="2600" b="0" i="0" u="none" strike="noStrike" cap="none" normalizeH="0" baseline="0" dirty="0" err="1">
                          <a:ln>
                            <a:noFill/>
                          </a:ln>
                          <a:solidFill>
                            <a:srgbClr val="FFFFFF"/>
                          </a:solidFill>
                          <a:effectLst/>
                          <a:latin typeface="Coptic1" pitchFamily="2" charset="0"/>
                          <a:cs typeface="Arial" charset="0"/>
                        </a:rPr>
                        <a:t>oic</a:t>
                      </a:r>
                      <a:r>
                        <a:rPr kumimoji="0" lang="en-US" sz="2600" b="0" i="0" u="none" strike="noStrike" cap="none" normalizeH="0" baseline="0" dirty="0">
                          <a:ln>
                            <a:noFill/>
                          </a:ln>
                          <a:solidFill>
                            <a:srgbClr val="FFFFFF"/>
                          </a:solidFill>
                          <a:effectLst/>
                          <a:latin typeface="Coptic1" pitchFamily="2" charset="0"/>
                          <a:cs typeface="Arial" charset="0"/>
                        </a:rPr>
                        <a:t> V~} </a:t>
                      </a:r>
                      <a:r>
                        <a:rPr kumimoji="0" lang="en-US" sz="2600" b="0" i="0" u="none" strike="noStrike" cap="none" normalizeH="0" baseline="0" dirty="0" err="1">
                          <a:ln>
                            <a:noFill/>
                          </a:ln>
                          <a:solidFill>
                            <a:srgbClr val="FFFFFF"/>
                          </a:solidFill>
                          <a:effectLst/>
                          <a:latin typeface="Coptic1" pitchFamily="2" charset="0"/>
                          <a:cs typeface="Arial" charset="0"/>
                        </a:rPr>
                        <a:t>n~te</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nijom</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swpi</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neman</a:t>
                      </a:r>
                      <a:r>
                        <a:rPr kumimoji="0" lang="en-US" sz="2600" b="0" i="0" u="none" strike="noStrike" cap="none" normalizeH="0" baseline="0" dirty="0">
                          <a:ln>
                            <a:noFill/>
                          </a:ln>
                          <a:solidFill>
                            <a:srgbClr val="FFFFFF"/>
                          </a:solidFill>
                          <a:effectLst/>
                          <a:latin typeface="Coptic1" pitchFamily="2" charset="0"/>
                          <a:cs typeface="Arial" charset="0"/>
                        </a:rPr>
                        <a:t> : je </a:t>
                      </a:r>
                      <a:r>
                        <a:rPr kumimoji="0" lang="en-US" sz="2600" b="0" i="0" u="none" strike="noStrike" cap="none" normalizeH="0" baseline="0" dirty="0" err="1">
                          <a:ln>
                            <a:noFill/>
                          </a:ln>
                          <a:solidFill>
                            <a:srgbClr val="FFFFFF"/>
                          </a:solidFill>
                          <a:effectLst/>
                          <a:latin typeface="Coptic1" pitchFamily="2" charset="0"/>
                          <a:cs typeface="Arial" charset="0"/>
                        </a:rPr>
                        <a:t>m~mon</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n~tan</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n~oubo</a:t>
                      </a:r>
                      <a:r>
                        <a:rPr kumimoji="0" lang="en-US" sz="2600" b="0" i="0" u="none" strike="noStrike" cap="none" normalizeH="0" baseline="0" dirty="0">
                          <a:ln>
                            <a:noFill/>
                          </a:ln>
                          <a:solidFill>
                            <a:srgbClr val="FFFFFF"/>
                          </a:solidFill>
                          <a:effectLst/>
                          <a:latin typeface="Coptic1" pitchFamily="2" charset="0"/>
                          <a:cs typeface="Arial" charset="0"/>
                        </a:rPr>
                        <a:t>/~</a:t>
                      </a:r>
                      <a:r>
                        <a:rPr kumimoji="0" lang="en-US" sz="2600" b="0" i="0" u="none" strike="noStrike" cap="none" normalizeH="0" baseline="0" dirty="0" err="1">
                          <a:ln>
                            <a:noFill/>
                          </a:ln>
                          <a:solidFill>
                            <a:srgbClr val="FFFFFF"/>
                          </a:solidFill>
                          <a:effectLst/>
                          <a:latin typeface="Coptic1" pitchFamily="2" charset="0"/>
                          <a:cs typeface="Arial" charset="0"/>
                        </a:rPr>
                        <a:t>yoc</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qen</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neny~li</a:t>
                      </a:r>
                      <a:r>
                        <a:rPr kumimoji="0" lang="en-US" sz="2600" b="0" i="0" u="none" strike="noStrike" cap="none" normalizeH="0" baseline="0" dirty="0" err="1">
                          <a:ln>
                            <a:noFill/>
                          </a:ln>
                          <a:solidFill>
                            <a:srgbClr val="FFFFFF"/>
                          </a:solidFill>
                          <a:effectLst/>
                          <a:latin typeface="Coptic1" pitchFamily="2" charset="0"/>
                          <a:cs typeface="Arial" charset="0"/>
                          <a:sym typeface="Symbol" pitchFamily="18" charset="2"/>
                        </a:rPr>
                        <a:t>'</a:t>
                      </a:r>
                      <a:r>
                        <a:rPr kumimoji="0" lang="en-US" sz="2600" b="0" i="0" u="none" strike="noStrike" cap="none" normalizeH="0" baseline="0" dirty="0" err="1">
                          <a:ln>
                            <a:noFill/>
                          </a:ln>
                          <a:solidFill>
                            <a:srgbClr val="FFFFFF"/>
                          </a:solidFill>
                          <a:effectLst/>
                          <a:latin typeface="Coptic1" pitchFamily="2" charset="0"/>
                          <a:cs typeface="Arial" charset="0"/>
                        </a:rPr>
                        <a:t>ic</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nem</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nenhojhej</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e~b</a:t>
                      </a:r>
                      <a:r>
                        <a:rPr kumimoji="0" lang="en-US" sz="2600" b="0" i="0" u="none" strike="noStrike" cap="none" normalizeH="0" baseline="0" dirty="0">
                          <a:ln>
                            <a:noFill/>
                          </a:ln>
                          <a:solidFill>
                            <a:srgbClr val="FFFFFF"/>
                          </a:solidFill>
                          <a:effectLst/>
                          <a:latin typeface="Coptic1" pitchFamily="2" charset="0"/>
                          <a:cs typeface="Arial" charset="0"/>
                        </a:rPr>
                        <a:t>/l </a:t>
                      </a:r>
                      <a:r>
                        <a:rPr kumimoji="0" lang="en-US" sz="2600" b="0" i="0" u="none" strike="noStrike" cap="none" normalizeH="0" baseline="0" dirty="0" err="1">
                          <a:ln>
                            <a:noFill/>
                          </a:ln>
                          <a:solidFill>
                            <a:srgbClr val="FFFFFF"/>
                          </a:solidFill>
                          <a:effectLst/>
                          <a:latin typeface="Coptic1" pitchFamily="2" charset="0"/>
                          <a:cs typeface="Arial" charset="0"/>
                        </a:rPr>
                        <a:t>e~rok</a:t>
                      </a:r>
                      <a:r>
                        <a:rPr kumimoji="0" lang="en-US" sz="2600" b="0" i="0" u="none" strike="noStrike" cap="none" normalizeH="0" baseline="0" dirty="0">
                          <a:ln>
                            <a:noFill/>
                          </a:ln>
                          <a:solidFill>
                            <a:srgbClr val="FFFFFF"/>
                          </a:solidFill>
                          <a:effectLst/>
                          <a:latin typeface="Coptic1" pitchFamily="2" charset="0"/>
                          <a:cs typeface="Arial" charset="0"/>
                        </a:rPr>
                        <a:t>. </a:t>
                      </a:r>
                    </a:p>
                  </a:txBody>
                  <a:tcPr marL="0" marR="0" marT="35100" marB="35100" horzOverflow="overflow">
                    <a:lnL cap="flat">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Arial" panose="020B0604020202020204" pitchFamily="34" charset="0"/>
                          <a:cs typeface="Arial" charset="0"/>
                        </a:rPr>
                        <a:t>Le prêtre :</a:t>
                      </a:r>
                      <a:endParaRPr kumimoji="0" lang="en-US" sz="2000" b="0" i="0" u="none" strike="noStrike" cap="none" normalizeH="0" baseline="0" dirty="0">
                        <a:ln>
                          <a:noFill/>
                        </a:ln>
                        <a:solidFill>
                          <a:srgbClr val="FFFFFF"/>
                        </a:solidFill>
                        <a:effectLst/>
                        <a:latin typeface="Arial" panose="020B0604020202020204" pitchFamily="34"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600" b="0" i="0" u="none" strike="noStrike" cap="none" normalizeH="0" baseline="0" dirty="0">
                          <a:ln>
                            <a:noFill/>
                          </a:ln>
                          <a:solidFill>
                            <a:srgbClr val="FFFFFF"/>
                          </a:solidFill>
                          <a:effectLst/>
                          <a:latin typeface="Arial" panose="020B0604020202020204" pitchFamily="34" charset="0"/>
                          <a:cs typeface="Arial" charset="0"/>
                        </a:rPr>
                        <a:t>Aie pitié de nous Dieu, Le Père Tout-Puissant. Sainte Trinité aie pitié de nous. Seigneur, Dieu des puissances sois avec nous. Car nous n’avons aucune aide dans nos afflictions et tribulations que Toi.</a:t>
                      </a:r>
                    </a:p>
                  </a:txBody>
                  <a:tcPr marT="34290" marB="34290" horzOverflow="overflow">
                    <a:lnL>
                      <a:noFill/>
                    </a:lnL>
                    <a:lnR>
                      <a:noFill/>
                    </a:lnR>
                    <a:lnT>
                      <a:noFill/>
                    </a:lnT>
                    <a:lnB cap="flat">
                      <a:noFill/>
                    </a:lnB>
                    <a:lnTlToBr>
                      <a:noFill/>
                    </a:lnTlToBr>
                    <a:lnBlToTr>
                      <a:noFill/>
                    </a:lnBlToTr>
                    <a:noFill/>
                  </a:tcPr>
                </a:tc>
                <a:tc>
                  <a:txBody>
                    <a:bodyPr/>
                    <a:lstStyle/>
                    <a:p>
                      <a:pPr marL="72000" marR="0" lvl="0" indent="0" algn="just" defTabSz="914400" rtl="1" eaLnBrk="1" fontAlgn="base" latinLnBrk="0" hangingPunct="1">
                        <a:lnSpc>
                          <a:spcPct val="100000"/>
                        </a:lnSpc>
                        <a:spcBef>
                          <a:spcPct val="20000"/>
                        </a:spcBef>
                        <a:spcAft>
                          <a:spcPct val="0"/>
                        </a:spcAft>
                        <a:buClrTx/>
                        <a:buSzTx/>
                        <a:buFontTx/>
                        <a:buNone/>
                        <a:tabLst/>
                      </a:pPr>
                      <a:r>
                        <a:rPr kumimoji="0" lang="ar-EG" sz="2000" b="0" i="0" u="sng" strike="noStrike" cap="none" normalizeH="0" baseline="0" dirty="0">
                          <a:ln>
                            <a:noFill/>
                          </a:ln>
                          <a:solidFill>
                            <a:srgbClr val="FF9900"/>
                          </a:solidFill>
                          <a:effectLst/>
                          <a:latin typeface="Arial" charset="0"/>
                          <a:cs typeface="Arial" charset="0"/>
                        </a:rPr>
                        <a:t>الكاهن :</a:t>
                      </a:r>
                    </a:p>
                    <a:p>
                      <a:pPr marL="72000" marR="0" lvl="0" indent="0" algn="just" defTabSz="914400" rtl="1" eaLnBrk="1" fontAlgn="base" latinLnBrk="0" hangingPunct="1">
                        <a:lnSpc>
                          <a:spcPct val="100000"/>
                        </a:lnSpc>
                        <a:spcBef>
                          <a:spcPct val="20000"/>
                        </a:spcBef>
                        <a:spcAft>
                          <a:spcPct val="0"/>
                        </a:spcAft>
                        <a:buClrTx/>
                        <a:buSzTx/>
                        <a:buFontTx/>
                        <a:buNone/>
                        <a:tabLst/>
                      </a:pPr>
                      <a:r>
                        <a:rPr kumimoji="0" lang="ar-EG" sz="3200" b="0" i="0" u="none" strike="noStrike" cap="none" normalizeH="0" baseline="0" dirty="0">
                          <a:ln>
                            <a:noFill/>
                          </a:ln>
                          <a:solidFill>
                            <a:srgbClr val="FFFFFF"/>
                          </a:solidFill>
                          <a:effectLst/>
                          <a:latin typeface="Arial" charset="0"/>
                          <a:cs typeface="Arial" charset="0"/>
                        </a:rPr>
                        <a:t>ا</a:t>
                      </a:r>
                      <a:r>
                        <a:rPr kumimoji="0" lang="ar-SA" sz="3200" b="0" i="0" u="none" strike="noStrike" cap="none" normalizeH="0" baseline="0" dirty="0">
                          <a:ln>
                            <a:noFill/>
                          </a:ln>
                          <a:solidFill>
                            <a:srgbClr val="FFFFFF"/>
                          </a:solidFill>
                          <a:effectLst/>
                          <a:latin typeface="Arial" charset="0"/>
                          <a:cs typeface="Arial" charset="0"/>
                        </a:rPr>
                        <a:t>رحمنا يا الله الآب ضابط الكل. أيها الثالوث المقدس ارحمنا. أيها الربُ إله القوات كن معنا. لأنه ليسَ لنا معين في شدائدنا </a:t>
                      </a:r>
                      <a:r>
                        <a:rPr kumimoji="0" lang="ar-SA" sz="3200" b="0" i="0" u="none" strike="noStrike" cap="none" normalizeH="0" baseline="0" dirty="0" err="1">
                          <a:ln>
                            <a:noFill/>
                          </a:ln>
                          <a:solidFill>
                            <a:srgbClr val="FFFFFF"/>
                          </a:solidFill>
                          <a:effectLst/>
                          <a:latin typeface="Arial" charset="0"/>
                          <a:cs typeface="Arial" charset="0"/>
                        </a:rPr>
                        <a:t>وضيقاتنا</a:t>
                      </a:r>
                      <a:r>
                        <a:rPr kumimoji="0" lang="ar-SA" sz="3200" b="0" i="0" u="none" strike="noStrike" cap="none" normalizeH="0" baseline="0" dirty="0">
                          <a:ln>
                            <a:noFill/>
                          </a:ln>
                          <a:solidFill>
                            <a:srgbClr val="FFFFFF"/>
                          </a:solidFill>
                          <a:effectLst/>
                          <a:latin typeface="Arial" charset="0"/>
                          <a:cs typeface="Arial" charset="0"/>
                        </a:rPr>
                        <a:t> سواك</a:t>
                      </a:r>
                      <a:r>
                        <a:rPr kumimoji="0" lang="fr-FR" sz="3200" b="0" i="0" u="none" strike="noStrike" cap="none" normalizeH="0" baseline="0" dirty="0">
                          <a:ln>
                            <a:noFill/>
                          </a:ln>
                          <a:solidFill>
                            <a:srgbClr val="FFFFFF"/>
                          </a:solidFill>
                          <a:effectLst/>
                          <a:latin typeface="Arial" charset="0"/>
                          <a:cs typeface="Arial" charset="0"/>
                        </a:rPr>
                        <a:t>.</a:t>
                      </a:r>
                      <a:endParaRPr kumimoji="0" lang="en-US" sz="3200" b="0" i="0" u="none" strike="noStrike" cap="none" normalizeH="0" baseline="0" dirty="0">
                        <a:ln>
                          <a:noFill/>
                        </a:ln>
                        <a:solidFill>
                          <a:srgbClr val="FFFFFF"/>
                        </a:solidFill>
                        <a:effectLst/>
                        <a:latin typeface="Arial" charset="0"/>
                        <a:cs typeface="Arial" charset="0"/>
                      </a:endParaRPr>
                    </a:p>
                  </a:txBody>
                  <a:tcPr marL="0" marR="0" marT="35100" marB="3510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512766299"/>
      </p:ext>
    </p:extLst>
  </p:cSld>
  <p:clrMapOvr>
    <a:masterClrMapping/>
  </p:clrMapOvr>
  <p:transition/>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6194" name="Group 2"/>
          <p:cNvGraphicFramePr>
            <a:graphicFrameLocks noGrp="1"/>
          </p:cNvGraphicFramePr>
          <p:nvPr>
            <p:ph/>
            <p:extLst>
              <p:ext uri="{D42A27DB-BD31-4B8C-83A1-F6EECF244321}">
                <p14:modId xmlns:p14="http://schemas.microsoft.com/office/powerpoint/2010/main" val="3796995751"/>
              </p:ext>
            </p:extLst>
          </p:nvPr>
        </p:nvGraphicFramePr>
        <p:xfrm>
          <a:off x="0" y="0"/>
          <a:ext cx="9143999" cy="5189220"/>
        </p:xfrm>
        <a:graphic>
          <a:graphicData uri="http://schemas.openxmlformats.org/drawingml/2006/table">
            <a:tbl>
              <a:tblPr/>
              <a:tblGrid>
                <a:gridCol w="3410262">
                  <a:extLst>
                    <a:ext uri="{9D8B030D-6E8A-4147-A177-3AD203B41FA5}">
                      <a16:colId xmlns:a16="http://schemas.microsoft.com/office/drawing/2014/main" val="20000"/>
                    </a:ext>
                  </a:extLst>
                </a:gridCol>
                <a:gridCol w="3162925">
                  <a:extLst>
                    <a:ext uri="{9D8B030D-6E8A-4147-A177-3AD203B41FA5}">
                      <a16:colId xmlns:a16="http://schemas.microsoft.com/office/drawing/2014/main" val="20001"/>
                    </a:ext>
                  </a:extLst>
                </a:gridCol>
                <a:gridCol w="2570812">
                  <a:extLst>
                    <a:ext uri="{9D8B030D-6E8A-4147-A177-3AD203B41FA5}">
                      <a16:colId xmlns:a16="http://schemas.microsoft.com/office/drawing/2014/main" val="825199505"/>
                    </a:ext>
                  </a:extLst>
                </a:gridCol>
              </a:tblGrid>
              <a:tr h="264375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lang="fr-FR" sz="1900" b="0" i="0" kern="1200" dirty="0">
                          <a:solidFill>
                            <a:srgbClr val="FFFFFF"/>
                          </a:solidFill>
                          <a:effectLst/>
                          <a:latin typeface="Coptic1" pitchFamily="2" charset="0"/>
                          <a:ea typeface="+mn-ea"/>
                          <a:cs typeface="+mn-cs"/>
                        </a:rPr>
                        <a:t>Je </a:t>
                      </a:r>
                      <a:r>
                        <a:rPr lang="fr-FR" sz="1900" b="0" i="0" kern="1200" dirty="0" err="1">
                          <a:solidFill>
                            <a:srgbClr val="FFFFFF"/>
                          </a:solidFill>
                          <a:effectLst/>
                          <a:latin typeface="Coptic1" pitchFamily="2" charset="0"/>
                          <a:ea typeface="+mn-ea"/>
                          <a:cs typeface="+mn-cs"/>
                        </a:rPr>
                        <a:t>Peniwt</a:t>
                      </a:r>
                      <a:r>
                        <a:rPr lang="fr-FR" sz="1900" b="0" i="0" kern="1200" dirty="0">
                          <a:solidFill>
                            <a:srgbClr val="FFFFFF"/>
                          </a:solidFill>
                          <a:effectLst/>
                          <a:latin typeface="Coptic1" pitchFamily="2" charset="0"/>
                          <a:ea typeface="+mn-ea"/>
                          <a:cs typeface="+mn-cs"/>
                        </a:rPr>
                        <a:t> et </a:t>
                      </a:r>
                      <a:r>
                        <a:rPr lang="fr-FR" sz="1900" b="0" i="0" kern="1200" dirty="0" err="1">
                          <a:solidFill>
                            <a:srgbClr val="FFFFFF"/>
                          </a:solidFill>
                          <a:effectLst/>
                          <a:latin typeface="Coptic1" pitchFamily="2" charset="0"/>
                          <a:ea typeface="+mn-ea"/>
                          <a:cs typeface="+mn-cs"/>
                        </a:rPr>
                        <a:t>qen</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niv</a:t>
                      </a:r>
                      <a:r>
                        <a:rPr lang="fr-FR" sz="1900" b="0" i="0" kern="1200" dirty="0">
                          <a:solidFill>
                            <a:srgbClr val="FFFFFF"/>
                          </a:solidFill>
                          <a:effectLst/>
                          <a:latin typeface="Coptic1" pitchFamily="2" charset="0"/>
                          <a:ea typeface="+mn-ea"/>
                          <a:cs typeface="+mn-cs"/>
                        </a:rPr>
                        <a:t>/oui~ : </a:t>
                      </a:r>
                      <a:r>
                        <a:rPr lang="fr-FR" sz="1900" b="0" i="0" kern="1200" dirty="0" err="1">
                          <a:solidFill>
                            <a:srgbClr val="FFFFFF"/>
                          </a:solidFill>
                          <a:effectLst/>
                          <a:latin typeface="Coptic1" pitchFamily="2" charset="0"/>
                          <a:ea typeface="+mn-ea"/>
                          <a:cs typeface="+mn-cs"/>
                        </a:rPr>
                        <a:t>mareftoubo</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n~je</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PekRan</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Mareci</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n~je</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tekmetouro</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Peteh</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nak</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marefswpi</a:t>
                      </a:r>
                      <a:r>
                        <a:rPr lang="fr-FR" sz="1900" b="0" i="0" kern="1200" dirty="0">
                          <a:solidFill>
                            <a:srgbClr val="FFFFFF"/>
                          </a:solidFill>
                          <a:effectLst/>
                          <a:latin typeface="Coptic1" pitchFamily="2" charset="0"/>
                          <a:ea typeface="+mn-ea"/>
                          <a:cs typeface="+mn-cs"/>
                        </a:rPr>
                        <a:t> : </a:t>
                      </a:r>
                      <a:r>
                        <a:rPr lang="fr-FR" sz="1900" b="0" i="0" kern="1200" dirty="0" err="1">
                          <a:solidFill>
                            <a:srgbClr val="FFFFFF"/>
                          </a:solidFill>
                          <a:effectLst/>
                          <a:latin typeface="Coptic1" pitchFamily="2" charset="0"/>
                          <a:ea typeface="+mn-ea"/>
                          <a:cs typeface="+mn-cs"/>
                        </a:rPr>
                        <a:t>m~v~r</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qen</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t~ve</a:t>
                      </a:r>
                      <a:r>
                        <a:rPr lang="fr-FR" sz="1900" b="0" i="0" kern="1200" dirty="0">
                          <a:solidFill>
                            <a:srgbClr val="FFFFFF"/>
                          </a:solidFill>
                          <a:effectLst/>
                          <a:latin typeface="Coptic1" pitchFamily="2" charset="0"/>
                          <a:ea typeface="+mn-ea"/>
                          <a:cs typeface="+mn-cs"/>
                        </a:rPr>
                        <a:t> nem </a:t>
                      </a:r>
                      <a:r>
                        <a:rPr lang="fr-FR" sz="1900" b="0" i="0" kern="1200" dirty="0" err="1">
                          <a:solidFill>
                            <a:srgbClr val="FFFFFF"/>
                          </a:solidFill>
                          <a:effectLst/>
                          <a:latin typeface="Coptic1" pitchFamily="2" charset="0"/>
                          <a:ea typeface="+mn-ea"/>
                          <a:cs typeface="+mn-cs"/>
                        </a:rPr>
                        <a:t>hijen</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pikahi</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Penwik</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n~te</a:t>
                      </a:r>
                      <a:r>
                        <a:rPr lang="fr-FR" sz="1900" b="0" i="0" kern="1200" dirty="0">
                          <a:solidFill>
                            <a:srgbClr val="FFFFFF"/>
                          </a:solidFill>
                          <a:effectLst/>
                          <a:latin typeface="Coptic1" pitchFamily="2" charset="0"/>
                          <a:ea typeface="+mn-ea"/>
                          <a:cs typeface="+mn-cs"/>
                        </a:rPr>
                        <a:t> rac] m/if nan </a:t>
                      </a:r>
                      <a:r>
                        <a:rPr lang="fr-FR" sz="1900" b="0" i="0" kern="1200" dirty="0" err="1">
                          <a:solidFill>
                            <a:srgbClr val="FFFFFF"/>
                          </a:solidFill>
                          <a:effectLst/>
                          <a:latin typeface="Coptic1" pitchFamily="2" charset="0"/>
                          <a:ea typeface="+mn-ea"/>
                          <a:cs typeface="+mn-cs"/>
                        </a:rPr>
                        <a:t>m~voou</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Ouoh</a:t>
                      </a:r>
                      <a:r>
                        <a:rPr lang="fr-FR" sz="1900" b="0" i="0" kern="1200" dirty="0">
                          <a:solidFill>
                            <a:srgbClr val="FFFFFF"/>
                          </a:solidFill>
                          <a:effectLst/>
                          <a:latin typeface="Coptic1" pitchFamily="2" charset="0"/>
                          <a:ea typeface="+mn-ea"/>
                          <a:cs typeface="+mn-cs"/>
                        </a:rPr>
                        <a:t> ,a n/</a:t>
                      </a:r>
                      <a:r>
                        <a:rPr lang="fr-FR" sz="1900" b="0" i="0" kern="1200" dirty="0" err="1">
                          <a:solidFill>
                            <a:srgbClr val="FFFFFF"/>
                          </a:solidFill>
                          <a:effectLst/>
                          <a:latin typeface="Coptic1" pitchFamily="2" charset="0"/>
                          <a:ea typeface="+mn-ea"/>
                          <a:cs typeface="+mn-cs"/>
                        </a:rPr>
                        <a:t>ete~ron</a:t>
                      </a:r>
                      <a:r>
                        <a:rPr lang="fr-FR" sz="1900" b="0" i="0" kern="1200" dirty="0">
                          <a:solidFill>
                            <a:srgbClr val="FFFFFF"/>
                          </a:solidFill>
                          <a:effectLst/>
                          <a:latin typeface="Coptic1" pitchFamily="2" charset="0"/>
                          <a:ea typeface="+mn-ea"/>
                          <a:cs typeface="+mn-cs"/>
                        </a:rPr>
                        <a:t> nan </a:t>
                      </a:r>
                      <a:r>
                        <a:rPr lang="fr-FR" sz="1900" b="0" i="0" kern="1200" dirty="0" err="1">
                          <a:solidFill>
                            <a:srgbClr val="FFFFFF"/>
                          </a:solidFill>
                          <a:effectLst/>
                          <a:latin typeface="Coptic1" pitchFamily="2" charset="0"/>
                          <a:ea typeface="+mn-ea"/>
                          <a:cs typeface="+mn-cs"/>
                        </a:rPr>
                        <a:t>e~bol</a:t>
                      </a:r>
                      <a:r>
                        <a:rPr lang="fr-FR" sz="1900" b="0" i="0" kern="1200" dirty="0">
                          <a:solidFill>
                            <a:srgbClr val="FFFFFF"/>
                          </a:solidFill>
                          <a:effectLst/>
                          <a:latin typeface="Coptic1" pitchFamily="2" charset="0"/>
                          <a:ea typeface="+mn-ea"/>
                          <a:cs typeface="+mn-cs"/>
                        </a:rPr>
                        <a:t> : </a:t>
                      </a:r>
                      <a:r>
                        <a:rPr lang="fr-FR" sz="1900" b="0" i="0" kern="1200" dirty="0" err="1">
                          <a:solidFill>
                            <a:srgbClr val="FFFFFF"/>
                          </a:solidFill>
                          <a:effectLst/>
                          <a:latin typeface="Coptic1" pitchFamily="2" charset="0"/>
                          <a:ea typeface="+mn-ea"/>
                          <a:cs typeface="+mn-cs"/>
                        </a:rPr>
                        <a:t>m~v~r</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hwn</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n~ten,w</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e~bol</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n~n</a:t>
                      </a:r>
                      <a:r>
                        <a:rPr lang="fr-FR" sz="1900" b="0" i="0" kern="1200" dirty="0">
                          <a:solidFill>
                            <a:srgbClr val="FFFFFF"/>
                          </a:solidFill>
                          <a:effectLst/>
                          <a:latin typeface="Coptic1" pitchFamily="2" charset="0"/>
                          <a:ea typeface="+mn-ea"/>
                          <a:cs typeface="+mn-cs"/>
                        </a:rPr>
                        <a:t>/</a:t>
                      </a:r>
                      <a:r>
                        <a:rPr lang="fr-FR" sz="1900" b="0" i="0" kern="1200" dirty="0" err="1">
                          <a:solidFill>
                            <a:srgbClr val="FFFFFF"/>
                          </a:solidFill>
                          <a:effectLst/>
                          <a:latin typeface="Coptic1" pitchFamily="2" charset="0"/>
                          <a:ea typeface="+mn-ea"/>
                          <a:cs typeface="+mn-cs"/>
                        </a:rPr>
                        <a:t>e~te</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ouon</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n~tan</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e~rwou</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Ouoh</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m~perenten</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e~qoun</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e~piracmoc</a:t>
                      </a:r>
                      <a:r>
                        <a:rPr lang="fr-FR" sz="1900" b="0" i="0" kern="1200" dirty="0">
                          <a:solidFill>
                            <a:srgbClr val="FFFFFF"/>
                          </a:solidFill>
                          <a:effectLst/>
                          <a:latin typeface="Coptic1" pitchFamily="2" charset="0"/>
                          <a:ea typeface="+mn-ea"/>
                          <a:cs typeface="+mn-cs"/>
                        </a:rPr>
                        <a:t> : alla </a:t>
                      </a:r>
                      <a:r>
                        <a:rPr lang="fr-FR" sz="1900" b="0" i="0" kern="1200" dirty="0" err="1">
                          <a:solidFill>
                            <a:srgbClr val="FFFFFF"/>
                          </a:solidFill>
                          <a:effectLst/>
                          <a:latin typeface="Coptic1" pitchFamily="2" charset="0"/>
                          <a:ea typeface="+mn-ea"/>
                          <a:cs typeface="+mn-cs"/>
                        </a:rPr>
                        <a:t>nahmen</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e~bol</a:t>
                      </a:r>
                      <a:r>
                        <a:rPr lang="fr-FR" sz="1900" b="0" i="0" kern="1200" dirty="0">
                          <a:solidFill>
                            <a:srgbClr val="FFFFFF"/>
                          </a:solidFill>
                          <a:effectLst/>
                          <a:latin typeface="Coptic1" pitchFamily="2" charset="0"/>
                          <a:ea typeface="+mn-ea"/>
                          <a:cs typeface="+mn-cs"/>
                        </a:rPr>
                        <a:t> ha </a:t>
                      </a:r>
                      <a:r>
                        <a:rPr lang="fr-FR" sz="1900" b="0" i="0" kern="1200" dirty="0" err="1">
                          <a:solidFill>
                            <a:srgbClr val="FFFFFF"/>
                          </a:solidFill>
                          <a:effectLst/>
                          <a:latin typeface="Coptic1" pitchFamily="2" charset="0"/>
                          <a:ea typeface="+mn-ea"/>
                          <a:cs typeface="+mn-cs"/>
                        </a:rPr>
                        <a:t>pipethwou</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Qen</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P,#c</a:t>
                      </a:r>
                      <a:r>
                        <a:rPr lang="fr-FR" sz="1900" b="0" i="0" kern="1200" dirty="0">
                          <a:solidFill>
                            <a:srgbClr val="FFFFFF"/>
                          </a:solidFill>
                          <a:effectLst/>
                          <a:latin typeface="Coptic1" pitchFamily="2" charset="0"/>
                          <a:ea typeface="+mn-ea"/>
                          <a:cs typeface="+mn-cs"/>
                        </a:rPr>
                        <a:t># I/#c# Pen% : je </a:t>
                      </a:r>
                      <a:r>
                        <a:rPr lang="fr-FR" sz="1900" b="0" i="0" kern="1200" dirty="0" err="1">
                          <a:solidFill>
                            <a:srgbClr val="FFFFFF"/>
                          </a:solidFill>
                          <a:effectLst/>
                          <a:latin typeface="Coptic1" pitchFamily="2" charset="0"/>
                          <a:ea typeface="+mn-ea"/>
                          <a:cs typeface="+mn-cs"/>
                        </a:rPr>
                        <a:t>ywk</a:t>
                      </a:r>
                      <a:r>
                        <a:rPr lang="fr-FR" sz="1900" b="0" i="0" kern="1200" dirty="0">
                          <a:solidFill>
                            <a:srgbClr val="FFFFFF"/>
                          </a:solidFill>
                          <a:effectLst/>
                          <a:latin typeface="Coptic1" pitchFamily="2" charset="0"/>
                          <a:ea typeface="+mn-ea"/>
                          <a:cs typeface="+mn-cs"/>
                        </a:rPr>
                        <a:t> te ]</a:t>
                      </a:r>
                      <a:r>
                        <a:rPr lang="fr-FR" sz="1900" b="0" i="0" kern="1200" dirty="0" err="1">
                          <a:solidFill>
                            <a:srgbClr val="FFFFFF"/>
                          </a:solidFill>
                          <a:effectLst/>
                          <a:latin typeface="Coptic1" pitchFamily="2" charset="0"/>
                          <a:ea typeface="+mn-ea"/>
                          <a:cs typeface="+mn-cs"/>
                        </a:rPr>
                        <a:t>metouro</a:t>
                      </a:r>
                      <a:r>
                        <a:rPr lang="fr-FR" sz="1900" b="0" i="0" kern="1200" dirty="0">
                          <a:solidFill>
                            <a:srgbClr val="FFFFFF"/>
                          </a:solidFill>
                          <a:effectLst/>
                          <a:latin typeface="Coptic1" pitchFamily="2" charset="0"/>
                          <a:ea typeface="+mn-ea"/>
                          <a:cs typeface="+mn-cs"/>
                        </a:rPr>
                        <a:t> nem ]</a:t>
                      </a:r>
                      <a:r>
                        <a:rPr lang="fr-FR" sz="1900" b="0" i="0" kern="1200" dirty="0" err="1">
                          <a:solidFill>
                            <a:srgbClr val="FFFFFF"/>
                          </a:solidFill>
                          <a:effectLst/>
                          <a:latin typeface="Coptic1" pitchFamily="2" charset="0"/>
                          <a:ea typeface="+mn-ea"/>
                          <a:cs typeface="+mn-cs"/>
                        </a:rPr>
                        <a:t>jom</a:t>
                      </a:r>
                      <a:r>
                        <a:rPr lang="fr-FR" sz="1900" b="0" i="0" kern="1200" dirty="0">
                          <a:solidFill>
                            <a:srgbClr val="FFFFFF"/>
                          </a:solidFill>
                          <a:effectLst/>
                          <a:latin typeface="Coptic1" pitchFamily="2" charset="0"/>
                          <a:ea typeface="+mn-ea"/>
                          <a:cs typeface="+mn-cs"/>
                        </a:rPr>
                        <a:t> nem </a:t>
                      </a:r>
                      <a:r>
                        <a:rPr lang="fr-FR" sz="1900" b="0" i="0" kern="1200" dirty="0" err="1">
                          <a:solidFill>
                            <a:srgbClr val="FFFFFF"/>
                          </a:solidFill>
                          <a:effectLst/>
                          <a:latin typeface="Coptic1" pitchFamily="2" charset="0"/>
                          <a:ea typeface="+mn-ea"/>
                          <a:cs typeface="+mn-cs"/>
                        </a:rPr>
                        <a:t>piw~ou</a:t>
                      </a:r>
                      <a:r>
                        <a:rPr lang="fr-FR" sz="1900" b="0" i="0" kern="1200" dirty="0">
                          <a:solidFill>
                            <a:srgbClr val="FFFFFF"/>
                          </a:solidFill>
                          <a:effectLst/>
                          <a:latin typeface="Coptic1" pitchFamily="2" charset="0"/>
                          <a:ea typeface="+mn-ea"/>
                          <a:cs typeface="+mn-cs"/>
                        </a:rPr>
                        <a:t> sa </a:t>
                      </a:r>
                      <a:r>
                        <a:rPr lang="fr-FR" sz="1900" b="0" i="0" kern="1200" dirty="0" err="1">
                          <a:solidFill>
                            <a:srgbClr val="FFFFFF"/>
                          </a:solidFill>
                          <a:effectLst/>
                          <a:latin typeface="Coptic1" pitchFamily="2" charset="0"/>
                          <a:ea typeface="+mn-ea"/>
                          <a:cs typeface="+mn-cs"/>
                        </a:rPr>
                        <a:t>e~neh</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A~m</a:t>
                      </a:r>
                      <a:r>
                        <a:rPr lang="fr-FR" sz="1900" b="0" i="0" kern="1200" dirty="0">
                          <a:solidFill>
                            <a:srgbClr val="FFFFFF"/>
                          </a:solidFill>
                          <a:effectLst/>
                          <a:latin typeface="Coptic1" pitchFamily="2" charset="0"/>
                          <a:ea typeface="+mn-ea"/>
                          <a:cs typeface="+mn-cs"/>
                        </a:rPr>
                        <a:t>/n.</a:t>
                      </a:r>
                      <a:endParaRPr kumimoji="0" lang="en-US" sz="1900" b="0" i="0" u="none" strike="noStrike" cap="none" normalizeH="0" baseline="0" dirty="0">
                        <a:ln>
                          <a:noFill/>
                        </a:ln>
                        <a:solidFill>
                          <a:srgbClr val="FFFFFF"/>
                        </a:solidFill>
                        <a:effectLst/>
                        <a:latin typeface="Coptic1" pitchFamily="2" charset="0"/>
                        <a:cs typeface="Arial" charset="0"/>
                      </a:endParaRPr>
                    </a:p>
                  </a:txBody>
                  <a:tcPr marT="34290" marB="3429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1800" b="0" i="0" u="none" strike="noStrike" kern="1200" cap="none" spc="0" normalizeH="0" baseline="0" noProof="0" dirty="0">
                          <a:ln>
                            <a:noFill/>
                          </a:ln>
                          <a:solidFill>
                            <a:srgbClr val="FFFFFF"/>
                          </a:solidFill>
                          <a:effectLst/>
                          <a:uLnTx/>
                          <a:uFillTx/>
                          <a:latin typeface="Arial" charset="0"/>
                          <a:ea typeface="+mn-ea"/>
                          <a:cs typeface="Arial" charset="0"/>
                        </a:rPr>
                        <a:t>Notre Père qui es aux cieux, Que Ton Nom soit sanctifié. Que Ton règne vienne. Que Ta volonté soit faite sur la terre comme au ciel. Donne-nous aujourd’hui notre pain de ce jour; pardonne-nous nos offenses, comme nous pardonnons aussi à ceux qui nous ont offensés; ne nous soumets pas à la tentation, mais délivre-nous du mal, par Jésus Christ, Notre Seigneur, car c’est à Toi qu’appartiennent le règne, la puissance et la gloire dans les siècles des siècles. </a:t>
                      </a:r>
                      <a:r>
                        <a:rPr kumimoji="0" lang="en-US" sz="1800" b="0" i="0" u="none" strike="noStrike" kern="1200" cap="none" spc="0" normalizeH="0" baseline="0" noProof="0" dirty="0">
                          <a:ln>
                            <a:noFill/>
                          </a:ln>
                          <a:solidFill>
                            <a:srgbClr val="FFFFFF"/>
                          </a:solidFill>
                          <a:effectLst/>
                          <a:uLnTx/>
                          <a:uFillTx/>
                          <a:latin typeface="Arial" charset="0"/>
                          <a:ea typeface="+mn-ea"/>
                          <a:cs typeface="Arial" charset="0"/>
                        </a:rPr>
                        <a:t>Amen.</a:t>
                      </a:r>
                    </a:p>
                  </a:txBody>
                  <a:tcPr marT="34290" marB="3429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zh-CN" sz="2400" b="0" i="0" u="none" strike="noStrike" cap="none" normalizeH="0" baseline="0" dirty="0">
                          <a:ln>
                            <a:noFill/>
                          </a:ln>
                          <a:solidFill>
                            <a:srgbClr val="FFFFFF"/>
                          </a:solidFill>
                          <a:effectLst/>
                          <a:latin typeface="Arial" charset="0"/>
                          <a:cs typeface="Arial" charset="0"/>
                        </a:rPr>
                        <a:t>أبانا الذي في السَّمَوات، ليتقدس اسمك، ليأتي ملكوتك، لتكن مشيئتك، كما في السَّماء، كذلك على الأرض، خبزنا الذي للغد، أعطنا اليوم، وأغفر لنا ذنوبنا، كما نغفر نحن أيضا للمذنبين </a:t>
                      </a:r>
                      <a:r>
                        <a:rPr kumimoji="0" lang="ar-SA" altLang="zh-CN" sz="2400" b="0" i="0" u="none" strike="noStrike" cap="none" normalizeH="0" baseline="0" dirty="0" err="1">
                          <a:ln>
                            <a:noFill/>
                          </a:ln>
                          <a:solidFill>
                            <a:srgbClr val="FFFFFF"/>
                          </a:solidFill>
                          <a:effectLst/>
                          <a:latin typeface="Arial" charset="0"/>
                          <a:cs typeface="Arial" charset="0"/>
                        </a:rPr>
                        <a:t>إلىنا</a:t>
                      </a:r>
                      <a:r>
                        <a:rPr kumimoji="0" lang="ar-SA" altLang="zh-CN" sz="2400" b="0" i="0" u="none" strike="noStrike" cap="none" normalizeH="0" baseline="0" dirty="0">
                          <a:ln>
                            <a:noFill/>
                          </a:ln>
                          <a:solidFill>
                            <a:srgbClr val="FFFFFF"/>
                          </a:solidFill>
                          <a:effectLst/>
                          <a:latin typeface="Arial" charset="0"/>
                          <a:cs typeface="Arial" charset="0"/>
                        </a:rPr>
                        <a:t>، ولا تدخلنا في تجربة، لكن نجنا من الشرير، بالمسيح يسوع ربنا، لأن لك الملك والقوة والمجد الى الأبد آمين</a:t>
                      </a:r>
                      <a:r>
                        <a:rPr kumimoji="0" lang="ar-EG" altLang="zh-CN" sz="2400" b="0" i="0" u="none" strike="noStrike" cap="none" normalizeH="0" baseline="0" dirty="0">
                          <a:ln>
                            <a:noFill/>
                          </a:ln>
                          <a:solidFill>
                            <a:srgbClr val="FFFFFF"/>
                          </a:solidFill>
                          <a:effectLst/>
                          <a:latin typeface="Arial" charset="0"/>
                          <a:cs typeface="Arial" charset="0"/>
                        </a:rPr>
                        <a:t>.</a:t>
                      </a:r>
                      <a:endParaRPr kumimoji="0" lang="en-CA" sz="2400" b="0" i="0" u="none" strike="noStrike" cap="none" normalizeH="0" baseline="0" dirty="0">
                        <a:ln>
                          <a:noFill/>
                        </a:ln>
                        <a:solidFill>
                          <a:srgbClr val="FFFFFF"/>
                        </a:solidFill>
                        <a:effectLst/>
                        <a:latin typeface="Arial" charset="0"/>
                        <a:cs typeface="Arial" charset="0"/>
                      </a:endParaRPr>
                    </a:p>
                  </a:txBody>
                  <a:tcPr marT="34290" marB="3429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526221640"/>
      </p:ext>
    </p:extLst>
  </p:cSld>
  <p:clrMapOvr>
    <a:masterClrMapping/>
  </p:clrMapOvr>
  <p:transition/>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587308" name="Group 44"/>
          <p:cNvGraphicFramePr>
            <a:graphicFrameLocks noGrp="1"/>
          </p:cNvGraphicFramePr>
          <p:nvPr>
            <p:extLst>
              <p:ext uri="{D42A27DB-BD31-4B8C-83A1-F6EECF244321}">
                <p14:modId xmlns:p14="http://schemas.microsoft.com/office/powerpoint/2010/main" val="143786377"/>
              </p:ext>
            </p:extLst>
          </p:nvPr>
        </p:nvGraphicFramePr>
        <p:xfrm>
          <a:off x="0" y="784895"/>
          <a:ext cx="9143998" cy="3760470"/>
        </p:xfrm>
        <a:graphic>
          <a:graphicData uri="http://schemas.openxmlformats.org/drawingml/2006/table">
            <a:tbl>
              <a:tblPr/>
              <a:tblGrid>
                <a:gridCol w="3155893">
                  <a:extLst>
                    <a:ext uri="{9D8B030D-6E8A-4147-A177-3AD203B41FA5}">
                      <a16:colId xmlns:a16="http://schemas.microsoft.com/office/drawing/2014/main" val="20000"/>
                    </a:ext>
                  </a:extLst>
                </a:gridCol>
                <a:gridCol w="3542617">
                  <a:extLst>
                    <a:ext uri="{9D8B030D-6E8A-4147-A177-3AD203B41FA5}">
                      <a16:colId xmlns:a16="http://schemas.microsoft.com/office/drawing/2014/main" val="20001"/>
                    </a:ext>
                  </a:extLst>
                </a:gridCol>
                <a:gridCol w="2445488">
                  <a:extLst>
                    <a:ext uri="{9D8B030D-6E8A-4147-A177-3AD203B41FA5}">
                      <a16:colId xmlns:a16="http://schemas.microsoft.com/office/drawing/2014/main" val="20002"/>
                    </a:ext>
                  </a:extLst>
                </a:gridCol>
              </a:tblGrid>
              <a:tr h="376047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700" b="0" i="0" u="sng" strike="noStrike" cap="none" normalizeH="0" baseline="0" dirty="0" err="1">
                          <a:ln>
                            <a:noFill/>
                          </a:ln>
                          <a:solidFill>
                            <a:srgbClr val="FF9900"/>
                          </a:solidFill>
                          <a:effectLst/>
                          <a:latin typeface="Coptic1" pitchFamily="2" charset="0"/>
                          <a:cs typeface="Arial" charset="0"/>
                        </a:rPr>
                        <a:t>Pidia~kwn</a:t>
                      </a:r>
                      <a:r>
                        <a:rPr kumimoji="0" lang="en-US" sz="2700" b="0" i="0" u="sng" strike="noStrike" cap="none" normalizeH="0" baseline="0" dirty="0">
                          <a:ln>
                            <a:noFill/>
                          </a:ln>
                          <a:solidFill>
                            <a:srgbClr val="FF9900"/>
                          </a:solidFill>
                          <a:effectLst/>
                          <a:latin typeface="Coptic1" pitchFamily="2"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FF"/>
                          </a:solidFill>
                          <a:effectLst/>
                          <a:latin typeface="Coptic1" pitchFamily="2" charset="0"/>
                          <a:cs typeface="Arial" charset="0"/>
                        </a:rPr>
                        <a:t>Qen</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P,#c</a:t>
                      </a:r>
                      <a:r>
                        <a:rPr kumimoji="0" lang="en-US" sz="3600" b="0" i="0" u="none" strike="noStrike" cap="none" normalizeH="0" baseline="0" dirty="0">
                          <a:ln>
                            <a:noFill/>
                          </a:ln>
                          <a:solidFill>
                            <a:srgbClr val="FFFFFF"/>
                          </a:solidFill>
                          <a:effectLst/>
                          <a:latin typeface="Coptic1" pitchFamily="2" charset="0"/>
                          <a:cs typeface="Arial" charset="0"/>
                        </a:rPr>
                        <a:t># I/#c# Pen{</a:t>
                      </a:r>
                      <a:r>
                        <a:rPr kumimoji="0" lang="en-US" sz="3600" b="0" i="0" u="none" strike="noStrike" cap="none" normalizeH="0" baseline="0" dirty="0" err="1">
                          <a:ln>
                            <a:noFill/>
                          </a:ln>
                          <a:solidFill>
                            <a:srgbClr val="FFFFFF"/>
                          </a:solidFill>
                          <a:effectLst/>
                          <a:latin typeface="Coptic1" pitchFamily="2" charset="0"/>
                          <a:cs typeface="Arial" charset="0"/>
                        </a:rPr>
                        <a:t>oic</a:t>
                      </a:r>
                      <a:r>
                        <a:rPr kumimoji="0" lang="en-US" sz="3600" b="0" i="0" u="none" strike="noStrike" cap="none" normalizeH="0" baseline="0" dirty="0">
                          <a:ln>
                            <a:noFill/>
                          </a:ln>
                          <a:solidFill>
                            <a:srgbClr val="FFFFFF"/>
                          </a:solidFill>
                          <a:effectLst/>
                          <a:latin typeface="Coptic1" pitchFamily="2" charset="0"/>
                          <a:cs typeface="Arial" charset="0"/>
                        </a:rPr>
                        <a:t>.</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3600" b="0" i="1" u="none" strike="noStrike" cap="none" normalizeH="0" baseline="0" dirty="0">
                        <a:ln>
                          <a:noFill/>
                        </a:ln>
                        <a:solidFill>
                          <a:schemeClr val="tx1"/>
                        </a:solidFill>
                        <a:effectLst/>
                        <a:latin typeface="Arial"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sng" strike="noStrike" cap="none" normalizeH="0" baseline="0" dirty="0">
                          <a:ln>
                            <a:noFill/>
                          </a:ln>
                          <a:solidFill>
                            <a:srgbClr val="FF9900"/>
                          </a:solidFill>
                          <a:effectLst/>
                          <a:latin typeface="Arial" charset="0"/>
                          <a:cs typeface="Arial" charset="0"/>
                        </a:rPr>
                        <a:t>Le diacre :</a:t>
                      </a:r>
                      <a:endParaRPr kumimoji="0" lang="fr-CA" sz="2800" b="0" i="0" u="sng" strike="noStrike" cap="none" normalizeH="0" baseline="0" dirty="0">
                        <a:ln>
                          <a:noFill/>
                        </a:ln>
                        <a:solidFill>
                          <a:srgbClr val="FF9933"/>
                        </a:solidFill>
                        <a:effectLst/>
                        <a:latin typeface="Arial" charset="0"/>
                        <a:cs typeface="Arial" pitchFamily="34"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3300" b="0" i="0" u="none" strike="noStrike" cap="none" normalizeH="0" baseline="0" dirty="0">
                          <a:ln>
                            <a:noFill/>
                          </a:ln>
                          <a:solidFill>
                            <a:srgbClr val="FFFFFF"/>
                          </a:solidFill>
                          <a:effectLst/>
                          <a:latin typeface="Arial" charset="0"/>
                          <a:cs typeface="Arial" charset="0"/>
                        </a:rPr>
                        <a:t>Par le Christ </a:t>
                      </a:r>
                      <a:r>
                        <a:rPr kumimoji="0" lang="en-CA" sz="3300" b="0" i="0" u="none" strike="noStrike" cap="none" normalizeH="0" baseline="0" dirty="0" err="1">
                          <a:ln>
                            <a:noFill/>
                          </a:ln>
                          <a:solidFill>
                            <a:srgbClr val="FFFFFF"/>
                          </a:solidFill>
                          <a:effectLst/>
                          <a:latin typeface="Arial" charset="0"/>
                          <a:cs typeface="Arial" charset="0"/>
                        </a:rPr>
                        <a:t>Jésus</a:t>
                      </a:r>
                      <a:r>
                        <a:rPr kumimoji="0" lang="en-CA" sz="3300" b="0" i="0" u="none" strike="noStrike" cap="none" normalizeH="0" baseline="0" dirty="0">
                          <a:ln>
                            <a:noFill/>
                          </a:ln>
                          <a:solidFill>
                            <a:srgbClr val="FFFFFF"/>
                          </a:solidFill>
                          <a:effectLst/>
                          <a:latin typeface="Arial" charset="0"/>
                          <a:cs typeface="Arial" charset="0"/>
                        </a:rPr>
                        <a:t> Notre Seigneur.</a:t>
                      </a:r>
                      <a:endParaRPr kumimoji="0" lang="en-US" sz="33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sng" strike="noStrike" cap="none" normalizeH="0" baseline="0" dirty="0">
                          <a:ln>
                            <a:noFill/>
                          </a:ln>
                          <a:solidFill>
                            <a:srgbClr val="FF9900"/>
                          </a:solidFill>
                          <a:effectLst/>
                          <a:latin typeface="Arial" charset="0"/>
                          <a:cs typeface="Arial" charset="0"/>
                        </a:rPr>
                        <a:t>الشماس :</a:t>
                      </a:r>
                      <a:endParaRPr kumimoji="0" lang="ar-EG" sz="2800" b="0" i="0" u="none" strike="noStrike" cap="none" normalizeH="0" baseline="0" dirty="0">
                        <a:ln>
                          <a:noFill/>
                        </a:ln>
                        <a:solidFill>
                          <a:srgbClr val="FFFFFF"/>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100" b="0" i="0" u="none" strike="noStrike" cap="none" normalizeH="0" baseline="0" dirty="0">
                          <a:ln>
                            <a:noFill/>
                          </a:ln>
                          <a:solidFill>
                            <a:srgbClr val="FFFFFF"/>
                          </a:solidFill>
                          <a:effectLst/>
                          <a:latin typeface="Arial" charset="0"/>
                          <a:cs typeface="Arial" charset="0"/>
                        </a:rPr>
                        <a:t>بالمسيح يسوع ربنا</a:t>
                      </a:r>
                      <a:r>
                        <a:rPr kumimoji="0" lang="fr-FR" sz="4100" b="0" i="0" u="none" strike="noStrike" cap="none" normalizeH="0" baseline="0" dirty="0">
                          <a:ln>
                            <a:noFill/>
                          </a:ln>
                          <a:solidFill>
                            <a:srgbClr val="FFFFFF"/>
                          </a:solidFill>
                          <a:effectLst/>
                          <a:latin typeface="Arial" charset="0"/>
                          <a:cs typeface="Arial" charset="0"/>
                        </a:rPr>
                        <a:t>.</a:t>
                      </a:r>
                      <a:endParaRPr kumimoji="0" lang="en-US" sz="41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77603939"/>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588428" name="Group 140"/>
          <p:cNvGraphicFramePr>
            <a:graphicFrameLocks noGrp="1"/>
          </p:cNvGraphicFramePr>
          <p:nvPr>
            <p:extLst>
              <p:ext uri="{D42A27DB-BD31-4B8C-83A1-F6EECF244321}">
                <p14:modId xmlns:p14="http://schemas.microsoft.com/office/powerpoint/2010/main" val="1832080610"/>
              </p:ext>
            </p:extLst>
          </p:nvPr>
        </p:nvGraphicFramePr>
        <p:xfrm>
          <a:off x="0" y="1"/>
          <a:ext cx="9144000" cy="4839853"/>
        </p:xfrm>
        <a:graphic>
          <a:graphicData uri="http://schemas.openxmlformats.org/drawingml/2006/table">
            <a:tbl>
              <a:tblPr/>
              <a:tblGrid>
                <a:gridCol w="3138791">
                  <a:extLst>
                    <a:ext uri="{9D8B030D-6E8A-4147-A177-3AD203B41FA5}">
                      <a16:colId xmlns:a16="http://schemas.microsoft.com/office/drawing/2014/main" val="20000"/>
                    </a:ext>
                  </a:extLst>
                </a:gridCol>
                <a:gridCol w="3404681">
                  <a:extLst>
                    <a:ext uri="{9D8B030D-6E8A-4147-A177-3AD203B41FA5}">
                      <a16:colId xmlns:a16="http://schemas.microsoft.com/office/drawing/2014/main" val="20001"/>
                    </a:ext>
                  </a:extLst>
                </a:gridCol>
                <a:gridCol w="2600528">
                  <a:extLst>
                    <a:ext uri="{9D8B030D-6E8A-4147-A177-3AD203B41FA5}">
                      <a16:colId xmlns:a16="http://schemas.microsoft.com/office/drawing/2014/main" val="20002"/>
                    </a:ext>
                  </a:extLst>
                </a:gridCol>
              </a:tblGrid>
              <a:tr h="971549">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err="1">
                          <a:ln>
                            <a:noFill/>
                          </a:ln>
                          <a:solidFill>
                            <a:srgbClr val="FF9900"/>
                          </a:solidFill>
                          <a:effectLst/>
                          <a:latin typeface="Coptic1" pitchFamily="2" charset="0"/>
                          <a:cs typeface="Arial" pitchFamily="34" charset="0"/>
                        </a:rPr>
                        <a:t>Piou</a:t>
                      </a:r>
                      <a:r>
                        <a:rPr kumimoji="0" lang="en-US" sz="2000" b="0" i="0" u="sng" strike="noStrike" cap="none" normalizeH="0" baseline="0" dirty="0">
                          <a:ln>
                            <a:noFill/>
                          </a:ln>
                          <a:solidFill>
                            <a:srgbClr val="FF9900"/>
                          </a:solidFill>
                          <a:effectLst/>
                          <a:latin typeface="Coptic1" pitchFamily="2" charset="0"/>
                          <a:cs typeface="Arial" pitchFamily="34" charset="0"/>
                        </a:rPr>
                        <a:t>/b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000" b="0" i="1" u="none" strike="noStrike" cap="none" normalizeH="0" baseline="0" dirty="0">
                        <a:ln>
                          <a:noFill/>
                        </a:ln>
                        <a:solidFill>
                          <a:srgbClr val="FFFFFF"/>
                        </a:solidFill>
                        <a:effectLst/>
                        <a:latin typeface="Arial"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FFFFFF"/>
                          </a:solidFill>
                          <a:effectLst/>
                          <a:latin typeface="Coptic1" pitchFamily="2" charset="0"/>
                          <a:cs typeface="Arial" charset="0"/>
                        </a:rPr>
                        <a:t>S~l</a:t>
                      </a:r>
                      <a:r>
                        <a:rPr kumimoji="0" lang="en-US" sz="2400" b="0" i="0" u="none" strike="noStrike" cap="none" normalizeH="0" baseline="0" dirty="0">
                          <a:ln>
                            <a:noFill/>
                          </a:ln>
                          <a:solidFill>
                            <a:srgbClr val="FFFFFF"/>
                          </a:solidFill>
                          <a:effectLst/>
                          <a:latin typeface="Coptic1" pitchFamily="2" charset="0"/>
                          <a:cs typeface="Arial" charset="0"/>
                        </a:rPr>
                        <a:t>/l.</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pPr>
                      <a:r>
                        <a:rPr kumimoji="0" lang="fr-CA" sz="2000" b="0" i="0" u="sng" strike="noStrike" cap="none" normalizeH="0" baseline="0" dirty="0">
                          <a:ln>
                            <a:noFill/>
                          </a:ln>
                          <a:solidFill>
                            <a:srgbClr val="FF9900"/>
                          </a:solidFill>
                          <a:effectLst/>
                          <a:latin typeface="Arial" charset="0"/>
                          <a:cs typeface="Arial" charset="0"/>
                        </a:rPr>
                        <a:t>Le prêtre :</a:t>
                      </a:r>
                    </a:p>
                    <a:p>
                      <a:pPr marL="0" marR="0" lvl="0" indent="0" algn="just" defTabSz="914400" rtl="0" eaLnBrk="1" fontAlgn="base" latinLnBrk="0" hangingPunct="1">
                        <a:lnSpc>
                          <a:spcPct val="100000"/>
                        </a:lnSpc>
                        <a:spcBef>
                          <a:spcPts val="180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charset="0"/>
                        </a:rPr>
                        <a:t>Prions.</a:t>
                      </a:r>
                      <a:endParaRPr kumimoji="0" lang="en-US" sz="2400" b="0" i="0" u="none" strike="noStrike" cap="none" normalizeH="0" baseline="0" dirty="0">
                        <a:ln>
                          <a:noFill/>
                        </a:ln>
                        <a:solidFill>
                          <a:srgbClr val="FFFFFF"/>
                        </a:solidFill>
                        <a:effectLst/>
                        <a:latin typeface="Arial"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pPr>
                      <a:r>
                        <a:rPr kumimoji="0" lang="ar-SA" sz="2000" b="0" i="0" u="sng" strike="noStrike" cap="none" normalizeH="0" baseline="0" dirty="0">
                          <a:ln>
                            <a:noFill/>
                          </a:ln>
                          <a:solidFill>
                            <a:srgbClr val="FF9900"/>
                          </a:solidFill>
                          <a:effectLst/>
                          <a:latin typeface="Arial" charset="0"/>
                          <a:cs typeface="Arial" charset="0"/>
                        </a:rPr>
                        <a:t>الكاهن :</a:t>
                      </a:r>
                    </a:p>
                    <a:p>
                      <a:pPr marL="0" marR="0" lvl="0" indent="0" algn="just" defTabSz="914400" rtl="1" eaLnBrk="1" fontAlgn="base" latinLnBrk="0" hangingPunct="1">
                        <a:lnSpc>
                          <a:spcPct val="100000"/>
                        </a:lnSpc>
                        <a:spcBef>
                          <a:spcPts val="600"/>
                        </a:spcBef>
                        <a:spcAft>
                          <a:spcPts val="80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صلِّ.</a:t>
                      </a:r>
                      <a:endParaRPr kumimoji="0" lang="en-US" sz="2400" b="0" i="0" u="none" strike="noStrike" cap="none" normalizeH="0" baseline="0" dirty="0">
                        <a:ln>
                          <a:noFill/>
                        </a:ln>
                        <a:solidFill>
                          <a:srgbClr val="FFFFFF"/>
                        </a:solidFill>
                        <a:effectLst/>
                        <a:latin typeface="Arial"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711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000" b="0" i="0" u="sng" strike="noStrike" cap="none" normalizeH="0" baseline="0" dirty="0" err="1">
                          <a:ln>
                            <a:noFill/>
                          </a:ln>
                          <a:solidFill>
                            <a:srgbClr val="FF9900"/>
                          </a:solidFill>
                          <a:effectLst/>
                          <a:latin typeface="Coptic1" pitchFamily="2" charset="0"/>
                          <a:cs typeface="Arial" charset="0"/>
                        </a:rPr>
                        <a:t>Pidia~kwn</a:t>
                      </a:r>
                      <a:r>
                        <a:rPr kumimoji="0" lang="en-CA" sz="2000" b="0" i="0" u="sng" strike="noStrike" cap="none" normalizeH="0" baseline="0" dirty="0">
                          <a:ln>
                            <a:noFill/>
                          </a:ln>
                          <a:solidFill>
                            <a:srgbClr val="FF9900"/>
                          </a:solidFill>
                          <a:effectLst/>
                          <a:latin typeface="Coptic1" pitchFamily="2" charset="0"/>
                          <a:cs typeface="Arial" charset="0"/>
                        </a:rPr>
                        <a:t> :</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Arial" charset="0"/>
                          <a:cs typeface="Arial" charset="0"/>
                        </a:rPr>
                        <a:t>Le diacre :</a:t>
                      </a:r>
                      <a:endParaRPr kumimoji="0" lang="en-US" sz="2000" b="0" i="0" u="sng" strike="noStrike" cap="none" normalizeH="0" baseline="0" dirty="0">
                        <a:ln>
                          <a:noFill/>
                        </a:ln>
                        <a:solidFill>
                          <a:srgbClr val="FF9900"/>
                        </a:solidFill>
                        <a:effectLst/>
                        <a:latin typeface="Arial"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000" b="0" i="0" u="sng" strike="noStrike" cap="none" normalizeH="0" baseline="0" dirty="0">
                          <a:ln>
                            <a:noFill/>
                          </a:ln>
                          <a:solidFill>
                            <a:srgbClr val="FF9900"/>
                          </a:solidFill>
                          <a:effectLst/>
                          <a:latin typeface="Arial" charset="0"/>
                          <a:cs typeface="Arial" charset="0"/>
                        </a:rPr>
                        <a:t>الشماس :</a:t>
                      </a:r>
                      <a:endParaRPr kumimoji="0" lang="en-US" sz="2000" b="0" i="0" u="sng" strike="noStrike" cap="none" normalizeH="0" baseline="0" dirty="0">
                        <a:ln>
                          <a:noFill/>
                        </a:ln>
                        <a:solidFill>
                          <a:srgbClr val="FF9900"/>
                        </a:solidFill>
                        <a:effectLst/>
                        <a:latin typeface="Arial"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866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FFFFFF"/>
                          </a:solidFill>
                          <a:effectLst/>
                          <a:latin typeface="Coptic1" pitchFamily="2" charset="0"/>
                          <a:cs typeface="Arial" charset="0"/>
                        </a:rPr>
                        <a:t>E~pi</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p~roceu</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c~tay</a:t>
                      </a:r>
                      <a:r>
                        <a:rPr kumimoji="0" lang="en-US" sz="2400" b="0" i="0" u="none" strike="noStrike" cap="none" normalizeH="0" baseline="0" dirty="0">
                          <a:ln>
                            <a:noFill/>
                          </a:ln>
                          <a:solidFill>
                            <a:srgbClr val="FFFFFF"/>
                          </a:solidFill>
                          <a:effectLst/>
                          <a:latin typeface="Coptic1" pitchFamily="2" charset="0"/>
                          <a:cs typeface="Arial" charset="0"/>
                        </a:rPr>
                        <a:t>/</a:t>
                      </a:r>
                      <a:r>
                        <a:rPr kumimoji="0" lang="en-US" sz="2400" b="0" i="0" u="none" strike="noStrike" cap="none" normalizeH="0" baseline="0" dirty="0" err="1">
                          <a:ln>
                            <a:noFill/>
                          </a:ln>
                          <a:solidFill>
                            <a:srgbClr val="FFFFFF"/>
                          </a:solidFill>
                          <a:effectLst/>
                          <a:latin typeface="Coptic1" pitchFamily="2" charset="0"/>
                          <a:cs typeface="Arial" charset="0"/>
                        </a:rPr>
                        <a:t>te</a:t>
                      </a:r>
                      <a:r>
                        <a:rPr kumimoji="0" lang="en-US" sz="2400" b="0" i="0" u="none" strike="noStrike" cap="none" normalizeH="0" baseline="0" dirty="0">
                          <a:ln>
                            <a:noFill/>
                          </a:ln>
                          <a:solidFill>
                            <a:srgbClr val="FFFFFF"/>
                          </a:solidFill>
                          <a:effectLst/>
                          <a:latin typeface="Coptic1" pitchFamily="2" charset="0"/>
                          <a:cs typeface="Arial" charset="0"/>
                        </a:rPr>
                        <a:t>.</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charset="0"/>
                        </a:rPr>
                        <a:t>Pour la prière levons-nous.</a:t>
                      </a:r>
                      <a:endParaRPr kumimoji="0" lang="en-US" sz="2400" b="0" i="0" u="none" strike="noStrike" cap="none" normalizeH="0" baseline="0" dirty="0">
                        <a:ln>
                          <a:noFill/>
                        </a:ln>
                        <a:solidFill>
                          <a:srgbClr val="FFFFFF"/>
                        </a:solidFill>
                        <a:effectLst/>
                        <a:latin typeface="Arial"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للصلاة قفوا</a:t>
                      </a:r>
                      <a:r>
                        <a:rPr kumimoji="0" lang="ar-EG" sz="2400" b="0" i="0" u="none" strike="noStrike" cap="none" normalizeH="0" baseline="0" dirty="0">
                          <a:ln>
                            <a:noFill/>
                          </a:ln>
                          <a:solidFill>
                            <a:srgbClr val="FFFFFF"/>
                          </a:solidFill>
                          <a:effectLst/>
                          <a:latin typeface="Arial" charset="0"/>
                          <a:cs typeface="Arial" charset="0"/>
                        </a:rPr>
                        <a:t>.</a:t>
                      </a:r>
                      <a:endParaRPr kumimoji="0" lang="en-US" sz="2400" b="0" i="0" u="none" strike="noStrike" cap="none" normalizeH="0" baseline="0" dirty="0">
                        <a:ln>
                          <a:noFill/>
                        </a:ln>
                        <a:solidFill>
                          <a:srgbClr val="FFFFFF"/>
                        </a:solidFill>
                        <a:effectLst/>
                        <a:latin typeface="Arial"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79252">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000" b="0" i="0" u="sng" strike="noStrike" cap="none" normalizeH="0" baseline="0" dirty="0" err="1">
                          <a:ln>
                            <a:noFill/>
                          </a:ln>
                          <a:solidFill>
                            <a:srgbClr val="FF9900"/>
                          </a:solidFill>
                          <a:effectLst/>
                          <a:latin typeface="Coptic1" pitchFamily="2" charset="0"/>
                          <a:cs typeface="Arial" charset="0"/>
                        </a:rPr>
                        <a:t>Piou</a:t>
                      </a:r>
                      <a:r>
                        <a:rPr kumimoji="0" lang="en-CA" sz="2000" b="0" i="0" u="sng" strike="noStrike" cap="none" normalizeH="0" baseline="0" dirty="0">
                          <a:ln>
                            <a:noFill/>
                          </a:ln>
                          <a:solidFill>
                            <a:srgbClr val="FF9900"/>
                          </a:solidFill>
                          <a:effectLst/>
                          <a:latin typeface="Coptic1" pitchFamily="2" charset="0"/>
                          <a:cs typeface="Arial" charset="0"/>
                        </a:rPr>
                        <a:t>/b :</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Arial" charset="0"/>
                          <a:cs typeface="Arial" charset="0"/>
                        </a:rPr>
                        <a:t>Le prêtre :</a:t>
                      </a:r>
                      <a:endParaRPr kumimoji="0" lang="en-US" sz="2000" b="0" i="0" u="sng" strike="noStrike" cap="none" normalizeH="0" baseline="0" dirty="0">
                        <a:ln>
                          <a:noFill/>
                        </a:ln>
                        <a:solidFill>
                          <a:srgbClr val="FF9900"/>
                        </a:solidFill>
                        <a:effectLst/>
                        <a:latin typeface="Arial"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000" b="0" i="0" u="sng" strike="noStrike" cap="none" normalizeH="0" baseline="0" dirty="0">
                          <a:ln>
                            <a:noFill/>
                          </a:ln>
                          <a:solidFill>
                            <a:srgbClr val="FF9900"/>
                          </a:solidFill>
                          <a:effectLst/>
                          <a:latin typeface="Arial" charset="0"/>
                          <a:cs typeface="Arial" charset="0"/>
                        </a:rPr>
                        <a:t>الكاهن :</a:t>
                      </a:r>
                      <a:endParaRPr kumimoji="0" lang="en-US" sz="2000" b="0" i="0" u="sng" strike="noStrike" cap="none" normalizeH="0" baseline="0" dirty="0">
                        <a:ln>
                          <a:noFill/>
                        </a:ln>
                        <a:solidFill>
                          <a:srgbClr val="FF9900"/>
                        </a:solidFill>
                        <a:effectLst/>
                        <a:latin typeface="Arial"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55009">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a:ln>
                          <a:noFill/>
                        </a:ln>
                        <a:solidFill>
                          <a:srgbClr val="FFFFFF"/>
                        </a:solidFill>
                        <a:effectLst/>
                        <a:latin typeface="Coptic1" pitchFamily="2"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FFFFFF"/>
                          </a:solidFill>
                          <a:effectLst/>
                          <a:latin typeface="Coptic1" pitchFamily="2" charset="0"/>
                          <a:cs typeface="Arial" charset="0"/>
                        </a:rPr>
                        <a:t>I~r</a:t>
                      </a:r>
                      <a:r>
                        <a:rPr kumimoji="0" lang="en-US" sz="2400" b="0" i="0" u="none" strike="noStrike" cap="none" normalizeH="0" baseline="0" dirty="0">
                          <a:ln>
                            <a:noFill/>
                          </a:ln>
                          <a:solidFill>
                            <a:srgbClr val="FFFFFF"/>
                          </a:solidFill>
                          <a:effectLst/>
                          <a:latin typeface="Coptic1" pitchFamily="2" charset="0"/>
                          <a:cs typeface="Arial" charset="0"/>
                        </a:rPr>
                        <a:t>/n/ </a:t>
                      </a:r>
                      <a:r>
                        <a:rPr kumimoji="0" lang="en-US" sz="2400" b="0" i="0" u="none" strike="noStrike" cap="none" normalizeH="0" baseline="0" dirty="0" err="1">
                          <a:ln>
                            <a:noFill/>
                          </a:ln>
                          <a:solidFill>
                            <a:srgbClr val="FFFFFF"/>
                          </a:solidFill>
                          <a:effectLst/>
                          <a:latin typeface="Coptic1" pitchFamily="2" charset="0"/>
                          <a:cs typeface="Arial" charset="0"/>
                        </a:rPr>
                        <a:t>paci</a:t>
                      </a:r>
                      <a:r>
                        <a:rPr kumimoji="0" lang="en-US" sz="2400" b="0" i="0" u="none" strike="noStrike" cap="none" normalizeH="0" baseline="0" dirty="0">
                          <a:ln>
                            <a:noFill/>
                          </a:ln>
                          <a:solidFill>
                            <a:srgbClr val="FFFFFF"/>
                          </a:solidFill>
                          <a:effectLst/>
                          <a:latin typeface="Coptic1" pitchFamily="2" charset="0"/>
                          <a:cs typeface="Arial" charset="0"/>
                        </a:rPr>
                        <a:t>.</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charset="0"/>
                        </a:rPr>
                        <a:t>La paix soit avec vous</a:t>
                      </a:r>
                      <a:r>
                        <a:rPr kumimoji="0" lang="en-US" sz="3600" b="0" i="0" u="none" strike="noStrike" cap="none" normalizeH="0" baseline="0" dirty="0">
                          <a:ln>
                            <a:noFill/>
                          </a:ln>
                          <a:solidFill>
                            <a:srgbClr val="FFFFFF"/>
                          </a:solidFill>
                          <a:effectLst/>
                          <a:latin typeface="Arial" charset="0"/>
                          <a:cs typeface="Arial" charset="0"/>
                        </a:rPr>
                        <a:t>.</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0" fontAlgn="base" latinLnBrk="0" hangingPunct="0">
                        <a:lnSpc>
                          <a:spcPct val="100000"/>
                        </a:lnSpc>
                        <a:spcBef>
                          <a:spcPct val="0"/>
                        </a:spcBef>
                        <a:spcAft>
                          <a:spcPct val="0"/>
                        </a:spcAft>
                        <a:buClrTx/>
                        <a:buSzTx/>
                        <a:buFontTx/>
                        <a:buNone/>
                        <a:tabLst/>
                      </a:pPr>
                      <a:endParaRPr kumimoji="0" lang="fr-FR" sz="800" b="0" i="0" u="none" strike="noStrike" cap="none" normalizeH="0" baseline="0" dirty="0">
                        <a:ln>
                          <a:noFill/>
                        </a:ln>
                        <a:solidFill>
                          <a:srgbClr val="FFFFFF"/>
                        </a:solidFill>
                        <a:effectLst/>
                        <a:latin typeface="Arial" charset="0"/>
                        <a:cs typeface="Arial" charset="0"/>
                      </a:endParaRPr>
                    </a:p>
                    <a:p>
                      <a:pPr marL="0" marR="0" lvl="0" indent="0" algn="just" defTabSz="914400" rtl="1" eaLnBrk="0" fontAlgn="base" latinLnBrk="0" hangingPunct="0">
                        <a:lnSpc>
                          <a:spcPct val="100000"/>
                        </a:lnSpc>
                        <a:spcBef>
                          <a:spcPct val="0"/>
                        </a:spcBef>
                        <a:spcAft>
                          <a:spcPct val="0"/>
                        </a:spcAft>
                        <a:buClrTx/>
                        <a:buSzTx/>
                        <a:buFontTx/>
                        <a:buNone/>
                        <a:tabLst/>
                        <a:defRPr/>
                      </a:pPr>
                      <a:r>
                        <a:rPr kumimoji="0" lang="ar-SA" sz="2400" b="0" i="0" u="none" strike="noStrike" cap="none" normalizeH="0" baseline="0" dirty="0">
                          <a:ln>
                            <a:noFill/>
                          </a:ln>
                          <a:solidFill>
                            <a:srgbClr val="FFFFFF"/>
                          </a:solidFill>
                          <a:effectLst/>
                          <a:latin typeface="Arial" charset="0"/>
                          <a:cs typeface="Arial" charset="0"/>
                        </a:rPr>
                        <a:t>السلام لجميعكم</a:t>
                      </a:r>
                      <a:r>
                        <a:rPr kumimoji="0" lang="ar-EG" sz="2400" b="0" i="0" u="none" strike="noStrike" cap="none" normalizeH="0" baseline="0" dirty="0">
                          <a:ln>
                            <a:noFill/>
                          </a:ln>
                          <a:solidFill>
                            <a:srgbClr val="FFFFFF"/>
                          </a:solidFill>
                          <a:effectLst/>
                          <a:latin typeface="Arial" charset="0"/>
                          <a:cs typeface="Arial" charset="0"/>
                        </a:rPr>
                        <a:t>.</a:t>
                      </a:r>
                      <a:endParaRPr kumimoji="0" lang="en-US" sz="2400" b="0" i="0" u="none" strike="noStrike" cap="none" normalizeH="0" baseline="0" dirty="0">
                        <a:ln>
                          <a:noFill/>
                        </a:ln>
                        <a:solidFill>
                          <a:srgbClr val="FFFFFF"/>
                        </a:solidFill>
                        <a:effectLst/>
                        <a:latin typeface="Arial"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5086">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000" b="0" i="0" u="sng" strike="noStrike" cap="none" normalizeH="0" baseline="0" dirty="0" err="1">
                          <a:ln>
                            <a:noFill/>
                          </a:ln>
                          <a:solidFill>
                            <a:srgbClr val="FF9900"/>
                          </a:solidFill>
                          <a:effectLst/>
                          <a:latin typeface="Coptic1" pitchFamily="2" charset="0"/>
                          <a:cs typeface="Arial" charset="0"/>
                        </a:rPr>
                        <a:t>Pilaoc</a:t>
                      </a:r>
                      <a:r>
                        <a:rPr kumimoji="0" lang="en-CA" sz="2000" b="0" i="0" u="sng" strike="noStrike" cap="none" normalizeH="0" baseline="0" dirty="0">
                          <a:ln>
                            <a:noFill/>
                          </a:ln>
                          <a:solidFill>
                            <a:srgbClr val="FF9900"/>
                          </a:solidFill>
                          <a:effectLst/>
                          <a:latin typeface="Coptic1" pitchFamily="2" charset="0"/>
                          <a:cs typeface="Arial" charset="0"/>
                        </a:rPr>
                        <a:t> :</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Arial" charset="0"/>
                          <a:cs typeface="Arial" pitchFamily="34" charset="0"/>
                        </a:rPr>
                        <a:t>Le peuple :</a:t>
                      </a:r>
                      <a:endParaRPr kumimoji="0" lang="en-US" sz="2000" b="0" i="0" u="sng" strike="noStrike" cap="none" normalizeH="0" baseline="0" dirty="0">
                        <a:ln>
                          <a:noFill/>
                        </a:ln>
                        <a:solidFill>
                          <a:srgbClr val="FF9900"/>
                        </a:solidFill>
                        <a:effectLst/>
                        <a:latin typeface="Arial"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0" i="0" u="sng" strike="noStrike" cap="none" normalizeH="0" baseline="0" dirty="0">
                          <a:ln>
                            <a:noFill/>
                          </a:ln>
                          <a:solidFill>
                            <a:srgbClr val="FF9900"/>
                          </a:solidFill>
                          <a:effectLst/>
                          <a:latin typeface="Arial" charset="0"/>
                          <a:cs typeface="Arial" charset="0"/>
                        </a:rPr>
                        <a:t>الشعب :</a:t>
                      </a:r>
                      <a:endParaRPr kumimoji="0" lang="en-US" sz="2400" b="0" i="0" u="sng" strike="noStrike" cap="none" normalizeH="0" baseline="0" dirty="0">
                        <a:ln>
                          <a:noFill/>
                        </a:ln>
                        <a:solidFill>
                          <a:srgbClr val="FF9900"/>
                        </a:solidFill>
                        <a:effectLst/>
                        <a:latin typeface="Arial"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89204">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FF"/>
                          </a:solidFill>
                          <a:effectLst/>
                          <a:latin typeface="Coptic1" pitchFamily="2" charset="0"/>
                          <a:cs typeface="Arial" charset="0"/>
                        </a:rPr>
                        <a:t>Ke </a:t>
                      </a:r>
                      <a:r>
                        <a:rPr kumimoji="0" lang="en-US" sz="2400" b="0" i="0" u="none" strike="noStrike" cap="none" normalizeH="0" baseline="0" dirty="0" err="1">
                          <a:ln>
                            <a:noFill/>
                          </a:ln>
                          <a:solidFill>
                            <a:srgbClr val="FFFFFF"/>
                          </a:solidFill>
                          <a:effectLst/>
                          <a:latin typeface="Coptic1" pitchFamily="2" charset="0"/>
                          <a:cs typeface="Arial" charset="0"/>
                        </a:rPr>
                        <a:t>tw</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p~neumati</a:t>
                      </a:r>
                      <a:r>
                        <a:rPr kumimoji="0" lang="en-US" sz="2400" b="0" i="0" u="none" strike="noStrike" cap="none" normalizeH="0" baseline="0" dirty="0">
                          <a:ln>
                            <a:noFill/>
                          </a:ln>
                          <a:solidFill>
                            <a:srgbClr val="FFFFFF"/>
                          </a:solidFill>
                          <a:effectLst/>
                          <a:latin typeface="Coptic1" pitchFamily="2" charset="0"/>
                          <a:cs typeface="Arial" pitchFamily="34" charset="0"/>
                        </a:rPr>
                        <a:t> </a:t>
                      </a:r>
                      <a:r>
                        <a:rPr kumimoji="0" lang="en-US" sz="2400" b="0" i="0" u="none" strike="noStrike" cap="none" normalizeH="0" baseline="0" dirty="0" err="1">
                          <a:ln>
                            <a:noFill/>
                          </a:ln>
                          <a:solidFill>
                            <a:srgbClr val="FFFFFF"/>
                          </a:solidFill>
                          <a:effectLst/>
                          <a:latin typeface="Coptic1" pitchFamily="2" charset="0"/>
                          <a:cs typeface="Arial" charset="0"/>
                        </a:rPr>
                        <a:t>cou</a:t>
                      </a:r>
                      <a:r>
                        <a:rPr kumimoji="0" lang="en-US" sz="2400" b="0" i="0" u="none" strike="noStrike" cap="none" normalizeH="0" baseline="0" dirty="0">
                          <a:ln>
                            <a:noFill/>
                          </a:ln>
                          <a:solidFill>
                            <a:srgbClr val="FFFFFF"/>
                          </a:solidFill>
                          <a:effectLst/>
                          <a:latin typeface="Coptic1" pitchFamily="2" charset="0"/>
                          <a:cs typeface="Arial" charset="0"/>
                        </a:rPr>
                        <a:t>.</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charset="0"/>
                        </a:rPr>
                        <a:t>Et avec votre esprit.</a:t>
                      </a:r>
                      <a:endParaRPr kumimoji="0" lang="en-US" sz="2400" b="0" i="0" u="none" strike="noStrike" cap="none" normalizeH="0" baseline="0" dirty="0">
                        <a:ln>
                          <a:noFill/>
                        </a:ln>
                        <a:solidFill>
                          <a:srgbClr val="FFFFFF"/>
                        </a:solidFill>
                        <a:effectLst/>
                        <a:latin typeface="Arial"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ولروحِكَ أيضاً</a:t>
                      </a:r>
                      <a:r>
                        <a:rPr kumimoji="0" lang="ar-EG" sz="2400" b="0" i="0" u="none" strike="noStrike" cap="none" normalizeH="0" baseline="0" dirty="0">
                          <a:ln>
                            <a:noFill/>
                          </a:ln>
                          <a:solidFill>
                            <a:srgbClr val="FFFFFF"/>
                          </a:solidFill>
                          <a:effectLst/>
                          <a:latin typeface="Arial" charset="0"/>
                          <a:cs typeface="Arial" charset="0"/>
                        </a:rPr>
                        <a:t>.</a:t>
                      </a:r>
                      <a:endParaRPr kumimoji="0" lang="en-US" sz="2400" b="0" i="0" u="none" strike="noStrike" cap="none" normalizeH="0" baseline="0" dirty="0">
                        <a:ln>
                          <a:noFill/>
                        </a:ln>
                        <a:solidFill>
                          <a:srgbClr val="FFFFFF"/>
                        </a:solidFill>
                        <a:effectLst/>
                        <a:latin typeface="Arial"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611388343"/>
      </p:ext>
    </p:extLst>
  </p:cSld>
  <p:clrMapOvr>
    <a:masterClrMapping/>
  </p:clrMapOvr>
  <p:transition/>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592464" name="Group 80"/>
          <p:cNvGraphicFramePr>
            <a:graphicFrameLocks noGrp="1"/>
          </p:cNvGraphicFramePr>
          <p:nvPr>
            <p:extLst>
              <p:ext uri="{D42A27DB-BD31-4B8C-83A1-F6EECF244321}">
                <p14:modId xmlns:p14="http://schemas.microsoft.com/office/powerpoint/2010/main" val="2821036573"/>
              </p:ext>
            </p:extLst>
          </p:nvPr>
        </p:nvGraphicFramePr>
        <p:xfrm>
          <a:off x="0" y="495735"/>
          <a:ext cx="9144000" cy="4313955"/>
        </p:xfrm>
        <a:graphic>
          <a:graphicData uri="http://schemas.openxmlformats.org/drawingml/2006/table">
            <a:tbl>
              <a:tblPr/>
              <a:tblGrid>
                <a:gridCol w="3203643">
                  <a:extLst>
                    <a:ext uri="{9D8B030D-6E8A-4147-A177-3AD203B41FA5}">
                      <a16:colId xmlns:a16="http://schemas.microsoft.com/office/drawing/2014/main" val="20000"/>
                    </a:ext>
                  </a:extLst>
                </a:gridCol>
                <a:gridCol w="3229583">
                  <a:extLst>
                    <a:ext uri="{9D8B030D-6E8A-4147-A177-3AD203B41FA5}">
                      <a16:colId xmlns:a16="http://schemas.microsoft.com/office/drawing/2014/main" val="20001"/>
                    </a:ext>
                  </a:extLst>
                </a:gridCol>
                <a:gridCol w="2710774">
                  <a:extLst>
                    <a:ext uri="{9D8B030D-6E8A-4147-A177-3AD203B41FA5}">
                      <a16:colId xmlns:a16="http://schemas.microsoft.com/office/drawing/2014/main" val="20002"/>
                    </a:ext>
                  </a:extLst>
                </a:gridCol>
              </a:tblGrid>
              <a:tr h="3819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0" i="0" u="sng" strike="noStrike" cap="none" normalizeH="0" baseline="0" dirty="0" err="1">
                          <a:ln>
                            <a:noFill/>
                          </a:ln>
                          <a:solidFill>
                            <a:srgbClr val="FF9900"/>
                          </a:solidFill>
                          <a:effectLst/>
                          <a:latin typeface="Coptic1" pitchFamily="2" charset="0"/>
                          <a:cs typeface="Arial" charset="0"/>
                        </a:rPr>
                        <a:t>Piou</a:t>
                      </a:r>
                      <a:r>
                        <a:rPr kumimoji="0" lang="en-CA" sz="2000" b="0" i="0" u="sng" strike="noStrike" cap="none" normalizeH="0" baseline="0" dirty="0">
                          <a:ln>
                            <a:noFill/>
                          </a:ln>
                          <a:solidFill>
                            <a:srgbClr val="FF9900"/>
                          </a:solidFill>
                          <a:effectLst/>
                          <a:latin typeface="Coptic1" pitchFamily="2" charset="0"/>
                          <a:cs typeface="Arial" charset="0"/>
                        </a:rPr>
                        <a:t>/b :</a:t>
                      </a: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Arial" charset="0"/>
                          <a:cs typeface="Arial" charset="0"/>
                        </a:rPr>
                        <a:t>Le prêtre :</a:t>
                      </a:r>
                      <a:endParaRPr kumimoji="0" lang="en-US" sz="2000" b="0" i="0" u="sng" strike="noStrike" cap="none" normalizeH="0" baseline="0" dirty="0">
                        <a:ln>
                          <a:noFill/>
                        </a:ln>
                        <a:solidFill>
                          <a:srgbClr val="FF9900"/>
                        </a:solidFill>
                        <a:effectLst/>
                        <a:latin typeface="Arial" charset="0"/>
                        <a:cs typeface="Arial" charset="0"/>
                      </a:endParaRP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000" b="0" i="0" u="sng" strike="noStrike" cap="none" normalizeH="0" baseline="0" dirty="0">
                          <a:ln>
                            <a:noFill/>
                          </a:ln>
                          <a:solidFill>
                            <a:srgbClr val="FF9900"/>
                          </a:solidFill>
                          <a:effectLst/>
                          <a:latin typeface="Arial" charset="0"/>
                          <a:cs typeface="Arial" charset="0"/>
                        </a:rPr>
                        <a:t>الكاهن :</a:t>
                      </a:r>
                      <a:endParaRPr kumimoji="0" lang="en-US" sz="2000" b="0" i="0" u="sng" strike="noStrike" cap="none" normalizeH="0" baseline="0" dirty="0">
                        <a:ln>
                          <a:noFill/>
                        </a:ln>
                        <a:solidFill>
                          <a:srgbClr val="FF9900"/>
                        </a:solidFill>
                        <a:effectLst/>
                        <a:latin typeface="Arial" charset="0"/>
                        <a:cs typeface="Arial" charset="0"/>
                      </a:endParaRPr>
                    </a:p>
                  </a:txBody>
                  <a:tcPr marT="34290" marB="3429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93197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dirty="0" err="1">
                          <a:ln>
                            <a:noFill/>
                          </a:ln>
                          <a:solidFill>
                            <a:srgbClr val="FFFFFF"/>
                          </a:solidFill>
                          <a:effectLst/>
                          <a:latin typeface="Coptic1" pitchFamily="2" charset="0"/>
                          <a:cs typeface="Arial" charset="0"/>
                        </a:rPr>
                        <a:t>Marenseph~mot</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n~totf</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m~piref</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erpeynanef</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ouoh</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n~na</a:t>
                      </a:r>
                      <a:r>
                        <a:rPr kumimoji="0" lang="en-US" sz="2600" b="0" i="0" u="none" strike="noStrike" cap="none" normalizeH="0" baseline="0" dirty="0">
                          <a:ln>
                            <a:noFill/>
                          </a:ln>
                          <a:solidFill>
                            <a:srgbClr val="FFFFFF"/>
                          </a:solidFill>
                          <a:effectLst/>
                          <a:latin typeface="Coptic1" pitchFamily="2" charset="0"/>
                          <a:cs typeface="Arial" charset="0"/>
                        </a:rPr>
                        <a:t>/t : V~} </a:t>
                      </a:r>
                      <a:r>
                        <a:rPr kumimoji="0" lang="en-US" sz="2600" b="0" i="0" u="none" strike="noStrike" cap="none" normalizeH="0" baseline="0" dirty="0" err="1">
                          <a:ln>
                            <a:noFill/>
                          </a:ln>
                          <a:solidFill>
                            <a:srgbClr val="FFFFFF"/>
                          </a:solidFill>
                          <a:effectLst/>
                          <a:latin typeface="Coptic1" pitchFamily="2" charset="0"/>
                          <a:cs typeface="Arial" charset="0"/>
                        </a:rPr>
                        <a:t>V~Iwt</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m~</a:t>
                      </a:r>
                      <a:r>
                        <a:rPr kumimoji="0" lang="en-US" sz="2600" b="0" i="0" u="none" strike="noStrike" cap="none" normalizeH="0" baseline="0" err="1">
                          <a:ln>
                            <a:noFill/>
                          </a:ln>
                          <a:solidFill>
                            <a:srgbClr val="FFFFFF"/>
                          </a:solidFill>
                          <a:effectLst/>
                          <a:latin typeface="Coptic1" pitchFamily="2" charset="0"/>
                          <a:cs typeface="Arial" charset="0"/>
                        </a:rPr>
                        <a:t>Pen</a:t>
                      </a:r>
                      <a:r>
                        <a:rPr kumimoji="0" lang="en-US" sz="2600" b="0" i="0" u="none" strike="noStrike" cap="none" normalizeH="0" baseline="0">
                          <a:ln>
                            <a:noFill/>
                          </a:ln>
                          <a:solidFill>
                            <a:srgbClr val="FFFFFF"/>
                          </a:solidFill>
                          <a:effectLst/>
                          <a:latin typeface="Coptic1" pitchFamily="2" charset="0"/>
                          <a:cs typeface="Arial" charset="0"/>
                        </a:rPr>
                        <a:t>{oic </a:t>
                      </a:r>
                      <a:r>
                        <a:rPr kumimoji="0" lang="en-US" sz="2600" b="0" i="0" u="none" strike="noStrike" cap="none" normalizeH="0" baseline="0" dirty="0" err="1">
                          <a:ln>
                            <a:noFill/>
                          </a:ln>
                          <a:solidFill>
                            <a:srgbClr val="FFFFFF"/>
                          </a:solidFill>
                          <a:effectLst/>
                          <a:latin typeface="Coptic1" pitchFamily="2" charset="0"/>
                          <a:cs typeface="Arial" charset="0"/>
                        </a:rPr>
                        <a:t>ouoh</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PenNou</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ouoh</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PenCwt</a:t>
                      </a:r>
                      <a:r>
                        <a:rPr kumimoji="0" lang="en-US" sz="2600" b="0" i="0" u="none" strike="noStrike" cap="none" normalizeH="0" baseline="0" dirty="0">
                          <a:ln>
                            <a:noFill/>
                          </a:ln>
                          <a:solidFill>
                            <a:srgbClr val="FFFFFF"/>
                          </a:solidFill>
                          <a:effectLst/>
                          <a:latin typeface="Coptic1" pitchFamily="2" charset="0"/>
                          <a:cs typeface="Arial" charset="0"/>
                        </a:rPr>
                        <a:t>/r I/#c# </a:t>
                      </a:r>
                      <a:r>
                        <a:rPr kumimoji="0" lang="en-US" sz="2600" b="0" i="0" u="none" strike="noStrike" cap="none" normalizeH="0" baseline="0" dirty="0" err="1">
                          <a:ln>
                            <a:noFill/>
                          </a:ln>
                          <a:solidFill>
                            <a:srgbClr val="FFFFFF"/>
                          </a:solidFill>
                          <a:effectLst/>
                          <a:latin typeface="Coptic1" pitchFamily="2" charset="0"/>
                          <a:cs typeface="Arial" charset="0"/>
                        </a:rPr>
                        <a:t>P,#c</a:t>
                      </a:r>
                      <a:r>
                        <a:rPr kumimoji="0" lang="en-US" sz="2600" b="0" i="0" u="none" strike="noStrike" cap="none" normalizeH="0" baseline="0" dirty="0">
                          <a:ln>
                            <a:noFill/>
                          </a:ln>
                          <a:solidFill>
                            <a:srgbClr val="FFFFFF"/>
                          </a:solidFill>
                          <a:effectLst/>
                          <a:latin typeface="Coptic1" pitchFamily="2" charset="0"/>
                          <a:cs typeface="Arial" charset="0"/>
                        </a:rPr>
                        <a:t># :</a:t>
                      </a: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600" b="0" i="0" u="none" strike="noStrike" cap="none" normalizeH="0" baseline="0" dirty="0">
                          <a:ln>
                            <a:noFill/>
                          </a:ln>
                          <a:solidFill>
                            <a:srgbClr val="FFFFFF"/>
                          </a:solidFill>
                          <a:effectLst/>
                          <a:latin typeface="Arial" charset="0"/>
                          <a:cs typeface="Arial" charset="0"/>
                        </a:rPr>
                        <a:t>Rendons grâce à Dieu le bienfaiteur et miséricordieux, Père de notre Seigneur, Dieu et Sauveur Jésus Christ :</a:t>
                      </a:r>
                      <a:endParaRPr kumimoji="0" lang="en-US" sz="26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000" b="0" i="0" u="none" strike="noStrike" cap="none" normalizeH="0" baseline="0" dirty="0">
                          <a:ln>
                            <a:noFill/>
                          </a:ln>
                          <a:solidFill>
                            <a:srgbClr val="FFFFFF"/>
                          </a:solidFill>
                          <a:effectLst/>
                          <a:latin typeface="Arial" charset="0"/>
                          <a:cs typeface="Arial" charset="0"/>
                        </a:rPr>
                        <a:t>فلنشكر صانع الخيرات الرحوم الله أبا ربَنَا وإلهَنَا ومُخَلصُنَا يسوع المسيح</a:t>
                      </a:r>
                      <a:r>
                        <a:rPr kumimoji="0" lang="fr-FR" sz="3000" b="0" i="0" u="none" strike="noStrike" cap="none" normalizeH="0" baseline="0" dirty="0">
                          <a:ln>
                            <a:noFill/>
                          </a:ln>
                          <a:solidFill>
                            <a:srgbClr val="FFFFFF"/>
                          </a:solidFill>
                          <a:effectLst/>
                          <a:latin typeface="Arial" charset="0"/>
                          <a:cs typeface="Arial" charset="0"/>
                        </a:rPr>
                        <a:t> : </a:t>
                      </a:r>
                      <a:endParaRPr kumimoji="0" lang="en-US" sz="30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592458" name="Group 74"/>
          <p:cNvGraphicFramePr>
            <a:graphicFrameLocks noGrp="1"/>
          </p:cNvGraphicFramePr>
          <p:nvPr>
            <p:extLst>
              <p:ext uri="{D42A27DB-BD31-4B8C-83A1-F6EECF244321}">
                <p14:modId xmlns:p14="http://schemas.microsoft.com/office/powerpoint/2010/main" val="2958012020"/>
              </p:ext>
            </p:extLst>
          </p:nvPr>
        </p:nvGraphicFramePr>
        <p:xfrm>
          <a:off x="973123" y="28521"/>
          <a:ext cx="7391400" cy="342900"/>
        </p:xfrm>
        <a:graphic>
          <a:graphicData uri="http://schemas.openxmlformats.org/drawingml/2006/table">
            <a:tbl>
              <a:tblPr/>
              <a:tblGrid>
                <a:gridCol w="7391400">
                  <a:extLst>
                    <a:ext uri="{9D8B030D-6E8A-4147-A177-3AD203B41FA5}">
                      <a16:colId xmlns:a16="http://schemas.microsoft.com/office/drawing/2014/main" val="20000"/>
                    </a:ext>
                  </a:extLst>
                </a:gridCol>
              </a:tblGrid>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1500" b="0" i="0" u="none" strike="noStrike" cap="none" normalizeH="0" baseline="0" dirty="0">
                          <a:ln>
                            <a:noFill/>
                          </a:ln>
                          <a:solidFill>
                            <a:srgbClr val="FFFFFF"/>
                          </a:solidFill>
                          <a:effectLst/>
                          <a:latin typeface="Arial" charset="0"/>
                          <a:cs typeface="Arial" charset="0"/>
                        </a:rPr>
                        <a:t>Prière d’action de grâce</a:t>
                      </a:r>
                      <a:r>
                        <a:rPr kumimoji="0" lang="en-US" sz="1500" b="0" i="0" u="none" strike="noStrike" cap="none" normalizeH="0" baseline="0" dirty="0">
                          <a:ln>
                            <a:noFill/>
                          </a:ln>
                          <a:solidFill>
                            <a:srgbClr val="FFFFFF"/>
                          </a:solidFill>
                          <a:effectLst/>
                          <a:latin typeface="Arial" charset="0"/>
                          <a:cs typeface="Arial" charset="0"/>
                        </a:rPr>
                        <a:t> </a:t>
                      </a:r>
                      <a:r>
                        <a:rPr kumimoji="0" lang="en-US" sz="1800" b="0" i="0" u="none" strike="noStrike" cap="none" normalizeH="0" baseline="0" dirty="0">
                          <a:ln>
                            <a:noFill/>
                          </a:ln>
                          <a:solidFill>
                            <a:srgbClr val="FFFFFF"/>
                          </a:solidFill>
                          <a:effectLst/>
                          <a:latin typeface="Arial" charset="0"/>
                          <a:cs typeface="Arial" charset="0"/>
                        </a:rPr>
                        <a:t>-</a:t>
                      </a:r>
                      <a:r>
                        <a:rPr kumimoji="0" lang="ar-SA" sz="1800" b="0" i="0" u="none" strike="noStrike" cap="none" normalizeH="0" baseline="0" dirty="0">
                          <a:ln>
                            <a:noFill/>
                          </a:ln>
                          <a:solidFill>
                            <a:srgbClr val="FFFFFF"/>
                          </a:solidFill>
                          <a:effectLst/>
                          <a:latin typeface="Arial" charset="0"/>
                          <a:cs typeface="Arial" charset="0"/>
                        </a:rPr>
                        <a:t>صلاة الشكر</a:t>
                      </a:r>
                      <a:r>
                        <a:rPr kumimoji="0" lang="en-US" sz="1800" b="0" i="0" u="none" strike="noStrike" cap="none" normalizeH="0" baseline="0" dirty="0">
                          <a:ln>
                            <a:noFill/>
                          </a:ln>
                          <a:solidFill>
                            <a:srgbClr val="FFFFFF"/>
                          </a:solidFill>
                          <a:effectLst/>
                          <a:latin typeface="Arial" charset="0"/>
                          <a:cs typeface="Arial" charset="0"/>
                        </a:rPr>
                        <a:t> </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00822775"/>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27928" name="Group 56"/>
          <p:cNvGraphicFramePr>
            <a:graphicFrameLocks noGrp="1"/>
          </p:cNvGraphicFramePr>
          <p:nvPr>
            <p:extLst>
              <p:ext uri="{D42A27DB-BD31-4B8C-83A1-F6EECF244321}">
                <p14:modId xmlns:p14="http://schemas.microsoft.com/office/powerpoint/2010/main" val="3957237158"/>
              </p:ext>
            </p:extLst>
          </p:nvPr>
        </p:nvGraphicFramePr>
        <p:xfrm>
          <a:off x="0" y="0"/>
          <a:ext cx="9143999" cy="5143500"/>
        </p:xfrm>
        <a:graphic>
          <a:graphicData uri="http://schemas.openxmlformats.org/drawingml/2006/table">
            <a:tbl>
              <a:tblPr/>
              <a:tblGrid>
                <a:gridCol w="3155950">
                  <a:extLst>
                    <a:ext uri="{9D8B030D-6E8A-4147-A177-3AD203B41FA5}">
                      <a16:colId xmlns:a16="http://schemas.microsoft.com/office/drawing/2014/main" val="20000"/>
                    </a:ext>
                  </a:extLst>
                </a:gridCol>
                <a:gridCol w="3187700">
                  <a:extLst>
                    <a:ext uri="{9D8B030D-6E8A-4147-A177-3AD203B41FA5}">
                      <a16:colId xmlns:a16="http://schemas.microsoft.com/office/drawing/2014/main" val="20001"/>
                    </a:ext>
                  </a:extLst>
                </a:gridCol>
                <a:gridCol w="2800349">
                  <a:extLst>
                    <a:ext uri="{9D8B030D-6E8A-4147-A177-3AD203B41FA5}">
                      <a16:colId xmlns:a16="http://schemas.microsoft.com/office/drawing/2014/main" val="20002"/>
                    </a:ext>
                  </a:extLst>
                </a:gridCol>
              </a:tblGrid>
              <a:tr h="51435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a:ln>
                            <a:noFill/>
                          </a:ln>
                          <a:solidFill>
                            <a:srgbClr val="FFFFFF"/>
                          </a:solidFill>
                          <a:effectLst/>
                          <a:latin typeface="Coptic1" pitchFamily="2" charset="0"/>
                          <a:cs typeface="Arial" charset="0"/>
                        </a:rPr>
                        <a:t>Je </a:t>
                      </a:r>
                      <a:r>
                        <a:rPr kumimoji="0" lang="en-US" sz="2200" b="0" i="0" u="none" strike="noStrike" cap="none" normalizeH="0" baseline="0" dirty="0" err="1">
                          <a:ln>
                            <a:noFill/>
                          </a:ln>
                          <a:solidFill>
                            <a:srgbClr val="FFFFFF"/>
                          </a:solidFill>
                          <a:effectLst/>
                          <a:latin typeface="Coptic1" pitchFamily="2" charset="0"/>
                          <a:cs typeface="Arial" charset="0"/>
                        </a:rPr>
                        <a:t>aferc~kepazin</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e~jwn</a:t>
                      </a:r>
                      <a:r>
                        <a:rPr kumimoji="0" lang="en-US" sz="2200" b="0" i="0" u="none" strike="noStrike" cap="none" normalizeH="0" baseline="0" dirty="0">
                          <a:ln>
                            <a:noFill/>
                          </a:ln>
                          <a:solidFill>
                            <a:srgbClr val="FFFFFF"/>
                          </a:solidFill>
                          <a:effectLst/>
                          <a:latin typeface="Coptic1" pitchFamily="2" charset="0"/>
                          <a:cs typeface="Arial" charset="0"/>
                        </a:rPr>
                        <a:t> : </a:t>
                      </a:r>
                      <a:r>
                        <a:rPr kumimoji="0" lang="en-US" sz="2200" b="0" i="0" u="none" strike="noStrike" cap="none" normalizeH="0" baseline="0" dirty="0" err="1">
                          <a:ln>
                            <a:noFill/>
                          </a:ln>
                          <a:solidFill>
                            <a:srgbClr val="FFFFFF"/>
                          </a:solidFill>
                          <a:effectLst/>
                          <a:latin typeface="Coptic1" pitchFamily="2" charset="0"/>
                          <a:cs typeface="Arial" charset="0"/>
                        </a:rPr>
                        <a:t>aferbo</a:t>
                      </a:r>
                      <a:r>
                        <a:rPr kumimoji="0" lang="en-US" sz="2200" b="0" i="0" u="none" strike="noStrike" cap="none" normalizeH="0" baseline="0" dirty="0">
                          <a:ln>
                            <a:noFill/>
                          </a:ln>
                          <a:solidFill>
                            <a:srgbClr val="FFFFFF"/>
                          </a:solidFill>
                          <a:effectLst/>
                          <a:latin typeface="Coptic1" pitchFamily="2" charset="0"/>
                          <a:cs typeface="Arial" charset="0"/>
                        </a:rPr>
                        <a:t>/~yin </a:t>
                      </a:r>
                      <a:r>
                        <a:rPr kumimoji="0" lang="en-US" sz="2200" b="0" i="0" u="none" strike="noStrike" cap="none" normalizeH="0" baseline="0" dirty="0" err="1">
                          <a:ln>
                            <a:noFill/>
                          </a:ln>
                          <a:solidFill>
                            <a:srgbClr val="FFFFFF"/>
                          </a:solidFill>
                          <a:effectLst/>
                          <a:latin typeface="Coptic1" pitchFamily="2" charset="0"/>
                          <a:cs typeface="Arial" charset="0"/>
                        </a:rPr>
                        <a:t>e~ron</a:t>
                      </a:r>
                      <a:r>
                        <a:rPr kumimoji="0" lang="en-US" sz="2200" b="0" i="0" u="none" strike="noStrike" cap="none" normalizeH="0" baseline="0" dirty="0">
                          <a:ln>
                            <a:noFill/>
                          </a:ln>
                          <a:solidFill>
                            <a:srgbClr val="FFFFFF"/>
                          </a:solidFill>
                          <a:effectLst/>
                          <a:latin typeface="Coptic1" pitchFamily="2" charset="0"/>
                          <a:cs typeface="Arial" charset="0"/>
                        </a:rPr>
                        <a:t> : </a:t>
                      </a:r>
                      <a:r>
                        <a:rPr kumimoji="0" lang="en-US" sz="2200" b="0" i="0" u="none" strike="noStrike" cap="none" normalizeH="0" baseline="0" dirty="0" err="1">
                          <a:ln>
                            <a:noFill/>
                          </a:ln>
                          <a:solidFill>
                            <a:srgbClr val="FFFFFF"/>
                          </a:solidFill>
                          <a:effectLst/>
                          <a:latin typeface="Coptic1" pitchFamily="2" charset="0"/>
                          <a:cs typeface="Arial" charset="0"/>
                        </a:rPr>
                        <a:t>afa~reh</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e~ron</a:t>
                      </a:r>
                      <a:r>
                        <a:rPr kumimoji="0" lang="en-US" sz="2200" b="0" i="0" u="none" strike="noStrike" cap="none" normalizeH="0" baseline="0" dirty="0">
                          <a:ln>
                            <a:noFill/>
                          </a:ln>
                          <a:solidFill>
                            <a:srgbClr val="FFFFFF"/>
                          </a:solidFill>
                          <a:effectLst/>
                          <a:latin typeface="Coptic1" pitchFamily="2" charset="0"/>
                          <a:cs typeface="Arial" charset="0"/>
                        </a:rPr>
                        <a:t> : </a:t>
                      </a:r>
                      <a:r>
                        <a:rPr kumimoji="0" lang="en-US" sz="2200" b="0" i="0" u="none" strike="noStrike" cap="none" normalizeH="0" baseline="0" dirty="0" err="1">
                          <a:ln>
                            <a:noFill/>
                          </a:ln>
                          <a:solidFill>
                            <a:srgbClr val="FFFFFF"/>
                          </a:solidFill>
                          <a:effectLst/>
                          <a:latin typeface="Coptic1" pitchFamily="2" charset="0"/>
                          <a:cs typeface="Arial" charset="0"/>
                        </a:rPr>
                        <a:t>afsopten</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e~rof</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af</a:t>
                      </a:r>
                      <a:r>
                        <a:rPr kumimoji="0" lang="en-US" sz="2200" b="0" i="0" u="none" strike="noStrike" cap="none" normalizeH="0" baseline="0" dirty="0">
                          <a:ln>
                            <a:noFill/>
                          </a:ln>
                          <a:solidFill>
                            <a:srgbClr val="FFFFFF"/>
                          </a:solidFill>
                          <a:effectLst/>
                          <a:latin typeface="Coptic1" pitchFamily="2" charset="0"/>
                          <a:cs typeface="Arial" charset="0"/>
                        </a:rPr>
                        <a:t>]</a:t>
                      </a:r>
                      <a:r>
                        <a:rPr kumimoji="0" lang="en-US" sz="2200" b="0" i="0" u="none" strike="noStrike" cap="none" normalizeH="0" baseline="0" dirty="0" err="1">
                          <a:ln>
                            <a:noFill/>
                          </a:ln>
                          <a:solidFill>
                            <a:srgbClr val="FFFFFF"/>
                          </a:solidFill>
                          <a:effectLst/>
                          <a:latin typeface="Coptic1" pitchFamily="2" charset="0"/>
                          <a:cs typeface="Arial" charset="0"/>
                        </a:rPr>
                        <a:t>a~co</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e~ron</a:t>
                      </a:r>
                      <a:r>
                        <a:rPr kumimoji="0" lang="en-US" sz="2200" b="0" i="0" u="none" strike="noStrike" cap="none" normalizeH="0" baseline="0" dirty="0">
                          <a:ln>
                            <a:noFill/>
                          </a:ln>
                          <a:solidFill>
                            <a:srgbClr val="FFFFFF"/>
                          </a:solidFill>
                          <a:effectLst/>
                          <a:latin typeface="Coptic1" pitchFamily="2" charset="0"/>
                          <a:cs typeface="Arial" charset="0"/>
                        </a:rPr>
                        <a:t> : </a:t>
                      </a:r>
                      <a:r>
                        <a:rPr kumimoji="0" lang="en-US" sz="2200" b="0" i="0" u="none" strike="noStrike" cap="none" normalizeH="0" baseline="0" dirty="0" err="1">
                          <a:ln>
                            <a:noFill/>
                          </a:ln>
                          <a:solidFill>
                            <a:srgbClr val="FFFFFF"/>
                          </a:solidFill>
                          <a:effectLst/>
                          <a:latin typeface="Coptic1" pitchFamily="2" charset="0"/>
                          <a:cs typeface="Arial" charset="0"/>
                        </a:rPr>
                        <a:t>af</a:t>
                      </a:r>
                      <a:r>
                        <a:rPr kumimoji="0" lang="en-US" sz="2200" b="0" i="0" u="none" strike="noStrike" cap="none" normalizeH="0" baseline="0" dirty="0">
                          <a:ln>
                            <a:noFill/>
                          </a:ln>
                          <a:solidFill>
                            <a:srgbClr val="FFFFFF"/>
                          </a:solidFill>
                          <a:effectLst/>
                          <a:latin typeface="Coptic1" pitchFamily="2" charset="0"/>
                          <a:cs typeface="Arial" charset="0"/>
                        </a:rPr>
                        <a:t>]</a:t>
                      </a:r>
                      <a:r>
                        <a:rPr kumimoji="0" lang="en-US" sz="2200" b="0" i="0" u="none" strike="noStrike" cap="none" normalizeH="0" baseline="0" dirty="0" err="1">
                          <a:ln>
                            <a:noFill/>
                          </a:ln>
                          <a:solidFill>
                            <a:srgbClr val="FFFFFF"/>
                          </a:solidFill>
                          <a:effectLst/>
                          <a:latin typeface="Coptic1" pitchFamily="2" charset="0"/>
                          <a:cs typeface="Arial" charset="0"/>
                        </a:rPr>
                        <a:t>toten</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afenten</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sa</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e~h~r</a:t>
                      </a:r>
                      <a:r>
                        <a:rPr kumimoji="0" lang="en-US" sz="2200" b="0" i="0" u="none" strike="noStrike" cap="none" normalizeH="0" baseline="0" dirty="0">
                          <a:ln>
                            <a:noFill/>
                          </a:ln>
                          <a:solidFill>
                            <a:srgbClr val="FFFFFF"/>
                          </a:solidFill>
                          <a:effectLst/>
                          <a:latin typeface="Coptic1" pitchFamily="2" charset="0"/>
                          <a:cs typeface="Arial" charset="0"/>
                        </a:rPr>
                        <a:t>/</a:t>
                      </a:r>
                      <a:r>
                        <a:rPr kumimoji="0" lang="en-US" sz="2200" b="0" i="0" u="none" strike="noStrike" cap="none" normalizeH="0" baseline="0" dirty="0" err="1">
                          <a:ln>
                            <a:noFill/>
                          </a:ln>
                          <a:solidFill>
                            <a:srgbClr val="FFFFFF"/>
                          </a:solidFill>
                          <a:effectLst/>
                          <a:latin typeface="Coptic1" pitchFamily="2" charset="0"/>
                          <a:cs typeface="Arial" charset="0"/>
                        </a:rPr>
                        <a:t>i</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e~taiounou</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yai</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Nyof</a:t>
                      </a:r>
                      <a:r>
                        <a:rPr kumimoji="0" lang="en-US" sz="2200" b="0" i="0" u="none" strike="noStrike" cap="none" normalizeH="0" baseline="0" dirty="0">
                          <a:ln>
                            <a:noFill/>
                          </a:ln>
                          <a:solidFill>
                            <a:srgbClr val="FFFFFF"/>
                          </a:solidFill>
                          <a:effectLst/>
                          <a:latin typeface="Coptic1" pitchFamily="2" charset="0"/>
                          <a:cs typeface="Arial" charset="0"/>
                        </a:rPr>
                        <a:t> on </a:t>
                      </a:r>
                      <a:r>
                        <a:rPr kumimoji="0" lang="en-US" sz="2200" b="0" i="0" u="none" strike="noStrike" cap="none" normalizeH="0" baseline="0" dirty="0" err="1">
                          <a:ln>
                            <a:noFill/>
                          </a:ln>
                          <a:solidFill>
                            <a:srgbClr val="FFFFFF"/>
                          </a:solidFill>
                          <a:effectLst/>
                          <a:latin typeface="Coptic1" pitchFamily="2" charset="0"/>
                          <a:cs typeface="Arial" charset="0"/>
                        </a:rPr>
                        <a:t>maren</a:t>
                      </a:r>
                      <a:r>
                        <a:rPr kumimoji="0" lang="en-US" sz="2200" b="0" i="0" u="none" strike="noStrike" cap="none" normalizeH="0" baseline="0" dirty="0">
                          <a:ln>
                            <a:noFill/>
                          </a:ln>
                          <a:solidFill>
                            <a:srgbClr val="FFFFFF"/>
                          </a:solidFill>
                          <a:effectLst/>
                          <a:latin typeface="Coptic1" pitchFamily="2" charset="0"/>
                          <a:cs typeface="Arial" charset="0"/>
                        </a:rPr>
                        <a:t>]ho </a:t>
                      </a:r>
                      <a:r>
                        <a:rPr kumimoji="0" lang="en-US" sz="2200" b="0" i="0" u="none" strike="noStrike" cap="none" normalizeH="0" baseline="0" dirty="0" err="1">
                          <a:ln>
                            <a:noFill/>
                          </a:ln>
                          <a:solidFill>
                            <a:srgbClr val="FFFFFF"/>
                          </a:solidFill>
                          <a:effectLst/>
                          <a:latin typeface="Coptic1" pitchFamily="2" charset="0"/>
                          <a:cs typeface="Arial" charset="0"/>
                        </a:rPr>
                        <a:t>e~rof</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hopwc</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n~tefa~reh</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e~ron</a:t>
                      </a:r>
                      <a:r>
                        <a:rPr kumimoji="0" lang="en-US" sz="2200" b="0" i="0" u="none" strike="noStrike" cap="none" normalizeH="0" baseline="0" dirty="0">
                          <a:ln>
                            <a:noFill/>
                          </a:ln>
                          <a:solidFill>
                            <a:srgbClr val="FFFFFF"/>
                          </a:solidFill>
                          <a:effectLst/>
                          <a:latin typeface="Coptic1" pitchFamily="2" charset="0"/>
                          <a:cs typeface="Arial" charset="0"/>
                        </a:rPr>
                        <a:t> : </a:t>
                      </a:r>
                      <a:r>
                        <a:rPr kumimoji="0" lang="en-US" sz="2200" b="0" i="0" u="none" strike="noStrike" cap="none" normalizeH="0" baseline="0" dirty="0" err="1">
                          <a:ln>
                            <a:noFill/>
                          </a:ln>
                          <a:solidFill>
                            <a:srgbClr val="FFFFFF"/>
                          </a:solidFill>
                          <a:effectLst/>
                          <a:latin typeface="Coptic1" pitchFamily="2" charset="0"/>
                          <a:cs typeface="Arial" charset="0"/>
                        </a:rPr>
                        <a:t>qen</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paie~hoou</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eyouab</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vai</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nem</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nie~hoou</a:t>
                      </a:r>
                      <a:r>
                        <a:rPr kumimoji="0" lang="en-US" sz="2200" b="0" i="0" u="none" strike="noStrike" cap="none" normalizeH="0" baseline="0" dirty="0">
                          <a:ln>
                            <a:noFill/>
                          </a:ln>
                          <a:solidFill>
                            <a:srgbClr val="FFFFFF"/>
                          </a:solidFill>
                          <a:effectLst/>
                          <a:latin typeface="Coptic1" pitchFamily="2" charset="0"/>
                          <a:cs typeface="Arial" charset="0"/>
                        </a:rPr>
                        <a:t> t/</a:t>
                      </a:r>
                      <a:r>
                        <a:rPr kumimoji="0" lang="en-US" sz="2200" b="0" i="0" u="none" strike="noStrike" cap="none" normalizeH="0" baseline="0" dirty="0" err="1">
                          <a:ln>
                            <a:noFill/>
                          </a:ln>
                          <a:solidFill>
                            <a:srgbClr val="FFFFFF"/>
                          </a:solidFill>
                          <a:effectLst/>
                          <a:latin typeface="Coptic1" pitchFamily="2" charset="0"/>
                          <a:cs typeface="Arial" charset="0"/>
                        </a:rPr>
                        <a:t>rou</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n~te</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penwnq</a:t>
                      </a:r>
                      <a:r>
                        <a:rPr kumimoji="0" lang="en-US" sz="2200" b="0" i="0" u="none" strike="noStrike" cap="none" normalizeH="0" baseline="0" dirty="0">
                          <a:ln>
                            <a:noFill/>
                          </a:ln>
                          <a:solidFill>
                            <a:srgbClr val="FFFFFF"/>
                          </a:solidFill>
                          <a:effectLst/>
                          <a:latin typeface="Coptic1" pitchFamily="2" charset="0"/>
                          <a:cs typeface="Arial" charset="0"/>
                        </a:rPr>
                        <a:t> : </a:t>
                      </a:r>
                      <a:r>
                        <a:rPr kumimoji="0" lang="en-US" sz="2200" b="0" i="0" u="none" strike="noStrike" cap="none" normalizeH="0" baseline="0" dirty="0" err="1">
                          <a:ln>
                            <a:noFill/>
                          </a:ln>
                          <a:solidFill>
                            <a:srgbClr val="FFFFFF"/>
                          </a:solidFill>
                          <a:effectLst/>
                          <a:latin typeface="Coptic1" pitchFamily="2" charset="0"/>
                          <a:cs typeface="Arial" charset="0"/>
                        </a:rPr>
                        <a:t>qen</a:t>
                      </a:r>
                      <a:r>
                        <a:rPr kumimoji="0" lang="en-US" sz="2200" b="0" i="0" u="none" strike="noStrike" cap="none" normalizeH="0" baseline="0" dirty="0">
                          <a:ln>
                            <a:noFill/>
                          </a:ln>
                          <a:solidFill>
                            <a:srgbClr val="FFFFFF"/>
                          </a:solidFill>
                          <a:effectLst/>
                          <a:latin typeface="Coptic1" pitchFamily="2" charset="0"/>
                          <a:cs typeface="Arial" charset="0"/>
                        </a:rPr>
                        <a:t> hir/n/ </a:t>
                      </a:r>
                      <a:r>
                        <a:rPr kumimoji="0" lang="en-US" sz="2200" b="0" i="0" u="none" strike="noStrike" cap="none" normalizeH="0" baseline="0" dirty="0" err="1">
                          <a:ln>
                            <a:noFill/>
                          </a:ln>
                          <a:solidFill>
                            <a:srgbClr val="FFFFFF"/>
                          </a:solidFill>
                          <a:effectLst/>
                          <a:latin typeface="Coptic1" pitchFamily="2" charset="0"/>
                          <a:cs typeface="Arial" charset="0"/>
                        </a:rPr>
                        <a:t>niben</a:t>
                      </a:r>
                      <a:r>
                        <a:rPr kumimoji="0" lang="en-US" sz="2200" b="0" i="0" u="none" strike="noStrike" cap="none" normalizeH="0" baseline="0" dirty="0">
                          <a:ln>
                            <a:noFill/>
                          </a:ln>
                          <a:solidFill>
                            <a:srgbClr val="FFFFFF"/>
                          </a:solidFill>
                          <a:effectLst/>
                          <a:latin typeface="Coptic1" pitchFamily="2" charset="0"/>
                          <a:cs typeface="Arial" charset="0"/>
                        </a:rPr>
                        <a:t> : </a:t>
                      </a:r>
                      <a:r>
                        <a:rPr kumimoji="0" lang="en-US" sz="2200" b="0" i="0" u="none" strike="noStrike" cap="none" normalizeH="0" baseline="0" dirty="0" err="1">
                          <a:ln>
                            <a:noFill/>
                          </a:ln>
                          <a:solidFill>
                            <a:srgbClr val="FFFFFF"/>
                          </a:solidFill>
                          <a:effectLst/>
                          <a:latin typeface="Coptic1" pitchFamily="2" charset="0"/>
                          <a:cs typeface="Arial" charset="0"/>
                        </a:rPr>
                        <a:t>n~je</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PiPantokratwr</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a:ln>
                            <a:noFill/>
                          </a:ln>
                          <a:solidFill>
                            <a:srgbClr val="FFFFFF"/>
                          </a:solidFill>
                          <a:effectLst/>
                          <a:latin typeface="Coptic1" pitchFamily="2" charset="0"/>
                          <a:cs typeface="Arial" charset="0"/>
                        </a:rPr>
                        <a:t>P~{oic </a:t>
                      </a:r>
                      <a:r>
                        <a:rPr kumimoji="0" lang="en-US" sz="2200" b="0" i="0" u="none" strike="noStrike" cap="none" normalizeH="0" baseline="0" dirty="0" err="1">
                          <a:ln>
                            <a:noFill/>
                          </a:ln>
                          <a:solidFill>
                            <a:srgbClr val="FFFFFF"/>
                          </a:solidFill>
                          <a:effectLst/>
                          <a:latin typeface="Coptic1" pitchFamily="2" charset="0"/>
                          <a:cs typeface="Arial" charset="0"/>
                        </a:rPr>
                        <a:t>PenNou</a:t>
                      </a:r>
                      <a:r>
                        <a:rPr kumimoji="0" lang="en-US" sz="2200" b="0" i="0" u="none" strike="noStrike" cap="none" normalizeH="0" baseline="0" dirty="0">
                          <a:ln>
                            <a:noFill/>
                          </a:ln>
                          <a:solidFill>
                            <a:srgbClr val="FFFFFF"/>
                          </a:solidFill>
                          <a:effectLst/>
                          <a:latin typeface="Coptic1" pitchFamily="2" charset="0"/>
                          <a:cs typeface="Arial" charset="0"/>
                        </a:rPr>
                        <a:t>].</a:t>
                      </a: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fr-FR" sz="2200" b="0" i="0" u="none" strike="noStrike" cap="none" normalizeH="0" baseline="0" dirty="0">
                          <a:ln>
                            <a:noFill/>
                          </a:ln>
                          <a:solidFill>
                            <a:srgbClr val="FFFFFF"/>
                          </a:solidFill>
                          <a:effectLst/>
                          <a:latin typeface="Arial" charset="0"/>
                          <a:cs typeface="Arial" charset="0"/>
                        </a:rPr>
                        <a:t>parce qu’Il nous a protégés, aidés, préservés, reçus avec bonté, traités avec miséricorde, fortifiés et fait parvenir jusqu’à cette heure.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fr-FR" sz="2200" b="0" i="0" u="none" strike="noStrike" cap="none" normalizeH="0" baseline="0" dirty="0">
                          <a:ln>
                            <a:noFill/>
                          </a:ln>
                          <a:solidFill>
                            <a:srgbClr val="FFFFFF"/>
                          </a:solidFill>
                          <a:effectLst/>
                          <a:latin typeface="Arial" charset="0"/>
                          <a:cs typeface="Arial" charset="0"/>
                        </a:rPr>
                        <a:t>Supplions-Le encore de nous garder en ce saint jour et tous les jours de notre vie en toute paix ; Lui qui est Tout-Puissant, le Seigneur notre Dieu.</a:t>
                      </a:r>
                      <a:endParaRPr kumimoji="0" lang="en-US" sz="22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لأنه سترنا وأعاننا وحفظنا وقبلنا إليه وأشفقَ علينا وعضدنا وأتى بنا إلى هذه الساعة</a:t>
                      </a:r>
                      <a:r>
                        <a:rPr kumimoji="0" lang="ar-EG" sz="2800" b="0" i="0" u="none" strike="noStrike" cap="none" normalizeH="0" baseline="0" dirty="0">
                          <a:ln>
                            <a:noFill/>
                          </a:ln>
                          <a:solidFill>
                            <a:srgbClr val="FFFFFF"/>
                          </a:solidFill>
                          <a:effectLst/>
                          <a:latin typeface="Arial" charset="0"/>
                          <a:cs typeface="Arial" charset="0"/>
                        </a:rPr>
                        <a:t>. </a:t>
                      </a:r>
                      <a:r>
                        <a:rPr kumimoji="0" lang="ar-SA" sz="2800" b="0" i="0" u="none" strike="noStrike" cap="none" normalizeH="0" baseline="0" dirty="0" err="1">
                          <a:ln>
                            <a:noFill/>
                          </a:ln>
                          <a:solidFill>
                            <a:srgbClr val="FFFFFF"/>
                          </a:solidFill>
                          <a:effectLst/>
                          <a:latin typeface="Arial" charset="0"/>
                          <a:cs typeface="Arial" charset="0"/>
                        </a:rPr>
                        <a:t>هوأيضاً</a:t>
                      </a:r>
                      <a:r>
                        <a:rPr kumimoji="0" lang="ar-SA" sz="2800" b="0" i="0" u="none" strike="noStrike" cap="none" normalizeH="0" baseline="0" dirty="0">
                          <a:ln>
                            <a:noFill/>
                          </a:ln>
                          <a:solidFill>
                            <a:srgbClr val="FFFFFF"/>
                          </a:solidFill>
                          <a:effectLst/>
                          <a:latin typeface="Arial" charset="0"/>
                          <a:cs typeface="Arial" charset="0"/>
                        </a:rPr>
                        <a:t> فلنسألهُ أن يحفظنا في هذا اليوم المقدس وكل أيام حياتنا بكل سلام، ضابط الكل الربُ إلهُنا.</a:t>
                      </a:r>
                      <a:r>
                        <a:rPr kumimoji="0" lang="en-US" sz="2800" b="0" i="0" u="none" strike="noStrike" cap="none" normalizeH="0" baseline="0" dirty="0">
                          <a:ln>
                            <a:noFill/>
                          </a:ln>
                          <a:solidFill>
                            <a:srgbClr val="FFFFFF"/>
                          </a:solidFill>
                          <a:effectLst/>
                          <a:latin typeface="Arial" charset="0"/>
                          <a:cs typeface="Arial" charset="0"/>
                        </a:rPr>
                        <a:t> </a:t>
                      </a: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6565084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48064" y="255444"/>
            <a:ext cx="3873462" cy="2123658"/>
          </a:xfrm>
          <a:prstGeom prst="rect">
            <a:avLst/>
          </a:prstGeom>
        </p:spPr>
        <p:txBody>
          <a:bodyPr wrap="square">
            <a:spAutoFit/>
          </a:bodyPr>
          <a:lstStyle/>
          <a:p>
            <a:pPr algn="just" rtl="1"/>
            <a:r>
              <a:rPr lang="ar-EG" sz="4400" dirty="0">
                <a:solidFill>
                  <a:prstClr val="white"/>
                </a:solidFill>
                <a:latin typeface="Arial" panose="020B0604020202020204" pitchFamily="34" charset="0"/>
              </a:rPr>
              <a:t>يا مخلص العالم ومعطى الحياة تعالى وحل فينا . الروح ...</a:t>
            </a:r>
            <a:endParaRPr lang="fr-FR" sz="4400" dirty="0">
              <a:solidFill>
                <a:prstClr val="white"/>
              </a:solidFill>
              <a:latin typeface="Arial" panose="020B0604020202020204" pitchFamily="34" charset="0"/>
            </a:endParaRPr>
          </a:p>
        </p:txBody>
      </p:sp>
      <p:sp>
        <p:nvSpPr>
          <p:cNvPr id="6" name="Rectangle 5"/>
          <p:cNvSpPr/>
          <p:nvPr/>
        </p:nvSpPr>
        <p:spPr>
          <a:xfrm>
            <a:off x="323528" y="249493"/>
            <a:ext cx="4680520" cy="2139047"/>
          </a:xfrm>
          <a:prstGeom prst="rect">
            <a:avLst/>
          </a:prstGeom>
        </p:spPr>
        <p:txBody>
          <a:bodyPr wrap="square">
            <a:spAutoFit/>
          </a:bodyPr>
          <a:lstStyle/>
          <a:p>
            <a:pPr algn="just"/>
            <a:r>
              <a:rPr lang="fr-FR" sz="3400" dirty="0">
                <a:solidFill>
                  <a:prstClr val="white"/>
                </a:solidFill>
                <a:latin typeface="CS Avva Shenouda" pitchFamily="34" charset="0"/>
              </a:rPr>
              <a:t>¿`"</a:t>
            </a:r>
            <a:r>
              <a:rPr lang="fr-FR" sz="3400" dirty="0" err="1">
                <a:solidFill>
                  <a:prstClr val="white"/>
                </a:solidFill>
                <a:latin typeface="CS Avva Shenouda" pitchFamily="34" charset="0"/>
              </a:rPr>
              <a:t>wter</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mpikocmoc</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vref</a:t>
            </a:r>
            <a:r>
              <a:rPr lang="fr-FR" sz="3400" dirty="0">
                <a:solidFill>
                  <a:prstClr val="white"/>
                </a:solidFill>
                <a:latin typeface="CS Avva Shenouda" pitchFamily="34" charset="0"/>
              </a:rPr>
              <a:t>] `m`</a:t>
            </a:r>
            <a:r>
              <a:rPr lang="fr-FR" sz="3400" dirty="0" err="1">
                <a:solidFill>
                  <a:prstClr val="white"/>
                </a:solidFill>
                <a:latin typeface="CS Avva Shenouda" pitchFamily="34" charset="0"/>
              </a:rPr>
              <a:t>pwnq</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amou</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swpi</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nqyten</a:t>
            </a:r>
            <a:r>
              <a:rPr lang="fr-FR" sz="3400" dirty="0">
                <a:solidFill>
                  <a:prstClr val="white"/>
                </a:solidFill>
                <a:latin typeface="CS Avva Shenouda" pitchFamily="34" charset="0"/>
              </a:rPr>
              <a:t>@ </a:t>
            </a:r>
            <a:r>
              <a:rPr lang="fr-FR" sz="3100" dirty="0" err="1">
                <a:solidFill>
                  <a:prstClr val="white"/>
                </a:solidFill>
                <a:latin typeface="CS Avva Shenouda" pitchFamily="34" charset="0"/>
              </a:rPr>
              <a:t>pi`Pneuma</a:t>
            </a:r>
            <a:r>
              <a:rPr lang="fr-FR" sz="3100" dirty="0">
                <a:solidFill>
                  <a:prstClr val="white"/>
                </a:solidFill>
                <a:latin typeface="CS Avva Shenouda" pitchFamily="34" charset="0"/>
              </a:rPr>
              <a:t> `</a:t>
            </a:r>
            <a:r>
              <a:rPr lang="fr-FR" sz="3100" dirty="0" err="1">
                <a:solidFill>
                  <a:prstClr val="white"/>
                </a:solidFill>
                <a:latin typeface="CS Avva Shenouda" pitchFamily="34" charset="0"/>
              </a:rPr>
              <a:t>mParaklyton</a:t>
            </a:r>
            <a:r>
              <a:rPr lang="fr-FR" sz="3100" dirty="0">
                <a:solidFill>
                  <a:prstClr val="white"/>
                </a:solidFill>
                <a:latin typeface="CS Avva Shenouda" pitchFamily="34" charset="0"/>
              </a:rPr>
              <a:t>.</a:t>
            </a:r>
          </a:p>
        </p:txBody>
      </p:sp>
      <p:sp>
        <p:nvSpPr>
          <p:cNvPr id="7" name="Rectangle 6"/>
          <p:cNvSpPr/>
          <p:nvPr/>
        </p:nvSpPr>
        <p:spPr>
          <a:xfrm>
            <a:off x="467544" y="2787774"/>
            <a:ext cx="7920880" cy="2062103"/>
          </a:xfrm>
          <a:prstGeom prst="rect">
            <a:avLst/>
          </a:prstGeom>
        </p:spPr>
        <p:txBody>
          <a:bodyPr wrap="square">
            <a:spAutoFit/>
          </a:bodyPr>
          <a:lstStyle/>
          <a:p>
            <a:pPr algn="ctr"/>
            <a:r>
              <a:rPr lang="fr-FR" sz="3200" b="1" dirty="0">
                <a:solidFill>
                  <a:prstClr val="white"/>
                </a:solidFill>
                <a:latin typeface="Book Antiqua" pitchFamily="18" charset="0"/>
              </a:rPr>
              <a:t>Ô Sauveur du monde </a:t>
            </a:r>
          </a:p>
          <a:p>
            <a:pPr algn="ctr"/>
            <a:r>
              <a:rPr lang="fr-FR" sz="3200" b="1" dirty="0">
                <a:solidFill>
                  <a:prstClr val="white"/>
                </a:solidFill>
                <a:latin typeface="Book Antiqua" pitchFamily="18" charset="0"/>
              </a:rPr>
              <a:t>et donateur de la vie, </a:t>
            </a:r>
          </a:p>
          <a:p>
            <a:pPr algn="ctr"/>
            <a:r>
              <a:rPr lang="fr-FR" sz="3200" b="1" dirty="0">
                <a:solidFill>
                  <a:prstClr val="white"/>
                </a:solidFill>
                <a:latin typeface="Book Antiqua" pitchFamily="18" charset="0"/>
              </a:rPr>
              <a:t>viens et sois avec nous, </a:t>
            </a:r>
          </a:p>
          <a:p>
            <a:pPr algn="ctr"/>
            <a:r>
              <a:rPr lang="fr-FR" sz="3200" b="1" dirty="0">
                <a:solidFill>
                  <a:prstClr val="white"/>
                </a:solidFill>
                <a:latin typeface="Book Antiqua" pitchFamily="18" charset="0"/>
              </a:rPr>
              <a:t>l’Esprit Consolateur. </a:t>
            </a:r>
          </a:p>
        </p:txBody>
      </p:sp>
    </p:spTree>
    <p:extLst>
      <p:ext uri="{BB962C8B-B14F-4D97-AF65-F5344CB8AC3E}">
        <p14:creationId xmlns:p14="http://schemas.microsoft.com/office/powerpoint/2010/main" val="4208453166"/>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98595" name="Group 3"/>
          <p:cNvGraphicFramePr>
            <a:graphicFrameLocks noGrp="1"/>
          </p:cNvGraphicFramePr>
          <p:nvPr>
            <p:extLst>
              <p:ext uri="{D42A27DB-BD31-4B8C-83A1-F6EECF244321}">
                <p14:modId xmlns:p14="http://schemas.microsoft.com/office/powerpoint/2010/main" val="3851165104"/>
              </p:ext>
            </p:extLst>
          </p:nvPr>
        </p:nvGraphicFramePr>
        <p:xfrm>
          <a:off x="0" y="0"/>
          <a:ext cx="9144000" cy="4613910"/>
        </p:xfrm>
        <a:graphic>
          <a:graphicData uri="http://schemas.openxmlformats.org/drawingml/2006/table">
            <a:tbl>
              <a:tblPr/>
              <a:tblGrid>
                <a:gridCol w="3274979">
                  <a:extLst>
                    <a:ext uri="{9D8B030D-6E8A-4147-A177-3AD203B41FA5}">
                      <a16:colId xmlns:a16="http://schemas.microsoft.com/office/drawing/2014/main" val="20000"/>
                    </a:ext>
                  </a:extLst>
                </a:gridCol>
                <a:gridCol w="3132306">
                  <a:extLst>
                    <a:ext uri="{9D8B030D-6E8A-4147-A177-3AD203B41FA5}">
                      <a16:colId xmlns:a16="http://schemas.microsoft.com/office/drawing/2014/main" val="20001"/>
                    </a:ext>
                  </a:extLst>
                </a:gridCol>
                <a:gridCol w="2736715">
                  <a:extLst>
                    <a:ext uri="{9D8B030D-6E8A-4147-A177-3AD203B41FA5}">
                      <a16:colId xmlns:a16="http://schemas.microsoft.com/office/drawing/2014/main" val="20002"/>
                    </a:ext>
                  </a:extLst>
                </a:gridCol>
              </a:tblGrid>
              <a:tr h="361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0" i="0" u="sng" strike="noStrike" cap="none" normalizeH="0" baseline="0" dirty="0" err="1">
                          <a:ln>
                            <a:noFill/>
                          </a:ln>
                          <a:solidFill>
                            <a:srgbClr val="FF9900"/>
                          </a:solidFill>
                          <a:effectLst/>
                          <a:latin typeface="Coptic1" pitchFamily="2" charset="0"/>
                          <a:cs typeface="Arial" charset="0"/>
                        </a:rPr>
                        <a:t>Pidia~kwn</a:t>
                      </a:r>
                      <a:r>
                        <a:rPr kumimoji="0" lang="en-CA" sz="2000" b="0" i="0" u="sng" strike="noStrike" cap="none" normalizeH="0" baseline="0" dirty="0">
                          <a:ln>
                            <a:noFill/>
                          </a:ln>
                          <a:solidFill>
                            <a:srgbClr val="FF9900"/>
                          </a:solidFill>
                          <a:effectLst/>
                          <a:latin typeface="Coptic1" pitchFamily="2" charset="0"/>
                          <a:cs typeface="Arial" charset="0"/>
                        </a:rPr>
                        <a:t> :</a:t>
                      </a: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sng" strike="noStrike" cap="none" normalizeH="0" baseline="0" dirty="0">
                          <a:ln>
                            <a:noFill/>
                          </a:ln>
                          <a:solidFill>
                            <a:srgbClr val="FF9900"/>
                          </a:solidFill>
                          <a:effectLst/>
                          <a:latin typeface="Arial" charset="0"/>
                          <a:cs typeface="Arial" pitchFamily="34" charset="0"/>
                        </a:rPr>
                        <a:t>Le </a:t>
                      </a:r>
                      <a:r>
                        <a:rPr kumimoji="0" lang="en-US" sz="2000" b="0" i="0" u="sng" strike="noStrike" cap="none" normalizeH="0" baseline="0" dirty="0" err="1">
                          <a:ln>
                            <a:noFill/>
                          </a:ln>
                          <a:solidFill>
                            <a:srgbClr val="FF9900"/>
                          </a:solidFill>
                          <a:effectLst/>
                          <a:latin typeface="Arial" charset="0"/>
                          <a:cs typeface="Arial" pitchFamily="34" charset="0"/>
                        </a:rPr>
                        <a:t>diacre</a:t>
                      </a:r>
                      <a:r>
                        <a:rPr kumimoji="0" lang="en-US" sz="2000" b="0" i="0" u="sng" strike="noStrike" cap="none" normalizeH="0" baseline="0" dirty="0">
                          <a:ln>
                            <a:noFill/>
                          </a:ln>
                          <a:solidFill>
                            <a:srgbClr val="FF9900"/>
                          </a:solidFill>
                          <a:effectLst/>
                          <a:latin typeface="Arial" charset="0"/>
                          <a:cs typeface="Arial" pitchFamily="34" charset="0"/>
                        </a:rPr>
                        <a:t> :</a:t>
                      </a: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ts val="0"/>
                        </a:spcBef>
                        <a:spcAft>
                          <a:spcPct val="0"/>
                        </a:spcAft>
                        <a:buClrTx/>
                        <a:buSzTx/>
                        <a:buFontTx/>
                        <a:buNone/>
                        <a:tabLst/>
                      </a:pPr>
                      <a:r>
                        <a:rPr kumimoji="0" lang="ar-SA" sz="2000" b="0" i="0" u="sng" strike="noStrike" cap="none" normalizeH="0" baseline="0" dirty="0">
                          <a:ln>
                            <a:noFill/>
                          </a:ln>
                          <a:solidFill>
                            <a:srgbClr val="FF9900"/>
                          </a:solidFill>
                          <a:effectLst/>
                          <a:latin typeface="Arial" charset="0"/>
                          <a:cs typeface="Arial" pitchFamily="34" charset="0"/>
                        </a:rPr>
                        <a:t>الشماس :</a:t>
                      </a:r>
                      <a:endParaRPr kumimoji="0" lang="en-US" sz="2000" b="0" i="0" u="none" strike="noStrike" cap="none" normalizeH="0" baseline="0" dirty="0">
                        <a:ln>
                          <a:noFill/>
                        </a:ln>
                        <a:solidFill>
                          <a:srgbClr val="FF9900"/>
                        </a:solidFill>
                        <a:effectLst/>
                        <a:latin typeface="Arial" charset="0"/>
                        <a:cs typeface="Arial" charset="0"/>
                      </a:endParaRPr>
                    </a:p>
                  </a:txBody>
                  <a:tcPr marT="34290" marB="3429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4655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rgbClr val="FFFFFF"/>
                          </a:solidFill>
                          <a:effectLst/>
                          <a:latin typeface="Coptic1" pitchFamily="2" charset="0"/>
                          <a:cs typeface="Arial" pitchFamily="34" charset="0"/>
                        </a:rPr>
                        <a:t>P~roceuxacye</a:t>
                      </a:r>
                      <a:r>
                        <a:rPr kumimoji="0" lang="en-US" sz="2400" b="0" i="0" u="none" strike="noStrike" cap="none" normalizeH="0" baseline="0" dirty="0">
                          <a:ln>
                            <a:noFill/>
                          </a:ln>
                          <a:solidFill>
                            <a:srgbClr val="FFFFFF"/>
                          </a:solidFill>
                          <a:effectLst/>
                          <a:latin typeface="Coptic1" pitchFamily="2" charset="0"/>
                          <a:cs typeface="Arial" pitchFamily="34" charset="0"/>
                        </a:rPr>
                        <a:t>.</a:t>
                      </a:r>
                      <a:endParaRPr kumimoji="0" lang="en-US" sz="2400" b="0" i="1"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rgbClr val="FFFFFF"/>
                          </a:solidFill>
                          <a:effectLst/>
                          <a:latin typeface="Arial" charset="0"/>
                          <a:cs typeface="Arial" charset="0"/>
                        </a:rPr>
                        <a:t>Prions</a:t>
                      </a:r>
                      <a:r>
                        <a:rPr kumimoji="0" lang="en-US" sz="2400" b="0" i="0" u="none" strike="noStrike" cap="none" normalizeH="0" baseline="0" dirty="0">
                          <a:ln>
                            <a:noFill/>
                          </a:ln>
                          <a:solidFill>
                            <a:srgbClr val="FFFFFF"/>
                          </a:solidFill>
                          <a:effectLst/>
                          <a:latin typeface="Arial" charset="0"/>
                          <a:cs typeface="Arial" charset="0"/>
                        </a:rPr>
                        <a:t>.</a:t>
                      </a:r>
                    </a:p>
                  </a:txBody>
                  <a:tcPr marT="34290" marB="34290" horzOverflow="overflow">
                    <a:lnL>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ts val="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صلوا.</a:t>
                      </a:r>
                      <a:endParaRPr kumimoji="0" lang="en-US" sz="24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3992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0" i="0" u="sng" strike="noStrike" cap="none" normalizeH="0" baseline="0" dirty="0" err="1">
                          <a:ln>
                            <a:noFill/>
                          </a:ln>
                          <a:solidFill>
                            <a:srgbClr val="FF9900"/>
                          </a:solidFill>
                          <a:effectLst/>
                          <a:latin typeface="Coptic1" pitchFamily="2" charset="0"/>
                          <a:cs typeface="Arial" charset="0"/>
                        </a:rPr>
                        <a:t>Pilaoc</a:t>
                      </a:r>
                      <a:r>
                        <a:rPr kumimoji="0" lang="en-CA" sz="2000" b="0" i="0" u="sng" strike="noStrike" cap="none" normalizeH="0" baseline="0" dirty="0">
                          <a:ln>
                            <a:noFill/>
                          </a:ln>
                          <a:solidFill>
                            <a:srgbClr val="FF9900"/>
                          </a:solidFill>
                          <a:effectLst/>
                          <a:latin typeface="Coptic1" pitchFamily="2" charset="0"/>
                          <a:cs typeface="Arial" charset="0"/>
                        </a:rPr>
                        <a:t> :</a:t>
                      </a:r>
                    </a:p>
                  </a:txBody>
                  <a:tcPr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Arial" charset="0"/>
                          <a:cs typeface="Arial" pitchFamily="34" charset="0"/>
                        </a:rPr>
                        <a:t>Le peuple :</a:t>
                      </a:r>
                      <a:endParaRPr kumimoji="0" lang="en-US" sz="2000" b="0" i="0" u="sng" strike="noStrike" cap="none" normalizeH="0" baseline="0" dirty="0">
                        <a:ln>
                          <a:noFill/>
                        </a:ln>
                        <a:solidFill>
                          <a:srgbClr val="FF9900"/>
                        </a:solidFill>
                        <a:effectLst/>
                        <a:latin typeface="Arial" charset="0"/>
                        <a:cs typeface="Arial" pitchFamily="34" charset="0"/>
                      </a:endParaRPr>
                    </a:p>
                  </a:txBody>
                  <a:tcPr marT="34290" marB="34290" horzOverflow="overflow">
                    <a:lnL>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000" b="0" i="0" u="sng" strike="noStrike" cap="none" normalizeH="0" baseline="0" dirty="0">
                          <a:ln>
                            <a:noFill/>
                          </a:ln>
                          <a:solidFill>
                            <a:srgbClr val="FF9900"/>
                          </a:solidFill>
                          <a:effectLst/>
                          <a:latin typeface="Arial" charset="0"/>
                          <a:cs typeface="Arial" pitchFamily="34" charset="0"/>
                        </a:rPr>
                        <a:t>الشعب :</a:t>
                      </a:r>
                      <a:endParaRPr kumimoji="0" lang="en-US" sz="2000" b="0" i="0" u="none" strike="noStrike" cap="none" normalizeH="0" baseline="0" dirty="0">
                        <a:ln>
                          <a:noFill/>
                        </a:ln>
                        <a:solidFill>
                          <a:srgbClr val="FF9900"/>
                        </a:solidFill>
                        <a:effectLst/>
                        <a:latin typeface="Arial" charset="0"/>
                        <a:cs typeface="Arial" charset="0"/>
                      </a:endParaRPr>
                    </a:p>
                  </a:txBody>
                  <a:tcPr marT="34290" marB="3429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3832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rgbClr val="FFFFFF"/>
                          </a:solidFill>
                          <a:effectLst/>
                          <a:latin typeface="Coptic1" pitchFamily="2" charset="0"/>
                          <a:cs typeface="Arial" pitchFamily="34" charset="0"/>
                        </a:rPr>
                        <a:t>Kurie</a:t>
                      </a:r>
                      <a:r>
                        <a:rPr kumimoji="0" lang="en-US" sz="2400" b="0" i="0" u="none" strike="noStrike" cap="none" normalizeH="0" baseline="0" dirty="0">
                          <a:ln>
                            <a:noFill/>
                          </a:ln>
                          <a:solidFill>
                            <a:srgbClr val="FFFFFF"/>
                          </a:solidFill>
                          <a:effectLst/>
                          <a:latin typeface="Coptic1" pitchFamily="2" charset="0"/>
                          <a:cs typeface="Arial" pitchFamily="34" charset="0"/>
                        </a:rPr>
                        <a:t>~ </a:t>
                      </a:r>
                      <a:r>
                        <a:rPr kumimoji="0" lang="en-US" sz="2400" b="0" i="0" u="none" strike="noStrike" cap="none" normalizeH="0" baseline="0" dirty="0" err="1">
                          <a:ln>
                            <a:noFill/>
                          </a:ln>
                          <a:solidFill>
                            <a:srgbClr val="FFFFFF"/>
                          </a:solidFill>
                          <a:effectLst/>
                          <a:latin typeface="Coptic1" pitchFamily="2" charset="0"/>
                          <a:cs typeface="Arial" pitchFamily="34" charset="0"/>
                        </a:rPr>
                        <a:t>e~le</a:t>
                      </a:r>
                      <a:r>
                        <a:rPr kumimoji="0" lang="en-US" sz="2400" b="0" i="0" u="none" strike="noStrike" cap="none" normalizeH="0" baseline="0" dirty="0">
                          <a:ln>
                            <a:noFill/>
                          </a:ln>
                          <a:solidFill>
                            <a:srgbClr val="FFFFFF"/>
                          </a:solidFill>
                          <a:effectLst/>
                          <a:latin typeface="Coptic1" pitchFamily="2" charset="0"/>
                          <a:cs typeface="Arial" pitchFamily="34" charset="0"/>
                        </a:rPr>
                        <a:t>/~con.</a:t>
                      </a:r>
                    </a:p>
                  </a:txBody>
                  <a:tcPr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err="1">
                          <a:ln>
                            <a:noFill/>
                          </a:ln>
                          <a:solidFill>
                            <a:srgbClr val="FFFFFF"/>
                          </a:solidFill>
                          <a:effectLst/>
                          <a:latin typeface="Arial" charset="0"/>
                          <a:cs typeface="Arial" charset="0"/>
                        </a:rPr>
                        <a:t>Pitié</a:t>
                      </a:r>
                      <a:r>
                        <a:rPr kumimoji="0" lang="en-US" sz="2400" b="0" i="0" u="none" strike="noStrike" cap="none" normalizeH="0" baseline="0" dirty="0">
                          <a:ln>
                            <a:noFill/>
                          </a:ln>
                          <a:solidFill>
                            <a:srgbClr val="FFFFFF"/>
                          </a:solidFill>
                          <a:effectLst/>
                          <a:latin typeface="Arial" charset="0"/>
                          <a:cs typeface="Arial" charset="0"/>
                        </a:rPr>
                        <a:t> Seigneur</a:t>
                      </a:r>
                      <a:r>
                        <a:rPr kumimoji="0" lang="en-US" sz="2800" b="0" i="0" u="none" strike="noStrike" cap="none" normalizeH="0" baseline="0" dirty="0">
                          <a:ln>
                            <a:noFill/>
                          </a:ln>
                          <a:solidFill>
                            <a:srgbClr val="FFFFFF"/>
                          </a:solidFill>
                          <a:effectLst/>
                          <a:latin typeface="Arial" charset="0"/>
                          <a:cs typeface="Arial" charset="0"/>
                        </a:rPr>
                        <a:t>.</a:t>
                      </a:r>
                    </a:p>
                  </a:txBody>
                  <a:tcPr marT="34290" marB="34290" horzOverflow="overflow">
                    <a:lnL>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يا ربُ ارحم.</a:t>
                      </a:r>
                      <a:endParaRPr kumimoji="0" lang="en-US" sz="2800" b="0" i="0" u="none" strike="noStrike" cap="none" normalizeH="0" baseline="0" dirty="0">
                        <a:ln>
                          <a:noFill/>
                        </a:ln>
                        <a:solidFill>
                          <a:srgbClr val="FFFFFF"/>
                        </a:solidFill>
                        <a:effectLst/>
                        <a:latin typeface="Coptic1" pitchFamily="2" charset="0"/>
                        <a:cs typeface="Arial" pitchFamily="34" charset="0"/>
                      </a:endParaRPr>
                    </a:p>
                  </a:txBody>
                  <a:tcPr marT="34290" marB="3429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3680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0" i="0" u="sng" strike="noStrike" cap="none" normalizeH="0" baseline="0" dirty="0" err="1">
                          <a:ln>
                            <a:noFill/>
                          </a:ln>
                          <a:solidFill>
                            <a:srgbClr val="FF9900"/>
                          </a:solidFill>
                          <a:effectLst/>
                          <a:latin typeface="Coptic1" pitchFamily="2" charset="0"/>
                          <a:cs typeface="Arial" pitchFamily="34" charset="0"/>
                        </a:rPr>
                        <a:t>Piou</a:t>
                      </a:r>
                      <a:r>
                        <a:rPr kumimoji="0" lang="en-CA" sz="2000" b="0" i="0" u="sng" strike="noStrike" cap="none" normalizeH="0" baseline="0" dirty="0">
                          <a:ln>
                            <a:noFill/>
                          </a:ln>
                          <a:solidFill>
                            <a:srgbClr val="FF9900"/>
                          </a:solidFill>
                          <a:effectLst/>
                          <a:latin typeface="Coptic1" pitchFamily="2" charset="0"/>
                          <a:cs typeface="Arial" pitchFamily="34" charset="0"/>
                        </a:rPr>
                        <a:t>/b :</a:t>
                      </a:r>
                    </a:p>
                  </a:txBody>
                  <a:tcPr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Arial" charset="0"/>
                          <a:cs typeface="Arial" charset="0"/>
                        </a:rPr>
                        <a:t>Le prêtre :</a:t>
                      </a:r>
                      <a:endParaRPr kumimoji="0" lang="en-US" sz="2000" b="0" i="0" u="none" strike="noStrike" cap="none" normalizeH="0" baseline="0" dirty="0">
                        <a:ln>
                          <a:noFill/>
                        </a:ln>
                        <a:solidFill>
                          <a:srgbClr val="FF9900"/>
                        </a:solidFill>
                        <a:effectLst/>
                        <a:latin typeface="Coptic1" pitchFamily="2" charset="0"/>
                        <a:cs typeface="Arial" pitchFamily="34" charset="0"/>
                      </a:endParaRPr>
                    </a:p>
                  </a:txBody>
                  <a:tcPr marT="34290" marB="34290" horzOverflow="overflow">
                    <a:lnL>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000" b="0" i="0" u="sng" strike="noStrike" cap="none" normalizeH="0" baseline="0" dirty="0">
                          <a:ln>
                            <a:noFill/>
                          </a:ln>
                          <a:solidFill>
                            <a:srgbClr val="FF9900"/>
                          </a:solidFill>
                          <a:effectLst/>
                          <a:latin typeface="Arial" charset="0"/>
                          <a:cs typeface="Arial" charset="0"/>
                        </a:rPr>
                        <a:t>الكاهن :</a:t>
                      </a:r>
                      <a:endParaRPr kumimoji="0" lang="en-US" sz="2000" b="0" i="0" u="none" strike="noStrike" cap="none" normalizeH="0" baseline="0" dirty="0">
                        <a:ln>
                          <a:noFill/>
                        </a:ln>
                        <a:solidFill>
                          <a:srgbClr val="FF9900"/>
                        </a:solidFill>
                        <a:effectLst/>
                        <a:latin typeface="Coptic1" pitchFamily="2" charset="0"/>
                        <a:cs typeface="Arial" pitchFamily="34" charset="0"/>
                      </a:endParaRPr>
                    </a:p>
                  </a:txBody>
                  <a:tcPr marT="34290" marB="3429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230886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dirty="0" err="1">
                          <a:ln>
                            <a:noFill/>
                          </a:ln>
                          <a:solidFill>
                            <a:srgbClr val="FFFFFF"/>
                          </a:solidFill>
                          <a:effectLst/>
                          <a:latin typeface="Coptic1" pitchFamily="2" charset="0"/>
                          <a:cs typeface="Arial" charset="0"/>
                        </a:rPr>
                        <a:t>Vn</a:t>
                      </a:r>
                      <a:r>
                        <a:rPr kumimoji="0" lang="en-US" sz="2600" b="0" i="0" u="none" strike="noStrike" cap="none" normalizeH="0" baseline="0" dirty="0">
                          <a:ln>
                            <a:noFill/>
                          </a:ln>
                          <a:solidFill>
                            <a:srgbClr val="FFFFFF"/>
                          </a:solidFill>
                          <a:effectLst/>
                          <a:latin typeface="Coptic1" pitchFamily="2" charset="0"/>
                          <a:cs typeface="Arial" charset="0"/>
                        </a:rPr>
                        <a:t>/b P~{</a:t>
                      </a:r>
                      <a:r>
                        <a:rPr kumimoji="0" lang="en-US" sz="2600" b="0" i="0" u="none" strike="noStrike" cap="none" normalizeH="0" baseline="0" dirty="0" err="1">
                          <a:ln>
                            <a:noFill/>
                          </a:ln>
                          <a:solidFill>
                            <a:srgbClr val="FFFFFF"/>
                          </a:solidFill>
                          <a:effectLst/>
                          <a:latin typeface="Coptic1" pitchFamily="2" charset="0"/>
                          <a:cs typeface="Arial" charset="0"/>
                        </a:rPr>
                        <a:t>oic</a:t>
                      </a:r>
                      <a:r>
                        <a:rPr kumimoji="0" lang="en-US" sz="2600" b="0" i="0" u="none" strike="noStrike" cap="none" normalizeH="0" baseline="0" dirty="0">
                          <a:ln>
                            <a:noFill/>
                          </a:ln>
                          <a:solidFill>
                            <a:srgbClr val="FFFFFF"/>
                          </a:solidFill>
                          <a:effectLst/>
                          <a:latin typeface="Coptic1" pitchFamily="2" charset="0"/>
                          <a:cs typeface="Arial" charset="0"/>
                        </a:rPr>
                        <a:t> V~} </a:t>
                      </a:r>
                      <a:r>
                        <a:rPr kumimoji="0" lang="en-US" sz="2600" b="0" i="0" u="none" strike="noStrike" cap="none" normalizeH="0" baseline="0" dirty="0" err="1">
                          <a:ln>
                            <a:noFill/>
                          </a:ln>
                          <a:solidFill>
                            <a:srgbClr val="FFFFFF"/>
                          </a:solidFill>
                          <a:effectLst/>
                          <a:latin typeface="Coptic1" pitchFamily="2" charset="0"/>
                          <a:cs typeface="Arial" charset="0"/>
                        </a:rPr>
                        <a:t>PiPantokratwr</a:t>
                      </a:r>
                      <a:r>
                        <a:rPr kumimoji="0" lang="en-US" sz="2600" b="0" i="0" u="none" strike="noStrike" cap="none" normalizeH="0" baseline="0" dirty="0">
                          <a:ln>
                            <a:noFill/>
                          </a:ln>
                          <a:solidFill>
                            <a:srgbClr val="FFFFFF"/>
                          </a:solidFill>
                          <a:effectLst/>
                          <a:latin typeface="Coptic1" pitchFamily="2" charset="0"/>
                          <a:cs typeface="Arial" charset="0"/>
                        </a:rPr>
                        <a:t> : </a:t>
                      </a:r>
                      <a:r>
                        <a:rPr kumimoji="0" lang="en-US" sz="2600" b="0" i="0" u="none" strike="noStrike" cap="none" normalizeH="0" baseline="0" dirty="0" err="1">
                          <a:ln>
                            <a:noFill/>
                          </a:ln>
                          <a:solidFill>
                            <a:srgbClr val="FFFFFF"/>
                          </a:solidFill>
                          <a:effectLst/>
                          <a:latin typeface="Coptic1" pitchFamily="2" charset="0"/>
                          <a:cs typeface="Arial" charset="0"/>
                        </a:rPr>
                        <a:t>V~Iwt</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m~Pen</a:t>
                      </a:r>
                      <a:r>
                        <a:rPr kumimoji="0" lang="en-US" sz="2600" b="0" i="0" u="none" strike="noStrike" cap="none" normalizeH="0" baseline="0" dirty="0">
                          <a:ln>
                            <a:noFill/>
                          </a:ln>
                          <a:solidFill>
                            <a:srgbClr val="FFFFFF"/>
                          </a:solidFill>
                          <a:effectLst/>
                          <a:latin typeface="Coptic1" pitchFamily="2" charset="0"/>
                          <a:cs typeface="Arial" charset="0"/>
                        </a:rPr>
                        <a:t>{</a:t>
                      </a:r>
                      <a:r>
                        <a:rPr kumimoji="0" lang="en-US" sz="2600" b="0" i="0" u="none" strike="noStrike" cap="none" normalizeH="0" baseline="0" err="1">
                          <a:ln>
                            <a:noFill/>
                          </a:ln>
                          <a:solidFill>
                            <a:srgbClr val="FFFFFF"/>
                          </a:solidFill>
                          <a:effectLst/>
                          <a:latin typeface="Coptic1" pitchFamily="2" charset="0"/>
                          <a:cs typeface="Arial" charset="0"/>
                        </a:rPr>
                        <a:t>oic</a:t>
                      </a:r>
                      <a:r>
                        <a:rPr kumimoji="0" lang="en-US" sz="2600" b="0" i="0" u="none" strike="noStrike" cap="none" normalizeH="0" baseline="0">
                          <a:ln>
                            <a:noFill/>
                          </a:ln>
                          <a:solidFill>
                            <a:srgbClr val="FFFFFF"/>
                          </a:solidFill>
                          <a:effectLst/>
                          <a:latin typeface="Coptic1" pitchFamily="2" charset="0"/>
                          <a:cs typeface="Arial" charset="0"/>
                        </a:rPr>
                        <a:t> ouoh </a:t>
                      </a:r>
                      <a:r>
                        <a:rPr kumimoji="0" lang="en-US" sz="2600" b="0" i="0" u="none" strike="noStrike" cap="none" normalizeH="0" baseline="0" dirty="0" err="1">
                          <a:ln>
                            <a:noFill/>
                          </a:ln>
                          <a:solidFill>
                            <a:srgbClr val="FFFFFF"/>
                          </a:solidFill>
                          <a:effectLst/>
                          <a:latin typeface="Coptic1" pitchFamily="2" charset="0"/>
                          <a:cs typeface="Arial" charset="0"/>
                        </a:rPr>
                        <a:t>PenNou</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ouoh</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PenCwt</a:t>
                      </a:r>
                      <a:r>
                        <a:rPr kumimoji="0" lang="en-US" sz="2600" b="0" i="0" u="none" strike="noStrike" cap="none" normalizeH="0" baseline="0" dirty="0">
                          <a:ln>
                            <a:noFill/>
                          </a:ln>
                          <a:solidFill>
                            <a:srgbClr val="FFFFFF"/>
                          </a:solidFill>
                          <a:effectLst/>
                          <a:latin typeface="Coptic1" pitchFamily="2" charset="0"/>
                          <a:cs typeface="Arial" charset="0"/>
                        </a:rPr>
                        <a:t>/r I/#c# </a:t>
                      </a:r>
                      <a:r>
                        <a:rPr kumimoji="0" lang="en-US" sz="2600" b="0" i="0" u="none" strike="noStrike" cap="none" normalizeH="0" baseline="0" dirty="0" err="1">
                          <a:ln>
                            <a:noFill/>
                          </a:ln>
                          <a:solidFill>
                            <a:srgbClr val="FFFFFF"/>
                          </a:solidFill>
                          <a:effectLst/>
                          <a:latin typeface="Coptic1" pitchFamily="2" charset="0"/>
                          <a:cs typeface="Arial" charset="0"/>
                        </a:rPr>
                        <a:t>P,#c</a:t>
                      </a:r>
                      <a:r>
                        <a:rPr kumimoji="0" lang="en-US" sz="2600" b="0" i="0" u="none" strike="noStrike" cap="none" normalizeH="0" baseline="0" dirty="0">
                          <a:ln>
                            <a:noFill/>
                          </a:ln>
                          <a:solidFill>
                            <a:srgbClr val="FFFFFF"/>
                          </a:solidFill>
                          <a:effectLst/>
                          <a:latin typeface="Coptic1" pitchFamily="2" charset="0"/>
                          <a:cs typeface="Arial" charset="0"/>
                        </a:rPr>
                        <a:t># :</a:t>
                      </a:r>
                      <a:endParaRPr kumimoji="0" lang="en-US" sz="2600" b="0" i="0" u="none" strike="noStrike" cap="none" normalizeH="0" baseline="0" dirty="0">
                        <a:ln>
                          <a:noFill/>
                        </a:ln>
                        <a:solidFill>
                          <a:srgbClr val="FFFFFF"/>
                        </a:solidFill>
                        <a:effectLst/>
                        <a:latin typeface="Coptic1" pitchFamily="2" charset="0"/>
                        <a:cs typeface="Arial" pitchFamily="34" charset="0"/>
                      </a:endParaRP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600" b="0" i="0" u="none" strike="noStrike" cap="none" normalizeH="0" baseline="0" dirty="0">
                          <a:ln>
                            <a:noFill/>
                          </a:ln>
                          <a:solidFill>
                            <a:srgbClr val="FFFFFF"/>
                          </a:solidFill>
                          <a:effectLst/>
                          <a:latin typeface="Arial" charset="0"/>
                          <a:cs typeface="Arial" pitchFamily="34" charset="0"/>
                        </a:rPr>
                        <a:t>Ô Maître Seigneur, Dieu Tout-Puissant, Père de notre Seigneur, Dieu et Sauveur Jésus-Christ,</a:t>
                      </a:r>
                      <a:endParaRPr kumimoji="0" lang="en-US" sz="2600" b="0" i="0" u="none" strike="noStrike" cap="none" normalizeH="0" baseline="0" dirty="0">
                        <a:ln>
                          <a:noFill/>
                        </a:ln>
                        <a:solidFill>
                          <a:srgbClr val="FFFFFF"/>
                        </a:solidFill>
                        <a:effectLst/>
                        <a:latin typeface="Arial" charset="0"/>
                        <a:cs typeface="Arial" pitchFamily="34" charset="0"/>
                      </a:endParaRP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rgbClr val="FFFFFF"/>
                          </a:solidFill>
                          <a:effectLst/>
                          <a:latin typeface="Arial" charset="0"/>
                          <a:cs typeface="Arial" charset="0"/>
                        </a:rPr>
                        <a:t>أيها السيدُ الربُ الإله ضابط الكل </a:t>
                      </a:r>
                      <a:r>
                        <a:rPr kumimoji="0" lang="ar-SA" sz="3200" b="0" i="0" u="none" strike="noStrike" cap="none" normalizeH="0" baseline="0" dirty="0" err="1">
                          <a:ln>
                            <a:noFill/>
                          </a:ln>
                          <a:solidFill>
                            <a:srgbClr val="FFFFFF"/>
                          </a:solidFill>
                          <a:effectLst/>
                          <a:latin typeface="Arial" charset="0"/>
                          <a:cs typeface="Arial" charset="0"/>
                        </a:rPr>
                        <a:t>أبوربَنَا</a:t>
                      </a:r>
                      <a:r>
                        <a:rPr kumimoji="0" lang="ar-SA" sz="3200" b="0" i="0" u="none" strike="noStrike" cap="none" normalizeH="0" baseline="0" dirty="0">
                          <a:ln>
                            <a:noFill/>
                          </a:ln>
                          <a:solidFill>
                            <a:srgbClr val="FFFFFF"/>
                          </a:solidFill>
                          <a:effectLst/>
                          <a:latin typeface="Arial" charset="0"/>
                          <a:cs typeface="Arial" charset="0"/>
                        </a:rPr>
                        <a:t> وإلهَنَا ومُخَلصُنا يسوع المسيح،</a:t>
                      </a:r>
                      <a:endParaRPr kumimoji="0" lang="en-US" sz="32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744124845"/>
      </p:ext>
    </p:extLst>
  </p:cSld>
  <p:clrMapOvr>
    <a:masterClrMapping/>
  </p:clrMapOvr>
  <p:transition/>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28940" name="Group 44"/>
          <p:cNvGraphicFramePr>
            <a:graphicFrameLocks noGrp="1"/>
          </p:cNvGraphicFramePr>
          <p:nvPr>
            <p:extLst>
              <p:ext uri="{D42A27DB-BD31-4B8C-83A1-F6EECF244321}">
                <p14:modId xmlns:p14="http://schemas.microsoft.com/office/powerpoint/2010/main" val="2613522675"/>
              </p:ext>
            </p:extLst>
          </p:nvPr>
        </p:nvGraphicFramePr>
        <p:xfrm>
          <a:off x="0" y="0"/>
          <a:ext cx="9144000" cy="4823460"/>
        </p:xfrm>
        <a:graphic>
          <a:graphicData uri="http://schemas.openxmlformats.org/drawingml/2006/table">
            <a:tbl>
              <a:tblPr/>
              <a:tblGrid>
                <a:gridCol w="3295650">
                  <a:extLst>
                    <a:ext uri="{9D8B030D-6E8A-4147-A177-3AD203B41FA5}">
                      <a16:colId xmlns:a16="http://schemas.microsoft.com/office/drawing/2014/main" val="20000"/>
                    </a:ext>
                  </a:extLst>
                </a:gridCol>
                <a:gridCol w="3460750">
                  <a:extLst>
                    <a:ext uri="{9D8B030D-6E8A-4147-A177-3AD203B41FA5}">
                      <a16:colId xmlns:a16="http://schemas.microsoft.com/office/drawing/2014/main" val="20001"/>
                    </a:ext>
                  </a:extLst>
                </a:gridCol>
                <a:gridCol w="2387600">
                  <a:extLst>
                    <a:ext uri="{9D8B030D-6E8A-4147-A177-3AD203B41FA5}">
                      <a16:colId xmlns:a16="http://schemas.microsoft.com/office/drawing/2014/main" val="20002"/>
                    </a:ext>
                  </a:extLst>
                </a:gridCol>
              </a:tblGrid>
              <a:tr h="42291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dirty="0" err="1">
                          <a:ln>
                            <a:noFill/>
                          </a:ln>
                          <a:solidFill>
                            <a:srgbClr val="FFFFFF"/>
                          </a:solidFill>
                          <a:effectLst/>
                          <a:latin typeface="Coptic1" pitchFamily="2" charset="0"/>
                          <a:cs typeface="Arial" charset="0"/>
                        </a:rPr>
                        <a:t>tenseph~mot</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n~totk</a:t>
                      </a:r>
                      <a:r>
                        <a:rPr kumimoji="0" lang="en-US" sz="2600" b="0" i="0" u="none" strike="noStrike" cap="none" normalizeH="0" baseline="0" dirty="0">
                          <a:ln>
                            <a:noFill/>
                          </a:ln>
                          <a:solidFill>
                            <a:srgbClr val="FFFFFF"/>
                          </a:solidFill>
                          <a:effectLst/>
                          <a:latin typeface="Coptic1" pitchFamily="2" charset="0"/>
                          <a:cs typeface="Arial" charset="0"/>
                        </a:rPr>
                        <a:t> kata </a:t>
                      </a:r>
                      <a:r>
                        <a:rPr kumimoji="0" lang="en-US" sz="2600" b="0" i="0" u="none" strike="noStrike" cap="none" normalizeH="0" baseline="0" dirty="0" err="1">
                          <a:ln>
                            <a:noFill/>
                          </a:ln>
                          <a:solidFill>
                            <a:srgbClr val="FFFFFF"/>
                          </a:solidFill>
                          <a:effectLst/>
                          <a:latin typeface="Coptic1" pitchFamily="2" charset="0"/>
                          <a:cs typeface="Arial" charset="0"/>
                        </a:rPr>
                        <a:t>hwb</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niben</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nem</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eybe</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hwb</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niben</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nem</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qen</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hwb</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niben</a:t>
                      </a:r>
                      <a:r>
                        <a:rPr kumimoji="0" lang="en-US" sz="2600" b="0" i="0" u="none" strike="noStrike" cap="none" normalizeH="0" baseline="0" dirty="0">
                          <a:ln>
                            <a:noFill/>
                          </a:ln>
                          <a:solidFill>
                            <a:srgbClr val="FFFFFF"/>
                          </a:solidFill>
                          <a:effectLst/>
                          <a:latin typeface="Coptic1" pitchFamily="2" charset="0"/>
                          <a:cs typeface="Arial" charset="0"/>
                        </a:rPr>
                        <a:t>. Je </a:t>
                      </a:r>
                      <a:r>
                        <a:rPr kumimoji="0" lang="en-US" sz="2600" b="0" i="0" u="none" strike="noStrike" cap="none" normalizeH="0" baseline="0" dirty="0" err="1">
                          <a:ln>
                            <a:noFill/>
                          </a:ln>
                          <a:solidFill>
                            <a:srgbClr val="FFFFFF"/>
                          </a:solidFill>
                          <a:effectLst/>
                          <a:latin typeface="Coptic1" pitchFamily="2" charset="0"/>
                          <a:cs typeface="Arial" charset="0"/>
                        </a:rPr>
                        <a:t>akerc~kepazin</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e~jwn</a:t>
                      </a:r>
                      <a:r>
                        <a:rPr kumimoji="0" lang="en-US" sz="2600" b="0" i="0" u="none" strike="noStrike" cap="none" normalizeH="0" baseline="0" dirty="0">
                          <a:ln>
                            <a:noFill/>
                          </a:ln>
                          <a:solidFill>
                            <a:srgbClr val="FFFFFF"/>
                          </a:solidFill>
                          <a:effectLst/>
                          <a:latin typeface="Coptic1" pitchFamily="2" charset="0"/>
                          <a:cs typeface="Arial" charset="0"/>
                        </a:rPr>
                        <a:t> : </a:t>
                      </a:r>
                      <a:r>
                        <a:rPr kumimoji="0" lang="en-US" sz="2600" b="0" i="0" u="none" strike="noStrike" cap="none" normalizeH="0" baseline="0" dirty="0" err="1">
                          <a:ln>
                            <a:noFill/>
                          </a:ln>
                          <a:solidFill>
                            <a:srgbClr val="FFFFFF"/>
                          </a:solidFill>
                          <a:effectLst/>
                          <a:latin typeface="Coptic1" pitchFamily="2" charset="0"/>
                          <a:cs typeface="Arial" charset="0"/>
                        </a:rPr>
                        <a:t>akerbo</a:t>
                      </a:r>
                      <a:r>
                        <a:rPr kumimoji="0" lang="en-US" sz="2600" b="0" i="0" u="none" strike="noStrike" cap="none" normalizeH="0" baseline="0" dirty="0">
                          <a:ln>
                            <a:noFill/>
                          </a:ln>
                          <a:solidFill>
                            <a:srgbClr val="FFFFFF"/>
                          </a:solidFill>
                          <a:effectLst/>
                          <a:latin typeface="Coptic1" pitchFamily="2" charset="0"/>
                          <a:cs typeface="Arial" charset="0"/>
                        </a:rPr>
                        <a:t>/~yin </a:t>
                      </a:r>
                      <a:r>
                        <a:rPr kumimoji="0" lang="en-US" sz="2600" b="0" i="0" u="none" strike="noStrike" cap="none" normalizeH="0" baseline="0" dirty="0" err="1">
                          <a:ln>
                            <a:noFill/>
                          </a:ln>
                          <a:solidFill>
                            <a:srgbClr val="FFFFFF"/>
                          </a:solidFill>
                          <a:effectLst/>
                          <a:latin typeface="Coptic1" pitchFamily="2" charset="0"/>
                          <a:cs typeface="Arial" charset="0"/>
                        </a:rPr>
                        <a:t>e~ron</a:t>
                      </a:r>
                      <a:r>
                        <a:rPr kumimoji="0" lang="en-US" sz="2600" b="0" i="0" u="none" strike="noStrike" cap="none" normalizeH="0" baseline="0" dirty="0">
                          <a:ln>
                            <a:noFill/>
                          </a:ln>
                          <a:solidFill>
                            <a:srgbClr val="FFFFFF"/>
                          </a:solidFill>
                          <a:effectLst/>
                          <a:latin typeface="Coptic1" pitchFamily="2" charset="0"/>
                          <a:cs typeface="Arial" charset="0"/>
                        </a:rPr>
                        <a:t> : </a:t>
                      </a:r>
                      <a:r>
                        <a:rPr kumimoji="0" lang="en-US" sz="2600" b="0" i="0" u="none" strike="noStrike" cap="none" normalizeH="0" baseline="0" dirty="0" err="1">
                          <a:ln>
                            <a:noFill/>
                          </a:ln>
                          <a:solidFill>
                            <a:srgbClr val="FFFFFF"/>
                          </a:solidFill>
                          <a:effectLst/>
                          <a:latin typeface="Coptic1" pitchFamily="2" charset="0"/>
                          <a:cs typeface="Arial" charset="0"/>
                        </a:rPr>
                        <a:t>aka~reh</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e~ron</a:t>
                      </a:r>
                      <a:r>
                        <a:rPr kumimoji="0" lang="en-US" sz="2600" b="0" i="0" u="none" strike="noStrike" cap="none" normalizeH="0" baseline="0" dirty="0">
                          <a:ln>
                            <a:noFill/>
                          </a:ln>
                          <a:solidFill>
                            <a:srgbClr val="FFFFFF"/>
                          </a:solidFill>
                          <a:effectLst/>
                          <a:latin typeface="Coptic1" pitchFamily="2" charset="0"/>
                          <a:cs typeface="Arial" charset="0"/>
                        </a:rPr>
                        <a:t> : </a:t>
                      </a:r>
                      <a:r>
                        <a:rPr kumimoji="0" lang="en-US" sz="2600" b="0" i="0" u="none" strike="noStrike" cap="none" normalizeH="0" baseline="0" dirty="0" err="1">
                          <a:ln>
                            <a:noFill/>
                          </a:ln>
                          <a:solidFill>
                            <a:srgbClr val="FFFFFF"/>
                          </a:solidFill>
                          <a:effectLst/>
                          <a:latin typeface="Coptic1" pitchFamily="2" charset="0"/>
                          <a:cs typeface="Arial" charset="0"/>
                        </a:rPr>
                        <a:t>aksopten</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e~rok</a:t>
                      </a:r>
                      <a:r>
                        <a:rPr kumimoji="0" lang="en-US" sz="2600" b="0" i="0" u="none" strike="noStrike" cap="none" normalizeH="0" baseline="0" dirty="0">
                          <a:ln>
                            <a:noFill/>
                          </a:ln>
                          <a:solidFill>
                            <a:srgbClr val="FFFFFF"/>
                          </a:solidFill>
                          <a:effectLst/>
                          <a:latin typeface="Coptic1" pitchFamily="2" charset="0"/>
                          <a:cs typeface="Arial" charset="0"/>
                        </a:rPr>
                        <a:t> : </a:t>
                      </a:r>
                      <a:r>
                        <a:rPr kumimoji="0" lang="en-US" sz="2600" b="0" i="0" u="none" strike="noStrike" cap="none" normalizeH="0" baseline="0" dirty="0" err="1">
                          <a:ln>
                            <a:noFill/>
                          </a:ln>
                          <a:solidFill>
                            <a:srgbClr val="FFFFFF"/>
                          </a:solidFill>
                          <a:effectLst/>
                          <a:latin typeface="Coptic1" pitchFamily="2" charset="0"/>
                          <a:cs typeface="Arial" charset="0"/>
                        </a:rPr>
                        <a:t>ak</a:t>
                      </a:r>
                      <a:r>
                        <a:rPr kumimoji="0" lang="en-US" sz="2600" b="0" i="0" u="none" strike="noStrike" cap="none" normalizeH="0" baseline="0" dirty="0">
                          <a:ln>
                            <a:noFill/>
                          </a:ln>
                          <a:solidFill>
                            <a:srgbClr val="FFFFFF"/>
                          </a:solidFill>
                          <a:effectLst/>
                          <a:latin typeface="Coptic1" pitchFamily="2" charset="0"/>
                          <a:cs typeface="Arial" charset="0"/>
                        </a:rPr>
                        <a:t>]</a:t>
                      </a:r>
                      <a:r>
                        <a:rPr kumimoji="0" lang="en-US" sz="2600" b="0" i="0" u="none" strike="noStrike" cap="none" normalizeH="0" baseline="0" dirty="0" err="1">
                          <a:ln>
                            <a:noFill/>
                          </a:ln>
                          <a:solidFill>
                            <a:srgbClr val="FFFFFF"/>
                          </a:solidFill>
                          <a:effectLst/>
                          <a:latin typeface="Coptic1" pitchFamily="2" charset="0"/>
                          <a:cs typeface="Arial" charset="0"/>
                        </a:rPr>
                        <a:t>a~co</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e~ron</a:t>
                      </a:r>
                      <a:r>
                        <a:rPr kumimoji="0" lang="en-US" sz="2600" b="0" i="0" u="none" strike="noStrike" cap="none" normalizeH="0" baseline="0" dirty="0">
                          <a:ln>
                            <a:noFill/>
                          </a:ln>
                          <a:solidFill>
                            <a:srgbClr val="FFFFFF"/>
                          </a:solidFill>
                          <a:effectLst/>
                          <a:latin typeface="Coptic1" pitchFamily="2" charset="0"/>
                          <a:cs typeface="Arial" charset="0"/>
                        </a:rPr>
                        <a:t> : </a:t>
                      </a:r>
                      <a:r>
                        <a:rPr kumimoji="0" lang="en-US" sz="2600" b="0" i="0" u="none" strike="noStrike" cap="none" normalizeH="0" baseline="0" dirty="0" err="1">
                          <a:ln>
                            <a:noFill/>
                          </a:ln>
                          <a:solidFill>
                            <a:srgbClr val="FFFFFF"/>
                          </a:solidFill>
                          <a:effectLst/>
                          <a:latin typeface="Coptic1" pitchFamily="2" charset="0"/>
                          <a:cs typeface="Arial" charset="0"/>
                        </a:rPr>
                        <a:t>ak</a:t>
                      </a:r>
                      <a:r>
                        <a:rPr kumimoji="0" lang="en-US" sz="2600" b="0" i="0" u="none" strike="noStrike" cap="none" normalizeH="0" baseline="0" dirty="0">
                          <a:ln>
                            <a:noFill/>
                          </a:ln>
                          <a:solidFill>
                            <a:srgbClr val="FFFFFF"/>
                          </a:solidFill>
                          <a:effectLst/>
                          <a:latin typeface="Coptic1" pitchFamily="2" charset="0"/>
                          <a:cs typeface="Arial" charset="0"/>
                        </a:rPr>
                        <a:t>]</a:t>
                      </a:r>
                      <a:r>
                        <a:rPr kumimoji="0" lang="en-US" sz="2600" b="0" i="0" u="none" strike="noStrike" cap="none" normalizeH="0" baseline="0" dirty="0" err="1">
                          <a:ln>
                            <a:noFill/>
                          </a:ln>
                          <a:solidFill>
                            <a:srgbClr val="FFFFFF"/>
                          </a:solidFill>
                          <a:effectLst/>
                          <a:latin typeface="Coptic1" pitchFamily="2" charset="0"/>
                          <a:cs typeface="Arial" charset="0"/>
                        </a:rPr>
                        <a:t>toten</a:t>
                      </a:r>
                      <a:r>
                        <a:rPr kumimoji="0" lang="en-US" sz="2600" b="0" i="0" u="none" strike="noStrike" cap="none" normalizeH="0" baseline="0" dirty="0">
                          <a:ln>
                            <a:noFill/>
                          </a:ln>
                          <a:solidFill>
                            <a:srgbClr val="FFFFFF"/>
                          </a:solidFill>
                          <a:effectLst/>
                          <a:latin typeface="Coptic1" pitchFamily="2" charset="0"/>
                          <a:cs typeface="Arial" charset="0"/>
                        </a:rPr>
                        <a:t> : </a:t>
                      </a:r>
                      <a:r>
                        <a:rPr kumimoji="0" lang="en-US" sz="2600" b="0" i="0" u="none" strike="noStrike" cap="none" normalizeH="0" baseline="0" dirty="0" err="1">
                          <a:ln>
                            <a:noFill/>
                          </a:ln>
                          <a:solidFill>
                            <a:srgbClr val="FFFFFF"/>
                          </a:solidFill>
                          <a:effectLst/>
                          <a:latin typeface="Coptic1" pitchFamily="2" charset="0"/>
                          <a:cs typeface="Arial" charset="0"/>
                        </a:rPr>
                        <a:t>akenten</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sa</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e~h~r</a:t>
                      </a:r>
                      <a:r>
                        <a:rPr kumimoji="0" lang="en-US" sz="2600" b="0" i="0" u="none" strike="noStrike" cap="none" normalizeH="0" baseline="0" dirty="0">
                          <a:ln>
                            <a:noFill/>
                          </a:ln>
                          <a:solidFill>
                            <a:srgbClr val="FFFFFF"/>
                          </a:solidFill>
                          <a:effectLst/>
                          <a:latin typeface="Coptic1" pitchFamily="2" charset="0"/>
                          <a:cs typeface="Arial" charset="0"/>
                        </a:rPr>
                        <a:t>/</a:t>
                      </a:r>
                      <a:r>
                        <a:rPr kumimoji="0" lang="en-US" sz="2600" b="0" i="0" u="none" strike="noStrike" cap="none" normalizeH="0" baseline="0" dirty="0" err="1">
                          <a:ln>
                            <a:noFill/>
                          </a:ln>
                          <a:solidFill>
                            <a:srgbClr val="FFFFFF"/>
                          </a:solidFill>
                          <a:effectLst/>
                          <a:latin typeface="Coptic1" pitchFamily="2" charset="0"/>
                          <a:cs typeface="Arial" charset="0"/>
                        </a:rPr>
                        <a:t>i</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e~taiounou</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yai</a:t>
                      </a:r>
                      <a:r>
                        <a:rPr kumimoji="0" lang="en-US" sz="2600" b="0" i="0" u="none" strike="noStrike" cap="none" normalizeH="0" baseline="0" dirty="0">
                          <a:ln>
                            <a:noFill/>
                          </a:ln>
                          <a:solidFill>
                            <a:srgbClr val="FFFFFF"/>
                          </a:solidFill>
                          <a:effectLst/>
                          <a:latin typeface="Coptic1" pitchFamily="2" charset="0"/>
                          <a:cs typeface="Arial" charset="0"/>
                        </a:rPr>
                        <a:t>.</a:t>
                      </a: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600" b="0" i="0" u="none" strike="noStrike" cap="none" normalizeH="0" baseline="0" dirty="0">
                          <a:ln>
                            <a:noFill/>
                          </a:ln>
                          <a:solidFill>
                            <a:srgbClr val="FFFFFF"/>
                          </a:solidFill>
                          <a:effectLst/>
                          <a:latin typeface="Arial" charset="0"/>
                          <a:cs typeface="Arial" charset="0"/>
                        </a:rPr>
                        <a:t>nous Te rendons grâce, de toute circonstance, pour toute circonstance et en toute circonstance, parce que Tu nous as protégés, aidés, préservés, reçus avec bonté, traités avec miséricorde, fortifiés et fait parvenir jusqu’à cette heure.</a:t>
                      </a:r>
                      <a:endParaRPr kumimoji="0" lang="en-US" sz="26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نشكرك على كل حالٍ ومن أجل كل حالٍ وفى كل حالٍ لأنكَ سترتنا وأعنتنا وحفظتنا وقبلتنا إليكَ وأشفقتَ علينا وعضدتنا وأتيتَ بنا إلى هذه السـاعة.</a:t>
                      </a:r>
                      <a:endParaRPr kumimoji="0" lang="en-US" sz="28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6" name="Text Box 29">
            <a:hlinkClick r:id="rId2" action="ppaction://hlinksldjump"/>
          </p:cNvPr>
          <p:cNvSpPr txBox="1">
            <a:spLocks noChangeArrowheads="1"/>
          </p:cNvSpPr>
          <p:nvPr/>
        </p:nvSpPr>
        <p:spPr bwMode="auto">
          <a:xfrm>
            <a:off x="6879265" y="4646487"/>
            <a:ext cx="2264735" cy="497013"/>
          </a:xfrm>
          <a:prstGeom prst="rect">
            <a:avLst/>
          </a:prstGeom>
          <a:solidFill>
            <a:srgbClr val="3333CC"/>
          </a:solidFill>
          <a:ln w="25400" cmpd="sng">
            <a:solidFill>
              <a:schemeClr val="tx1"/>
            </a:solidFill>
            <a:miter lim="800000"/>
            <a:headEnd/>
            <a:tailEnd/>
          </a:ln>
        </p:spPr>
        <p:txBody>
          <a:bodyPr wrap="square" lIns="0" tIns="0" rIns="0" bIns="0">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sz="1600" b="1" i="0" u="none" strike="noStrike" kern="1200" cap="none" spc="0" normalizeH="0" baseline="0" noProof="0" dirty="0">
                <a:ln>
                  <a:noFill/>
                </a:ln>
                <a:solidFill>
                  <a:srgbClr val="FFFFFF"/>
                </a:solidFill>
                <a:effectLst/>
                <a:uLnTx/>
                <a:uFillTx/>
                <a:latin typeface="Arial" charset="0"/>
                <a:ea typeface="+mn-ea"/>
                <a:cs typeface="Arial" charset="0"/>
              </a:rPr>
              <a:t>في حضور الأسقف</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CA" sz="1200" b="1" i="0" u="none" strike="noStrike" kern="1200" cap="none" spc="0" normalizeH="0" baseline="0" noProof="0" dirty="0">
                <a:ln>
                  <a:noFill/>
                </a:ln>
                <a:solidFill>
                  <a:srgbClr val="FFFFFF"/>
                </a:solidFill>
                <a:effectLst/>
                <a:uLnTx/>
                <a:uFillTx/>
                <a:latin typeface="Arial" charset="0"/>
                <a:ea typeface="+mn-ea"/>
                <a:cs typeface="Arial" charset="0"/>
              </a:rPr>
              <a:t>En présence d’un Évêque</a:t>
            </a:r>
          </a:p>
        </p:txBody>
      </p:sp>
    </p:spTree>
    <p:extLst>
      <p:ext uri="{BB962C8B-B14F-4D97-AF65-F5344CB8AC3E}">
        <p14:creationId xmlns:p14="http://schemas.microsoft.com/office/powerpoint/2010/main" val="1298421903"/>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29980" name="Group 60"/>
          <p:cNvGraphicFramePr>
            <a:graphicFrameLocks noGrp="1"/>
          </p:cNvGraphicFramePr>
          <p:nvPr>
            <p:extLst>
              <p:ext uri="{D42A27DB-BD31-4B8C-83A1-F6EECF244321}">
                <p14:modId xmlns:p14="http://schemas.microsoft.com/office/powerpoint/2010/main" val="2028004684"/>
              </p:ext>
            </p:extLst>
          </p:nvPr>
        </p:nvGraphicFramePr>
        <p:xfrm>
          <a:off x="0" y="0"/>
          <a:ext cx="9144000" cy="5143500"/>
        </p:xfrm>
        <a:graphic>
          <a:graphicData uri="http://schemas.openxmlformats.org/drawingml/2006/table">
            <a:tbl>
              <a:tblPr/>
              <a:tblGrid>
                <a:gridCol w="3276600">
                  <a:extLst>
                    <a:ext uri="{9D8B030D-6E8A-4147-A177-3AD203B41FA5}">
                      <a16:colId xmlns:a16="http://schemas.microsoft.com/office/drawing/2014/main" val="20000"/>
                    </a:ext>
                  </a:extLst>
                </a:gridCol>
                <a:gridCol w="3331723">
                  <a:extLst>
                    <a:ext uri="{9D8B030D-6E8A-4147-A177-3AD203B41FA5}">
                      <a16:colId xmlns:a16="http://schemas.microsoft.com/office/drawing/2014/main" val="20001"/>
                    </a:ext>
                  </a:extLst>
                </a:gridCol>
                <a:gridCol w="2535677">
                  <a:extLst>
                    <a:ext uri="{9D8B030D-6E8A-4147-A177-3AD203B41FA5}">
                      <a16:colId xmlns:a16="http://schemas.microsoft.com/office/drawing/2014/main" val="20002"/>
                    </a:ext>
                  </a:extLst>
                </a:gridCol>
              </a:tblGrid>
              <a:tr h="5143500">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lang="en-CA" sz="2000" b="0" u="sng" dirty="0" err="1">
                          <a:solidFill>
                            <a:srgbClr val="FF9900"/>
                          </a:solidFill>
                          <a:latin typeface="Coptic1" pitchFamily="2" charset="0"/>
                        </a:rPr>
                        <a:t>Pidia~kwn</a:t>
                      </a:r>
                      <a:r>
                        <a:rPr lang="en-CA" sz="2000" b="0" u="sng" dirty="0">
                          <a:solidFill>
                            <a:srgbClr val="FF9900"/>
                          </a:solidFill>
                          <a:latin typeface="Coptic1" pitchFamily="2" charset="0"/>
                        </a:rPr>
                        <a:t> :</a:t>
                      </a:r>
                    </a:p>
                    <a:p>
                      <a:pPr marL="0" marR="0" lvl="0" indent="0" algn="just" defTabSz="914400" rtl="0" eaLnBrk="1" fontAlgn="base" latinLnBrk="0" hangingPunct="1">
                        <a:lnSpc>
                          <a:spcPct val="100000"/>
                        </a:lnSpc>
                        <a:spcBef>
                          <a:spcPts val="0"/>
                        </a:spcBef>
                        <a:spcAft>
                          <a:spcPct val="0"/>
                        </a:spcAft>
                        <a:buClrTx/>
                        <a:buSzTx/>
                        <a:buFontTx/>
                        <a:buNone/>
                        <a:tabLst/>
                      </a:pPr>
                      <a:r>
                        <a:rPr lang="en-CA" sz="2500" b="0" dirty="0" err="1">
                          <a:solidFill>
                            <a:srgbClr val="FFFFFF"/>
                          </a:solidFill>
                          <a:latin typeface="Coptic1" pitchFamily="2" charset="0"/>
                        </a:rPr>
                        <a:t>Twbh</a:t>
                      </a:r>
                      <a:r>
                        <a:rPr lang="en-CA" sz="2500" b="0" dirty="0">
                          <a:solidFill>
                            <a:srgbClr val="FFFFFF"/>
                          </a:solidFill>
                          <a:latin typeface="Coptic1" pitchFamily="2" charset="0"/>
                        </a:rPr>
                        <a:t> </a:t>
                      </a:r>
                      <a:r>
                        <a:rPr lang="en-CA" sz="2500" b="0" dirty="0" err="1">
                          <a:solidFill>
                            <a:srgbClr val="FFFFFF"/>
                          </a:solidFill>
                          <a:latin typeface="Coptic1" pitchFamily="2" charset="0"/>
                        </a:rPr>
                        <a:t>hina</a:t>
                      </a:r>
                      <a:r>
                        <a:rPr lang="en-CA" sz="2500" b="0" dirty="0">
                          <a:solidFill>
                            <a:srgbClr val="FFFFFF"/>
                          </a:solidFill>
                          <a:latin typeface="Coptic1" pitchFamily="2" charset="0"/>
                        </a:rPr>
                        <a:t> </a:t>
                      </a:r>
                      <a:r>
                        <a:rPr lang="en-CA" sz="2500" b="0" dirty="0" err="1">
                          <a:solidFill>
                            <a:srgbClr val="FFFFFF"/>
                          </a:solidFill>
                          <a:latin typeface="Coptic1" pitchFamily="2" charset="0"/>
                        </a:rPr>
                        <a:t>n~te</a:t>
                      </a:r>
                      <a:r>
                        <a:rPr lang="en-CA" sz="2500" b="0" dirty="0">
                          <a:solidFill>
                            <a:srgbClr val="FFFFFF"/>
                          </a:solidFill>
                          <a:latin typeface="Coptic1" pitchFamily="2" charset="0"/>
                        </a:rPr>
                        <a:t> V~]</a:t>
                      </a:r>
                      <a:r>
                        <a:rPr lang="en-CA" sz="2500" b="0" baseline="0" dirty="0">
                          <a:solidFill>
                            <a:srgbClr val="FFFFFF"/>
                          </a:solidFill>
                          <a:latin typeface="Coptic1" pitchFamily="2" charset="0"/>
                        </a:rPr>
                        <a:t> </a:t>
                      </a:r>
                      <a:r>
                        <a:rPr lang="en-CA" sz="2500" b="0" dirty="0" err="1">
                          <a:solidFill>
                            <a:srgbClr val="FFFFFF"/>
                          </a:solidFill>
                          <a:latin typeface="Coptic1" pitchFamily="2" charset="0"/>
                        </a:rPr>
                        <a:t>nai</a:t>
                      </a:r>
                      <a:r>
                        <a:rPr lang="en-CA" sz="2500" b="0" dirty="0">
                          <a:solidFill>
                            <a:srgbClr val="FFFFFF"/>
                          </a:solidFill>
                          <a:latin typeface="Coptic1" pitchFamily="2" charset="0"/>
                        </a:rPr>
                        <a:t> nan : </a:t>
                      </a:r>
                      <a:r>
                        <a:rPr lang="en-CA" sz="2500" b="0" dirty="0" err="1">
                          <a:solidFill>
                            <a:srgbClr val="FFFFFF"/>
                          </a:solidFill>
                          <a:latin typeface="Coptic1" pitchFamily="2" charset="0"/>
                        </a:rPr>
                        <a:t>n~tefsenh</a:t>
                      </a:r>
                      <a:r>
                        <a:rPr lang="en-CA" sz="2500" b="0" dirty="0">
                          <a:solidFill>
                            <a:srgbClr val="FFFFFF"/>
                          </a:solidFill>
                          <a:latin typeface="Coptic1" pitchFamily="2" charset="0"/>
                        </a:rPr>
                        <a:t>/t</a:t>
                      </a:r>
                      <a:r>
                        <a:rPr lang="en-CA" sz="2500" b="0" baseline="0" dirty="0">
                          <a:solidFill>
                            <a:srgbClr val="FFFFFF"/>
                          </a:solidFill>
                          <a:latin typeface="Coptic1" pitchFamily="2" charset="0"/>
                        </a:rPr>
                        <a:t> </a:t>
                      </a:r>
                      <a:r>
                        <a:rPr lang="en-CA" sz="2500" b="0" dirty="0" err="1">
                          <a:solidFill>
                            <a:srgbClr val="FFFFFF"/>
                          </a:solidFill>
                          <a:latin typeface="Coptic1" pitchFamily="2" charset="0"/>
                        </a:rPr>
                        <a:t>qaron</a:t>
                      </a:r>
                      <a:r>
                        <a:rPr lang="en-CA" sz="2500" b="0" dirty="0">
                          <a:solidFill>
                            <a:srgbClr val="FFFFFF"/>
                          </a:solidFill>
                          <a:latin typeface="Coptic1" pitchFamily="2" charset="0"/>
                        </a:rPr>
                        <a:t> </a:t>
                      </a:r>
                      <a:r>
                        <a:rPr lang="en-CA" sz="2500" b="0" dirty="0" err="1">
                          <a:solidFill>
                            <a:srgbClr val="FFFFFF"/>
                          </a:solidFill>
                          <a:latin typeface="Coptic1" pitchFamily="2" charset="0"/>
                        </a:rPr>
                        <a:t>n~tefcwtem</a:t>
                      </a:r>
                      <a:r>
                        <a:rPr lang="en-CA" sz="2500" b="0" baseline="0" dirty="0">
                          <a:solidFill>
                            <a:srgbClr val="FFFFFF"/>
                          </a:solidFill>
                          <a:latin typeface="Coptic1" pitchFamily="2" charset="0"/>
                        </a:rPr>
                        <a:t> </a:t>
                      </a:r>
                      <a:r>
                        <a:rPr lang="en-CA" sz="2500" b="0" dirty="0" err="1">
                          <a:solidFill>
                            <a:srgbClr val="FFFFFF"/>
                          </a:solidFill>
                          <a:latin typeface="Coptic1" pitchFamily="2" charset="0"/>
                        </a:rPr>
                        <a:t>e~ron</a:t>
                      </a:r>
                      <a:r>
                        <a:rPr lang="en-CA" sz="2500" b="0" dirty="0">
                          <a:solidFill>
                            <a:srgbClr val="FFFFFF"/>
                          </a:solidFill>
                          <a:latin typeface="Coptic1" pitchFamily="2" charset="0"/>
                        </a:rPr>
                        <a:t> : </a:t>
                      </a:r>
                      <a:r>
                        <a:rPr lang="en-CA" sz="2500" b="0" dirty="0" err="1">
                          <a:solidFill>
                            <a:srgbClr val="FFFFFF"/>
                          </a:solidFill>
                          <a:latin typeface="Coptic1" pitchFamily="2" charset="0"/>
                        </a:rPr>
                        <a:t>n~teferbo</a:t>
                      </a:r>
                      <a:r>
                        <a:rPr lang="en-CA" sz="2500" b="0" dirty="0">
                          <a:solidFill>
                            <a:srgbClr val="FFFFFF"/>
                          </a:solidFill>
                          <a:latin typeface="Coptic1" pitchFamily="2" charset="0"/>
                        </a:rPr>
                        <a:t>/yin </a:t>
                      </a:r>
                      <a:r>
                        <a:rPr lang="en-CA" sz="2500" b="0" dirty="0" err="1">
                          <a:solidFill>
                            <a:srgbClr val="FFFFFF"/>
                          </a:solidFill>
                          <a:latin typeface="Coptic1" pitchFamily="2" charset="0"/>
                        </a:rPr>
                        <a:t>e~ron</a:t>
                      </a:r>
                      <a:r>
                        <a:rPr lang="en-CA" sz="2500" b="0" dirty="0">
                          <a:solidFill>
                            <a:srgbClr val="FFFFFF"/>
                          </a:solidFill>
                          <a:latin typeface="Coptic1" pitchFamily="2" charset="0"/>
                        </a:rPr>
                        <a:t> : </a:t>
                      </a:r>
                      <a:r>
                        <a:rPr lang="en-CA" sz="2500" b="0" dirty="0" err="1">
                          <a:solidFill>
                            <a:srgbClr val="FFFFFF"/>
                          </a:solidFill>
                          <a:latin typeface="Coptic1" pitchFamily="2" charset="0"/>
                        </a:rPr>
                        <a:t>n~tef</a:t>
                      </a:r>
                      <a:r>
                        <a:rPr lang="en-CA" sz="2500" b="0" dirty="0">
                          <a:solidFill>
                            <a:srgbClr val="FFFFFF"/>
                          </a:solidFill>
                          <a:latin typeface="Coptic1" pitchFamily="2" charset="0"/>
                        </a:rPr>
                        <a:t>[</a:t>
                      </a:r>
                      <a:r>
                        <a:rPr lang="en-CA" sz="2500" b="0" dirty="0" err="1">
                          <a:solidFill>
                            <a:srgbClr val="FFFFFF"/>
                          </a:solidFill>
                          <a:latin typeface="Coptic1" pitchFamily="2" charset="0"/>
                        </a:rPr>
                        <a:t>i</a:t>
                      </a:r>
                      <a:r>
                        <a:rPr lang="en-CA" sz="2500" b="0" dirty="0">
                          <a:solidFill>
                            <a:srgbClr val="FFFFFF"/>
                          </a:solidFill>
                          <a:latin typeface="Coptic1" pitchFamily="2" charset="0"/>
                        </a:rPr>
                        <a:t> </a:t>
                      </a:r>
                      <a:r>
                        <a:rPr lang="en-CA" sz="2500" b="0" dirty="0" err="1">
                          <a:solidFill>
                            <a:srgbClr val="FFFFFF"/>
                          </a:solidFill>
                          <a:latin typeface="Coptic1" pitchFamily="2" charset="0"/>
                        </a:rPr>
                        <a:t>n~ni</a:t>
                      </a:r>
                      <a:r>
                        <a:rPr lang="en-CA" sz="2500" b="0" dirty="0">
                          <a:solidFill>
                            <a:srgbClr val="FFFFFF"/>
                          </a:solidFill>
                          <a:latin typeface="Coptic1" pitchFamily="2" charset="0"/>
                        </a:rPr>
                        <a:t>]ho </a:t>
                      </a:r>
                      <a:r>
                        <a:rPr lang="en-CA" sz="2500" b="0" dirty="0" err="1">
                          <a:solidFill>
                            <a:srgbClr val="FFFFFF"/>
                          </a:solidFill>
                          <a:latin typeface="Coptic1" pitchFamily="2" charset="0"/>
                        </a:rPr>
                        <a:t>nem</a:t>
                      </a:r>
                      <a:r>
                        <a:rPr lang="en-CA" sz="2500" b="0" baseline="0" dirty="0">
                          <a:solidFill>
                            <a:srgbClr val="FFFFFF"/>
                          </a:solidFill>
                          <a:latin typeface="Coptic1" pitchFamily="2" charset="0"/>
                        </a:rPr>
                        <a:t> </a:t>
                      </a:r>
                      <a:r>
                        <a:rPr lang="en-CA" sz="2500" b="0" dirty="0" err="1">
                          <a:solidFill>
                            <a:srgbClr val="FFFFFF"/>
                          </a:solidFill>
                          <a:latin typeface="Coptic1" pitchFamily="2" charset="0"/>
                        </a:rPr>
                        <a:t>nitwbh</a:t>
                      </a:r>
                      <a:r>
                        <a:rPr lang="en-CA" sz="2500" b="0" dirty="0">
                          <a:solidFill>
                            <a:srgbClr val="FFFFFF"/>
                          </a:solidFill>
                          <a:latin typeface="Coptic1" pitchFamily="2" charset="0"/>
                        </a:rPr>
                        <a:t> </a:t>
                      </a:r>
                      <a:r>
                        <a:rPr lang="en-CA" sz="2500" b="0" dirty="0" err="1">
                          <a:solidFill>
                            <a:srgbClr val="FFFFFF"/>
                          </a:solidFill>
                          <a:latin typeface="Coptic1" pitchFamily="2" charset="0"/>
                        </a:rPr>
                        <a:t>n~te</a:t>
                      </a:r>
                      <a:r>
                        <a:rPr lang="en-CA" sz="2500" b="0" dirty="0">
                          <a:solidFill>
                            <a:srgbClr val="FFFFFF"/>
                          </a:solidFill>
                          <a:latin typeface="Coptic1" pitchFamily="2" charset="0"/>
                        </a:rPr>
                        <a:t> n/</a:t>
                      </a:r>
                      <a:r>
                        <a:rPr lang="en-CA" sz="2500" b="0" dirty="0" err="1">
                          <a:solidFill>
                            <a:srgbClr val="FFFFFF"/>
                          </a:solidFill>
                          <a:latin typeface="Coptic1" pitchFamily="2" charset="0"/>
                        </a:rPr>
                        <a:t>eyouab</a:t>
                      </a:r>
                      <a:r>
                        <a:rPr lang="en-CA" sz="2500" b="0" dirty="0">
                          <a:solidFill>
                            <a:srgbClr val="FFFFFF"/>
                          </a:solidFill>
                          <a:latin typeface="Coptic1" pitchFamily="2" charset="0"/>
                        </a:rPr>
                        <a:t> </a:t>
                      </a:r>
                      <a:r>
                        <a:rPr lang="en-CA" sz="2500" b="0" dirty="0" err="1">
                          <a:solidFill>
                            <a:srgbClr val="FFFFFF"/>
                          </a:solidFill>
                          <a:latin typeface="Coptic1" pitchFamily="2" charset="0"/>
                        </a:rPr>
                        <a:t>n~taf</a:t>
                      </a:r>
                      <a:r>
                        <a:rPr lang="en-CA" sz="2500" b="0" dirty="0">
                          <a:solidFill>
                            <a:srgbClr val="FFFFFF"/>
                          </a:solidFill>
                          <a:latin typeface="Coptic1" pitchFamily="2" charset="0"/>
                        </a:rPr>
                        <a:t> </a:t>
                      </a:r>
                      <a:r>
                        <a:rPr lang="en-CA" sz="2500" b="0" dirty="0" err="1">
                          <a:solidFill>
                            <a:srgbClr val="FFFFFF"/>
                          </a:solidFill>
                          <a:latin typeface="Coptic1" pitchFamily="2" charset="0"/>
                        </a:rPr>
                        <a:t>n~totou</a:t>
                      </a:r>
                      <a:r>
                        <a:rPr lang="en-CA" sz="2500" b="0" baseline="0" dirty="0">
                          <a:solidFill>
                            <a:srgbClr val="FFFFFF"/>
                          </a:solidFill>
                          <a:latin typeface="Coptic1" pitchFamily="2" charset="0"/>
                        </a:rPr>
                        <a:t> </a:t>
                      </a:r>
                      <a:r>
                        <a:rPr lang="en-CA" sz="2500" b="0" dirty="0" err="1">
                          <a:solidFill>
                            <a:srgbClr val="FFFFFF"/>
                          </a:solidFill>
                          <a:latin typeface="Coptic1" pitchFamily="2" charset="0"/>
                        </a:rPr>
                        <a:t>e~h~r</a:t>
                      </a:r>
                      <a:r>
                        <a:rPr lang="en-CA" sz="2500" b="0" dirty="0">
                          <a:solidFill>
                            <a:srgbClr val="FFFFFF"/>
                          </a:solidFill>
                          <a:latin typeface="Coptic1" pitchFamily="2" charset="0"/>
                        </a:rPr>
                        <a:t>/</a:t>
                      </a:r>
                      <a:r>
                        <a:rPr lang="en-CA" sz="2500" b="0" dirty="0" err="1">
                          <a:solidFill>
                            <a:srgbClr val="FFFFFF"/>
                          </a:solidFill>
                          <a:latin typeface="Coptic1" pitchFamily="2" charset="0"/>
                        </a:rPr>
                        <a:t>i</a:t>
                      </a:r>
                      <a:r>
                        <a:rPr lang="en-CA" sz="2500" b="0" dirty="0">
                          <a:solidFill>
                            <a:srgbClr val="FFFFFF"/>
                          </a:solidFill>
                          <a:latin typeface="Coptic1" pitchFamily="2" charset="0"/>
                        </a:rPr>
                        <a:t> </a:t>
                      </a:r>
                      <a:r>
                        <a:rPr lang="en-CA" sz="2500" b="0" dirty="0" err="1">
                          <a:solidFill>
                            <a:srgbClr val="FFFFFF"/>
                          </a:solidFill>
                          <a:latin typeface="Coptic1" pitchFamily="2" charset="0"/>
                        </a:rPr>
                        <a:t>e~jwn</a:t>
                      </a:r>
                      <a:r>
                        <a:rPr lang="en-CA" sz="2500" b="0" dirty="0">
                          <a:solidFill>
                            <a:srgbClr val="FFFFFF"/>
                          </a:solidFill>
                          <a:latin typeface="Coptic1" pitchFamily="2" charset="0"/>
                        </a:rPr>
                        <a:t> </a:t>
                      </a:r>
                      <a:r>
                        <a:rPr lang="en-CA" sz="2500" b="0" dirty="0" err="1">
                          <a:solidFill>
                            <a:srgbClr val="FFFFFF"/>
                          </a:solidFill>
                          <a:latin typeface="Coptic1" pitchFamily="2" charset="0"/>
                        </a:rPr>
                        <a:t>e~pia~gayon</a:t>
                      </a:r>
                      <a:r>
                        <a:rPr lang="en-CA" sz="2500" b="0" dirty="0">
                          <a:solidFill>
                            <a:srgbClr val="FFFFFF"/>
                          </a:solidFill>
                          <a:latin typeface="Coptic1" pitchFamily="2" charset="0"/>
                        </a:rPr>
                        <a:t> </a:t>
                      </a:r>
                      <a:r>
                        <a:rPr lang="en-CA" sz="2500" b="0" dirty="0" err="1">
                          <a:solidFill>
                            <a:srgbClr val="FFFFFF"/>
                          </a:solidFill>
                          <a:latin typeface="Coptic1" pitchFamily="2" charset="0"/>
                        </a:rPr>
                        <a:t>n~c</a:t>
                      </a:r>
                      <a:r>
                        <a:rPr lang="en-CA" sz="2500" b="0" dirty="0">
                          <a:solidFill>
                            <a:srgbClr val="FFFFFF"/>
                          </a:solidFill>
                          <a:latin typeface="Coptic1" pitchFamily="2" charset="0"/>
                        </a:rPr>
                        <a:t>/</a:t>
                      </a:r>
                      <a:r>
                        <a:rPr lang="en-CA" sz="2500" b="0" dirty="0" err="1">
                          <a:solidFill>
                            <a:srgbClr val="FFFFFF"/>
                          </a:solidFill>
                          <a:latin typeface="Coptic1" pitchFamily="2" charset="0"/>
                        </a:rPr>
                        <a:t>ou</a:t>
                      </a:r>
                      <a:r>
                        <a:rPr lang="en-CA" sz="2500" b="0" dirty="0">
                          <a:solidFill>
                            <a:srgbClr val="FFFFFF"/>
                          </a:solidFill>
                          <a:latin typeface="Coptic1" pitchFamily="2" charset="0"/>
                        </a:rPr>
                        <a:t> </a:t>
                      </a:r>
                      <a:r>
                        <a:rPr lang="en-CA" sz="2500" b="0" dirty="0" err="1">
                          <a:solidFill>
                            <a:srgbClr val="FFFFFF"/>
                          </a:solidFill>
                          <a:latin typeface="Coptic1" pitchFamily="2" charset="0"/>
                        </a:rPr>
                        <a:t>niben</a:t>
                      </a:r>
                      <a:r>
                        <a:rPr lang="en-CA" sz="2500" b="0" dirty="0">
                          <a:solidFill>
                            <a:srgbClr val="FFFFFF"/>
                          </a:solidFill>
                          <a:latin typeface="Coptic1" pitchFamily="2" charset="0"/>
                        </a:rPr>
                        <a:t>.</a:t>
                      </a:r>
                      <a:r>
                        <a:rPr lang="en-CA" sz="2500" b="0" baseline="0" dirty="0">
                          <a:solidFill>
                            <a:srgbClr val="FFFFFF"/>
                          </a:solidFill>
                          <a:latin typeface="Coptic1" pitchFamily="2" charset="0"/>
                        </a:rPr>
                        <a:t> </a:t>
                      </a:r>
                      <a:r>
                        <a:rPr lang="en-CA" sz="2500" b="0" kern="1200" dirty="0" err="1">
                          <a:solidFill>
                            <a:srgbClr val="FFFFFF"/>
                          </a:solidFill>
                          <a:latin typeface="Coptic1" pitchFamily="2" charset="0"/>
                          <a:ea typeface="+mn-ea"/>
                          <a:cs typeface="+mn-cs"/>
                        </a:rPr>
                        <a:t>n~tef,a</a:t>
                      </a:r>
                      <a:r>
                        <a:rPr lang="en-CA" sz="2500" b="0" kern="1200" dirty="0">
                          <a:solidFill>
                            <a:srgbClr val="FFFFFF"/>
                          </a:solidFill>
                          <a:latin typeface="Coptic1" pitchFamily="2" charset="0"/>
                          <a:ea typeface="+mn-ea"/>
                          <a:cs typeface="+mn-cs"/>
                        </a:rPr>
                        <a:t> </a:t>
                      </a:r>
                      <a:r>
                        <a:rPr lang="en-CA" sz="2500" b="0" kern="1200" dirty="0" err="1">
                          <a:solidFill>
                            <a:srgbClr val="FFFFFF"/>
                          </a:solidFill>
                          <a:latin typeface="Coptic1" pitchFamily="2" charset="0"/>
                          <a:ea typeface="+mn-ea"/>
                          <a:cs typeface="+mn-cs"/>
                        </a:rPr>
                        <a:t>nennobi</a:t>
                      </a:r>
                      <a:r>
                        <a:rPr lang="en-CA" sz="2500" b="0" kern="1200" dirty="0">
                          <a:solidFill>
                            <a:srgbClr val="FFFFFF"/>
                          </a:solidFill>
                          <a:latin typeface="Coptic1" pitchFamily="2" charset="0"/>
                          <a:ea typeface="+mn-ea"/>
                          <a:cs typeface="+mn-cs"/>
                        </a:rPr>
                        <a:t> nan </a:t>
                      </a:r>
                      <a:r>
                        <a:rPr lang="en-CA" sz="2500" b="0" kern="1200" dirty="0" err="1">
                          <a:solidFill>
                            <a:srgbClr val="FFFFFF"/>
                          </a:solidFill>
                          <a:latin typeface="Coptic1" pitchFamily="2" charset="0"/>
                          <a:ea typeface="+mn-ea"/>
                          <a:cs typeface="+mn-cs"/>
                        </a:rPr>
                        <a:t>e~bol</a:t>
                      </a:r>
                      <a:r>
                        <a:rPr lang="en-CA" sz="2500" b="0" kern="1200" dirty="0">
                          <a:solidFill>
                            <a:srgbClr val="FFFFFF"/>
                          </a:solidFill>
                          <a:latin typeface="Coptic1" pitchFamily="2" charset="0"/>
                          <a:ea typeface="+mn-ea"/>
                          <a:cs typeface="+mn-cs"/>
                        </a:rPr>
                        <a:t>.</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000" b="0" i="0" u="sng" strike="noStrike" cap="none" normalizeH="0" baseline="0" dirty="0">
                          <a:ln>
                            <a:noFill/>
                          </a:ln>
                          <a:solidFill>
                            <a:srgbClr val="FF9900"/>
                          </a:solidFill>
                          <a:effectLst/>
                          <a:latin typeface="Arial" charset="0"/>
                          <a:cs typeface="Arial" pitchFamily="34" charset="0"/>
                        </a:rPr>
                        <a:t>Le </a:t>
                      </a:r>
                      <a:r>
                        <a:rPr kumimoji="0" lang="en-US" sz="2000" b="0" i="0" u="sng" strike="noStrike" cap="none" normalizeH="0" baseline="0" dirty="0" err="1">
                          <a:ln>
                            <a:noFill/>
                          </a:ln>
                          <a:solidFill>
                            <a:srgbClr val="FF9900"/>
                          </a:solidFill>
                          <a:effectLst/>
                          <a:latin typeface="Arial" charset="0"/>
                          <a:cs typeface="Arial" pitchFamily="34" charset="0"/>
                        </a:rPr>
                        <a:t>diacre</a:t>
                      </a:r>
                      <a:r>
                        <a:rPr kumimoji="0" lang="en-US" sz="2000" b="0" i="0" u="sng" strike="noStrike" cap="none" normalizeH="0" baseline="0" dirty="0">
                          <a:ln>
                            <a:noFill/>
                          </a:ln>
                          <a:solidFill>
                            <a:srgbClr val="FF9900"/>
                          </a:solidFill>
                          <a:effectLst/>
                          <a:latin typeface="Arial"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a:ln>
                            <a:noFill/>
                          </a:ln>
                          <a:solidFill>
                            <a:srgbClr val="FFFFFF"/>
                          </a:solidFill>
                          <a:effectLst/>
                          <a:latin typeface="Arial" charset="0"/>
                          <a:cs typeface="Arial" charset="0"/>
                        </a:rPr>
                        <a:t>Implorez pour que Dieu ait pitié de nous, qu’Il soit compatissant envers nous, nous écoute et nous aide, qu’Il agrée les demandes et les supplications que ses Saints Lui adressent continuellement en notre faveur, et qu’Il nous pardonne nos péchés.</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2000" b="0" i="0" u="sng" strike="noStrike" cap="none" normalizeH="0" baseline="0" dirty="0">
                          <a:ln>
                            <a:noFill/>
                          </a:ln>
                          <a:solidFill>
                            <a:srgbClr val="FF9900"/>
                          </a:solidFill>
                          <a:effectLst/>
                          <a:latin typeface="Arial" charset="0"/>
                          <a:cs typeface="Arial" charset="0"/>
                        </a:rPr>
                        <a:t>الشماس :</a:t>
                      </a:r>
                      <a:endParaRPr kumimoji="0" lang="fr-FR" sz="2000" b="0" i="0" u="none" strike="noStrike" cap="none" normalizeH="0" baseline="0" dirty="0">
                        <a:ln>
                          <a:noFill/>
                        </a:ln>
                        <a:solidFill>
                          <a:srgbClr val="FFFFFF"/>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90" b="0" i="0" u="none" strike="noStrike" cap="none" normalizeH="0" baseline="0" dirty="0">
                          <a:ln>
                            <a:noFill/>
                          </a:ln>
                          <a:solidFill>
                            <a:srgbClr val="FFFFFF"/>
                          </a:solidFill>
                          <a:effectLst/>
                          <a:latin typeface="Arial" charset="0"/>
                          <a:cs typeface="Arial" charset="0"/>
                        </a:rPr>
                        <a:t>اطلبوا لكي يرحمنا الله ويتراءف علينا ويَسمعنا ويُعيننا ويقبل </a:t>
                      </a:r>
                      <a:r>
                        <a:rPr kumimoji="0" lang="ar-SA" sz="2790" b="0" i="0" u="none" strike="noStrike" cap="none" normalizeH="0" baseline="0" dirty="0" err="1">
                          <a:ln>
                            <a:noFill/>
                          </a:ln>
                          <a:solidFill>
                            <a:srgbClr val="FFFFFF"/>
                          </a:solidFill>
                          <a:effectLst/>
                          <a:latin typeface="Arial" charset="0"/>
                          <a:cs typeface="Arial" charset="0"/>
                        </a:rPr>
                        <a:t>سؤالات</a:t>
                      </a:r>
                      <a:r>
                        <a:rPr kumimoji="0" lang="ar-SA" sz="2790" b="0" i="0" u="none" strike="noStrike" cap="none" normalizeH="0" baseline="0" dirty="0">
                          <a:ln>
                            <a:noFill/>
                          </a:ln>
                          <a:solidFill>
                            <a:srgbClr val="FFFFFF"/>
                          </a:solidFill>
                          <a:effectLst/>
                          <a:latin typeface="Arial" charset="0"/>
                          <a:cs typeface="Arial" charset="0"/>
                        </a:rPr>
                        <a:t> وطلبات قديسيه منهم بالصلاح عنا في كل حين ويَغفر لنا خطايانا.</a:t>
                      </a:r>
                      <a:r>
                        <a:rPr kumimoji="0" lang="en-US" sz="2790" b="0" i="0" u="none" strike="noStrike" cap="none" normalizeH="0" baseline="0" dirty="0">
                          <a:ln>
                            <a:noFill/>
                          </a:ln>
                          <a:solidFill>
                            <a:srgbClr val="FFFFFF"/>
                          </a:solidFill>
                          <a:effectLst/>
                          <a:latin typeface="Arial" charset="0"/>
                          <a:cs typeface="Arial" charset="0"/>
                        </a:rPr>
                        <a:t> </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99128070"/>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31033" name="Group 89"/>
          <p:cNvGraphicFramePr>
            <a:graphicFrameLocks noGrp="1"/>
          </p:cNvGraphicFramePr>
          <p:nvPr>
            <p:extLst>
              <p:ext uri="{D42A27DB-BD31-4B8C-83A1-F6EECF244321}">
                <p14:modId xmlns:p14="http://schemas.microsoft.com/office/powerpoint/2010/main" val="1113537805"/>
              </p:ext>
            </p:extLst>
          </p:nvPr>
        </p:nvGraphicFramePr>
        <p:xfrm>
          <a:off x="0" y="1"/>
          <a:ext cx="9144000" cy="5035296"/>
        </p:xfrm>
        <a:graphic>
          <a:graphicData uri="http://schemas.openxmlformats.org/drawingml/2006/table">
            <a:tbl>
              <a:tblPr/>
              <a:tblGrid>
                <a:gridCol w="3552092">
                  <a:extLst>
                    <a:ext uri="{9D8B030D-6E8A-4147-A177-3AD203B41FA5}">
                      <a16:colId xmlns:a16="http://schemas.microsoft.com/office/drawing/2014/main" val="20000"/>
                    </a:ext>
                  </a:extLst>
                </a:gridCol>
                <a:gridCol w="3159858">
                  <a:extLst>
                    <a:ext uri="{9D8B030D-6E8A-4147-A177-3AD203B41FA5}">
                      <a16:colId xmlns:a16="http://schemas.microsoft.com/office/drawing/2014/main" val="20001"/>
                    </a:ext>
                  </a:extLst>
                </a:gridCol>
                <a:gridCol w="2432050">
                  <a:extLst>
                    <a:ext uri="{9D8B030D-6E8A-4147-A177-3AD203B41FA5}">
                      <a16:colId xmlns:a16="http://schemas.microsoft.com/office/drawing/2014/main" val="20002"/>
                    </a:ext>
                  </a:extLst>
                </a:gridCol>
              </a:tblGrid>
              <a:tr h="327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0" i="0" u="sng" strike="noStrike" cap="none" normalizeH="0" baseline="0" dirty="0" err="1">
                          <a:ln>
                            <a:noFill/>
                          </a:ln>
                          <a:solidFill>
                            <a:srgbClr val="FF9900"/>
                          </a:solidFill>
                          <a:effectLst/>
                          <a:latin typeface="Coptic1" pitchFamily="2" charset="0"/>
                          <a:cs typeface="Arial" charset="0"/>
                        </a:rPr>
                        <a:t>Pilaoc</a:t>
                      </a:r>
                      <a:r>
                        <a:rPr kumimoji="0" lang="en-CA" sz="2000" b="0" i="0" u="sng" strike="noStrike" cap="none" normalizeH="0" baseline="0" dirty="0">
                          <a:ln>
                            <a:noFill/>
                          </a:ln>
                          <a:solidFill>
                            <a:srgbClr val="FF9900"/>
                          </a:solidFill>
                          <a:effectLst/>
                          <a:latin typeface="Coptic1" pitchFamily="2" charset="0"/>
                          <a:cs typeface="Arial" charset="0"/>
                        </a:rPr>
                        <a:t> :</a:t>
                      </a: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000" b="0" i="0" u="sng" strike="noStrike" kern="1200" cap="none" normalizeH="0" baseline="0" dirty="0">
                          <a:ln>
                            <a:noFill/>
                          </a:ln>
                          <a:solidFill>
                            <a:srgbClr val="FF9900"/>
                          </a:solidFill>
                          <a:effectLst/>
                          <a:latin typeface="Arial" charset="0"/>
                          <a:ea typeface="+mn-ea"/>
                          <a:cs typeface="Arial" charset="0"/>
                        </a:rPr>
                        <a:t>Le peuple :</a:t>
                      </a:r>
                      <a:endParaRPr kumimoji="0" lang="en-US" sz="2000" b="0" i="0" u="sng" strike="noStrike" kern="1200" cap="none" normalizeH="0" baseline="0" dirty="0">
                        <a:ln>
                          <a:noFill/>
                        </a:ln>
                        <a:solidFill>
                          <a:srgbClr val="FF9900"/>
                        </a:solidFill>
                        <a:effectLst/>
                        <a:latin typeface="Arial" charset="0"/>
                        <a:ea typeface="+mn-ea"/>
                        <a:cs typeface="Arial"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ar-SA" sz="2000" b="0" i="0" u="sng" strike="noStrike" kern="1200" cap="none" normalizeH="0" baseline="0" dirty="0">
                          <a:ln>
                            <a:noFill/>
                          </a:ln>
                          <a:solidFill>
                            <a:srgbClr val="FF9900"/>
                          </a:solidFill>
                          <a:effectLst/>
                          <a:latin typeface="Arial" charset="0"/>
                          <a:ea typeface="+mn-ea"/>
                          <a:cs typeface="Arial" charset="0"/>
                        </a:rPr>
                        <a:t>الشعب :</a:t>
                      </a:r>
                      <a:endParaRPr kumimoji="0" lang="en-US" sz="2000" b="0" i="0" u="sng" strike="noStrike" kern="1200" cap="none" normalizeH="0" baseline="0" dirty="0">
                        <a:ln>
                          <a:noFill/>
                        </a:ln>
                        <a:solidFill>
                          <a:srgbClr val="FF9900"/>
                        </a:solidFill>
                        <a:effectLst/>
                        <a:latin typeface="Arial" charset="0"/>
                        <a:ea typeface="+mn-ea"/>
                        <a:cs typeface="Arial" charset="0"/>
                      </a:endParaRPr>
                    </a:p>
                  </a:txBody>
                  <a:tcP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630665824"/>
                  </a:ext>
                </a:extLst>
              </a:tr>
              <a:tr h="3529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kern="1200" cap="none" normalizeH="0" baseline="0" dirty="0" err="1">
                          <a:ln>
                            <a:noFill/>
                          </a:ln>
                          <a:solidFill>
                            <a:srgbClr val="FFFFFF"/>
                          </a:solidFill>
                          <a:effectLst/>
                          <a:latin typeface="Coptic1" pitchFamily="2" charset="0"/>
                          <a:ea typeface="+mn-ea"/>
                          <a:cs typeface="Arial" charset="0"/>
                        </a:rPr>
                        <a:t>Kurie</a:t>
                      </a:r>
                      <a:r>
                        <a:rPr kumimoji="0" lang="en-US" sz="2200" b="0" i="0" u="none" strike="noStrike" kern="1200" cap="none" normalizeH="0" baseline="0" dirty="0">
                          <a:ln>
                            <a:noFill/>
                          </a:ln>
                          <a:solidFill>
                            <a:srgbClr val="FFFFFF"/>
                          </a:solidFill>
                          <a:effectLst/>
                          <a:latin typeface="Coptic1" pitchFamily="2" charset="0"/>
                          <a:ea typeface="+mn-ea"/>
                          <a:cs typeface="Arial" charset="0"/>
                        </a:rPr>
                        <a:t>~ </a:t>
                      </a:r>
                      <a:r>
                        <a:rPr kumimoji="0" lang="en-US" sz="2200" b="0" i="0" u="none" strike="noStrike" kern="1200" cap="none" normalizeH="0" baseline="0" dirty="0" err="1">
                          <a:ln>
                            <a:noFill/>
                          </a:ln>
                          <a:solidFill>
                            <a:srgbClr val="FFFFFF"/>
                          </a:solidFill>
                          <a:effectLst/>
                          <a:latin typeface="Coptic1" pitchFamily="2" charset="0"/>
                          <a:ea typeface="+mn-ea"/>
                          <a:cs typeface="Arial" charset="0"/>
                        </a:rPr>
                        <a:t>e~le</a:t>
                      </a:r>
                      <a:r>
                        <a:rPr kumimoji="0" lang="en-US" sz="2200" b="0" i="0" u="none" strike="noStrike" kern="1200" cap="none" normalizeH="0" baseline="0" dirty="0">
                          <a:ln>
                            <a:noFill/>
                          </a:ln>
                          <a:solidFill>
                            <a:srgbClr val="FFFFFF"/>
                          </a:solidFill>
                          <a:effectLst/>
                          <a:latin typeface="Coptic1" pitchFamily="2" charset="0"/>
                          <a:ea typeface="+mn-ea"/>
                          <a:cs typeface="Arial" charset="0"/>
                        </a:rPr>
                        <a:t>/~con.</a:t>
                      </a: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kern="1200" cap="none" normalizeH="0" baseline="0" dirty="0" err="1">
                          <a:ln>
                            <a:noFill/>
                          </a:ln>
                          <a:solidFill>
                            <a:srgbClr val="FFFFFF"/>
                          </a:solidFill>
                          <a:effectLst/>
                          <a:latin typeface="Arial" charset="0"/>
                          <a:ea typeface="+mn-ea"/>
                          <a:cs typeface="Arial" charset="0"/>
                        </a:rPr>
                        <a:t>Pitié</a:t>
                      </a:r>
                      <a:r>
                        <a:rPr kumimoji="0" lang="en-US" sz="2200" b="0" i="0" u="none" strike="noStrike" kern="1200" cap="none" normalizeH="0" baseline="0" dirty="0">
                          <a:ln>
                            <a:noFill/>
                          </a:ln>
                          <a:solidFill>
                            <a:srgbClr val="FFFFFF"/>
                          </a:solidFill>
                          <a:effectLst/>
                          <a:latin typeface="Arial" charset="0"/>
                          <a:ea typeface="+mn-ea"/>
                          <a:cs typeface="Arial" charset="0"/>
                        </a:rPr>
                        <a:t> Seigneur.</a:t>
                      </a:r>
                    </a:p>
                  </a:txBody>
                  <a:tcPr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200" b="0" i="0" u="none" strike="noStrike" kern="1200" cap="none" normalizeH="0" baseline="0" dirty="0">
                          <a:ln>
                            <a:noFill/>
                          </a:ln>
                          <a:solidFill>
                            <a:srgbClr val="FFFFFF"/>
                          </a:solidFill>
                          <a:effectLst/>
                          <a:latin typeface="Arial" charset="0"/>
                          <a:ea typeface="+mn-ea"/>
                          <a:cs typeface="Arial" charset="0"/>
                        </a:rPr>
                        <a:t>يا ربُ ارحم.</a:t>
                      </a:r>
                      <a:endParaRPr kumimoji="0" lang="en-US" sz="2200" b="0" i="0" u="none" strike="noStrike" kern="1200" cap="none" normalizeH="0" baseline="0" dirty="0">
                        <a:ln>
                          <a:noFill/>
                        </a:ln>
                        <a:solidFill>
                          <a:srgbClr val="FFFFFF"/>
                        </a:solidFill>
                        <a:effectLst/>
                        <a:latin typeface="Arial" charset="0"/>
                        <a:ea typeface="+mn-ea"/>
                        <a:cs typeface="Arial" charset="0"/>
                      </a:endParaRPr>
                    </a:p>
                  </a:txBody>
                  <a:tcP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80181193"/>
                  </a:ext>
                </a:extLst>
              </a:tr>
              <a:tr h="3214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1800" b="0" i="0" u="sng" strike="noStrike" cap="none" normalizeH="0" baseline="0" dirty="0" err="1">
                          <a:ln>
                            <a:noFill/>
                          </a:ln>
                          <a:solidFill>
                            <a:srgbClr val="FF9900"/>
                          </a:solidFill>
                          <a:effectLst/>
                          <a:latin typeface="Coptic1" pitchFamily="2" charset="0"/>
                          <a:cs typeface="Arial" pitchFamily="34" charset="0"/>
                        </a:rPr>
                        <a:t>Piou</a:t>
                      </a:r>
                      <a:r>
                        <a:rPr kumimoji="0" lang="en-CA" sz="1800" b="0" i="0" u="sng" strike="noStrike" cap="none" normalizeH="0" baseline="0" dirty="0">
                          <a:ln>
                            <a:noFill/>
                          </a:ln>
                          <a:solidFill>
                            <a:srgbClr val="FF9900"/>
                          </a:solidFill>
                          <a:effectLst/>
                          <a:latin typeface="Coptic1" pitchFamily="2" charset="0"/>
                          <a:cs typeface="Arial" pitchFamily="34" charset="0"/>
                        </a:rPr>
                        <a:t>/b :</a:t>
                      </a: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Arial" charset="0"/>
                          <a:cs typeface="Arial" charset="0"/>
                        </a:rPr>
                        <a:t>Le prêtre :</a:t>
                      </a:r>
                      <a:endParaRPr kumimoji="0" lang="en-US" sz="1600" b="0" i="0" u="none" strike="noStrike" cap="none" normalizeH="0" baseline="0" dirty="0">
                        <a:ln>
                          <a:noFill/>
                        </a:ln>
                        <a:solidFill>
                          <a:schemeClr val="tx1"/>
                        </a:solidFill>
                        <a:effectLst/>
                        <a:latin typeface="Arial" charset="0"/>
                        <a:cs typeface="Arial" charset="0"/>
                      </a:endParaRP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100" b="0" i="0" u="sng" strike="noStrike" cap="none" normalizeH="0" baseline="0" dirty="0">
                          <a:ln>
                            <a:noFill/>
                          </a:ln>
                          <a:solidFill>
                            <a:srgbClr val="FF9900"/>
                          </a:solidFill>
                          <a:effectLst/>
                          <a:latin typeface="Arial" charset="0"/>
                          <a:cs typeface="Arial" charset="0"/>
                        </a:rPr>
                        <a:t>الكاهن :</a:t>
                      </a:r>
                      <a:endParaRPr kumimoji="0" lang="en-US" sz="2100" b="0" i="0" u="sng" strike="noStrike" cap="none" normalizeH="0" baseline="0" dirty="0">
                        <a:ln>
                          <a:noFill/>
                        </a:ln>
                        <a:solidFill>
                          <a:srgbClr val="FF9900"/>
                        </a:solidFill>
                        <a:effectLst/>
                        <a:latin typeface="Arial" charset="0"/>
                        <a:cs typeface="Arial" charset="0"/>
                      </a:endParaRPr>
                    </a:p>
                  </a:txBody>
                  <a:tcPr marT="34290" marB="3429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245989">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2200" b="0" i="0" u="none" strike="noStrike" cap="none" normalizeH="0" baseline="0" dirty="0" err="1">
                          <a:ln>
                            <a:noFill/>
                          </a:ln>
                          <a:solidFill>
                            <a:srgbClr val="FFFFFF"/>
                          </a:solidFill>
                          <a:effectLst/>
                          <a:latin typeface="Coptic1" pitchFamily="2" charset="0"/>
                          <a:cs typeface="Arial" charset="0"/>
                        </a:rPr>
                        <a:t>Eybe</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vai</a:t>
                      </a:r>
                      <a:r>
                        <a:rPr kumimoji="0" lang="en-US" sz="2200" b="0" i="0" u="none" strike="noStrike" cap="none" normalizeH="0" baseline="0" dirty="0">
                          <a:ln>
                            <a:noFill/>
                          </a:ln>
                          <a:solidFill>
                            <a:srgbClr val="FFFFFF"/>
                          </a:solidFill>
                          <a:effectLst/>
                          <a:latin typeface="Coptic1" pitchFamily="2" charset="0"/>
                          <a:cs typeface="Arial" charset="0"/>
                        </a:rPr>
                        <a:t> ten]ho </a:t>
                      </a:r>
                      <a:r>
                        <a:rPr kumimoji="0" lang="en-US" sz="2200" b="0" i="0" u="none" strike="noStrike" cap="none" normalizeH="0" baseline="0" dirty="0" err="1">
                          <a:ln>
                            <a:noFill/>
                          </a:ln>
                          <a:solidFill>
                            <a:srgbClr val="FFFFFF"/>
                          </a:solidFill>
                          <a:effectLst/>
                          <a:latin typeface="Coptic1" pitchFamily="2" charset="0"/>
                          <a:cs typeface="Arial" charset="0"/>
                        </a:rPr>
                        <a:t>ouoh</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tentwbh</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n~tek</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meta~gayoc</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pimairwmi</a:t>
                      </a:r>
                      <a:r>
                        <a:rPr kumimoji="0" lang="en-US" sz="2200" b="0" i="0" u="none" strike="noStrike" cap="none" normalizeH="0" baseline="0" dirty="0">
                          <a:ln>
                            <a:noFill/>
                          </a:ln>
                          <a:solidFill>
                            <a:srgbClr val="FFFFFF"/>
                          </a:solidFill>
                          <a:effectLst/>
                          <a:latin typeface="Coptic1" pitchFamily="2" charset="0"/>
                          <a:cs typeface="Arial" charset="0"/>
                        </a:rPr>
                        <a:t> : m/</a:t>
                      </a:r>
                      <a:r>
                        <a:rPr kumimoji="0" lang="en-US" sz="2200" b="0" i="0" u="none" strike="noStrike" cap="none" normalizeH="0" baseline="0" dirty="0" err="1">
                          <a:ln>
                            <a:noFill/>
                          </a:ln>
                          <a:solidFill>
                            <a:srgbClr val="FFFFFF"/>
                          </a:solidFill>
                          <a:effectLst/>
                          <a:latin typeface="Coptic1" pitchFamily="2" charset="0"/>
                          <a:cs typeface="Arial" charset="0"/>
                        </a:rPr>
                        <a:t>ic</a:t>
                      </a:r>
                      <a:r>
                        <a:rPr kumimoji="0" lang="en-US" sz="2200" b="0" i="0" u="none" strike="noStrike" cap="none" normalizeH="0" baseline="0" dirty="0">
                          <a:ln>
                            <a:noFill/>
                          </a:ln>
                          <a:solidFill>
                            <a:srgbClr val="FFFFFF"/>
                          </a:solidFill>
                          <a:effectLst/>
                          <a:latin typeface="Coptic1" pitchFamily="2" charset="0"/>
                          <a:cs typeface="Arial" charset="0"/>
                        </a:rPr>
                        <a:t> nan </a:t>
                      </a:r>
                      <a:r>
                        <a:rPr kumimoji="0" lang="en-US" sz="2200" b="0" i="0" u="none" strike="noStrike" cap="none" normalizeH="0" baseline="0" dirty="0" err="1">
                          <a:ln>
                            <a:noFill/>
                          </a:ln>
                          <a:solidFill>
                            <a:srgbClr val="FFFFFF"/>
                          </a:solidFill>
                          <a:effectLst/>
                          <a:latin typeface="Coptic1" pitchFamily="2" charset="0"/>
                          <a:cs typeface="Arial" charset="0"/>
                        </a:rPr>
                        <a:t>eyrenjwk</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e~bol</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m~pai</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ke</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e~hoou</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eyouab</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vai</a:t>
                      </a:r>
                      <a:r>
                        <a:rPr kumimoji="0" lang="en-US" sz="2200" b="0" i="0" u="none" strike="noStrike" cap="none" normalizeH="0" baseline="0" dirty="0">
                          <a:ln>
                            <a:noFill/>
                          </a:ln>
                          <a:solidFill>
                            <a:srgbClr val="FFFFFF"/>
                          </a:solidFill>
                          <a:effectLst/>
                          <a:latin typeface="Coptic1" pitchFamily="2" charset="0"/>
                          <a:cs typeface="Arial" charset="0"/>
                        </a:rPr>
                        <a:t> : </a:t>
                      </a:r>
                      <a:r>
                        <a:rPr kumimoji="0" lang="en-US" sz="2200" b="0" i="0" u="none" strike="noStrike" cap="none" normalizeH="0" baseline="0" dirty="0" err="1">
                          <a:ln>
                            <a:noFill/>
                          </a:ln>
                          <a:solidFill>
                            <a:srgbClr val="FFFFFF"/>
                          </a:solidFill>
                          <a:effectLst/>
                          <a:latin typeface="Coptic1" pitchFamily="2" charset="0"/>
                          <a:cs typeface="Arial" charset="0"/>
                        </a:rPr>
                        <a:t>nem</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nie~hoou</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rou</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n~te</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penwnq</a:t>
                      </a:r>
                      <a:r>
                        <a:rPr kumimoji="0" lang="en-US" sz="2200" b="0" i="0" u="none" strike="noStrike" cap="none" normalizeH="0" baseline="0" dirty="0">
                          <a:ln>
                            <a:noFill/>
                          </a:ln>
                          <a:solidFill>
                            <a:srgbClr val="FFFFFF"/>
                          </a:solidFill>
                          <a:effectLst/>
                          <a:latin typeface="Coptic1" pitchFamily="2" charset="0"/>
                          <a:cs typeface="Arial" charset="0"/>
                        </a:rPr>
                        <a:t> : </a:t>
                      </a:r>
                      <a:r>
                        <a:rPr kumimoji="0" lang="en-US" sz="2200" b="0" i="0" u="none" strike="noStrike" cap="none" normalizeH="0" baseline="0" dirty="0" err="1">
                          <a:ln>
                            <a:noFill/>
                          </a:ln>
                          <a:solidFill>
                            <a:srgbClr val="FFFFFF"/>
                          </a:solidFill>
                          <a:effectLst/>
                          <a:latin typeface="Coptic1" pitchFamily="2" charset="0"/>
                          <a:cs typeface="Arial" charset="0"/>
                        </a:rPr>
                        <a:t>qen</a:t>
                      </a:r>
                      <a:r>
                        <a:rPr kumimoji="0" lang="en-US" sz="2200" b="0" i="0" u="none" strike="noStrike" cap="none" normalizeH="0" baseline="0" dirty="0">
                          <a:ln>
                            <a:noFill/>
                          </a:ln>
                          <a:solidFill>
                            <a:srgbClr val="FFFFFF"/>
                          </a:solidFill>
                          <a:effectLst/>
                          <a:latin typeface="Coptic1" pitchFamily="2" charset="0"/>
                          <a:cs typeface="Arial" charset="0"/>
                        </a:rPr>
                        <a:t> hir/n/ </a:t>
                      </a:r>
                      <a:r>
                        <a:rPr kumimoji="0" lang="en-US" sz="2200" b="0" i="0" u="none" strike="noStrike" cap="none" normalizeH="0" baseline="0" dirty="0" err="1">
                          <a:ln>
                            <a:noFill/>
                          </a:ln>
                          <a:solidFill>
                            <a:srgbClr val="FFFFFF"/>
                          </a:solidFill>
                          <a:effectLst/>
                          <a:latin typeface="Coptic1" pitchFamily="2" charset="0"/>
                          <a:cs typeface="Arial" charset="0"/>
                        </a:rPr>
                        <a:t>niben</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nem</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tekho</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Vyonoc</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niben</a:t>
                      </a:r>
                      <a:r>
                        <a:rPr kumimoji="0" lang="en-US" sz="2200" b="0" i="0" u="none" strike="noStrike" cap="none" normalizeH="0" baseline="0" dirty="0">
                          <a:ln>
                            <a:noFill/>
                          </a:ln>
                          <a:solidFill>
                            <a:srgbClr val="FFFFFF"/>
                          </a:solidFill>
                          <a:effectLst/>
                          <a:latin typeface="Coptic1" pitchFamily="2" charset="0"/>
                          <a:cs typeface="Arial" charset="0"/>
                        </a:rPr>
                        <a:t> : </a:t>
                      </a:r>
                      <a:r>
                        <a:rPr kumimoji="0" lang="en-US" sz="2200" b="0" i="0" u="none" strike="noStrike" cap="none" normalizeH="0" baseline="0" dirty="0" err="1">
                          <a:ln>
                            <a:noFill/>
                          </a:ln>
                          <a:solidFill>
                            <a:srgbClr val="FFFFFF"/>
                          </a:solidFill>
                          <a:effectLst/>
                          <a:latin typeface="Coptic1" pitchFamily="2" charset="0"/>
                          <a:cs typeface="Arial" charset="0"/>
                        </a:rPr>
                        <a:t>piracmoc</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niben</a:t>
                      </a:r>
                      <a:r>
                        <a:rPr kumimoji="0" lang="en-US" sz="2200" b="0" i="0" u="none" strike="noStrike" cap="none" normalizeH="0" baseline="0" dirty="0">
                          <a:ln>
                            <a:noFill/>
                          </a:ln>
                          <a:solidFill>
                            <a:srgbClr val="FFFFFF"/>
                          </a:solidFill>
                          <a:effectLst/>
                          <a:latin typeface="Coptic1" pitchFamily="2" charset="0"/>
                          <a:cs typeface="Arial" charset="0"/>
                        </a:rPr>
                        <a:t> : </a:t>
                      </a:r>
                      <a:r>
                        <a:rPr kumimoji="0" lang="en-US" sz="2200" b="0" i="0" u="none" strike="noStrike" cap="none" normalizeH="0" baseline="0" dirty="0" err="1">
                          <a:ln>
                            <a:noFill/>
                          </a:ln>
                          <a:solidFill>
                            <a:srgbClr val="FFFFFF"/>
                          </a:solidFill>
                          <a:effectLst/>
                          <a:latin typeface="Coptic1" pitchFamily="2" charset="0"/>
                          <a:cs typeface="Arial" charset="0"/>
                        </a:rPr>
                        <a:t>energia</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niben</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n~te</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p~catanac</a:t>
                      </a:r>
                      <a:r>
                        <a:rPr kumimoji="0" lang="en-US" sz="2200" b="0" i="0" u="none" strike="noStrike" cap="none" normalizeH="0" baseline="0" dirty="0">
                          <a:ln>
                            <a:noFill/>
                          </a:ln>
                          <a:solidFill>
                            <a:srgbClr val="FFFFFF"/>
                          </a:solidFill>
                          <a:effectLst/>
                          <a:latin typeface="Coptic1" pitchFamily="2" charset="0"/>
                          <a:cs typeface="Arial" charset="0"/>
                        </a:rPr>
                        <a:t> :</a:t>
                      </a: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200" b="0" i="0" u="none" strike="noStrike" cap="none" normalizeH="0" baseline="0" dirty="0">
                          <a:ln>
                            <a:noFill/>
                          </a:ln>
                          <a:solidFill>
                            <a:srgbClr val="FFFFFF"/>
                          </a:solidFill>
                          <a:effectLst/>
                          <a:latin typeface="Arial" charset="0"/>
                          <a:cs typeface="Arial" charset="0"/>
                        </a:rPr>
                        <a:t>Pour cela, nous implorons Ta bonté, ô Ami du genre humain, donne nous d’achever ce saint jour et tous les jours de notre vie en toute paix dans Ta crainte.</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200" b="0" i="0" u="none" strike="noStrike" cap="none" normalizeH="0" baseline="0" dirty="0">
                          <a:ln>
                            <a:noFill/>
                          </a:ln>
                          <a:solidFill>
                            <a:srgbClr val="FFFFFF"/>
                          </a:solidFill>
                          <a:effectLst/>
                          <a:latin typeface="Arial" charset="0"/>
                          <a:cs typeface="Arial" charset="0"/>
                        </a:rPr>
                        <a:t>Toute envie, toute tentation, toute œuvre de Satan,</a:t>
                      </a:r>
                      <a:endParaRPr kumimoji="0" lang="fr-CA" sz="22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من أجل هذا نسأل ونطلب من صلاحِكَ يا مُحب البشر امنحنا أن نكمل هذا اليَوم المقدس وكل أيام حياتنا بكل سلام مع خَوفِك. </a:t>
                      </a:r>
                      <a:endParaRPr kumimoji="0" lang="fr-FR" sz="2400" b="0" i="0" u="none" strike="noStrike" cap="none" normalizeH="0" baseline="0" dirty="0">
                        <a:ln>
                          <a:noFill/>
                        </a:ln>
                        <a:solidFill>
                          <a:srgbClr val="FFFFFF"/>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2400" b="0" i="0" u="none" strike="noStrike" cap="none" normalizeH="0" baseline="0" dirty="0">
                        <a:ln>
                          <a:noFill/>
                        </a:ln>
                        <a:solidFill>
                          <a:srgbClr val="FFFFFF"/>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كل حسدٍ وكل تجربةٍ وكل فعل الشيطان</a:t>
                      </a:r>
                      <a:r>
                        <a:rPr kumimoji="0" lang="fr-FR" sz="2400" b="0" i="0" u="none" strike="noStrike" cap="none" normalizeH="0" baseline="0" dirty="0">
                          <a:ln>
                            <a:noFill/>
                          </a:ln>
                          <a:solidFill>
                            <a:srgbClr val="FFFFFF"/>
                          </a:solidFill>
                          <a:effectLst/>
                          <a:latin typeface="Arial" charset="0"/>
                          <a:cs typeface="Arial" charset="0"/>
                        </a:rPr>
                        <a:t> :</a:t>
                      </a:r>
                      <a:endParaRPr kumimoji="0" lang="en-US" sz="24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35984846"/>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00656" name="Group 16"/>
          <p:cNvGraphicFramePr>
            <a:graphicFrameLocks noGrp="1"/>
          </p:cNvGraphicFramePr>
          <p:nvPr>
            <p:extLst>
              <p:ext uri="{D42A27DB-BD31-4B8C-83A1-F6EECF244321}">
                <p14:modId xmlns:p14="http://schemas.microsoft.com/office/powerpoint/2010/main" val="2220871089"/>
              </p:ext>
            </p:extLst>
          </p:nvPr>
        </p:nvGraphicFramePr>
        <p:xfrm>
          <a:off x="0" y="0"/>
          <a:ext cx="9144000" cy="5052060"/>
        </p:xfrm>
        <a:graphic>
          <a:graphicData uri="http://schemas.openxmlformats.org/drawingml/2006/table">
            <a:tbl>
              <a:tblPr/>
              <a:tblGrid>
                <a:gridCol w="3643532">
                  <a:extLst>
                    <a:ext uri="{9D8B030D-6E8A-4147-A177-3AD203B41FA5}">
                      <a16:colId xmlns:a16="http://schemas.microsoft.com/office/drawing/2014/main" val="20000"/>
                    </a:ext>
                  </a:extLst>
                </a:gridCol>
                <a:gridCol w="2992218">
                  <a:extLst>
                    <a:ext uri="{9D8B030D-6E8A-4147-A177-3AD203B41FA5}">
                      <a16:colId xmlns:a16="http://schemas.microsoft.com/office/drawing/2014/main" val="20001"/>
                    </a:ext>
                  </a:extLst>
                </a:gridCol>
                <a:gridCol w="2508250">
                  <a:extLst>
                    <a:ext uri="{9D8B030D-6E8A-4147-A177-3AD203B41FA5}">
                      <a16:colId xmlns:a16="http://schemas.microsoft.com/office/drawing/2014/main" val="20002"/>
                    </a:ext>
                  </a:extLst>
                </a:gridCol>
              </a:tblGrid>
              <a:tr h="4972050">
                <a:tc>
                  <a:txBody>
                    <a:bodyPr/>
                    <a:lstStyle/>
                    <a:p>
                      <a:pPr marL="0" marR="0" lvl="0" indent="0" algn="just" defTabSz="914400" rtl="0" eaLnBrk="1" fontAlgn="base" latinLnBrk="0" hangingPunct="1">
                        <a:lnSpc>
                          <a:spcPct val="100000"/>
                        </a:lnSpc>
                        <a:spcBef>
                          <a:spcPts val="600"/>
                        </a:spcBef>
                        <a:spcAft>
                          <a:spcPct val="0"/>
                        </a:spcAft>
                        <a:buClrTx/>
                        <a:buSzTx/>
                        <a:buFontTx/>
                        <a:buNone/>
                        <a:tabLst/>
                      </a:pPr>
                      <a:r>
                        <a:rPr kumimoji="0" lang="en-US" sz="2600" b="0" i="0" u="none" strike="noStrike" cap="none" normalizeH="0" baseline="0" dirty="0" err="1">
                          <a:ln>
                            <a:noFill/>
                          </a:ln>
                          <a:solidFill>
                            <a:srgbClr val="FFFFFF"/>
                          </a:solidFill>
                          <a:effectLst/>
                          <a:latin typeface="Coptic1" pitchFamily="2" charset="0"/>
                          <a:cs typeface="Arial" charset="0"/>
                        </a:rPr>
                        <a:t>p~co</a:t>
                      </a:r>
                      <a:r>
                        <a:rPr kumimoji="0" lang="en-US" sz="2600" b="0" i="0" u="none" strike="noStrike" cap="none" normalizeH="0" baseline="0" dirty="0">
                          <a:ln>
                            <a:noFill/>
                          </a:ln>
                          <a:solidFill>
                            <a:srgbClr val="FFFFFF"/>
                          </a:solidFill>
                          <a:effectLst/>
                          <a:latin typeface="Coptic1" pitchFamily="2" charset="0"/>
                          <a:cs typeface="Arial" charset="0"/>
                        </a:rPr>
                        <a:t>[</a:t>
                      </a:r>
                      <a:r>
                        <a:rPr kumimoji="0" lang="en-US" sz="2600" b="0" i="0" u="none" strike="noStrike" cap="none" normalizeH="0" baseline="0" dirty="0" err="1">
                          <a:ln>
                            <a:noFill/>
                          </a:ln>
                          <a:solidFill>
                            <a:srgbClr val="FFFFFF"/>
                          </a:solidFill>
                          <a:effectLst/>
                          <a:latin typeface="Coptic1" pitchFamily="2" charset="0"/>
                          <a:cs typeface="Arial" charset="0"/>
                        </a:rPr>
                        <a:t>ni</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n~te</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hanrwmi</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euhwou</a:t>
                      </a:r>
                      <a:r>
                        <a:rPr kumimoji="0" lang="en-US" sz="2600" b="0" i="0" u="none" strike="noStrike" cap="none" normalizeH="0" baseline="0" dirty="0">
                          <a:ln>
                            <a:noFill/>
                          </a:ln>
                          <a:solidFill>
                            <a:srgbClr val="FFFFFF"/>
                          </a:solidFill>
                          <a:effectLst/>
                          <a:latin typeface="Coptic1" pitchFamily="2" charset="0"/>
                          <a:cs typeface="Arial" charset="0"/>
                        </a:rPr>
                        <a:t> : </a:t>
                      </a:r>
                      <a:r>
                        <a:rPr kumimoji="0" lang="en-US" sz="2600" b="0" i="0" u="none" strike="noStrike" cap="none" normalizeH="0" baseline="0" dirty="0" err="1">
                          <a:ln>
                            <a:noFill/>
                          </a:ln>
                          <a:solidFill>
                            <a:srgbClr val="FFFFFF"/>
                          </a:solidFill>
                          <a:effectLst/>
                          <a:latin typeface="Coptic1" pitchFamily="2" charset="0"/>
                          <a:cs typeface="Arial" charset="0"/>
                        </a:rPr>
                        <a:t>nem</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p~twnf</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e~p~swi</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n~te</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hanjaji</a:t>
                      </a:r>
                      <a:r>
                        <a:rPr kumimoji="0" lang="en-US" sz="2600" b="0" i="0" u="none" strike="noStrike" cap="none" normalizeH="0" baseline="0" dirty="0">
                          <a:ln>
                            <a:noFill/>
                          </a:ln>
                          <a:solidFill>
                            <a:srgbClr val="FFFFFF"/>
                          </a:solidFill>
                          <a:effectLst/>
                          <a:latin typeface="Coptic1" pitchFamily="2" charset="0"/>
                          <a:cs typeface="Arial" charset="0"/>
                        </a:rPr>
                        <a:t> n/eth/p </a:t>
                      </a:r>
                      <a:r>
                        <a:rPr kumimoji="0" lang="en-US" sz="2600" b="0" i="0" u="none" strike="noStrike" cap="none" normalizeH="0" baseline="0" dirty="0" err="1">
                          <a:ln>
                            <a:noFill/>
                          </a:ln>
                          <a:solidFill>
                            <a:srgbClr val="FFFFFF"/>
                          </a:solidFill>
                          <a:effectLst/>
                          <a:latin typeface="Coptic1" pitchFamily="2" charset="0"/>
                          <a:cs typeface="Arial" charset="0"/>
                        </a:rPr>
                        <a:t>nem</a:t>
                      </a:r>
                      <a:r>
                        <a:rPr kumimoji="0" lang="en-US" sz="2600" b="0" i="0" u="none" strike="noStrike" cap="none" normalizeH="0" baseline="0" dirty="0">
                          <a:ln>
                            <a:noFill/>
                          </a:ln>
                          <a:solidFill>
                            <a:srgbClr val="FFFFFF"/>
                          </a:solidFill>
                          <a:effectLst/>
                          <a:latin typeface="Coptic1" pitchFamily="2" charset="0"/>
                          <a:cs typeface="Arial" charset="0"/>
                        </a:rPr>
                        <a:t> n/</a:t>
                      </a:r>
                      <a:r>
                        <a:rPr kumimoji="0" lang="en-US" sz="2600" b="0" i="0" u="none" strike="noStrike" cap="none" normalizeH="0" baseline="0" dirty="0" err="1">
                          <a:ln>
                            <a:noFill/>
                          </a:ln>
                          <a:solidFill>
                            <a:srgbClr val="FFFFFF"/>
                          </a:solidFill>
                          <a:effectLst/>
                          <a:latin typeface="Coptic1" pitchFamily="2" charset="0"/>
                          <a:cs typeface="Arial" charset="0"/>
                        </a:rPr>
                        <a:t>eyouwnh</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e~bol</a:t>
                      </a:r>
                      <a:r>
                        <a:rPr kumimoji="0" lang="en-US" sz="2600" b="0" i="0" u="none" strike="noStrike" cap="none" normalizeH="0" baseline="0" dirty="0">
                          <a:ln>
                            <a:noFill/>
                          </a:ln>
                          <a:solidFill>
                            <a:srgbClr val="FFFFFF"/>
                          </a:solidFill>
                          <a:effectLst/>
                          <a:latin typeface="Coptic1" pitchFamily="2" charset="0"/>
                          <a:cs typeface="Arial" charset="0"/>
                        </a:rPr>
                        <a:t>.</a:t>
                      </a:r>
                    </a:p>
                    <a:p>
                      <a:pPr marL="0" marR="0" lvl="0" indent="0" algn="just" defTabSz="914400" rtl="0" eaLnBrk="1" fontAlgn="base" latinLnBrk="0" hangingPunct="1">
                        <a:lnSpc>
                          <a:spcPct val="100000"/>
                        </a:lnSpc>
                        <a:spcBef>
                          <a:spcPts val="600"/>
                        </a:spcBef>
                        <a:spcAft>
                          <a:spcPct val="0"/>
                        </a:spcAft>
                        <a:buClrTx/>
                        <a:buSzTx/>
                        <a:buFontTx/>
                        <a:buNone/>
                        <a:tabLst/>
                      </a:pPr>
                      <a:r>
                        <a:rPr kumimoji="0" lang="en-US" sz="2600" b="0" i="0" u="none" strike="noStrike" cap="none" normalizeH="0" baseline="0" dirty="0" err="1">
                          <a:ln>
                            <a:noFill/>
                          </a:ln>
                          <a:solidFill>
                            <a:srgbClr val="FFFFFF"/>
                          </a:solidFill>
                          <a:effectLst/>
                          <a:latin typeface="Coptic1" pitchFamily="2" charset="0"/>
                          <a:cs typeface="Arial" charset="0"/>
                        </a:rPr>
                        <a:t>Alitou</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e~bolharon</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fr-CA" sz="2600" b="0" i="0" u="none" strike="noStrike" cap="none" normalizeH="0" baseline="0" dirty="0">
                          <a:ln>
                            <a:noFill/>
                          </a:ln>
                          <a:solidFill>
                            <a:srgbClr val="FFFFFF"/>
                          </a:solidFill>
                          <a:effectLst/>
                          <a:latin typeface="Coptic1" pitchFamily="2" charset="0"/>
                          <a:cs typeface="Arial" charset="0"/>
                        </a:rPr>
                        <a:t>Nem </a:t>
                      </a:r>
                      <a:r>
                        <a:rPr kumimoji="0" lang="fr-CA" sz="2600" b="0" i="0" u="none" strike="noStrike" cap="none" normalizeH="0" baseline="0" dirty="0" err="1">
                          <a:ln>
                            <a:noFill/>
                          </a:ln>
                          <a:solidFill>
                            <a:srgbClr val="FFFFFF"/>
                          </a:solidFill>
                          <a:effectLst/>
                          <a:latin typeface="Coptic1" pitchFamily="2" charset="0"/>
                          <a:cs typeface="Arial" charset="0"/>
                        </a:rPr>
                        <a:t>e~bolha</a:t>
                      </a:r>
                      <a:r>
                        <a:rPr kumimoji="0" lang="fr-CA" sz="2600" b="0" i="0" u="none" strike="noStrike" cap="none" normalizeH="0" baseline="0" dirty="0">
                          <a:ln>
                            <a:noFill/>
                          </a:ln>
                          <a:solidFill>
                            <a:srgbClr val="FFFFFF"/>
                          </a:solidFill>
                          <a:effectLst/>
                          <a:latin typeface="Coptic1" pitchFamily="2" charset="0"/>
                          <a:cs typeface="Arial" charset="0"/>
                        </a:rPr>
                        <a:t> </a:t>
                      </a:r>
                      <a:r>
                        <a:rPr kumimoji="0" lang="fr-CA" sz="2600" b="0" i="0" u="none" strike="noStrike" cap="none" normalizeH="0" baseline="0" dirty="0" err="1">
                          <a:ln>
                            <a:noFill/>
                          </a:ln>
                          <a:solidFill>
                            <a:srgbClr val="FFFFFF"/>
                          </a:solidFill>
                          <a:effectLst/>
                          <a:latin typeface="Coptic1" pitchFamily="2" charset="0"/>
                          <a:cs typeface="Arial" charset="0"/>
                        </a:rPr>
                        <a:t>peklaoc</a:t>
                      </a:r>
                      <a:r>
                        <a:rPr kumimoji="0" lang="fr-CA" sz="2600" b="0" i="0" u="none" strike="noStrike" cap="none" normalizeH="0" baseline="0" dirty="0">
                          <a:ln>
                            <a:noFill/>
                          </a:ln>
                          <a:solidFill>
                            <a:srgbClr val="FFFFFF"/>
                          </a:solidFill>
                          <a:effectLst/>
                          <a:latin typeface="Coptic1" pitchFamily="2" charset="0"/>
                          <a:cs typeface="Arial" charset="0"/>
                        </a:rPr>
                        <a:t> t/</a:t>
                      </a:r>
                      <a:r>
                        <a:rPr kumimoji="0" lang="fr-CA" sz="2600" b="0" i="0" u="none" strike="noStrike" cap="none" normalizeH="0" baseline="0" dirty="0" err="1">
                          <a:ln>
                            <a:noFill/>
                          </a:ln>
                          <a:solidFill>
                            <a:srgbClr val="FFFFFF"/>
                          </a:solidFill>
                          <a:effectLst/>
                          <a:latin typeface="Coptic1" pitchFamily="2" charset="0"/>
                          <a:cs typeface="Arial" charset="0"/>
                        </a:rPr>
                        <a:t>rf</a:t>
                      </a:r>
                      <a:r>
                        <a:rPr kumimoji="0" lang="en-US" sz="2600" b="0" i="0" u="none" strike="noStrike" cap="none" normalizeH="0" baseline="0" dirty="0">
                          <a:ln>
                            <a:noFill/>
                          </a:ln>
                          <a:solidFill>
                            <a:srgbClr val="FFFFFF"/>
                          </a:solidFill>
                          <a:effectLst/>
                          <a:latin typeface="Coptic1" pitchFamily="2" charset="0"/>
                          <a:cs typeface="Arial" charset="0"/>
                        </a:rPr>
                        <a:t> </a:t>
                      </a:r>
                    </a:p>
                    <a:p>
                      <a:pPr marL="0" marR="0" lvl="0" indent="0" algn="just" defTabSz="914400" rtl="0" eaLnBrk="1" fontAlgn="base" latinLnBrk="0" hangingPunct="1">
                        <a:lnSpc>
                          <a:spcPct val="100000"/>
                        </a:lnSpc>
                        <a:spcBef>
                          <a:spcPts val="600"/>
                        </a:spcBef>
                        <a:spcAft>
                          <a:spcPct val="0"/>
                        </a:spcAft>
                        <a:buClrTx/>
                        <a:buSzTx/>
                        <a:buFontTx/>
                        <a:buNone/>
                        <a:tabLst/>
                        <a:defRPr/>
                      </a:pPr>
                      <a:r>
                        <a:rPr kumimoji="0" lang="fr-CA" sz="2600" b="0" i="0" u="none" strike="noStrike" cap="none" normalizeH="0" baseline="0" dirty="0">
                          <a:ln>
                            <a:noFill/>
                          </a:ln>
                          <a:solidFill>
                            <a:srgbClr val="FFFFFF"/>
                          </a:solidFill>
                          <a:effectLst/>
                          <a:latin typeface="Coptic1" pitchFamily="2" charset="0"/>
                          <a:cs typeface="Arial" charset="0"/>
                        </a:rPr>
                        <a:t>Nem </a:t>
                      </a:r>
                      <a:r>
                        <a:rPr kumimoji="0" lang="fr-CA" sz="2600" b="0" i="0" u="none" strike="noStrike" cap="none" normalizeH="0" baseline="0" dirty="0" err="1">
                          <a:ln>
                            <a:noFill/>
                          </a:ln>
                          <a:solidFill>
                            <a:srgbClr val="FFFFFF"/>
                          </a:solidFill>
                          <a:effectLst/>
                          <a:latin typeface="Coptic1" pitchFamily="2" charset="0"/>
                          <a:cs typeface="Arial" charset="0"/>
                        </a:rPr>
                        <a:t>e~bolha</a:t>
                      </a:r>
                      <a:r>
                        <a:rPr kumimoji="0" lang="fr-CA" sz="2600" b="0" i="0" u="none" strike="noStrike" cap="none" normalizeH="0" baseline="0" dirty="0">
                          <a:ln>
                            <a:noFill/>
                          </a:ln>
                          <a:solidFill>
                            <a:srgbClr val="FFFFFF"/>
                          </a:solidFill>
                          <a:effectLst/>
                          <a:latin typeface="Coptic1" pitchFamily="2" charset="0"/>
                          <a:cs typeface="Arial" charset="0"/>
                        </a:rPr>
                        <a:t> pai ma </a:t>
                      </a:r>
                      <a:r>
                        <a:rPr kumimoji="0" lang="fr-CA" sz="2600" b="0" i="0" u="none" strike="noStrike" cap="none" normalizeH="0" baseline="0" dirty="0" err="1">
                          <a:ln>
                            <a:noFill/>
                          </a:ln>
                          <a:solidFill>
                            <a:srgbClr val="FFFFFF"/>
                          </a:solidFill>
                          <a:effectLst/>
                          <a:latin typeface="Coptic1" pitchFamily="2" charset="0"/>
                          <a:cs typeface="Arial" charset="0"/>
                        </a:rPr>
                        <a:t>eyouab</a:t>
                      </a:r>
                      <a:r>
                        <a:rPr kumimoji="0" lang="fr-CA" sz="2600" b="0" i="0" u="none" strike="noStrike" cap="none" normalizeH="0" baseline="0" dirty="0">
                          <a:ln>
                            <a:noFill/>
                          </a:ln>
                          <a:solidFill>
                            <a:srgbClr val="FFFFFF"/>
                          </a:solidFill>
                          <a:effectLst/>
                          <a:latin typeface="Coptic1" pitchFamily="2" charset="0"/>
                          <a:cs typeface="Arial" charset="0"/>
                        </a:rPr>
                        <a:t> </a:t>
                      </a:r>
                      <a:r>
                        <a:rPr kumimoji="0" lang="fr-CA" sz="2600" b="0" i="0" u="none" strike="noStrike" cap="none" normalizeH="0" baseline="0" dirty="0" err="1">
                          <a:ln>
                            <a:noFill/>
                          </a:ln>
                          <a:solidFill>
                            <a:srgbClr val="FFFFFF"/>
                          </a:solidFill>
                          <a:effectLst/>
                          <a:latin typeface="Coptic1" pitchFamily="2" charset="0"/>
                          <a:cs typeface="Arial" charset="0"/>
                        </a:rPr>
                        <a:t>n~tak</a:t>
                      </a:r>
                      <a:r>
                        <a:rPr kumimoji="0" lang="fr-CA" sz="2600" b="0" i="0" u="none" strike="noStrike" cap="none" normalizeH="0" baseline="0" dirty="0">
                          <a:ln>
                            <a:noFill/>
                          </a:ln>
                          <a:solidFill>
                            <a:srgbClr val="FFFFFF"/>
                          </a:solidFill>
                          <a:effectLst/>
                          <a:latin typeface="Coptic1" pitchFamily="2" charset="0"/>
                          <a:cs typeface="Arial" charset="0"/>
                        </a:rPr>
                        <a:t> </a:t>
                      </a:r>
                      <a:r>
                        <a:rPr kumimoji="0" lang="fr-CA" sz="2600" b="0" i="0" u="none" strike="noStrike" cap="none" normalizeH="0" baseline="0" dirty="0" err="1">
                          <a:ln>
                            <a:noFill/>
                          </a:ln>
                          <a:solidFill>
                            <a:srgbClr val="FFFFFF"/>
                          </a:solidFill>
                          <a:effectLst/>
                          <a:latin typeface="Coptic1" pitchFamily="2" charset="0"/>
                          <a:cs typeface="Arial" charset="0"/>
                        </a:rPr>
                        <a:t>vai</a:t>
                      </a:r>
                      <a:r>
                        <a:rPr kumimoji="0" lang="fr-CA" sz="2600" b="0" i="0" u="none" strike="noStrike" cap="none" normalizeH="0" baseline="0" dirty="0">
                          <a:ln>
                            <a:noFill/>
                          </a:ln>
                          <a:solidFill>
                            <a:srgbClr val="FFFFFF"/>
                          </a:solidFill>
                          <a:effectLst/>
                          <a:latin typeface="Coptic1" pitchFamily="2" charset="0"/>
                          <a:cs typeface="Arial" charset="0"/>
                        </a:rPr>
                        <a:t>. </a:t>
                      </a:r>
                    </a:p>
                    <a:p>
                      <a:pPr marL="0" marR="0" lvl="0" indent="0" algn="just" defTabSz="914400" rtl="0" eaLnBrk="1" fontAlgn="base" latinLnBrk="0" hangingPunct="1">
                        <a:lnSpc>
                          <a:spcPct val="100000"/>
                        </a:lnSpc>
                        <a:spcBef>
                          <a:spcPts val="600"/>
                        </a:spcBef>
                        <a:spcAft>
                          <a:spcPct val="0"/>
                        </a:spcAft>
                        <a:buClrTx/>
                        <a:buSzTx/>
                        <a:buFontTx/>
                        <a:buNone/>
                        <a:tabLst/>
                      </a:pPr>
                      <a:r>
                        <a:rPr kumimoji="0" lang="en-US" sz="2600" b="0" i="0" u="none" strike="noStrike" cap="none" normalizeH="0" baseline="0" dirty="0">
                          <a:ln>
                            <a:noFill/>
                          </a:ln>
                          <a:solidFill>
                            <a:srgbClr val="FFFFFF"/>
                          </a:solidFill>
                          <a:effectLst/>
                          <a:latin typeface="Coptic1" pitchFamily="2" charset="0"/>
                          <a:cs typeface="Arial" charset="0"/>
                        </a:rPr>
                        <a:t>Nem </a:t>
                      </a:r>
                      <a:r>
                        <a:rPr kumimoji="0" lang="en-US" sz="2600" b="0" i="0" u="none" strike="noStrike" cap="none" normalizeH="0" baseline="0" dirty="0" err="1">
                          <a:ln>
                            <a:noFill/>
                          </a:ln>
                          <a:solidFill>
                            <a:srgbClr val="FFFFFF"/>
                          </a:solidFill>
                          <a:effectLst/>
                          <a:latin typeface="Coptic1" pitchFamily="2" charset="0"/>
                          <a:cs typeface="Arial" charset="0"/>
                        </a:rPr>
                        <a:t>e~bolha</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taiEkk~l</a:t>
                      </a:r>
                      <a:r>
                        <a:rPr kumimoji="0" lang="en-US" sz="2600" b="0" i="0" u="none" strike="noStrike" cap="none" normalizeH="0" baseline="0" dirty="0">
                          <a:ln>
                            <a:noFill/>
                          </a:ln>
                          <a:solidFill>
                            <a:srgbClr val="FFFFFF"/>
                          </a:solidFill>
                          <a:effectLst/>
                          <a:latin typeface="Coptic1" pitchFamily="2" charset="0"/>
                          <a:cs typeface="Arial" charset="0"/>
                        </a:rPr>
                        <a:t>/</a:t>
                      </a:r>
                      <a:r>
                        <a:rPr kumimoji="0" lang="en-US" sz="2600" b="0" i="0" u="none" strike="noStrike" cap="none" normalizeH="0" baseline="0" dirty="0" err="1">
                          <a:ln>
                            <a:noFill/>
                          </a:ln>
                          <a:solidFill>
                            <a:srgbClr val="FFFFFF"/>
                          </a:solidFill>
                          <a:effectLst/>
                          <a:latin typeface="Coptic1" pitchFamily="2" charset="0"/>
                          <a:cs typeface="Arial" charset="0"/>
                        </a:rPr>
                        <a:t>cia</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vai</a:t>
                      </a:r>
                      <a:r>
                        <a:rPr kumimoji="0" lang="en-US" sz="2600" b="0" i="0" u="none" strike="noStrike" cap="none" normalizeH="0" baseline="0" dirty="0">
                          <a:ln>
                            <a:noFill/>
                          </a:ln>
                          <a:solidFill>
                            <a:srgbClr val="FFFFFF"/>
                          </a:solidFill>
                          <a:effectLst/>
                          <a:latin typeface="Coptic1" pitchFamily="2" charset="0"/>
                          <a:cs typeface="Arial" charset="0"/>
                        </a:rPr>
                        <a:t>.</a:t>
                      </a:r>
                      <a:r>
                        <a:rPr kumimoji="0" lang="en-US" sz="2600" b="0" i="0" u="none" strike="noStrike" cap="none" normalizeH="0" baseline="0" dirty="0">
                          <a:ln>
                            <a:noFill/>
                          </a:ln>
                          <a:solidFill>
                            <a:srgbClr val="FFFFFF"/>
                          </a:solidFill>
                          <a:effectLst/>
                          <a:latin typeface="Arial" charset="0"/>
                          <a:cs typeface="Arial" charset="0"/>
                        </a:rPr>
                        <a:t> </a:t>
                      </a: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fr-FR" sz="2600" b="0" i="0" u="none" strike="noStrike" cap="none" normalizeH="0" baseline="0" dirty="0">
                          <a:ln>
                            <a:noFill/>
                          </a:ln>
                          <a:solidFill>
                            <a:srgbClr val="FFFFFF"/>
                          </a:solidFill>
                          <a:effectLst/>
                          <a:latin typeface="Arial" charset="0"/>
                          <a:cs typeface="Arial" charset="0"/>
                        </a:rPr>
                        <a:t>toute intrigue des hommes méchants, toute attaque des ennemis visibles et invisibles :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fr-FR" sz="2600" b="0" i="0" u="none" strike="noStrike" cap="none" normalizeH="0" baseline="0" dirty="0">
                          <a:ln>
                            <a:noFill/>
                          </a:ln>
                          <a:solidFill>
                            <a:srgbClr val="FFFFFF"/>
                          </a:solidFill>
                          <a:effectLst/>
                          <a:latin typeface="Arial" charset="0"/>
                          <a:cs typeface="Arial" charset="0"/>
                        </a:rPr>
                        <a:t>Éloigne</a:t>
                      </a:r>
                      <a:r>
                        <a:rPr kumimoji="0" lang="fr-CA" sz="2600" b="0" i="0" u="none" strike="noStrike" cap="none" normalizeH="0" baseline="0" dirty="0">
                          <a:ln>
                            <a:noFill/>
                          </a:ln>
                          <a:solidFill>
                            <a:srgbClr val="FFFFFF"/>
                          </a:solidFill>
                          <a:effectLst/>
                          <a:latin typeface="Arial" charset="0"/>
                          <a:cs typeface="Arial" charset="0"/>
                        </a:rPr>
                        <a:t>-les de nous </a:t>
                      </a:r>
                      <a:r>
                        <a:rPr kumimoji="0" lang="fr-FR" sz="2600" b="0" i="0" u="none" strike="noStrike" cap="none" normalizeH="0" baseline="0" dirty="0">
                          <a:ln>
                            <a:noFill/>
                          </a:ln>
                          <a:solidFill>
                            <a:srgbClr val="FFFFFF"/>
                          </a:solidFill>
                          <a:effectLst/>
                          <a:latin typeface="Arial" charset="0"/>
                          <a:cs typeface="Arial" charset="0"/>
                        </a:rPr>
                        <a:t>et de tout ton peuple et de ce lieu saint qui est à Toi </a:t>
                      </a:r>
                      <a:r>
                        <a:rPr kumimoji="0" lang="fr-CA" sz="2600" b="0" i="0" u="none" strike="noStrike" cap="none" normalizeH="0" baseline="0" dirty="0">
                          <a:ln>
                            <a:noFill/>
                          </a:ln>
                          <a:solidFill>
                            <a:srgbClr val="FFFFFF"/>
                          </a:solidFill>
                          <a:effectLst/>
                          <a:latin typeface="Arial" charset="0"/>
                          <a:cs typeface="Arial" charset="0"/>
                        </a:rPr>
                        <a:t>et de cette église.</a:t>
                      </a: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rgbClr val="FFFFFF"/>
                          </a:solidFill>
                          <a:effectLst/>
                          <a:latin typeface="Arial" charset="0"/>
                          <a:cs typeface="Arial" charset="0"/>
                        </a:rPr>
                        <a:t>ومؤامرة الناس الأشرار وقيام الأعداء الخفيين والظاهرين،</a:t>
                      </a:r>
                      <a:r>
                        <a:rPr kumimoji="0" lang="fr-FR" sz="3200" b="0" i="0" u="none" strike="noStrike" cap="none" normalizeH="0" baseline="0" dirty="0">
                          <a:ln>
                            <a:noFill/>
                          </a:ln>
                          <a:solidFill>
                            <a:srgbClr val="FFFFFF"/>
                          </a:solidFill>
                          <a:effectLst/>
                          <a:latin typeface="Arial" charset="0"/>
                          <a:cs typeface="Arial" charset="0"/>
                        </a:rPr>
                        <a:t> </a:t>
                      </a:r>
                      <a:r>
                        <a:rPr kumimoji="0" lang="ar-SA" sz="3200" b="0" i="0" u="none" strike="noStrike" cap="none" normalizeH="0" baseline="0" dirty="0">
                          <a:ln>
                            <a:noFill/>
                          </a:ln>
                          <a:solidFill>
                            <a:srgbClr val="FFFFFF"/>
                          </a:solidFill>
                          <a:effectLst/>
                          <a:latin typeface="Arial" charset="0"/>
                          <a:cs typeface="Arial" charset="0"/>
                        </a:rPr>
                        <a:t>انزعها عنا، وعن سائر شعبك، وعن مَوضعِكَ المُقدس هذا</a:t>
                      </a:r>
                      <a:r>
                        <a:rPr kumimoji="0" lang="fr-FR" sz="3200" b="0" i="0" u="none" strike="noStrike" cap="none" normalizeH="0" baseline="0" dirty="0">
                          <a:ln>
                            <a:noFill/>
                          </a:ln>
                          <a:solidFill>
                            <a:srgbClr val="FFFFFF"/>
                          </a:solidFill>
                          <a:effectLst/>
                          <a:latin typeface="Arial" charset="0"/>
                          <a:cs typeface="Arial" charset="0"/>
                        </a:rPr>
                        <a:t> </a:t>
                      </a:r>
                      <a:r>
                        <a:rPr kumimoji="0" lang="ar-SA" sz="3200" b="0" i="0" u="none" strike="noStrike" cap="none" normalizeH="0" baseline="0" dirty="0">
                          <a:ln>
                            <a:noFill/>
                          </a:ln>
                          <a:solidFill>
                            <a:srgbClr val="FFFFFF"/>
                          </a:solidFill>
                          <a:effectLst/>
                          <a:latin typeface="Arial" charset="0"/>
                          <a:cs typeface="Arial" charset="0"/>
                        </a:rPr>
                        <a:t>وعن هَذِه الكنيسة. </a:t>
                      </a:r>
                      <a:endParaRPr kumimoji="0" lang="en-US" sz="32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55956566"/>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00656" name="Group 16"/>
          <p:cNvGraphicFramePr>
            <a:graphicFrameLocks noGrp="1"/>
          </p:cNvGraphicFramePr>
          <p:nvPr>
            <p:extLst>
              <p:ext uri="{D42A27DB-BD31-4B8C-83A1-F6EECF244321}">
                <p14:modId xmlns:p14="http://schemas.microsoft.com/office/powerpoint/2010/main" val="1752587639"/>
              </p:ext>
            </p:extLst>
          </p:nvPr>
        </p:nvGraphicFramePr>
        <p:xfrm>
          <a:off x="0" y="0"/>
          <a:ext cx="9144000" cy="3970020"/>
        </p:xfrm>
        <a:graphic>
          <a:graphicData uri="http://schemas.openxmlformats.org/drawingml/2006/table">
            <a:tbl>
              <a:tblPr/>
              <a:tblGrid>
                <a:gridCol w="3378740">
                  <a:extLst>
                    <a:ext uri="{9D8B030D-6E8A-4147-A177-3AD203B41FA5}">
                      <a16:colId xmlns:a16="http://schemas.microsoft.com/office/drawing/2014/main" val="20000"/>
                    </a:ext>
                  </a:extLst>
                </a:gridCol>
                <a:gridCol w="3313890">
                  <a:extLst>
                    <a:ext uri="{9D8B030D-6E8A-4147-A177-3AD203B41FA5}">
                      <a16:colId xmlns:a16="http://schemas.microsoft.com/office/drawing/2014/main" val="20001"/>
                    </a:ext>
                  </a:extLst>
                </a:gridCol>
                <a:gridCol w="2451370">
                  <a:extLst>
                    <a:ext uri="{9D8B030D-6E8A-4147-A177-3AD203B41FA5}">
                      <a16:colId xmlns:a16="http://schemas.microsoft.com/office/drawing/2014/main" val="20002"/>
                    </a:ext>
                  </a:extLst>
                </a:gridCol>
              </a:tblGrid>
              <a:tr h="3845668">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2800" b="0" i="0" u="none" strike="noStrike" cap="none" normalizeH="0" baseline="0" dirty="0">
                          <a:ln>
                            <a:noFill/>
                          </a:ln>
                          <a:solidFill>
                            <a:srgbClr val="FFFFFF"/>
                          </a:solidFill>
                          <a:effectLst/>
                          <a:latin typeface="Coptic1" pitchFamily="2" charset="0"/>
                          <a:cs typeface="Arial" charset="0"/>
                        </a:rPr>
                        <a:t>N/ de </a:t>
                      </a:r>
                      <a:r>
                        <a:rPr kumimoji="0" lang="en-US" sz="2800" b="0" i="0" u="none" strike="noStrike" cap="none" normalizeH="0" baseline="0" dirty="0" err="1">
                          <a:ln>
                            <a:noFill/>
                          </a:ln>
                          <a:solidFill>
                            <a:srgbClr val="FFFFFF"/>
                          </a:solidFill>
                          <a:effectLst/>
                          <a:latin typeface="Coptic1" pitchFamily="2" charset="0"/>
                          <a:cs typeface="Arial" charset="0"/>
                        </a:rPr>
                        <a:t>eynaneu</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nem</a:t>
                      </a:r>
                      <a:r>
                        <a:rPr kumimoji="0" lang="en-US" sz="2800" b="0" i="0" u="none" strike="noStrike" cap="none" normalizeH="0" baseline="0" dirty="0">
                          <a:ln>
                            <a:noFill/>
                          </a:ln>
                          <a:solidFill>
                            <a:srgbClr val="FFFFFF"/>
                          </a:solidFill>
                          <a:effectLst/>
                          <a:latin typeface="Coptic1" pitchFamily="2" charset="0"/>
                          <a:cs typeface="Arial" charset="0"/>
                        </a:rPr>
                        <a:t> n/</a:t>
                      </a:r>
                      <a:r>
                        <a:rPr kumimoji="0" lang="en-US" sz="2800" b="0" i="0" u="none" strike="noStrike" cap="none" normalizeH="0" baseline="0" dirty="0" err="1">
                          <a:ln>
                            <a:noFill/>
                          </a:ln>
                          <a:solidFill>
                            <a:srgbClr val="FFFFFF"/>
                          </a:solidFill>
                          <a:effectLst/>
                          <a:latin typeface="Coptic1" pitchFamily="2" charset="0"/>
                          <a:cs typeface="Arial" charset="0"/>
                        </a:rPr>
                        <a:t>e~ternofri</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cahni</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m~mwou</a:t>
                      </a:r>
                      <a:r>
                        <a:rPr kumimoji="0" lang="en-US" sz="2800" b="0" i="0" u="none" strike="noStrike" cap="none" normalizeH="0" baseline="0" dirty="0">
                          <a:ln>
                            <a:noFill/>
                          </a:ln>
                          <a:solidFill>
                            <a:srgbClr val="FFFFFF"/>
                          </a:solidFill>
                          <a:effectLst/>
                          <a:latin typeface="Coptic1" pitchFamily="2" charset="0"/>
                          <a:cs typeface="Arial" charset="0"/>
                        </a:rPr>
                        <a:t> nan : je </a:t>
                      </a:r>
                      <a:r>
                        <a:rPr kumimoji="0" lang="en-US" sz="2800" b="0" i="0" u="none" strike="noStrike" cap="none" normalizeH="0" baseline="0" dirty="0" err="1">
                          <a:ln>
                            <a:noFill/>
                          </a:ln>
                          <a:solidFill>
                            <a:srgbClr val="FFFFFF"/>
                          </a:solidFill>
                          <a:effectLst/>
                          <a:latin typeface="Coptic1" pitchFamily="2" charset="0"/>
                          <a:cs typeface="Arial" charset="0"/>
                        </a:rPr>
                        <a:t>n~yok</a:t>
                      </a:r>
                      <a:r>
                        <a:rPr kumimoji="0" lang="en-US" sz="2800" b="0" i="0" u="none" strike="noStrike" cap="none" normalizeH="0" baseline="0" dirty="0">
                          <a:ln>
                            <a:noFill/>
                          </a:ln>
                          <a:solidFill>
                            <a:srgbClr val="FFFFFF"/>
                          </a:solidFill>
                          <a:effectLst/>
                          <a:latin typeface="Coptic1" pitchFamily="2" charset="0"/>
                          <a:cs typeface="Arial" charset="0"/>
                        </a:rPr>
                        <a:t> pe </a:t>
                      </a:r>
                      <a:r>
                        <a:rPr kumimoji="0" lang="en-US" sz="2800" b="0" i="0" u="none" strike="noStrike" cap="none" normalizeH="0" baseline="0" dirty="0" err="1">
                          <a:ln>
                            <a:noFill/>
                          </a:ln>
                          <a:solidFill>
                            <a:srgbClr val="FFFFFF"/>
                          </a:solidFill>
                          <a:effectLst/>
                          <a:latin typeface="Coptic1" pitchFamily="2" charset="0"/>
                          <a:cs typeface="Arial" charset="0"/>
                        </a:rPr>
                        <a:t>e~tak</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m~piersisi</a:t>
                      </a:r>
                      <a:r>
                        <a:rPr kumimoji="0" lang="en-US" sz="2800" b="0" i="0" u="none" strike="noStrike" cap="none" normalizeH="0" baseline="0" dirty="0">
                          <a:ln>
                            <a:noFill/>
                          </a:ln>
                          <a:solidFill>
                            <a:srgbClr val="FFFFFF"/>
                          </a:solidFill>
                          <a:effectLst/>
                          <a:latin typeface="Coptic1" pitchFamily="2" charset="0"/>
                          <a:cs typeface="Arial" charset="0"/>
                        </a:rPr>
                        <a:t> nan : </a:t>
                      </a:r>
                      <a:r>
                        <a:rPr kumimoji="0" lang="en-US" sz="2800" b="0" i="0" u="none" strike="noStrike" cap="none" normalizeH="0" baseline="0" dirty="0" err="1">
                          <a:ln>
                            <a:noFill/>
                          </a:ln>
                          <a:solidFill>
                            <a:srgbClr val="FFFFFF"/>
                          </a:solidFill>
                          <a:effectLst/>
                          <a:latin typeface="Coptic1" pitchFamily="2" charset="0"/>
                          <a:cs typeface="Arial" charset="0"/>
                        </a:rPr>
                        <a:t>e~hwmi</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e~jen</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nihof</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nem</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ni</a:t>
                      </a:r>
                      <a:r>
                        <a:rPr kumimoji="0" lang="en-US" sz="2800" b="0" i="0" u="none" strike="noStrike" cap="none" normalizeH="0" baseline="0" dirty="0">
                          <a:ln>
                            <a:noFill/>
                          </a:ln>
                          <a:solidFill>
                            <a:srgbClr val="FFFFFF"/>
                          </a:solidFill>
                          <a:effectLst/>
                          <a:latin typeface="Coptic1" pitchFamily="2" charset="0"/>
                          <a:cs typeface="Arial" charset="0"/>
                        </a:rPr>
                        <a:t>[l/ : </a:t>
                      </a:r>
                      <a:r>
                        <a:rPr kumimoji="0" lang="en-US" sz="2800" b="0" i="0" u="none" strike="noStrike" cap="none" normalizeH="0" baseline="0" dirty="0" err="1">
                          <a:ln>
                            <a:noFill/>
                          </a:ln>
                          <a:solidFill>
                            <a:srgbClr val="FFFFFF"/>
                          </a:solidFill>
                          <a:effectLst/>
                          <a:latin typeface="Coptic1" pitchFamily="2" charset="0"/>
                          <a:cs typeface="Arial" charset="0"/>
                        </a:rPr>
                        <a:t>nem</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e~jen</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jom</a:t>
                      </a:r>
                      <a:r>
                        <a:rPr kumimoji="0" lang="en-US" sz="2800" b="0" i="0" u="none" strike="noStrike" cap="none" normalizeH="0" baseline="0" dirty="0">
                          <a:ln>
                            <a:noFill/>
                          </a:ln>
                          <a:solidFill>
                            <a:srgbClr val="FFFFFF"/>
                          </a:solidFill>
                          <a:effectLst/>
                          <a:latin typeface="Coptic1" pitchFamily="2" charset="0"/>
                          <a:cs typeface="Arial" charset="0"/>
                        </a:rPr>
                        <a:t> t/</a:t>
                      </a:r>
                      <a:r>
                        <a:rPr kumimoji="0" lang="en-US" sz="2800" b="0" i="0" u="none" strike="noStrike" cap="none" normalizeH="0" baseline="0" dirty="0" err="1">
                          <a:ln>
                            <a:noFill/>
                          </a:ln>
                          <a:solidFill>
                            <a:srgbClr val="FFFFFF"/>
                          </a:solidFill>
                          <a:effectLst/>
                          <a:latin typeface="Coptic1" pitchFamily="2" charset="0"/>
                          <a:cs typeface="Arial" charset="0"/>
                        </a:rPr>
                        <a:t>rc</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n~te</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pijaji</a:t>
                      </a:r>
                      <a:r>
                        <a:rPr kumimoji="0" lang="en-US" sz="2800" b="0" i="0" u="none" strike="noStrike" cap="none" normalizeH="0" baseline="0" dirty="0">
                          <a:ln>
                            <a:noFill/>
                          </a:ln>
                          <a:solidFill>
                            <a:srgbClr val="FFFFFF"/>
                          </a:solidFill>
                          <a:effectLst/>
                          <a:latin typeface="Coptic1" pitchFamily="2" charset="0"/>
                          <a:cs typeface="Arial" charset="0"/>
                        </a:rPr>
                        <a:t>.</a:t>
                      </a:r>
                      <a:endParaRPr kumimoji="0" lang="en-US" sz="28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rgbClr val="FFFFFF"/>
                          </a:solidFill>
                          <a:effectLst/>
                          <a:latin typeface="Arial" charset="0"/>
                          <a:cs typeface="Arial" charset="0"/>
                        </a:rPr>
                        <a:t>Comble-nous de tous les biens et de tous les dons convenables car c’est Toi qui nous as donné le pouvoir de fouler aux pieds les serpents, les scorpions et toute la puissance de l’ennemi.</a:t>
                      </a: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rgbClr val="FFFFFF"/>
                          </a:solidFill>
                          <a:effectLst/>
                          <a:latin typeface="Arial" charset="0"/>
                          <a:cs typeface="Arial" charset="0"/>
                        </a:rPr>
                        <a:t>أما الصالحات والنافعات فارزقنا إياها لأنكَ أنتَ الذي أعطيتنا السلطان أن ندوس الحيات والعقارب وكل قوة العدو.</a:t>
                      </a:r>
                      <a:endParaRPr kumimoji="0" lang="en-US" sz="32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6328952"/>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87720" name="Group 40"/>
          <p:cNvGraphicFramePr>
            <a:graphicFrameLocks noGrp="1"/>
          </p:cNvGraphicFramePr>
          <p:nvPr>
            <p:extLst>
              <p:ext uri="{D42A27DB-BD31-4B8C-83A1-F6EECF244321}">
                <p14:modId xmlns:p14="http://schemas.microsoft.com/office/powerpoint/2010/main" val="1899705982"/>
              </p:ext>
            </p:extLst>
          </p:nvPr>
        </p:nvGraphicFramePr>
        <p:xfrm>
          <a:off x="0" y="491955"/>
          <a:ext cx="9144000" cy="4399065"/>
        </p:xfrm>
        <a:graphic>
          <a:graphicData uri="http://schemas.openxmlformats.org/drawingml/2006/table">
            <a:tbl>
              <a:tblPr/>
              <a:tblGrid>
                <a:gridCol w="4933950">
                  <a:extLst>
                    <a:ext uri="{9D8B030D-6E8A-4147-A177-3AD203B41FA5}">
                      <a16:colId xmlns:a16="http://schemas.microsoft.com/office/drawing/2014/main" val="20000"/>
                    </a:ext>
                  </a:extLst>
                </a:gridCol>
                <a:gridCol w="4210050">
                  <a:extLst>
                    <a:ext uri="{9D8B030D-6E8A-4147-A177-3AD203B41FA5}">
                      <a16:colId xmlns:a16="http://schemas.microsoft.com/office/drawing/2014/main" val="349773013"/>
                    </a:ext>
                  </a:extLst>
                </a:gridCol>
              </a:tblGrid>
              <a:tr h="1478495">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FR" sz="2400" b="0" i="0" u="none" strike="noStrike" cap="none" normalizeH="0" baseline="0" dirty="0">
                          <a:ln>
                            <a:noFill/>
                          </a:ln>
                          <a:solidFill>
                            <a:srgbClr val="FFFFFF"/>
                          </a:solidFill>
                          <a:effectLst/>
                          <a:latin typeface="Arial" charset="0"/>
                          <a:cs typeface="Arial" pitchFamily="34" charset="0"/>
                        </a:rPr>
                        <a:t>Nous adorons le Père, le Fils,</a:t>
                      </a:r>
                      <a:br>
                        <a:rPr kumimoji="0" lang="fr-FR" sz="2400" b="0" i="0" u="none" strike="noStrike" cap="none" normalizeH="0" baseline="0" dirty="0">
                          <a:ln>
                            <a:noFill/>
                          </a:ln>
                          <a:solidFill>
                            <a:srgbClr val="FFFFFF"/>
                          </a:solidFill>
                          <a:effectLst/>
                          <a:latin typeface="Arial" charset="0"/>
                          <a:cs typeface="Arial" pitchFamily="34" charset="0"/>
                        </a:rPr>
                      </a:br>
                      <a:r>
                        <a:rPr kumimoji="0" lang="fr-FR" sz="2400" b="0" i="0" u="none" strike="noStrike" cap="none" normalizeH="0" baseline="0" dirty="0">
                          <a:ln>
                            <a:noFill/>
                          </a:ln>
                          <a:solidFill>
                            <a:srgbClr val="FFFFFF"/>
                          </a:solidFill>
                          <a:effectLst/>
                          <a:latin typeface="Arial" charset="0"/>
                          <a:cs typeface="Arial" pitchFamily="34" charset="0"/>
                        </a:rPr>
                        <a:t>et le Saint-Esprit,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2400" b="0" i="0" u="none" strike="noStrike" cap="none" normalizeH="0" baseline="0" dirty="0">
                          <a:ln>
                            <a:noFill/>
                          </a:ln>
                          <a:solidFill>
                            <a:srgbClr val="FFFFFF"/>
                          </a:solidFill>
                          <a:effectLst/>
                          <a:latin typeface="Arial" charset="0"/>
                          <a:cs typeface="Arial" pitchFamily="34" charset="0"/>
                        </a:rPr>
                        <a:t>Trinité Sainte,</a:t>
                      </a:r>
                      <a:br>
                        <a:rPr kumimoji="0" lang="fr-FR" sz="2400" b="0" i="0" u="none" strike="noStrike" cap="none" normalizeH="0" baseline="0" dirty="0">
                          <a:ln>
                            <a:noFill/>
                          </a:ln>
                          <a:solidFill>
                            <a:srgbClr val="FFFFFF"/>
                          </a:solidFill>
                          <a:effectLst/>
                          <a:latin typeface="Arial" charset="0"/>
                          <a:cs typeface="Arial" pitchFamily="34" charset="0"/>
                        </a:rPr>
                      </a:br>
                      <a:r>
                        <a:rPr kumimoji="0" lang="fr-FR" sz="2400" b="0" i="0" u="none" strike="noStrike" cap="none" normalizeH="0" baseline="0" dirty="0">
                          <a:ln>
                            <a:noFill/>
                          </a:ln>
                          <a:solidFill>
                            <a:srgbClr val="FFFFFF"/>
                          </a:solidFill>
                          <a:effectLst/>
                          <a:latin typeface="Arial" charset="0"/>
                          <a:cs typeface="Arial" pitchFamily="34" charset="0"/>
                        </a:rPr>
                        <a:t>et consubstantielle.</a:t>
                      </a:r>
                      <a:endParaRPr kumimoji="0" lang="en-US" sz="2400" b="0" i="0" u="none" strike="noStrike" cap="none" normalizeH="0" baseline="0" dirty="0">
                        <a:ln>
                          <a:noFill/>
                        </a:ln>
                        <a:solidFill>
                          <a:srgbClr val="FFFFFF"/>
                        </a:solidFill>
                        <a:effectLst/>
                        <a:latin typeface="Arial" charset="0"/>
                        <a:cs typeface="Arial" pitchFamily="34" charset="0"/>
                      </a:endParaRPr>
                    </a:p>
                  </a:txBody>
                  <a:tcPr marT="34290" marB="3429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altLang="zh-CN" sz="2800" b="0" i="0" u="none" strike="noStrike" cap="none" normalizeH="0" baseline="0" dirty="0">
                          <a:ln>
                            <a:noFill/>
                          </a:ln>
                          <a:solidFill>
                            <a:srgbClr val="FFFFFF"/>
                          </a:solidFill>
                          <a:effectLst/>
                          <a:latin typeface="Arial" charset="0"/>
                          <a:cs typeface="Arial" charset="0"/>
                        </a:rPr>
                        <a:t>نسجد للآب والابن</a:t>
                      </a:r>
                      <a:r>
                        <a:rPr kumimoji="0" lang="ar-EG" sz="2800" b="0" i="0" u="none" strike="noStrike" cap="none" normalizeH="0" baseline="0" dirty="0">
                          <a:ln>
                            <a:noFill/>
                          </a:ln>
                          <a:solidFill>
                            <a:srgbClr val="FFFFFF"/>
                          </a:solidFill>
                          <a:effectLst/>
                          <a:latin typeface="Arial" charset="0"/>
                          <a:cs typeface="Arial" charset="0"/>
                        </a:rPr>
                        <a:t>،</a:t>
                      </a:r>
                      <a:br>
                        <a:rPr kumimoji="0" lang="fr-FR" sz="2800" b="0" i="0" u="none" strike="noStrike" cap="none" normalizeH="0" baseline="0" dirty="0">
                          <a:ln>
                            <a:noFill/>
                          </a:ln>
                          <a:solidFill>
                            <a:srgbClr val="FFFFFF"/>
                          </a:solidFill>
                          <a:effectLst/>
                          <a:latin typeface="Arial" charset="0"/>
                          <a:cs typeface="Arial" charset="0"/>
                        </a:rPr>
                      </a:br>
                      <a:r>
                        <a:rPr kumimoji="0" lang="ar-SA" altLang="zh-CN" sz="2800" b="0" i="0" u="none" strike="noStrike" cap="none" normalizeH="0" baseline="0" dirty="0">
                          <a:ln>
                            <a:noFill/>
                          </a:ln>
                          <a:solidFill>
                            <a:srgbClr val="FFFFFF"/>
                          </a:solidFill>
                          <a:effectLst/>
                          <a:latin typeface="Arial" charset="0"/>
                          <a:cs typeface="Arial" charset="0"/>
                        </a:rPr>
                        <a:t>والرُّوح القُدُس</a:t>
                      </a:r>
                      <a:r>
                        <a:rPr kumimoji="0" lang="ar-EG" sz="2800" b="0" i="0" u="none" strike="noStrike" cap="none" normalizeH="0" baseline="0" dirty="0">
                          <a:ln>
                            <a:noFill/>
                          </a:ln>
                          <a:solidFill>
                            <a:srgbClr val="FFFFFF"/>
                          </a:solidFill>
                          <a:effectLst/>
                          <a:latin typeface="Arial" charset="0"/>
                          <a:cs typeface="Arial" charset="0"/>
                        </a:rPr>
                        <a:t>،</a:t>
                      </a:r>
                      <a:br>
                        <a:rPr kumimoji="0" lang="fr-FR" sz="2800" b="0" i="0" u="none" strike="noStrike" cap="none" normalizeH="0" baseline="0" dirty="0">
                          <a:ln>
                            <a:noFill/>
                          </a:ln>
                          <a:solidFill>
                            <a:srgbClr val="FFFFFF"/>
                          </a:solidFill>
                          <a:effectLst/>
                          <a:latin typeface="Arial" charset="0"/>
                          <a:cs typeface="Arial" charset="0"/>
                        </a:rPr>
                      </a:br>
                      <a:r>
                        <a:rPr kumimoji="0" lang="ar-SA" altLang="zh-CN" sz="2800" b="0" i="0" u="none" strike="noStrike" cap="none" normalizeH="0" baseline="0" dirty="0">
                          <a:ln>
                            <a:noFill/>
                          </a:ln>
                          <a:solidFill>
                            <a:srgbClr val="FFFFFF"/>
                          </a:solidFill>
                          <a:effectLst/>
                          <a:latin typeface="Arial" charset="0"/>
                          <a:cs typeface="Arial" charset="0"/>
                        </a:rPr>
                        <a:t>الثَّالوث القُدُّوس</a:t>
                      </a:r>
                      <a:r>
                        <a:rPr kumimoji="0" lang="ar-EG" sz="2800" b="0" i="0" u="none" strike="noStrike" cap="none" normalizeH="0" baseline="0" dirty="0">
                          <a:ln>
                            <a:noFill/>
                          </a:ln>
                          <a:solidFill>
                            <a:srgbClr val="FFFFFF"/>
                          </a:solidFill>
                          <a:effectLst/>
                          <a:latin typeface="Arial" charset="0"/>
                          <a:cs typeface="Arial" charset="0"/>
                        </a:rPr>
                        <a:t>،</a:t>
                      </a:r>
                      <a:br>
                        <a:rPr kumimoji="0" lang="fr-FR" sz="2800" b="0" i="0" u="none" strike="noStrike" cap="none" normalizeH="0" baseline="0" dirty="0">
                          <a:ln>
                            <a:noFill/>
                          </a:ln>
                          <a:solidFill>
                            <a:srgbClr val="FFFFFF"/>
                          </a:solidFill>
                          <a:effectLst/>
                          <a:latin typeface="Arial" charset="0"/>
                          <a:cs typeface="Arial" charset="0"/>
                        </a:rPr>
                      </a:br>
                      <a:r>
                        <a:rPr kumimoji="0" lang="ar-SA" altLang="zh-CN" sz="2800" b="0" i="0" u="none" strike="noStrike" cap="none" normalizeH="0" baseline="0" dirty="0">
                          <a:ln>
                            <a:noFill/>
                          </a:ln>
                          <a:solidFill>
                            <a:srgbClr val="FFFFFF"/>
                          </a:solidFill>
                          <a:effectLst/>
                          <a:latin typeface="Arial" charset="0"/>
                          <a:cs typeface="Arial" charset="0"/>
                        </a:rPr>
                        <a:t>المساوي في الجوهر</a:t>
                      </a:r>
                      <a:r>
                        <a:rPr kumimoji="0" lang="ar-EG" sz="2800" b="0" i="0" u="none" strike="noStrike" cap="none" normalizeH="0" baseline="0" dirty="0">
                          <a:ln>
                            <a:noFill/>
                          </a:ln>
                          <a:solidFill>
                            <a:srgbClr val="FFFFFF"/>
                          </a:solidFill>
                          <a:effectLst/>
                          <a:latin typeface="Arial" charset="0"/>
                          <a:cs typeface="Arial" charset="0"/>
                        </a:rPr>
                        <a:t>.</a:t>
                      </a:r>
                      <a:endParaRPr kumimoji="0" lang="ar-EG" altLang="zh-CN" sz="2800" b="0" i="0" u="none" strike="noStrike" cap="none" normalizeH="0" baseline="0" dirty="0">
                        <a:ln>
                          <a:noFill/>
                        </a:ln>
                        <a:solidFill>
                          <a:srgbClr val="FFFFFF"/>
                        </a:solidFill>
                        <a:effectLst/>
                        <a:latin typeface="Arial" charset="0"/>
                        <a:cs typeface="Arial" charset="0"/>
                      </a:endParaRPr>
                    </a:p>
                  </a:txBody>
                  <a:tcPr marT="34290" marB="3429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623605">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err="1">
                          <a:ln>
                            <a:noFill/>
                          </a:ln>
                          <a:solidFill>
                            <a:srgbClr val="FFFF00"/>
                          </a:solidFill>
                          <a:effectLst/>
                          <a:latin typeface="Avva_Marcos" panose="04020500000000000000" pitchFamily="82" charset="0"/>
                          <a:cs typeface="Arial" charset="0"/>
                        </a:rPr>
                        <a:t>T</a:t>
                      </a:r>
                      <a:r>
                        <a:rPr kumimoji="0" lang="en-US" sz="4000" b="0" i="0" u="none" strike="noStrike" cap="none" normalizeH="0" baseline="0" dirty="0" err="1">
                          <a:ln>
                            <a:noFill/>
                          </a:ln>
                          <a:solidFill>
                            <a:srgbClr val="FFFF00"/>
                          </a:solidFill>
                          <a:effectLst/>
                          <a:latin typeface="Coptic1" pitchFamily="2" charset="0"/>
                          <a:cs typeface="Arial" charset="0"/>
                        </a:rPr>
                        <a:t>enouwst</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m~V~Iwt</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nem</a:t>
                      </a:r>
                      <a:r>
                        <a:rPr kumimoji="0" lang="en-US" sz="4000" b="0" i="0" u="none" strike="noStrike" cap="none" normalizeH="0" baseline="0" dirty="0">
                          <a:ln>
                            <a:noFill/>
                          </a:ln>
                          <a:solidFill>
                            <a:srgbClr val="FFFF00"/>
                          </a:solidFill>
                          <a:effectLst/>
                          <a:latin typeface="Coptic1" pitchFamily="2" charset="0"/>
                          <a:cs typeface="Arial" charset="0"/>
                        </a:rPr>
                        <a:t> P~S/</a:t>
                      </a:r>
                      <a:r>
                        <a:rPr kumimoji="0" lang="en-US" sz="4000" b="0" i="0" u="none" strike="noStrike" cap="none" normalizeH="0" baseline="0" dirty="0" err="1">
                          <a:ln>
                            <a:noFill/>
                          </a:ln>
                          <a:solidFill>
                            <a:srgbClr val="FFFF00"/>
                          </a:solidFill>
                          <a:effectLst/>
                          <a:latin typeface="Coptic1" pitchFamily="2" charset="0"/>
                          <a:cs typeface="Arial" charset="0"/>
                        </a:rPr>
                        <a:t>ri</a:t>
                      </a:r>
                      <a:r>
                        <a:rPr kumimoji="0" lang="en-US"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nem</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PiP~neuma</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Eyouab</a:t>
                      </a:r>
                      <a:r>
                        <a:rPr kumimoji="0" lang="en-US"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a:t>
                      </a:r>
                      <a:r>
                        <a:rPr kumimoji="0" lang="en-US" sz="4000" b="0" i="0" u="none" strike="noStrike" cap="none" normalizeH="0" baseline="0" dirty="0" err="1">
                          <a:ln>
                            <a:noFill/>
                          </a:ln>
                          <a:solidFill>
                            <a:srgbClr val="FFFF00"/>
                          </a:solidFill>
                          <a:effectLst/>
                          <a:latin typeface="Coptic1" pitchFamily="2" charset="0"/>
                          <a:cs typeface="Arial" charset="0"/>
                        </a:rPr>
                        <a:t>T~riac</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Eyouab</a:t>
                      </a:r>
                      <a:r>
                        <a:rPr kumimoji="0" lang="en-US"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n~o~mooucioc</a:t>
                      </a:r>
                      <a:r>
                        <a:rPr kumimoji="0" lang="en-US" sz="4000" b="0" i="0" u="none" strike="noStrike" cap="none" normalizeH="0" baseline="0" dirty="0">
                          <a:ln>
                            <a:noFill/>
                          </a:ln>
                          <a:solidFill>
                            <a:srgbClr val="FFFF00"/>
                          </a:solidFill>
                          <a:effectLst/>
                          <a:latin typeface="Coptic1" pitchFamily="2" charset="0"/>
                          <a:cs typeface="Arial" charset="0"/>
                        </a:rPr>
                        <a:t>.</a:t>
                      </a: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12487717" name="Group 37"/>
          <p:cNvGraphicFramePr>
            <a:graphicFrameLocks noGrp="1"/>
          </p:cNvGraphicFramePr>
          <p:nvPr>
            <p:extLst>
              <p:ext uri="{D42A27DB-BD31-4B8C-83A1-F6EECF244321}">
                <p14:modId xmlns:p14="http://schemas.microsoft.com/office/powerpoint/2010/main" val="3340067256"/>
              </p:ext>
            </p:extLst>
          </p:nvPr>
        </p:nvGraphicFramePr>
        <p:xfrm>
          <a:off x="457200" y="91905"/>
          <a:ext cx="8229600" cy="400050"/>
        </p:xfrm>
        <a:graphic>
          <a:graphicData uri="http://schemas.openxmlformats.org/drawingml/2006/table">
            <a:tbl>
              <a:tblPr/>
              <a:tblGrid>
                <a:gridCol w="8229600">
                  <a:extLst>
                    <a:ext uri="{9D8B030D-6E8A-4147-A177-3AD203B41FA5}">
                      <a16:colId xmlns:a16="http://schemas.microsoft.com/office/drawing/2014/main" val="20000"/>
                    </a:ext>
                  </a:extLst>
                </a:gridCol>
              </a:tblGrid>
              <a:tr h="400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2000" b="0" i="0" u="none" strike="noStrike" cap="none" normalizeH="0" baseline="0" dirty="0">
                          <a:ln>
                            <a:noFill/>
                          </a:ln>
                          <a:solidFill>
                            <a:srgbClr val="FFFFFF"/>
                          </a:solidFill>
                          <a:effectLst/>
                          <a:latin typeface="Arial" charset="0"/>
                          <a:cs typeface="Arial" charset="0"/>
                        </a:rPr>
                        <a:t>Quatrains du Carillon (Intro </a:t>
                      </a:r>
                      <a:r>
                        <a:rPr kumimoji="0" lang="en-CA" sz="2000" b="0" i="0" u="none" strike="noStrike" cap="none" normalizeH="0" baseline="0" dirty="0" err="1">
                          <a:ln>
                            <a:noFill/>
                          </a:ln>
                          <a:solidFill>
                            <a:srgbClr val="FFFFFF"/>
                          </a:solidFill>
                          <a:effectLst/>
                          <a:latin typeface="Arial" charset="0"/>
                          <a:cs typeface="Arial" charset="0"/>
                        </a:rPr>
                        <a:t>Watos</a:t>
                      </a:r>
                      <a:r>
                        <a:rPr kumimoji="0" lang="en-CA" sz="2000" b="0" i="0" u="none" strike="noStrike" cap="none" normalizeH="0" baseline="0" dirty="0">
                          <a:ln>
                            <a:noFill/>
                          </a:ln>
                          <a:solidFill>
                            <a:srgbClr val="FFFFFF"/>
                          </a:solidFill>
                          <a:effectLst/>
                          <a:latin typeface="Arial" charset="0"/>
                          <a:cs typeface="Arial" charset="0"/>
                        </a:rPr>
                        <a:t>)</a:t>
                      </a:r>
                      <a:r>
                        <a:rPr kumimoji="0" lang="en-US" sz="2000" b="0" i="0" u="none" strike="noStrike" cap="none" normalizeH="0" baseline="0" dirty="0">
                          <a:ln>
                            <a:noFill/>
                          </a:ln>
                          <a:solidFill>
                            <a:srgbClr val="FFFFFF"/>
                          </a:solidFill>
                          <a:effectLst/>
                          <a:latin typeface="Arial" charset="0"/>
                          <a:cs typeface="Arial" charset="0"/>
                        </a:rPr>
                        <a:t> - </a:t>
                      </a:r>
                      <a:r>
                        <a:rPr kumimoji="0" lang="ar-EG" sz="2000" b="0" i="0" u="none" strike="noStrike" cap="none" normalizeH="0" baseline="0" dirty="0">
                          <a:ln>
                            <a:noFill/>
                          </a:ln>
                          <a:solidFill>
                            <a:srgbClr val="FFFFFF"/>
                          </a:solidFill>
                          <a:effectLst/>
                          <a:latin typeface="Arial" charset="0"/>
                          <a:cs typeface="Arial" charset="0"/>
                        </a:rPr>
                        <a:t>أرباع الناقوس (المقدمة </a:t>
                      </a:r>
                      <a:r>
                        <a:rPr kumimoji="0" lang="ar-EG" sz="2000" b="0" i="0" u="none" strike="noStrike" cap="none" normalizeH="0" baseline="0" dirty="0" err="1">
                          <a:ln>
                            <a:noFill/>
                          </a:ln>
                          <a:solidFill>
                            <a:srgbClr val="FFFFFF"/>
                          </a:solidFill>
                          <a:effectLst/>
                          <a:latin typeface="Arial" charset="0"/>
                          <a:cs typeface="Arial" charset="0"/>
                        </a:rPr>
                        <a:t>الواطس</a:t>
                      </a:r>
                      <a:r>
                        <a:rPr kumimoji="0" lang="ar-EG" sz="2000" b="0" i="0" u="none" strike="noStrike" cap="none" normalizeH="0" baseline="0" dirty="0">
                          <a:ln>
                            <a:noFill/>
                          </a:ln>
                          <a:solidFill>
                            <a:srgbClr val="FFFFFF"/>
                          </a:solidFill>
                          <a:effectLst/>
                          <a:latin typeface="Arial" charset="0"/>
                          <a:cs typeface="Arial" charset="0"/>
                        </a:rPr>
                        <a:t>)</a:t>
                      </a:r>
                      <a:endParaRPr kumimoji="0" lang="en-CA" sz="2000" b="0" i="0" u="none" strike="noStrike" cap="none" normalizeH="0" baseline="0" dirty="0">
                        <a:ln>
                          <a:noFill/>
                        </a:ln>
                        <a:solidFill>
                          <a:srgbClr val="FFFFFF"/>
                        </a:solidFill>
                        <a:effectLst/>
                        <a:latin typeface="Arial" charset="0"/>
                        <a:cs typeface="Arial" charset="0"/>
                      </a:endParaRPr>
                    </a:p>
                  </a:txBody>
                  <a:tcPr marT="34290" marB="3429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89784" name="Group 56"/>
          <p:cNvGraphicFramePr>
            <a:graphicFrameLocks noGrp="1"/>
          </p:cNvGraphicFramePr>
          <p:nvPr>
            <p:extLst>
              <p:ext uri="{D42A27DB-BD31-4B8C-83A1-F6EECF244321}">
                <p14:modId xmlns:p14="http://schemas.microsoft.com/office/powerpoint/2010/main" val="4231284748"/>
              </p:ext>
            </p:extLst>
          </p:nvPr>
        </p:nvGraphicFramePr>
        <p:xfrm>
          <a:off x="0" y="268879"/>
          <a:ext cx="9144000" cy="4339671"/>
        </p:xfrm>
        <a:graphic>
          <a:graphicData uri="http://schemas.openxmlformats.org/drawingml/2006/table">
            <a:tbl>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830692522"/>
                    </a:ext>
                  </a:extLst>
                </a:gridCol>
              </a:tblGrid>
              <a:tr h="18326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a:ln>
                            <a:noFill/>
                          </a:ln>
                          <a:solidFill>
                            <a:srgbClr val="FFFFFF"/>
                          </a:solidFill>
                          <a:effectLst/>
                          <a:latin typeface="Arial" charset="0"/>
                          <a:cs typeface="Arial" pitchFamily="34" charset="0"/>
                        </a:rPr>
                        <a:t>Salut à l’Église,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a:ln>
                            <a:noFill/>
                          </a:ln>
                          <a:solidFill>
                            <a:srgbClr val="FFFFFF"/>
                          </a:solidFill>
                          <a:effectLst/>
                          <a:latin typeface="Arial" charset="0"/>
                          <a:cs typeface="Arial" pitchFamily="34" charset="0"/>
                        </a:rPr>
                        <a:t>la maison des anges.</a:t>
                      </a:r>
                      <a:br>
                        <a:rPr kumimoji="0" lang="fr-FR" sz="2400" b="0" i="0" u="none" strike="noStrike" cap="none" normalizeH="0" baseline="0" dirty="0">
                          <a:ln>
                            <a:noFill/>
                          </a:ln>
                          <a:solidFill>
                            <a:srgbClr val="FFFFFF"/>
                          </a:solidFill>
                          <a:effectLst/>
                          <a:latin typeface="Arial" charset="0"/>
                          <a:cs typeface="Arial" pitchFamily="34" charset="0"/>
                        </a:rPr>
                      </a:br>
                      <a:r>
                        <a:rPr kumimoji="0" lang="fr-FR" sz="2400" b="0" i="0" u="none" strike="noStrike" cap="none" normalizeH="0" baseline="0" dirty="0">
                          <a:ln>
                            <a:noFill/>
                          </a:ln>
                          <a:solidFill>
                            <a:srgbClr val="FFFFFF"/>
                          </a:solidFill>
                          <a:effectLst/>
                          <a:latin typeface="Arial" charset="0"/>
                          <a:cs typeface="Arial" pitchFamily="34" charset="0"/>
                        </a:rPr>
                        <a:t>Salut à la Vierge,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a:ln>
                            <a:noFill/>
                          </a:ln>
                          <a:solidFill>
                            <a:srgbClr val="FFFFFF"/>
                          </a:solidFill>
                          <a:effectLst/>
                          <a:latin typeface="Arial" charset="0"/>
                          <a:cs typeface="Arial" pitchFamily="34" charset="0"/>
                        </a:rPr>
                        <a:t>qui a enfanté notre Sauveur.</a:t>
                      </a:r>
                      <a:endParaRPr kumimoji="0" lang="en-US" sz="2400" b="0" i="0" u="none" strike="noStrike" cap="none" normalizeH="0" baseline="0" dirty="0">
                        <a:ln>
                          <a:noFill/>
                        </a:ln>
                        <a:solidFill>
                          <a:srgbClr val="FFFFFF"/>
                        </a:solidFill>
                        <a:effectLst/>
                        <a:latin typeface="Arial" charset="0"/>
                        <a:cs typeface="Arial" pitchFamily="34" charset="0"/>
                      </a:endParaRPr>
                    </a:p>
                  </a:txBody>
                  <a:tcPr marT="34290" marB="3429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2800" b="0" i="0" u="none" strike="noStrike" cap="none" normalizeH="0" baseline="0" dirty="0">
                          <a:ln>
                            <a:noFill/>
                          </a:ln>
                          <a:solidFill>
                            <a:srgbClr val="FFFFFF"/>
                          </a:solidFill>
                          <a:effectLst/>
                          <a:latin typeface="Arial" charset="0"/>
                          <a:cs typeface="Arial" charset="0"/>
                        </a:rPr>
                        <a:t>السلام للكنيسة</a:t>
                      </a:r>
                      <a:r>
                        <a:rPr kumimoji="0" lang="ar-EG" sz="2800" b="0" i="0" u="none" strike="noStrike" cap="none" normalizeH="0" baseline="0" dirty="0">
                          <a:ln>
                            <a:noFill/>
                          </a:ln>
                          <a:solidFill>
                            <a:srgbClr val="FFFFFF"/>
                          </a:solidFill>
                          <a:effectLst/>
                          <a:latin typeface="Arial" charset="0"/>
                          <a:cs typeface="Arial" charset="0"/>
                        </a:rPr>
                        <a:t>،</a:t>
                      </a:r>
                      <a:endParaRPr kumimoji="0" lang="fr-FR" altLang="zh-CN" sz="28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fr-FR" altLang="zh-CN" sz="2800" b="0" i="0" u="none" strike="noStrike" cap="none" normalizeH="0" baseline="0" dirty="0">
                          <a:ln>
                            <a:noFill/>
                          </a:ln>
                          <a:solidFill>
                            <a:srgbClr val="FFFFFF"/>
                          </a:solidFill>
                          <a:effectLst/>
                          <a:latin typeface="Arial" charset="0"/>
                          <a:cs typeface="Arial" charset="0"/>
                        </a:rPr>
                        <a:t> </a:t>
                      </a:r>
                      <a:r>
                        <a:rPr kumimoji="0" lang="ar-SA" altLang="zh-CN" sz="2800" b="0" i="0" u="none" strike="noStrike" cap="none" normalizeH="0" baseline="0" dirty="0">
                          <a:ln>
                            <a:noFill/>
                          </a:ln>
                          <a:solidFill>
                            <a:srgbClr val="FFFFFF"/>
                          </a:solidFill>
                          <a:effectLst/>
                          <a:latin typeface="Arial" charset="0"/>
                          <a:cs typeface="Arial" charset="0"/>
                        </a:rPr>
                        <a:t>بيت الملائكة</a:t>
                      </a:r>
                      <a:r>
                        <a:rPr kumimoji="0" lang="fr-FR" altLang="zh-CN" sz="2800" b="0" i="0" u="none" strike="noStrike" cap="none" normalizeH="0" baseline="0" dirty="0">
                          <a:ln>
                            <a:noFill/>
                          </a:ln>
                          <a:solidFill>
                            <a:srgbClr val="FFFFFF"/>
                          </a:solidFill>
                          <a:effectLst/>
                          <a:latin typeface="Arial" charset="0"/>
                          <a:cs typeface="Arial" charset="0"/>
                        </a:rPr>
                        <a:t>.</a:t>
                      </a:r>
                      <a:endParaRPr kumimoji="0" lang="ar-EG" altLang="zh-CN" sz="28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2800" b="0" i="0" u="none" strike="noStrike" cap="none" normalizeH="0" baseline="0" dirty="0">
                          <a:ln>
                            <a:noFill/>
                          </a:ln>
                          <a:solidFill>
                            <a:srgbClr val="FFFFFF"/>
                          </a:solidFill>
                          <a:effectLst/>
                          <a:latin typeface="Arial" charset="0"/>
                          <a:cs typeface="Arial" charset="0"/>
                        </a:rPr>
                        <a:t> السلام للعذراء</a:t>
                      </a:r>
                      <a:r>
                        <a:rPr kumimoji="0" lang="ar-EG" sz="2800" b="0" i="0" u="none" strike="noStrike" cap="none" normalizeH="0" baseline="0" dirty="0">
                          <a:ln>
                            <a:noFill/>
                          </a:ln>
                          <a:solidFill>
                            <a:srgbClr val="FFFFFF"/>
                          </a:solidFill>
                          <a:effectLst/>
                          <a:latin typeface="Arial" charset="0"/>
                          <a:cs typeface="Arial" charset="0"/>
                        </a:rPr>
                        <a:t>،</a:t>
                      </a:r>
                      <a:br>
                        <a:rPr kumimoji="0" lang="fr-FR" sz="2800" b="0" i="0" u="none" strike="noStrike" cap="none" normalizeH="0" baseline="0" dirty="0">
                          <a:ln>
                            <a:noFill/>
                          </a:ln>
                          <a:solidFill>
                            <a:srgbClr val="FFFFFF"/>
                          </a:solidFill>
                          <a:effectLst/>
                          <a:latin typeface="Arial" charset="0"/>
                          <a:cs typeface="Arial" charset="0"/>
                        </a:rPr>
                      </a:br>
                      <a:r>
                        <a:rPr kumimoji="0" lang="ar-SA" altLang="zh-CN" sz="2800" b="0" i="0" u="none" strike="noStrike" cap="none" normalizeH="0" baseline="0" dirty="0">
                          <a:ln>
                            <a:noFill/>
                          </a:ln>
                          <a:solidFill>
                            <a:srgbClr val="FFFFFF"/>
                          </a:solidFill>
                          <a:effectLst/>
                          <a:latin typeface="Arial" charset="0"/>
                          <a:cs typeface="Arial" charset="0"/>
                        </a:rPr>
                        <a:t>التي وَلَدَتْ مُخَلِّصنا</a:t>
                      </a:r>
                      <a:r>
                        <a:rPr kumimoji="0" lang="ar-EG" sz="2800" b="0" i="0" u="none" strike="noStrike" cap="none" normalizeH="0" baseline="0" dirty="0">
                          <a:ln>
                            <a:noFill/>
                          </a:ln>
                          <a:solidFill>
                            <a:srgbClr val="FFFFFF"/>
                          </a:solidFill>
                          <a:effectLst/>
                          <a:latin typeface="Arial" charset="0"/>
                          <a:cs typeface="Arial" charset="0"/>
                        </a:rPr>
                        <a:t>.</a:t>
                      </a:r>
                      <a:endParaRPr kumimoji="0" lang="ar-EG" altLang="zh-CN" sz="2800" b="0" i="0" u="none" strike="noStrike" cap="none" normalizeH="0" baseline="0" dirty="0">
                        <a:ln>
                          <a:noFill/>
                        </a:ln>
                        <a:solidFill>
                          <a:srgbClr val="FFFFFF"/>
                        </a:solidFill>
                        <a:effectLst/>
                        <a:latin typeface="Arial" charset="0"/>
                        <a:cs typeface="Arial" charset="0"/>
                      </a:endParaRPr>
                    </a:p>
                  </a:txBody>
                  <a:tcPr marT="34290" marB="3429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416234">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&lt;ere ]</a:t>
                      </a:r>
                      <a:r>
                        <a:rPr kumimoji="0" lang="en-US" sz="4000" b="0" i="0" u="none" strike="noStrike" cap="none" normalizeH="0" baseline="0" dirty="0" err="1">
                          <a:ln>
                            <a:noFill/>
                          </a:ln>
                          <a:solidFill>
                            <a:srgbClr val="FFFF00"/>
                          </a:solidFill>
                          <a:effectLst/>
                          <a:latin typeface="Coptic1" pitchFamily="2" charset="0"/>
                          <a:cs typeface="Arial" charset="0"/>
                        </a:rPr>
                        <a:t>Ekk~l</a:t>
                      </a:r>
                      <a:r>
                        <a:rPr kumimoji="0" lang="en-US" sz="4000" b="0" i="0" u="none" strike="noStrike" cap="none" normalizeH="0" baseline="0" dirty="0">
                          <a:ln>
                            <a:noFill/>
                          </a:ln>
                          <a:solidFill>
                            <a:srgbClr val="FFFF00"/>
                          </a:solidFill>
                          <a:effectLst/>
                          <a:latin typeface="Coptic1" pitchFamily="2" charset="0"/>
                          <a:cs typeface="Arial" charset="0"/>
                        </a:rPr>
                        <a:t>/</a:t>
                      </a:r>
                      <a:r>
                        <a:rPr kumimoji="0" lang="en-US" sz="4000" b="0" i="0" u="none" strike="noStrike" cap="none" normalizeH="0" baseline="0" dirty="0" err="1">
                          <a:ln>
                            <a:noFill/>
                          </a:ln>
                          <a:solidFill>
                            <a:srgbClr val="FFFF00"/>
                          </a:solidFill>
                          <a:effectLst/>
                          <a:latin typeface="Coptic1" pitchFamily="2" charset="0"/>
                          <a:cs typeface="Arial" charset="0"/>
                        </a:rPr>
                        <a:t>cia</a:t>
                      </a:r>
                      <a:r>
                        <a:rPr kumimoji="0" lang="en-US"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p~/</a:t>
                      </a:r>
                      <a:r>
                        <a:rPr kumimoji="0" lang="en-US" sz="4000" b="0" i="0" u="none" strike="noStrike" cap="none" normalizeH="0" baseline="0" dirty="0" err="1">
                          <a:ln>
                            <a:noFill/>
                          </a:ln>
                          <a:solidFill>
                            <a:srgbClr val="FFFF00"/>
                          </a:solidFill>
                          <a:effectLst/>
                          <a:latin typeface="Coptic1" pitchFamily="2" charset="0"/>
                          <a:cs typeface="Arial" charset="0"/>
                        </a:rPr>
                        <a:t>i</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n~te</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niaggeloc</a:t>
                      </a:r>
                      <a:r>
                        <a:rPr kumimoji="0" lang="en-US"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,ere ]</a:t>
                      </a:r>
                      <a:r>
                        <a:rPr kumimoji="0" lang="en-US" sz="4000" b="0" i="0" u="none" strike="noStrike" cap="none" normalizeH="0" baseline="0" dirty="0" err="1">
                          <a:ln>
                            <a:noFill/>
                          </a:ln>
                          <a:solidFill>
                            <a:srgbClr val="FFFF00"/>
                          </a:solidFill>
                          <a:effectLst/>
                          <a:latin typeface="Coptic1" pitchFamily="2" charset="0"/>
                          <a:cs typeface="Arial" charset="0"/>
                        </a:rPr>
                        <a:t>Paryenoc</a:t>
                      </a:r>
                      <a:r>
                        <a:rPr kumimoji="0" lang="en-US" sz="4000" b="0" i="0" u="none" strike="noStrike" cap="none" normalizeH="0" baseline="0" dirty="0">
                          <a:ln>
                            <a:noFill/>
                          </a:ln>
                          <a:solidFill>
                            <a:srgbClr val="FFFF00"/>
                          </a:solidFill>
                          <a:effectLst/>
                          <a:latin typeface="Coptic1" pitchFamily="2" charset="0"/>
                          <a:cs typeface="Arial" charset="0"/>
                        </a:rPr>
                        <a:t> :</a:t>
                      </a:r>
                      <a:br>
                        <a:rPr kumimoji="0" lang="en-US" sz="4000" b="0" i="0" u="none" strike="noStrike" cap="none" normalizeH="0" baseline="0" dirty="0">
                          <a:ln>
                            <a:noFill/>
                          </a:ln>
                          <a:solidFill>
                            <a:srgbClr val="FFFF00"/>
                          </a:solidFill>
                          <a:effectLst/>
                          <a:latin typeface="Coptic1" pitchFamily="2" charset="0"/>
                          <a:cs typeface="Arial" charset="0"/>
                        </a:rPr>
                      </a:br>
                      <a:r>
                        <a:rPr kumimoji="0" lang="en-US" sz="4000" b="0" i="0" u="none" strike="noStrike" cap="none" normalizeH="0" baseline="0" dirty="0" err="1">
                          <a:ln>
                            <a:noFill/>
                          </a:ln>
                          <a:solidFill>
                            <a:srgbClr val="FFFF00"/>
                          </a:solidFill>
                          <a:effectLst/>
                          <a:latin typeface="Coptic1" pitchFamily="2" charset="0"/>
                          <a:cs typeface="Arial" charset="0"/>
                        </a:rPr>
                        <a:t>etacmec</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PenCwt</a:t>
                      </a:r>
                      <a:r>
                        <a:rPr kumimoji="0" lang="en-US" sz="4000" b="0" i="0" u="none" strike="noStrike" cap="none" normalizeH="0" baseline="0" dirty="0">
                          <a:ln>
                            <a:noFill/>
                          </a:ln>
                          <a:solidFill>
                            <a:srgbClr val="FFFF00"/>
                          </a:solidFill>
                          <a:effectLst/>
                          <a:latin typeface="Coptic1" pitchFamily="2" charset="0"/>
                          <a:cs typeface="Arial" charset="0"/>
                        </a:rPr>
                        <a:t>/r.</a:t>
                      </a: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2">
            <a:extLst>
              <a:ext uri="{FF2B5EF4-FFF2-40B4-BE49-F238E27FC236}">
                <a16:creationId xmlns:a16="http://schemas.microsoft.com/office/drawing/2014/main" id="{B1B833EC-0A45-BD08-9EB9-DA1EF0624EAF}"/>
              </a:ext>
            </a:extLst>
          </p:cNvPr>
          <p:cNvGraphicFramePr>
            <a:graphicFrameLocks noGrp="1"/>
          </p:cNvGraphicFramePr>
          <p:nvPr>
            <p:extLst>
              <p:ext uri="{D42A27DB-BD31-4B8C-83A1-F6EECF244321}">
                <p14:modId xmlns:p14="http://schemas.microsoft.com/office/powerpoint/2010/main" val="2461258686"/>
              </p:ext>
            </p:extLst>
          </p:nvPr>
        </p:nvGraphicFramePr>
        <p:xfrm>
          <a:off x="0" y="372111"/>
          <a:ext cx="9144000" cy="4372204"/>
        </p:xfrm>
        <a:graphic>
          <a:graphicData uri="http://schemas.openxmlformats.org/drawingml/2006/table">
            <a:tbl>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414401705"/>
                    </a:ext>
                  </a:extLst>
                </a:gridCol>
              </a:tblGrid>
              <a:tr h="18652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pitchFamily="34" charset="0"/>
                        </a:rPr>
                        <a:t>Salut </a:t>
                      </a:r>
                      <a:r>
                        <a:rPr kumimoji="0" lang="fr-CA" sz="2400" b="0" i="0" u="none" strike="noStrike" cap="none" normalizeH="0" baseline="0" dirty="0">
                          <a:ln>
                            <a:noFill/>
                          </a:ln>
                          <a:solidFill>
                            <a:srgbClr val="FFFFFF"/>
                          </a:solidFill>
                          <a:effectLst/>
                          <a:latin typeface="Arial" charset="0"/>
                          <a:cs typeface="Arial" charset="0"/>
                        </a:rPr>
                        <a:t>à</a:t>
                      </a:r>
                      <a:r>
                        <a:rPr kumimoji="0" lang="fr-CA" sz="2400" b="0" i="0" u="none" strike="noStrike" cap="none" normalizeH="0" baseline="0" dirty="0">
                          <a:ln>
                            <a:noFill/>
                          </a:ln>
                          <a:solidFill>
                            <a:srgbClr val="FFFFFF"/>
                          </a:solidFill>
                          <a:effectLst/>
                          <a:latin typeface="Arial" charset="0"/>
                          <a:cs typeface="Arial" pitchFamily="34" charset="0"/>
                        </a:rPr>
                        <a:t> toi Marie,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pitchFamily="34" charset="0"/>
                        </a:rPr>
                        <a:t> la belle colombe,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pitchFamily="34" charset="0"/>
                        </a:rPr>
                        <a:t>celle qui a enfanté,</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pitchFamily="34" charset="0"/>
                        </a:rPr>
                        <a:t>pour nous Dieu le Verbe.</a:t>
                      </a:r>
                    </a:p>
                  </a:txBody>
                  <a:tcPr marT="34290" marB="3429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2800" b="0" i="0" u="none" strike="noStrike" cap="none" normalizeH="0" baseline="0" dirty="0">
                          <a:ln>
                            <a:noFill/>
                          </a:ln>
                          <a:solidFill>
                            <a:srgbClr val="FFFFFF"/>
                          </a:solidFill>
                          <a:effectLst/>
                          <a:latin typeface="Arial" charset="0"/>
                          <a:cs typeface="Arial" charset="0"/>
                        </a:rPr>
                        <a:t>السلام لكِ يا</a:t>
                      </a:r>
                      <a:r>
                        <a:rPr kumimoji="0" lang="fr-FR" altLang="zh-CN" sz="2800" b="0" i="0" u="none" strike="noStrike" cap="none" normalizeH="0" baseline="0" dirty="0">
                          <a:ln>
                            <a:noFill/>
                          </a:ln>
                          <a:solidFill>
                            <a:srgbClr val="FFFFFF"/>
                          </a:solidFill>
                          <a:effectLst/>
                          <a:latin typeface="Arial" charset="0"/>
                          <a:cs typeface="Arial" charset="0"/>
                        </a:rPr>
                        <a:t> </a:t>
                      </a:r>
                      <a:r>
                        <a:rPr kumimoji="0" lang="ar-SA" altLang="zh-CN" sz="2800" b="0" i="0" u="none" strike="noStrike" cap="none" normalizeH="0" baseline="0" dirty="0">
                          <a:ln>
                            <a:noFill/>
                          </a:ln>
                          <a:solidFill>
                            <a:srgbClr val="FFFFFF"/>
                          </a:solidFill>
                          <a:effectLst/>
                          <a:latin typeface="Arial" charset="0"/>
                          <a:cs typeface="Arial" charset="0"/>
                        </a:rPr>
                        <a:t>مريم</a:t>
                      </a:r>
                      <a:r>
                        <a:rPr kumimoji="0" lang="ar-EG" sz="2800" b="0" i="0" u="none" strike="noStrike" cap="none" normalizeH="0" baseline="0" dirty="0">
                          <a:ln>
                            <a:noFill/>
                          </a:ln>
                          <a:solidFill>
                            <a:srgbClr val="FFFFFF"/>
                          </a:solidFill>
                          <a:effectLst/>
                          <a:latin typeface="Arial" charset="0"/>
                          <a:cs typeface="Arial" charset="0"/>
                        </a:rPr>
                        <a:t>،</a:t>
                      </a:r>
                      <a:endParaRPr kumimoji="0" lang="fr-FR" altLang="zh-CN" sz="28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2800" b="0" i="0" u="none" strike="noStrike" cap="none" normalizeH="0" baseline="0" dirty="0">
                          <a:ln>
                            <a:noFill/>
                          </a:ln>
                          <a:solidFill>
                            <a:srgbClr val="FFFFFF"/>
                          </a:solidFill>
                          <a:effectLst/>
                          <a:latin typeface="Arial" charset="0"/>
                          <a:cs typeface="Arial" charset="0"/>
                        </a:rPr>
                        <a:t>الحمامة الحسنة</a:t>
                      </a:r>
                      <a:r>
                        <a:rPr kumimoji="0" lang="ar-EG" sz="2800" b="0" i="0" u="none" strike="noStrike" cap="none" normalizeH="0" baseline="0" dirty="0">
                          <a:ln>
                            <a:noFill/>
                          </a:ln>
                          <a:solidFill>
                            <a:srgbClr val="FFFFFF"/>
                          </a:solidFill>
                          <a:effectLst/>
                          <a:latin typeface="Arial" charset="0"/>
                          <a:cs typeface="Arial" charset="0"/>
                        </a:rPr>
                        <a:t>،</a:t>
                      </a:r>
                      <a:endParaRPr kumimoji="0" lang="ar-EG" altLang="zh-CN" sz="28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2800" b="0" i="0" u="none" strike="noStrike" cap="none" normalizeH="0" baseline="0" dirty="0">
                          <a:ln>
                            <a:noFill/>
                          </a:ln>
                          <a:solidFill>
                            <a:srgbClr val="FFFFFF"/>
                          </a:solidFill>
                          <a:effectLst/>
                          <a:latin typeface="Arial" charset="0"/>
                          <a:cs typeface="Arial" charset="0"/>
                        </a:rPr>
                        <a:t> التي وَلَدَتْ لنا</a:t>
                      </a:r>
                      <a:r>
                        <a:rPr kumimoji="0" lang="ar-EG" sz="2800" b="0" i="0" u="none" strike="noStrike" cap="none" normalizeH="0" baseline="0" dirty="0">
                          <a:ln>
                            <a:noFill/>
                          </a:ln>
                          <a:solidFill>
                            <a:srgbClr val="FFFFFF"/>
                          </a:solidFill>
                          <a:effectLst/>
                          <a:latin typeface="Arial" charset="0"/>
                          <a:cs typeface="Arial" charset="0"/>
                        </a:rPr>
                        <a:t>،</a:t>
                      </a:r>
                      <a:endParaRPr kumimoji="0" lang="fr-FR" altLang="zh-CN" sz="28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2800" b="0" i="0" u="none" strike="noStrike" cap="none" normalizeH="0" baseline="0" dirty="0">
                          <a:ln>
                            <a:noFill/>
                          </a:ln>
                          <a:solidFill>
                            <a:srgbClr val="FFFFFF"/>
                          </a:solidFill>
                          <a:effectLst/>
                          <a:latin typeface="Arial" charset="0"/>
                          <a:cs typeface="Arial" charset="0"/>
                        </a:rPr>
                        <a:t>الله الكلمة</a:t>
                      </a:r>
                      <a:r>
                        <a:rPr kumimoji="0" lang="ar-EG" sz="2800" b="0" i="0" u="none" strike="noStrike" cap="none" normalizeH="0" baseline="0" dirty="0">
                          <a:ln>
                            <a:noFill/>
                          </a:ln>
                          <a:solidFill>
                            <a:srgbClr val="FFFFFF"/>
                          </a:solidFill>
                          <a:effectLst/>
                          <a:latin typeface="Arial" charset="0"/>
                          <a:cs typeface="Arial" charset="0"/>
                        </a:rPr>
                        <a:t>.</a:t>
                      </a:r>
                      <a:endParaRPr kumimoji="0" lang="ar-SA" altLang="zh-CN" sz="2800" b="0" i="0" u="none" strike="noStrike" cap="none" normalizeH="0" baseline="0" dirty="0">
                        <a:ln>
                          <a:noFill/>
                        </a:ln>
                        <a:solidFill>
                          <a:srgbClr val="FFFFFF"/>
                        </a:solidFill>
                        <a:effectLst/>
                        <a:latin typeface="Arial" charset="0"/>
                        <a:cs typeface="Arial" charset="0"/>
                      </a:endParaRPr>
                    </a:p>
                  </a:txBody>
                  <a:tcPr marT="34290" marB="3429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459126">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FR" sz="4000" b="0" i="0" u="none" strike="noStrike" cap="none" normalizeH="0" baseline="0" dirty="0">
                          <a:ln>
                            <a:noFill/>
                          </a:ln>
                          <a:solidFill>
                            <a:srgbClr val="FFFF00"/>
                          </a:solidFill>
                          <a:effectLst/>
                          <a:latin typeface="Coptic1" pitchFamily="2" charset="0"/>
                          <a:cs typeface="Arial" charset="0"/>
                        </a:rPr>
                        <a:t>&lt;</a:t>
                      </a:r>
                      <a:r>
                        <a:rPr kumimoji="0" lang="fr-FR" sz="4000" b="0" i="0" u="none" strike="noStrike" cap="none" normalizeH="0" baseline="0" dirty="0" err="1">
                          <a:ln>
                            <a:noFill/>
                          </a:ln>
                          <a:solidFill>
                            <a:srgbClr val="FFFF00"/>
                          </a:solidFill>
                          <a:effectLst/>
                          <a:latin typeface="Coptic1" pitchFamily="2" charset="0"/>
                          <a:cs typeface="Arial" charset="0"/>
                        </a:rPr>
                        <a:t>ere</a:t>
                      </a:r>
                      <a:r>
                        <a:rPr kumimoji="0" lang="fr-FR" sz="4000" b="0" i="0" u="none" strike="noStrike" cap="none" normalizeH="0" baseline="0" dirty="0">
                          <a:ln>
                            <a:noFill/>
                          </a:ln>
                          <a:solidFill>
                            <a:srgbClr val="FFFF00"/>
                          </a:solidFill>
                          <a:effectLst/>
                          <a:latin typeface="Coptic1" pitchFamily="2" charset="0"/>
                          <a:cs typeface="Arial" charset="0"/>
                        </a:rPr>
                        <a:t> ne Maria~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4000" b="0" i="0" u="none" strike="noStrike" cap="none" normalizeH="0" baseline="0" dirty="0">
                          <a:ln>
                            <a:noFill/>
                          </a:ln>
                          <a:solidFill>
                            <a:srgbClr val="FFFF00"/>
                          </a:solidFill>
                          <a:effectLst/>
                          <a:latin typeface="Coptic1" pitchFamily="2" charset="0"/>
                          <a:cs typeface="Arial" charset="0"/>
                        </a:rPr>
                        <a:t>][</a:t>
                      </a:r>
                      <a:r>
                        <a:rPr kumimoji="0" lang="fr-FR" sz="4000" b="0" i="0" u="none" strike="noStrike" cap="none" normalizeH="0" baseline="0" dirty="0" err="1">
                          <a:ln>
                            <a:noFill/>
                          </a:ln>
                          <a:solidFill>
                            <a:srgbClr val="FFFF00"/>
                          </a:solidFill>
                          <a:effectLst/>
                          <a:latin typeface="Coptic1" pitchFamily="2" charset="0"/>
                          <a:cs typeface="Arial" charset="0"/>
                        </a:rPr>
                        <a:t>rompi</a:t>
                      </a:r>
                      <a:r>
                        <a:rPr kumimoji="0" lang="fr-FR" sz="4000" b="0" i="0" u="none" strike="noStrike" cap="none" normalizeH="0" baseline="0" dirty="0">
                          <a:ln>
                            <a:noFill/>
                          </a:ln>
                          <a:solidFill>
                            <a:srgbClr val="FFFF00"/>
                          </a:solidFill>
                          <a:effectLst/>
                          <a:latin typeface="Coptic1" pitchFamily="2" charset="0"/>
                          <a:cs typeface="Arial" charset="0"/>
                        </a:rPr>
                        <a:t> </a:t>
                      </a:r>
                      <a:r>
                        <a:rPr kumimoji="0" lang="fr-FR" sz="4000" b="0" i="0" u="none" strike="noStrike" cap="none" normalizeH="0" baseline="0" dirty="0" err="1">
                          <a:ln>
                            <a:noFill/>
                          </a:ln>
                          <a:solidFill>
                            <a:srgbClr val="FFFF00"/>
                          </a:solidFill>
                          <a:effectLst/>
                          <a:latin typeface="Coptic1" pitchFamily="2" charset="0"/>
                          <a:cs typeface="Arial" charset="0"/>
                        </a:rPr>
                        <a:t>eynecwc</a:t>
                      </a:r>
                      <a:r>
                        <a:rPr kumimoji="0" lang="fr-FR"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4000" b="0" i="0" u="none" strike="noStrike" cap="none" normalizeH="0" baseline="0" dirty="0">
                          <a:ln>
                            <a:noFill/>
                          </a:ln>
                          <a:solidFill>
                            <a:srgbClr val="FFFF00"/>
                          </a:solidFill>
                          <a:effectLst/>
                          <a:latin typeface="Coptic1" pitchFamily="2" charset="0"/>
                          <a:cs typeface="Arial" charset="0"/>
                        </a:rPr>
                        <a:t>y/</a:t>
                      </a:r>
                      <a:r>
                        <a:rPr kumimoji="0" lang="fr-FR" sz="4000" b="0" i="0" u="none" strike="noStrike" cap="none" normalizeH="0" baseline="0" dirty="0" err="1">
                          <a:ln>
                            <a:noFill/>
                          </a:ln>
                          <a:solidFill>
                            <a:srgbClr val="FFFF00"/>
                          </a:solidFill>
                          <a:effectLst/>
                          <a:latin typeface="Coptic1" pitchFamily="2" charset="0"/>
                          <a:cs typeface="Arial" charset="0"/>
                        </a:rPr>
                        <a:t>etacmici</a:t>
                      </a:r>
                      <a:r>
                        <a:rPr kumimoji="0" lang="fr-FR" sz="4000" b="0" i="0" u="none" strike="noStrike" cap="none" normalizeH="0" baseline="0" dirty="0">
                          <a:ln>
                            <a:noFill/>
                          </a:ln>
                          <a:solidFill>
                            <a:srgbClr val="FFFF00"/>
                          </a:solidFill>
                          <a:effectLst/>
                          <a:latin typeface="Coptic1" pitchFamily="2" charset="0"/>
                          <a:cs typeface="Arial" charset="0"/>
                        </a:rPr>
                        <a:t> nan :</a:t>
                      </a:r>
                      <a:br>
                        <a:rPr kumimoji="0" lang="fr-FR" sz="4000" b="0" i="0" u="none" strike="noStrike" cap="none" normalizeH="0" baseline="0" dirty="0">
                          <a:ln>
                            <a:noFill/>
                          </a:ln>
                          <a:solidFill>
                            <a:srgbClr val="FFFF00"/>
                          </a:solidFill>
                          <a:effectLst/>
                          <a:latin typeface="Coptic1" pitchFamily="2" charset="0"/>
                          <a:cs typeface="Arial" charset="0"/>
                        </a:rPr>
                      </a:br>
                      <a:r>
                        <a:rPr kumimoji="0" lang="fr-FR" sz="4000" b="0" i="0" u="none" strike="noStrike" cap="none" normalizeH="0" baseline="0" dirty="0" err="1">
                          <a:ln>
                            <a:noFill/>
                          </a:ln>
                          <a:solidFill>
                            <a:srgbClr val="FFFF00"/>
                          </a:solidFill>
                          <a:effectLst/>
                          <a:latin typeface="Coptic1" pitchFamily="2" charset="0"/>
                          <a:cs typeface="Arial" charset="0"/>
                        </a:rPr>
                        <a:t>m~V</a:t>
                      </a:r>
                      <a:r>
                        <a:rPr kumimoji="0" lang="fr-FR" sz="4000" b="0" i="0" u="none" strike="noStrike" cap="none" normalizeH="0" baseline="0" dirty="0">
                          <a:ln>
                            <a:noFill/>
                          </a:ln>
                          <a:solidFill>
                            <a:srgbClr val="FFFF00"/>
                          </a:solidFill>
                          <a:effectLst/>
                          <a:latin typeface="Coptic1" pitchFamily="2" charset="0"/>
                          <a:cs typeface="Arial" charset="0"/>
                        </a:rPr>
                        <a:t>~} </a:t>
                      </a:r>
                      <a:r>
                        <a:rPr kumimoji="0" lang="fr-FR" sz="4000" b="0" i="0" u="none" strike="noStrike" cap="none" normalizeH="0" baseline="0" dirty="0" err="1">
                          <a:ln>
                            <a:noFill/>
                          </a:ln>
                          <a:solidFill>
                            <a:srgbClr val="FFFF00"/>
                          </a:solidFill>
                          <a:effectLst/>
                          <a:latin typeface="Coptic1" pitchFamily="2" charset="0"/>
                          <a:cs typeface="Arial" charset="0"/>
                        </a:rPr>
                        <a:t>PiLogoc</a:t>
                      </a:r>
                      <a:r>
                        <a:rPr kumimoji="0" lang="fr-FR" sz="4000" b="0" i="0" u="none" strike="noStrike" cap="none" normalizeH="0" baseline="0" dirty="0">
                          <a:ln>
                            <a:noFill/>
                          </a:ln>
                          <a:solidFill>
                            <a:srgbClr val="FFFF00"/>
                          </a:solidFill>
                          <a:effectLst/>
                          <a:latin typeface="Coptic1" pitchFamily="2" charset="0"/>
                          <a:cs typeface="Arial" charset="0"/>
                        </a:rPr>
                        <a:t>.</a:t>
                      </a:r>
                      <a:endParaRPr kumimoji="0" lang="en-US" sz="4000" b="0" i="0" u="none" strike="noStrike" cap="none" normalizeH="0" baseline="0" dirty="0">
                        <a:ln>
                          <a:noFill/>
                        </a:ln>
                        <a:solidFill>
                          <a:srgbClr val="FFFF00"/>
                        </a:solidFill>
                        <a:effectLst/>
                        <a:latin typeface="Coptic1" pitchFamily="2" charset="0"/>
                        <a:cs typeface="Arial" charset="0"/>
                      </a:endParaRP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5" name="Group 25">
            <a:extLst>
              <a:ext uri="{FF2B5EF4-FFF2-40B4-BE49-F238E27FC236}">
                <a16:creationId xmlns:a16="http://schemas.microsoft.com/office/drawing/2014/main" id="{7BFCD181-834C-5CEA-4EBA-ADBCCB71FFCD}"/>
              </a:ext>
            </a:extLst>
          </p:cNvPr>
          <p:cNvGraphicFramePr>
            <a:graphicFrameLocks noGrp="1"/>
          </p:cNvGraphicFramePr>
          <p:nvPr>
            <p:extLst>
              <p:ext uri="{D42A27DB-BD31-4B8C-83A1-F6EECF244321}">
                <p14:modId xmlns:p14="http://schemas.microsoft.com/office/powerpoint/2010/main" val="862802711"/>
              </p:ext>
            </p:extLst>
          </p:nvPr>
        </p:nvGraphicFramePr>
        <p:xfrm>
          <a:off x="1257300" y="84075"/>
          <a:ext cx="6629400" cy="288036"/>
        </p:xfrm>
        <a:graphic>
          <a:graphicData uri="http://schemas.openxmlformats.org/drawingml/2006/table">
            <a:tbl>
              <a:tblPr/>
              <a:tblGrid>
                <a:gridCol w="6629400">
                  <a:extLst>
                    <a:ext uri="{9D8B030D-6E8A-4147-A177-3AD203B41FA5}">
                      <a16:colId xmlns:a16="http://schemas.microsoft.com/office/drawing/2014/main" val="20000"/>
                    </a:ext>
                  </a:extLst>
                </a:gridCol>
              </a:tblGrid>
              <a:tr h="176578">
                <a:tc>
                  <a:txBody>
                    <a:bodyPr/>
                    <a:lstStyle/>
                    <a:p>
                      <a:pPr lvl="0" algn="ctr" defTabSz="914400" fontAlgn="base">
                        <a:lnSpc>
                          <a:spcPct val="80000"/>
                        </a:lnSpc>
                        <a:spcBef>
                          <a:spcPct val="0"/>
                        </a:spcBef>
                        <a:spcAft>
                          <a:spcPct val="0"/>
                        </a:spcAft>
                        <a:defRPr/>
                      </a:pPr>
                      <a:r>
                        <a:rPr kumimoji="0" lang="fr-FR" sz="1800" b="0" i="0" u="none" strike="noStrike" cap="none" normalizeH="0" baseline="0" dirty="0">
                          <a:ln>
                            <a:noFill/>
                          </a:ln>
                          <a:solidFill>
                            <a:srgbClr val="FFFFFF"/>
                          </a:solidFill>
                          <a:effectLst/>
                          <a:latin typeface="Arial" charset="0"/>
                          <a:cs typeface="Arial" charset="0"/>
                        </a:rPr>
                        <a:t>La Vierge Maire - </a:t>
                      </a:r>
                      <a:r>
                        <a:rPr kumimoji="0" lang="ar-AE" sz="1800" b="0" i="0" u="none" strike="noStrike" cap="none" normalizeH="0" baseline="0" dirty="0">
                          <a:ln>
                            <a:noFill/>
                          </a:ln>
                          <a:solidFill>
                            <a:srgbClr val="FFFFFF"/>
                          </a:solidFill>
                          <a:effectLst/>
                          <a:latin typeface="Arial" charset="0"/>
                          <a:cs typeface="Arial" charset="0"/>
                        </a:rPr>
                        <a:t>العذراء مريم</a:t>
                      </a:r>
                      <a:endParaRPr lang="en-CA" sz="1800" dirty="0">
                        <a:solidFill>
                          <a:srgbClr val="FFFFFF"/>
                        </a:solidFill>
                        <a:latin typeface="Arial" charset="0"/>
                        <a:cs typeface="Arial" charset="0"/>
                      </a:endParaRPr>
                    </a:p>
                  </a:txBody>
                  <a:tcPr marT="34290" marB="3429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930554172"/>
      </p:ext>
    </p:extLst>
  </p:cSld>
  <p:clrMapOvr>
    <a:masterClrMapping/>
  </p:clrMapOvr>
  <p:transition advClick="0"/>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63818" name="Group 42"/>
          <p:cNvGraphicFramePr>
            <a:graphicFrameLocks noGrp="1"/>
          </p:cNvGraphicFramePr>
          <p:nvPr>
            <p:extLst>
              <p:ext uri="{D42A27DB-BD31-4B8C-83A1-F6EECF244321}">
                <p14:modId xmlns:p14="http://schemas.microsoft.com/office/powerpoint/2010/main" val="570169931"/>
              </p:ext>
            </p:extLst>
          </p:nvPr>
        </p:nvGraphicFramePr>
        <p:xfrm>
          <a:off x="0" y="369280"/>
          <a:ext cx="9144000" cy="4338668"/>
        </p:xfrm>
        <a:graphic>
          <a:graphicData uri="http://schemas.openxmlformats.org/drawingml/2006/table">
            <a:tbl>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1490025773"/>
                    </a:ext>
                  </a:extLst>
                </a:gridCol>
              </a:tblGrid>
              <a:tr h="18316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pitchFamily="34" charset="0"/>
                        </a:rPr>
                        <a:t>Salut </a:t>
                      </a:r>
                      <a:r>
                        <a:rPr kumimoji="0" lang="fr-CA" sz="2400" b="0" i="0" u="none" strike="noStrike" cap="none" normalizeH="0" baseline="0" dirty="0">
                          <a:ln>
                            <a:noFill/>
                          </a:ln>
                          <a:solidFill>
                            <a:srgbClr val="FFFFFF"/>
                          </a:solidFill>
                          <a:effectLst/>
                          <a:latin typeface="Arial" charset="0"/>
                          <a:cs typeface="Arial" charset="0"/>
                        </a:rPr>
                        <a:t>à</a:t>
                      </a:r>
                      <a:r>
                        <a:rPr kumimoji="0" lang="fr-CA" sz="2400" b="0" i="0" u="none" strike="noStrike" cap="none" normalizeH="0" baseline="0" dirty="0">
                          <a:ln>
                            <a:noFill/>
                          </a:ln>
                          <a:solidFill>
                            <a:srgbClr val="FFFFFF"/>
                          </a:solidFill>
                          <a:effectLst/>
                          <a:latin typeface="Arial" charset="0"/>
                          <a:cs typeface="Arial" pitchFamily="34" charset="0"/>
                        </a:rPr>
                        <a:t> toi Marie,</a:t>
                      </a:r>
                      <a:br>
                        <a:rPr kumimoji="0" lang="fr-CA" sz="2400" b="0" i="0" u="none" strike="noStrike" cap="none" normalizeH="0" baseline="0" dirty="0">
                          <a:ln>
                            <a:noFill/>
                          </a:ln>
                          <a:solidFill>
                            <a:srgbClr val="FFFFFF"/>
                          </a:solidFill>
                          <a:effectLst/>
                          <a:latin typeface="Arial" charset="0"/>
                          <a:cs typeface="Arial" pitchFamily="34" charset="0"/>
                        </a:rPr>
                      </a:br>
                      <a:r>
                        <a:rPr kumimoji="0" lang="fr-CA" sz="2400" b="0" i="0" u="none" strike="noStrike" cap="none" normalizeH="0" baseline="0" dirty="0">
                          <a:ln>
                            <a:noFill/>
                          </a:ln>
                          <a:solidFill>
                            <a:srgbClr val="FFFFFF"/>
                          </a:solidFill>
                          <a:effectLst/>
                          <a:latin typeface="Arial" charset="0"/>
                          <a:cs typeface="Arial" pitchFamily="34" charset="0"/>
                        </a:rPr>
                        <a:t>un saint salut.</a:t>
                      </a:r>
                      <a:br>
                        <a:rPr kumimoji="0" lang="fr-CA" sz="2400" b="0" i="0" u="none" strike="noStrike" cap="none" normalizeH="0" baseline="0" dirty="0">
                          <a:ln>
                            <a:noFill/>
                          </a:ln>
                          <a:solidFill>
                            <a:srgbClr val="FFFFFF"/>
                          </a:solidFill>
                          <a:effectLst/>
                          <a:latin typeface="Arial" charset="0"/>
                          <a:cs typeface="Arial" pitchFamily="34" charset="0"/>
                        </a:rPr>
                      </a:br>
                      <a:r>
                        <a:rPr kumimoji="0" lang="fr-CA" sz="2400" b="0" i="0" u="none" strike="noStrike" cap="none" normalizeH="0" baseline="0" dirty="0">
                          <a:ln>
                            <a:noFill/>
                          </a:ln>
                          <a:solidFill>
                            <a:srgbClr val="FFFFFF"/>
                          </a:solidFill>
                          <a:effectLst/>
                          <a:latin typeface="Arial" charset="0"/>
                          <a:cs typeface="Arial" pitchFamily="34" charset="0"/>
                        </a:rPr>
                        <a:t>Salut </a:t>
                      </a:r>
                      <a:r>
                        <a:rPr kumimoji="0" lang="fr-CA" sz="2400" b="0" i="0" u="none" strike="noStrike" cap="none" normalizeH="0" baseline="0" dirty="0">
                          <a:ln>
                            <a:noFill/>
                          </a:ln>
                          <a:solidFill>
                            <a:srgbClr val="FFFFFF"/>
                          </a:solidFill>
                          <a:effectLst/>
                          <a:latin typeface="Arial" charset="0"/>
                          <a:cs typeface="Arial" charset="0"/>
                        </a:rPr>
                        <a:t>à</a:t>
                      </a:r>
                      <a:r>
                        <a:rPr kumimoji="0" lang="fr-CA" sz="2400" b="0" i="0" u="none" strike="noStrike" cap="none" normalizeH="0" baseline="0" dirty="0">
                          <a:ln>
                            <a:noFill/>
                          </a:ln>
                          <a:solidFill>
                            <a:srgbClr val="FFFFFF"/>
                          </a:solidFill>
                          <a:effectLst/>
                          <a:latin typeface="Arial" charset="0"/>
                          <a:cs typeface="Arial" pitchFamily="34" charset="0"/>
                        </a:rPr>
                        <a:t> toi Marie,</a:t>
                      </a:r>
                      <a:br>
                        <a:rPr kumimoji="0" lang="fr-CA" sz="2400" b="0" i="0" u="none" strike="noStrike" cap="none" normalizeH="0" baseline="0" dirty="0">
                          <a:ln>
                            <a:noFill/>
                          </a:ln>
                          <a:solidFill>
                            <a:srgbClr val="FFFFFF"/>
                          </a:solidFill>
                          <a:effectLst/>
                          <a:latin typeface="Arial" charset="0"/>
                          <a:cs typeface="Arial" pitchFamily="34" charset="0"/>
                        </a:rPr>
                      </a:br>
                      <a:r>
                        <a:rPr kumimoji="0" lang="fr-CA" sz="2400" b="0" i="0" u="none" strike="noStrike" cap="none" normalizeH="0" baseline="0" dirty="0">
                          <a:ln>
                            <a:noFill/>
                          </a:ln>
                          <a:solidFill>
                            <a:srgbClr val="FFFFFF"/>
                          </a:solidFill>
                          <a:effectLst/>
                          <a:latin typeface="Arial" charset="0"/>
                          <a:cs typeface="Arial" pitchFamily="34" charset="0"/>
                        </a:rPr>
                        <a:t>la mère du Saint.</a:t>
                      </a:r>
                    </a:p>
                  </a:txBody>
                  <a:tcPr marT="34290" marB="3429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altLang="zh-CN" sz="2800" b="0" i="0" u="none" strike="noStrike" cap="none" normalizeH="0" baseline="0" dirty="0">
                          <a:ln>
                            <a:noFill/>
                          </a:ln>
                          <a:solidFill>
                            <a:srgbClr val="FFFFFF"/>
                          </a:solidFill>
                          <a:effectLst/>
                          <a:latin typeface="Arial" charset="0"/>
                          <a:cs typeface="Arial" charset="0"/>
                        </a:rPr>
                        <a:t>السلام لكِ يا</a:t>
                      </a:r>
                      <a:r>
                        <a:rPr kumimoji="0" lang="fr-FR" altLang="zh-CN" sz="2800" b="0" i="0" u="none" strike="noStrike" cap="none" normalizeH="0" baseline="0" dirty="0">
                          <a:ln>
                            <a:noFill/>
                          </a:ln>
                          <a:solidFill>
                            <a:srgbClr val="FFFFFF"/>
                          </a:solidFill>
                          <a:effectLst/>
                          <a:latin typeface="Arial" charset="0"/>
                          <a:cs typeface="Arial" charset="0"/>
                        </a:rPr>
                        <a:t> </a:t>
                      </a:r>
                      <a:r>
                        <a:rPr kumimoji="0" lang="ar-SA" altLang="zh-CN" sz="2800" b="0" i="0" u="none" strike="noStrike" cap="none" normalizeH="0" baseline="0" dirty="0">
                          <a:ln>
                            <a:noFill/>
                          </a:ln>
                          <a:solidFill>
                            <a:srgbClr val="FFFFFF"/>
                          </a:solidFill>
                          <a:effectLst/>
                          <a:latin typeface="Arial" charset="0"/>
                          <a:cs typeface="Arial" charset="0"/>
                        </a:rPr>
                        <a:t>مريم</a:t>
                      </a:r>
                      <a:r>
                        <a:rPr kumimoji="0" lang="ar-EG" sz="2800" b="0" i="0" u="none" strike="noStrike" cap="none" normalizeH="0" baseline="0" dirty="0">
                          <a:ln>
                            <a:noFill/>
                          </a:ln>
                          <a:solidFill>
                            <a:srgbClr val="FFFFFF"/>
                          </a:solidFill>
                          <a:effectLst/>
                          <a:latin typeface="Arial" charset="0"/>
                          <a:cs typeface="Arial" charset="0"/>
                        </a:rPr>
                        <a:t>،</a:t>
                      </a:r>
                      <a:br>
                        <a:rPr kumimoji="0" lang="fr-FR" sz="2800" b="0" i="0" u="none" strike="noStrike" cap="none" normalizeH="0" baseline="0" dirty="0">
                          <a:ln>
                            <a:noFill/>
                          </a:ln>
                          <a:solidFill>
                            <a:srgbClr val="FFFFFF"/>
                          </a:solidFill>
                          <a:effectLst/>
                          <a:latin typeface="Arial" charset="0"/>
                          <a:cs typeface="Arial" charset="0"/>
                        </a:rPr>
                      </a:br>
                      <a:r>
                        <a:rPr kumimoji="0" lang="ar-SA" altLang="zh-CN" sz="2800" b="0" i="0" u="none" strike="noStrike" cap="none" normalizeH="0" baseline="0" dirty="0">
                          <a:ln>
                            <a:noFill/>
                          </a:ln>
                          <a:solidFill>
                            <a:srgbClr val="FFFFFF"/>
                          </a:solidFill>
                          <a:effectLst/>
                          <a:latin typeface="Arial" charset="0"/>
                          <a:cs typeface="Arial" charset="0"/>
                        </a:rPr>
                        <a:t>بسلامٍ مُقدَّس</a:t>
                      </a:r>
                      <a:r>
                        <a:rPr kumimoji="0" lang="ar-EG" sz="2800" b="0" i="0" u="none" strike="noStrike" cap="none" normalizeH="0" baseline="0" dirty="0">
                          <a:ln>
                            <a:noFill/>
                          </a:ln>
                          <a:solidFill>
                            <a:srgbClr val="FFFFFF"/>
                          </a:solidFill>
                          <a:effectLst/>
                          <a:latin typeface="Arial" charset="0"/>
                          <a:cs typeface="Arial" charset="0"/>
                        </a:rPr>
                        <a:t>.</a:t>
                      </a:r>
                      <a:br>
                        <a:rPr kumimoji="0" lang="fr-FR" sz="2800" b="0" i="0" u="none" strike="noStrike" cap="none" normalizeH="0" baseline="0" dirty="0">
                          <a:ln>
                            <a:noFill/>
                          </a:ln>
                          <a:solidFill>
                            <a:srgbClr val="FFFFFF"/>
                          </a:solidFill>
                          <a:effectLst/>
                          <a:latin typeface="Arial" charset="0"/>
                          <a:cs typeface="Arial" charset="0"/>
                        </a:rPr>
                      </a:br>
                      <a:r>
                        <a:rPr kumimoji="0" lang="ar-SA" altLang="zh-CN" sz="2800" b="0" i="0" u="none" strike="noStrike" cap="none" normalizeH="0" baseline="0" dirty="0">
                          <a:ln>
                            <a:noFill/>
                          </a:ln>
                          <a:solidFill>
                            <a:srgbClr val="FFFFFF"/>
                          </a:solidFill>
                          <a:effectLst/>
                          <a:latin typeface="Arial" charset="0"/>
                          <a:cs typeface="Arial" charset="0"/>
                        </a:rPr>
                        <a:t>السلام لكِ يا</a:t>
                      </a:r>
                      <a:r>
                        <a:rPr kumimoji="0" lang="fr-FR" altLang="zh-CN" sz="2800" b="0" i="0" u="none" strike="noStrike" cap="none" normalizeH="0" baseline="0" dirty="0">
                          <a:ln>
                            <a:noFill/>
                          </a:ln>
                          <a:solidFill>
                            <a:srgbClr val="FFFFFF"/>
                          </a:solidFill>
                          <a:effectLst/>
                          <a:latin typeface="Arial" charset="0"/>
                          <a:cs typeface="Arial" charset="0"/>
                        </a:rPr>
                        <a:t> </a:t>
                      </a:r>
                      <a:r>
                        <a:rPr kumimoji="0" lang="ar-SA" altLang="zh-CN" sz="2800" b="0" i="0" u="none" strike="noStrike" cap="none" normalizeH="0" baseline="0" dirty="0">
                          <a:ln>
                            <a:noFill/>
                          </a:ln>
                          <a:solidFill>
                            <a:srgbClr val="FFFFFF"/>
                          </a:solidFill>
                          <a:effectLst/>
                          <a:latin typeface="Arial" charset="0"/>
                          <a:cs typeface="Arial" charset="0"/>
                        </a:rPr>
                        <a:t>مريم</a:t>
                      </a:r>
                      <a:r>
                        <a:rPr kumimoji="0" lang="ar-EG" sz="2800" b="0" i="0" u="none" strike="noStrike" cap="none" normalizeH="0" baseline="0" dirty="0">
                          <a:ln>
                            <a:noFill/>
                          </a:ln>
                          <a:solidFill>
                            <a:srgbClr val="FFFFFF"/>
                          </a:solidFill>
                          <a:effectLst/>
                          <a:latin typeface="Arial" charset="0"/>
                          <a:cs typeface="Arial" charset="0"/>
                        </a:rPr>
                        <a:t>،</a:t>
                      </a:r>
                      <a:br>
                        <a:rPr kumimoji="0" lang="fr-FR" sz="2800" b="0" i="0" u="none" strike="noStrike" cap="none" normalizeH="0" baseline="0" dirty="0">
                          <a:ln>
                            <a:noFill/>
                          </a:ln>
                          <a:solidFill>
                            <a:srgbClr val="FFFFFF"/>
                          </a:solidFill>
                          <a:effectLst/>
                          <a:latin typeface="Arial" charset="0"/>
                          <a:cs typeface="Arial" charset="0"/>
                        </a:rPr>
                      </a:br>
                      <a:r>
                        <a:rPr kumimoji="0" lang="ar-SA" altLang="zh-CN" sz="2800" b="0" i="0" u="none" strike="noStrike" cap="none" normalizeH="0" baseline="0" dirty="0">
                          <a:ln>
                            <a:noFill/>
                          </a:ln>
                          <a:solidFill>
                            <a:srgbClr val="FFFFFF"/>
                          </a:solidFill>
                          <a:effectLst/>
                          <a:latin typeface="Arial" charset="0"/>
                          <a:cs typeface="Arial" charset="0"/>
                        </a:rPr>
                        <a:t>أُم القُدُّوس</a:t>
                      </a:r>
                      <a:r>
                        <a:rPr kumimoji="0" lang="ar-EG" sz="2800" b="0" i="0" u="none" strike="noStrike" cap="none" normalizeH="0" baseline="0" dirty="0">
                          <a:ln>
                            <a:noFill/>
                          </a:ln>
                          <a:solidFill>
                            <a:srgbClr val="FFFFFF"/>
                          </a:solidFill>
                          <a:effectLst/>
                          <a:latin typeface="Arial" charset="0"/>
                          <a:cs typeface="Arial" charset="0"/>
                        </a:rPr>
                        <a:t>.</a:t>
                      </a:r>
                      <a:endParaRPr kumimoji="0" lang="ar-SA" altLang="zh-CN" sz="2800" b="0" i="0" u="none" strike="noStrike" cap="none" normalizeH="0" baseline="0" dirty="0">
                        <a:ln>
                          <a:noFill/>
                        </a:ln>
                        <a:solidFill>
                          <a:srgbClr val="FFFFFF"/>
                        </a:solidFill>
                        <a:effectLst/>
                        <a:latin typeface="Arial" charset="0"/>
                        <a:cs typeface="Arial" charset="0"/>
                      </a:endParaRPr>
                    </a:p>
                  </a:txBody>
                  <a:tcPr marT="34290" marB="3429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433786">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4000" b="0" i="0" u="none" strike="noStrike" cap="none" normalizeH="0" baseline="0" dirty="0">
                          <a:ln>
                            <a:noFill/>
                          </a:ln>
                          <a:solidFill>
                            <a:srgbClr val="FFFF00"/>
                          </a:solidFill>
                          <a:effectLst/>
                          <a:latin typeface="Coptic1" pitchFamily="2" charset="0"/>
                          <a:cs typeface="Arial" charset="0"/>
                        </a:rPr>
                        <a:t>&lt;</a:t>
                      </a:r>
                      <a:r>
                        <a:rPr kumimoji="0" lang="fr-FR" sz="4000" b="0" i="0" u="none" strike="noStrike" cap="none" normalizeH="0" baseline="0" dirty="0" err="1">
                          <a:ln>
                            <a:noFill/>
                          </a:ln>
                          <a:solidFill>
                            <a:srgbClr val="FFFF00"/>
                          </a:solidFill>
                          <a:effectLst/>
                          <a:latin typeface="Coptic1" pitchFamily="2" charset="0"/>
                          <a:cs typeface="Arial" charset="0"/>
                        </a:rPr>
                        <a:t>ere</a:t>
                      </a:r>
                      <a:r>
                        <a:rPr kumimoji="0" lang="fr-FR" sz="4000" b="0" i="0" u="none" strike="noStrike" cap="none" normalizeH="0" baseline="0" dirty="0">
                          <a:ln>
                            <a:noFill/>
                          </a:ln>
                          <a:solidFill>
                            <a:srgbClr val="FFFF00"/>
                          </a:solidFill>
                          <a:effectLst/>
                          <a:latin typeface="Coptic1" pitchFamily="2" charset="0"/>
                          <a:cs typeface="Arial" charset="0"/>
                        </a:rPr>
                        <a:t> ne Maria~ :</a:t>
                      </a:r>
                      <a:br>
                        <a:rPr kumimoji="0" lang="fr-FR" sz="4000" b="0" i="0" u="none" strike="noStrike" cap="none" normalizeH="0" baseline="0" dirty="0">
                          <a:ln>
                            <a:noFill/>
                          </a:ln>
                          <a:solidFill>
                            <a:srgbClr val="FFFF00"/>
                          </a:solidFill>
                          <a:effectLst/>
                          <a:latin typeface="Coptic1" pitchFamily="2" charset="0"/>
                          <a:cs typeface="Arial" charset="0"/>
                        </a:rPr>
                      </a:br>
                      <a:r>
                        <a:rPr kumimoji="0" lang="fr-FR" sz="4000" b="0" i="0" u="none" strike="noStrike" cap="none" normalizeH="0" baseline="0" dirty="0" err="1">
                          <a:ln>
                            <a:noFill/>
                          </a:ln>
                          <a:solidFill>
                            <a:srgbClr val="FFFF00"/>
                          </a:solidFill>
                          <a:effectLst/>
                          <a:latin typeface="Coptic1" pitchFamily="2" charset="0"/>
                          <a:cs typeface="Arial" charset="0"/>
                        </a:rPr>
                        <a:t>qen</a:t>
                      </a:r>
                      <a:r>
                        <a:rPr kumimoji="0" lang="fr-FR" sz="4000" b="0" i="0" u="none" strike="noStrike" cap="none" normalizeH="0" baseline="0" dirty="0">
                          <a:ln>
                            <a:noFill/>
                          </a:ln>
                          <a:solidFill>
                            <a:srgbClr val="FFFF00"/>
                          </a:solidFill>
                          <a:effectLst/>
                          <a:latin typeface="Coptic1" pitchFamily="2" charset="0"/>
                          <a:cs typeface="Arial" charset="0"/>
                        </a:rPr>
                        <a:t> </a:t>
                      </a:r>
                      <a:r>
                        <a:rPr kumimoji="0" lang="fr-FR" sz="4000" b="0" i="0" u="none" strike="noStrike" cap="none" normalizeH="0" baseline="0" dirty="0" err="1">
                          <a:ln>
                            <a:noFill/>
                          </a:ln>
                          <a:solidFill>
                            <a:srgbClr val="FFFF00"/>
                          </a:solidFill>
                          <a:effectLst/>
                          <a:latin typeface="Coptic1" pitchFamily="2" charset="0"/>
                          <a:cs typeface="Arial" charset="0"/>
                        </a:rPr>
                        <a:t>ou,ere</a:t>
                      </a:r>
                      <a:r>
                        <a:rPr kumimoji="0" lang="fr-FR" sz="4000" b="0" i="0" u="none" strike="noStrike" cap="none" normalizeH="0" baseline="0" dirty="0">
                          <a:ln>
                            <a:noFill/>
                          </a:ln>
                          <a:solidFill>
                            <a:srgbClr val="FFFF00"/>
                          </a:solidFill>
                          <a:effectLst/>
                          <a:latin typeface="Coptic1" pitchFamily="2" charset="0"/>
                          <a:cs typeface="Arial" charset="0"/>
                        </a:rPr>
                        <a:t> </a:t>
                      </a:r>
                      <a:r>
                        <a:rPr kumimoji="0" lang="fr-FR" sz="4000" b="0" i="0" u="none" strike="noStrike" cap="none" normalizeH="0" baseline="0" dirty="0" err="1">
                          <a:ln>
                            <a:noFill/>
                          </a:ln>
                          <a:solidFill>
                            <a:srgbClr val="FFFF00"/>
                          </a:solidFill>
                          <a:effectLst/>
                          <a:latin typeface="Coptic1" pitchFamily="2" charset="0"/>
                          <a:cs typeface="Arial" charset="0"/>
                        </a:rPr>
                        <a:t>efouab</a:t>
                      </a:r>
                      <a:r>
                        <a:rPr kumimoji="0" lang="fr-FR" sz="4000" b="0" i="0" u="none" strike="noStrike" cap="none" normalizeH="0" baseline="0" dirty="0">
                          <a:ln>
                            <a:noFill/>
                          </a:ln>
                          <a:solidFill>
                            <a:srgbClr val="FFFF00"/>
                          </a:solidFill>
                          <a:effectLst/>
                          <a:latin typeface="Coptic1" pitchFamily="2" charset="0"/>
                          <a:cs typeface="Arial" charset="0"/>
                        </a:rPr>
                        <a:t> :</a:t>
                      </a:r>
                      <a:br>
                        <a:rPr kumimoji="0" lang="fr-FR" sz="4000" b="0" i="0" u="none" strike="noStrike" cap="none" normalizeH="0" baseline="0" dirty="0">
                          <a:ln>
                            <a:noFill/>
                          </a:ln>
                          <a:solidFill>
                            <a:srgbClr val="FFFF00"/>
                          </a:solidFill>
                          <a:effectLst/>
                          <a:latin typeface="Coptic1" pitchFamily="2" charset="0"/>
                          <a:cs typeface="Arial" charset="0"/>
                        </a:rPr>
                      </a:br>
                      <a:r>
                        <a:rPr kumimoji="0" lang="fr-FR" sz="4000" b="0" i="0" u="none" strike="noStrike" cap="none" normalizeH="0" baseline="0" dirty="0">
                          <a:ln>
                            <a:noFill/>
                          </a:ln>
                          <a:solidFill>
                            <a:srgbClr val="FFFF00"/>
                          </a:solidFill>
                          <a:effectLst/>
                          <a:latin typeface="Coptic1" pitchFamily="2" charset="0"/>
                          <a:cs typeface="Arial" charset="0"/>
                        </a:rPr>
                        <a:t>,</a:t>
                      </a:r>
                      <a:r>
                        <a:rPr kumimoji="0" lang="fr-FR" sz="4000" b="0" i="0" u="none" strike="noStrike" cap="none" normalizeH="0" baseline="0" dirty="0" err="1">
                          <a:ln>
                            <a:noFill/>
                          </a:ln>
                          <a:solidFill>
                            <a:srgbClr val="FFFF00"/>
                          </a:solidFill>
                          <a:effectLst/>
                          <a:latin typeface="Coptic1" pitchFamily="2" charset="0"/>
                          <a:cs typeface="Arial" charset="0"/>
                        </a:rPr>
                        <a:t>ere</a:t>
                      </a:r>
                      <a:r>
                        <a:rPr kumimoji="0" lang="fr-FR" sz="4000" b="0" i="0" u="none" strike="noStrike" cap="none" normalizeH="0" baseline="0" dirty="0">
                          <a:ln>
                            <a:noFill/>
                          </a:ln>
                          <a:solidFill>
                            <a:srgbClr val="FFFF00"/>
                          </a:solidFill>
                          <a:effectLst/>
                          <a:latin typeface="Coptic1" pitchFamily="2" charset="0"/>
                          <a:cs typeface="Arial" charset="0"/>
                        </a:rPr>
                        <a:t> ne Maria~ :</a:t>
                      </a:r>
                      <a:br>
                        <a:rPr kumimoji="0" lang="fr-FR" sz="4000" b="0" i="0" u="none" strike="noStrike" cap="none" normalizeH="0" baseline="0" dirty="0">
                          <a:ln>
                            <a:noFill/>
                          </a:ln>
                          <a:solidFill>
                            <a:srgbClr val="FFFF00"/>
                          </a:solidFill>
                          <a:effectLst/>
                          <a:latin typeface="Coptic1" pitchFamily="2" charset="0"/>
                          <a:cs typeface="Arial" charset="0"/>
                        </a:rPr>
                      </a:br>
                      <a:r>
                        <a:rPr kumimoji="0" lang="fr-FR" sz="4000" b="0" i="0" u="none" strike="noStrike" cap="none" normalizeH="0" baseline="0" dirty="0" err="1">
                          <a:ln>
                            <a:noFill/>
                          </a:ln>
                          <a:solidFill>
                            <a:srgbClr val="FFFF00"/>
                          </a:solidFill>
                          <a:effectLst/>
                          <a:latin typeface="Coptic1" pitchFamily="2" charset="0"/>
                          <a:cs typeface="Arial" charset="0"/>
                        </a:rPr>
                        <a:t>y~mau</a:t>
                      </a:r>
                      <a:r>
                        <a:rPr kumimoji="0" lang="fr-FR" sz="4000" b="0" i="0" u="none" strike="noStrike" cap="none" normalizeH="0" baseline="0" dirty="0">
                          <a:ln>
                            <a:noFill/>
                          </a:ln>
                          <a:solidFill>
                            <a:srgbClr val="FFFF00"/>
                          </a:solidFill>
                          <a:effectLst/>
                          <a:latin typeface="Coptic1" pitchFamily="2" charset="0"/>
                          <a:cs typeface="Arial" charset="0"/>
                        </a:rPr>
                        <a:t> </a:t>
                      </a:r>
                      <a:r>
                        <a:rPr kumimoji="0" lang="fr-FR" sz="4000" b="0" i="0" u="none" strike="noStrike" cap="none" normalizeH="0" baseline="0" dirty="0" err="1">
                          <a:ln>
                            <a:noFill/>
                          </a:ln>
                          <a:solidFill>
                            <a:srgbClr val="FFFF00"/>
                          </a:solidFill>
                          <a:effectLst/>
                          <a:latin typeface="Coptic1" pitchFamily="2" charset="0"/>
                          <a:cs typeface="Arial" charset="0"/>
                        </a:rPr>
                        <a:t>m~V</a:t>
                      </a:r>
                      <a:r>
                        <a:rPr kumimoji="0" lang="fr-FR" sz="4000" b="0" i="0" u="none" strike="noStrike" cap="none" normalizeH="0" baseline="0" dirty="0">
                          <a:ln>
                            <a:noFill/>
                          </a:ln>
                          <a:solidFill>
                            <a:srgbClr val="FFFF00"/>
                          </a:solidFill>
                          <a:effectLst/>
                          <a:latin typeface="Coptic1" pitchFamily="2" charset="0"/>
                          <a:cs typeface="Arial" charset="0"/>
                        </a:rPr>
                        <a:t>/</a:t>
                      </a:r>
                      <a:r>
                        <a:rPr kumimoji="0" lang="fr-FR" sz="4000" b="0" i="0" u="none" strike="noStrike" cap="none" normalizeH="0" baseline="0" dirty="0" err="1">
                          <a:ln>
                            <a:noFill/>
                          </a:ln>
                          <a:solidFill>
                            <a:srgbClr val="FFFF00"/>
                          </a:solidFill>
                          <a:effectLst/>
                          <a:latin typeface="Coptic1" pitchFamily="2" charset="0"/>
                          <a:cs typeface="Arial" charset="0"/>
                        </a:rPr>
                        <a:t>eyouab</a:t>
                      </a:r>
                      <a:r>
                        <a:rPr kumimoji="0" lang="fr-FR" sz="4000" b="0" i="0" u="none" strike="noStrike" cap="none" normalizeH="0" baseline="0" dirty="0">
                          <a:ln>
                            <a:noFill/>
                          </a:ln>
                          <a:solidFill>
                            <a:srgbClr val="FFFF00"/>
                          </a:solidFill>
                          <a:effectLst/>
                          <a:latin typeface="Coptic1" pitchFamily="2" charset="0"/>
                          <a:cs typeface="Arial" charset="0"/>
                        </a:rPr>
                        <a:t>.</a:t>
                      </a:r>
                      <a:endParaRPr kumimoji="0" lang="en-US" sz="4000" b="0" i="0" u="none" strike="noStrike" cap="none" normalizeH="0" baseline="0" dirty="0">
                        <a:ln>
                          <a:noFill/>
                        </a:ln>
                        <a:solidFill>
                          <a:srgbClr val="FFFF00"/>
                        </a:solidFill>
                        <a:effectLst/>
                        <a:latin typeface="Coptic1" pitchFamily="2" charset="0"/>
                        <a:cs typeface="Arial" charset="0"/>
                      </a:endParaRP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3" name="Group 25">
            <a:extLst>
              <a:ext uri="{FF2B5EF4-FFF2-40B4-BE49-F238E27FC236}">
                <a16:creationId xmlns:a16="http://schemas.microsoft.com/office/drawing/2014/main" id="{9B4696B2-7FD0-E966-575B-119A39979E54}"/>
              </a:ext>
            </a:extLst>
          </p:cNvPr>
          <p:cNvGraphicFramePr>
            <a:graphicFrameLocks noGrp="1"/>
          </p:cNvGraphicFramePr>
          <p:nvPr>
            <p:extLst>
              <p:ext uri="{D42A27DB-BD31-4B8C-83A1-F6EECF244321}">
                <p14:modId xmlns:p14="http://schemas.microsoft.com/office/powerpoint/2010/main" val="4261450459"/>
              </p:ext>
            </p:extLst>
          </p:nvPr>
        </p:nvGraphicFramePr>
        <p:xfrm>
          <a:off x="1257300" y="84075"/>
          <a:ext cx="6629400" cy="288036"/>
        </p:xfrm>
        <a:graphic>
          <a:graphicData uri="http://schemas.openxmlformats.org/drawingml/2006/table">
            <a:tbl>
              <a:tblPr/>
              <a:tblGrid>
                <a:gridCol w="6629400">
                  <a:extLst>
                    <a:ext uri="{9D8B030D-6E8A-4147-A177-3AD203B41FA5}">
                      <a16:colId xmlns:a16="http://schemas.microsoft.com/office/drawing/2014/main" val="20000"/>
                    </a:ext>
                  </a:extLst>
                </a:gridCol>
              </a:tblGrid>
              <a:tr h="176578">
                <a:tc>
                  <a:txBody>
                    <a:bodyPr/>
                    <a:lstStyle/>
                    <a:p>
                      <a:pPr lvl="0" algn="ctr" defTabSz="914400" fontAlgn="base">
                        <a:lnSpc>
                          <a:spcPct val="80000"/>
                        </a:lnSpc>
                        <a:spcBef>
                          <a:spcPct val="0"/>
                        </a:spcBef>
                        <a:spcAft>
                          <a:spcPct val="0"/>
                        </a:spcAft>
                        <a:defRPr/>
                      </a:pPr>
                      <a:r>
                        <a:rPr kumimoji="0" lang="fr-FR" sz="1800" b="0" i="0" u="none" strike="noStrike" cap="none" normalizeH="0" baseline="0" dirty="0">
                          <a:ln>
                            <a:noFill/>
                          </a:ln>
                          <a:solidFill>
                            <a:srgbClr val="FFFFFF"/>
                          </a:solidFill>
                          <a:effectLst/>
                          <a:latin typeface="Arial" charset="0"/>
                          <a:cs typeface="Arial" charset="0"/>
                        </a:rPr>
                        <a:t>La Vierge Maire - </a:t>
                      </a:r>
                      <a:r>
                        <a:rPr kumimoji="0" lang="ar-AE" sz="1800" b="0" i="0" u="none" strike="noStrike" cap="none" normalizeH="0" baseline="0" dirty="0">
                          <a:ln>
                            <a:noFill/>
                          </a:ln>
                          <a:solidFill>
                            <a:srgbClr val="FFFFFF"/>
                          </a:solidFill>
                          <a:effectLst/>
                          <a:latin typeface="Arial" charset="0"/>
                          <a:cs typeface="Arial" charset="0"/>
                        </a:rPr>
                        <a:t>العذراء مريم</a:t>
                      </a:r>
                      <a:endParaRPr lang="en-CA" sz="1800" dirty="0">
                        <a:solidFill>
                          <a:srgbClr val="FFFFFF"/>
                        </a:solidFill>
                        <a:latin typeface="Arial" charset="0"/>
                        <a:cs typeface="Arial" charset="0"/>
                      </a:endParaRPr>
                    </a:p>
                  </a:txBody>
                  <a:tcPr marT="34290" marB="3429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281490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48064" y="255445"/>
            <a:ext cx="3873462" cy="2800767"/>
          </a:xfrm>
          <a:prstGeom prst="rect">
            <a:avLst/>
          </a:prstGeom>
        </p:spPr>
        <p:txBody>
          <a:bodyPr wrap="square">
            <a:spAutoFit/>
          </a:bodyPr>
          <a:lstStyle/>
          <a:p>
            <a:pPr algn="just" rtl="1"/>
            <a:r>
              <a:rPr lang="ar-EG" sz="4400" dirty="0">
                <a:solidFill>
                  <a:prstClr val="white"/>
                </a:solidFill>
                <a:latin typeface="Arial" panose="020B0604020202020204" pitchFamily="34" charset="0"/>
              </a:rPr>
              <a:t>تأنى علىّ أيها الوحيد الجنس لأنى أخطأت اليك . الروح المعزى .</a:t>
            </a:r>
            <a:endParaRPr lang="fr-FR" sz="4400" dirty="0">
              <a:solidFill>
                <a:prstClr val="white"/>
              </a:solidFill>
              <a:latin typeface="Arial" panose="020B0604020202020204" pitchFamily="34" charset="0"/>
            </a:endParaRPr>
          </a:p>
        </p:txBody>
      </p:sp>
      <p:sp>
        <p:nvSpPr>
          <p:cNvPr id="6" name="Rectangle 5"/>
          <p:cNvSpPr/>
          <p:nvPr/>
        </p:nvSpPr>
        <p:spPr>
          <a:xfrm>
            <a:off x="323528" y="249493"/>
            <a:ext cx="4680520" cy="2139047"/>
          </a:xfrm>
          <a:prstGeom prst="rect">
            <a:avLst/>
          </a:prstGeom>
        </p:spPr>
        <p:txBody>
          <a:bodyPr wrap="square">
            <a:spAutoFit/>
          </a:bodyPr>
          <a:lstStyle/>
          <a:p>
            <a:pPr algn="just"/>
            <a:r>
              <a:rPr lang="fr-FR" sz="3400" dirty="0">
                <a:solidFill>
                  <a:prstClr val="white"/>
                </a:solidFill>
                <a:latin typeface="CS Avva Shenouda" pitchFamily="34" charset="0"/>
              </a:rPr>
              <a:t>¿</a:t>
            </a:r>
            <a:r>
              <a:rPr lang="pl-PL" sz="3400" dirty="0">
                <a:solidFill>
                  <a:prstClr val="white"/>
                </a:solidFill>
                <a:latin typeface="CS Avva Shenouda" pitchFamily="34" charset="0"/>
              </a:rPr>
              <a:t>Wou`nhyt `jwi@ `wpimonogenyc@ je aiernobi `erok@ </a:t>
            </a:r>
            <a:r>
              <a:rPr lang="pl-PL" sz="3100" dirty="0">
                <a:solidFill>
                  <a:prstClr val="white"/>
                </a:solidFill>
                <a:latin typeface="CS Avva Shenouda" pitchFamily="34" charset="0"/>
              </a:rPr>
              <a:t>pi`Pneuma `mParaklyton.</a:t>
            </a:r>
            <a:endParaRPr lang="fr-FR" sz="3100" dirty="0">
              <a:solidFill>
                <a:prstClr val="white"/>
              </a:solidFill>
              <a:latin typeface="CS Avva Shenouda" pitchFamily="34" charset="0"/>
            </a:endParaRPr>
          </a:p>
        </p:txBody>
      </p:sp>
      <p:sp>
        <p:nvSpPr>
          <p:cNvPr id="7" name="Rectangle 6"/>
          <p:cNvSpPr/>
          <p:nvPr/>
        </p:nvSpPr>
        <p:spPr>
          <a:xfrm>
            <a:off x="467544" y="2715766"/>
            <a:ext cx="7920880" cy="2062103"/>
          </a:xfrm>
          <a:prstGeom prst="rect">
            <a:avLst/>
          </a:prstGeom>
        </p:spPr>
        <p:txBody>
          <a:bodyPr wrap="square">
            <a:spAutoFit/>
          </a:bodyPr>
          <a:lstStyle/>
          <a:p>
            <a:pPr algn="ctr"/>
            <a:r>
              <a:rPr lang="fr-FR" sz="3200" b="1" dirty="0">
                <a:solidFill>
                  <a:prstClr val="white"/>
                </a:solidFill>
                <a:latin typeface="Book Antiqua" pitchFamily="18" charset="0"/>
              </a:rPr>
              <a:t>Sois compatissant avec nous </a:t>
            </a:r>
          </a:p>
          <a:p>
            <a:pPr algn="ctr"/>
            <a:r>
              <a:rPr lang="fr-FR" sz="3200" b="1" dirty="0">
                <a:solidFill>
                  <a:prstClr val="white"/>
                </a:solidFill>
                <a:latin typeface="Book Antiqua" pitchFamily="18" charset="0"/>
              </a:rPr>
              <a:t>ô Unique, </a:t>
            </a:r>
          </a:p>
          <a:p>
            <a:pPr algn="ctr"/>
            <a:r>
              <a:rPr lang="fr-FR" sz="3200" b="1" dirty="0">
                <a:solidFill>
                  <a:prstClr val="white"/>
                </a:solidFill>
                <a:latin typeface="Book Antiqua" pitchFamily="18" charset="0"/>
              </a:rPr>
              <a:t>car j’ai péché contre Toi, </a:t>
            </a:r>
          </a:p>
          <a:p>
            <a:pPr algn="ctr"/>
            <a:r>
              <a:rPr lang="fr-FR" sz="3200" b="1" dirty="0">
                <a:solidFill>
                  <a:prstClr val="white"/>
                </a:solidFill>
                <a:latin typeface="Book Antiqua" pitchFamily="18" charset="0"/>
              </a:rPr>
              <a:t>l’Esprit Consolateur.</a:t>
            </a:r>
          </a:p>
        </p:txBody>
      </p:sp>
    </p:spTree>
    <p:extLst>
      <p:ext uri="{BB962C8B-B14F-4D97-AF65-F5344CB8AC3E}">
        <p14:creationId xmlns:p14="http://schemas.microsoft.com/office/powerpoint/2010/main" val="4280310809"/>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69953" name="Group 33"/>
          <p:cNvGraphicFramePr>
            <a:graphicFrameLocks noGrp="1"/>
          </p:cNvGraphicFramePr>
          <p:nvPr>
            <p:extLst>
              <p:ext uri="{D42A27DB-BD31-4B8C-83A1-F6EECF244321}">
                <p14:modId xmlns:p14="http://schemas.microsoft.com/office/powerpoint/2010/main" val="134288019"/>
              </p:ext>
            </p:extLst>
          </p:nvPr>
        </p:nvGraphicFramePr>
        <p:xfrm>
          <a:off x="0" y="497158"/>
          <a:ext cx="9144000" cy="4145280"/>
        </p:xfrm>
        <a:graphic>
          <a:graphicData uri="http://schemas.openxmlformats.org/drawingml/2006/table">
            <a:tbl>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113919250"/>
                    </a:ext>
                  </a:extLst>
                </a:gridCol>
              </a:tblGrid>
              <a:tr h="1652703">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FR" sz="2400" b="0" i="0" u="none" strike="noStrike" cap="none" normalizeH="0" baseline="0" dirty="0">
                          <a:ln>
                            <a:noFill/>
                          </a:ln>
                          <a:solidFill>
                            <a:srgbClr val="FFFFFF"/>
                          </a:solidFill>
                          <a:effectLst/>
                          <a:latin typeface="Arial" charset="0"/>
                          <a:cs typeface="Arial" pitchFamily="34" charset="0"/>
                        </a:rPr>
                        <a:t>Salut à Michel,</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2400" b="0" i="0" u="none" strike="noStrike" cap="none" normalizeH="0" baseline="0" dirty="0">
                          <a:ln>
                            <a:noFill/>
                          </a:ln>
                          <a:solidFill>
                            <a:srgbClr val="FFFFFF"/>
                          </a:solidFill>
                          <a:effectLst/>
                          <a:latin typeface="Arial" charset="0"/>
                          <a:cs typeface="Arial" pitchFamily="34" charset="0"/>
                        </a:rPr>
                        <a:t>le grand archange,</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2400" b="0" i="0" u="none" strike="noStrike" cap="none" normalizeH="0" baseline="0" dirty="0">
                          <a:ln>
                            <a:noFill/>
                          </a:ln>
                          <a:solidFill>
                            <a:srgbClr val="FFFFFF"/>
                          </a:solidFill>
                          <a:effectLst/>
                          <a:latin typeface="Arial" charset="0"/>
                          <a:cs typeface="Arial" pitchFamily="34" charset="0"/>
                        </a:rPr>
                        <a:t>Salut à Gabriel,</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2400" b="0" i="0" u="none" strike="noStrike" cap="none" normalizeH="0" baseline="0" dirty="0">
                          <a:ln>
                            <a:noFill/>
                          </a:ln>
                          <a:solidFill>
                            <a:srgbClr val="FFFFFF"/>
                          </a:solidFill>
                          <a:effectLst/>
                          <a:latin typeface="Arial" charset="0"/>
                          <a:cs typeface="Arial" pitchFamily="34" charset="0"/>
                        </a:rPr>
                        <a:t>l’annonciateur élu.</a:t>
                      </a:r>
                      <a:endParaRPr kumimoji="0" lang="fr-CA" sz="2100" b="0" i="0" u="none" strike="noStrike" cap="none" normalizeH="0" baseline="0" dirty="0">
                        <a:ln>
                          <a:noFill/>
                        </a:ln>
                        <a:solidFill>
                          <a:srgbClr val="FFFFFF"/>
                        </a:solidFill>
                        <a:effectLst/>
                        <a:latin typeface="Arial" charset="0"/>
                        <a:cs typeface="Arial" pitchFamily="34" charset="0"/>
                      </a:endParaRPr>
                    </a:p>
                  </a:txBody>
                  <a:tcPr marL="90000" marR="90000" marT="0" marB="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ar-EG" sz="2800" b="0" i="0" u="none" strike="noStrike" cap="none" normalizeH="0" baseline="0" dirty="0">
                          <a:ln>
                            <a:noFill/>
                          </a:ln>
                          <a:solidFill>
                            <a:srgbClr val="FFFFFF"/>
                          </a:solidFill>
                          <a:effectLst/>
                          <a:latin typeface="Arial" charset="0"/>
                          <a:cs typeface="Arial" charset="0"/>
                        </a:rPr>
                        <a:t>السلام لميخائيل، </a:t>
                      </a:r>
                    </a:p>
                    <a:p>
                      <a:pPr marL="0" marR="0" lvl="0" indent="0" algn="ctr" defTabSz="914400" rtl="0" eaLnBrk="1" fontAlgn="base" latinLnBrk="0" hangingPunct="1">
                        <a:lnSpc>
                          <a:spcPct val="100000"/>
                        </a:lnSpc>
                        <a:spcBef>
                          <a:spcPts val="0"/>
                        </a:spcBef>
                        <a:spcAft>
                          <a:spcPct val="0"/>
                        </a:spcAft>
                        <a:buClrTx/>
                        <a:buSzTx/>
                        <a:buFontTx/>
                        <a:buNone/>
                        <a:tabLst/>
                      </a:pPr>
                      <a:r>
                        <a:rPr kumimoji="0" lang="ar-EG" sz="2800" b="0" i="0" u="none" strike="noStrike" cap="none" normalizeH="0" baseline="0" dirty="0">
                          <a:ln>
                            <a:noFill/>
                          </a:ln>
                          <a:solidFill>
                            <a:srgbClr val="FFFFFF"/>
                          </a:solidFill>
                          <a:effectLst/>
                          <a:latin typeface="Arial" charset="0"/>
                          <a:cs typeface="Arial" charset="0"/>
                        </a:rPr>
                        <a:t>رئيس الملائكة العظيم. </a:t>
                      </a:r>
                      <a:endParaRPr kumimoji="0" lang="fr-FR" sz="2800" b="0" i="0" u="none" strike="noStrike" cap="none" normalizeH="0" baseline="0" dirty="0">
                        <a:ln>
                          <a:noFill/>
                        </a:ln>
                        <a:solidFill>
                          <a:srgbClr val="FFFFFF"/>
                        </a:solidFill>
                        <a:effectLst/>
                        <a:latin typeface="Arial" charset="0"/>
                        <a:cs typeface="Arial" charset="0"/>
                      </a:endParaRPr>
                    </a:p>
                    <a:p>
                      <a:pPr marL="0" marR="0" lvl="0" indent="0" algn="ctr" defTabSz="914400" rtl="0" eaLnBrk="1" fontAlgn="base" latinLnBrk="0" hangingPunct="1">
                        <a:lnSpc>
                          <a:spcPct val="100000"/>
                        </a:lnSpc>
                        <a:spcBef>
                          <a:spcPts val="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السلام لغبريال</a:t>
                      </a:r>
                      <a:r>
                        <a:rPr kumimoji="0" lang="ar-EG" sz="2800" b="0" i="0" u="none" strike="noStrike" cap="none" normalizeH="0" baseline="0" dirty="0">
                          <a:ln>
                            <a:noFill/>
                          </a:ln>
                          <a:solidFill>
                            <a:srgbClr val="FFFFFF"/>
                          </a:solidFill>
                          <a:effectLst/>
                          <a:latin typeface="Arial" charset="0"/>
                          <a:cs typeface="Arial" charset="0"/>
                        </a:rPr>
                        <a:t>،</a:t>
                      </a:r>
                      <a:r>
                        <a:rPr kumimoji="0" lang="ar-SA" sz="2800" b="0" i="0" u="none" strike="noStrike" cap="none" normalizeH="0" baseline="0" dirty="0">
                          <a:ln>
                            <a:noFill/>
                          </a:ln>
                          <a:solidFill>
                            <a:srgbClr val="FFFFFF"/>
                          </a:solidFill>
                          <a:effectLst/>
                          <a:latin typeface="Arial" charset="0"/>
                          <a:cs typeface="Arial" charset="0"/>
                        </a:rPr>
                        <a:t> </a:t>
                      </a:r>
                      <a:endParaRPr kumimoji="0" lang="ar-EG" sz="2800" b="0" i="0" u="none" strike="noStrike" cap="none" normalizeH="0" baseline="0" dirty="0">
                        <a:ln>
                          <a:noFill/>
                        </a:ln>
                        <a:solidFill>
                          <a:srgbClr val="FFFFFF"/>
                        </a:solidFill>
                        <a:effectLst/>
                        <a:latin typeface="Arial" charset="0"/>
                        <a:cs typeface="Arial" charset="0"/>
                      </a:endParaRPr>
                    </a:p>
                    <a:p>
                      <a:pPr marL="0" marR="0" lvl="0" indent="0" algn="ctr" defTabSz="914400" rtl="0" eaLnBrk="1" fontAlgn="base" latinLnBrk="0" hangingPunct="1">
                        <a:lnSpc>
                          <a:spcPct val="100000"/>
                        </a:lnSpc>
                        <a:spcBef>
                          <a:spcPts val="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المُبشِّر المُختار.</a:t>
                      </a:r>
                      <a:endParaRPr kumimoji="0" lang="ar-SA" altLang="zh-CN" sz="2800" b="0" i="0" u="none" strike="noStrike" cap="none" normalizeH="0" baseline="0" dirty="0">
                        <a:ln>
                          <a:noFill/>
                        </a:ln>
                        <a:solidFill>
                          <a:srgbClr val="FFFFFF"/>
                        </a:solidFill>
                        <a:effectLst/>
                        <a:latin typeface="Arial" charset="0"/>
                        <a:cs typeface="Arial" charset="0"/>
                      </a:endParaRPr>
                    </a:p>
                  </a:txBody>
                  <a:tcPr marL="90000" marR="90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222089">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&lt;ere </a:t>
                      </a:r>
                      <a:r>
                        <a:rPr kumimoji="0" lang="en-US" sz="4000" b="0" i="0" u="none" strike="noStrike" cap="none" normalizeH="0" baseline="0" dirty="0" err="1">
                          <a:ln>
                            <a:noFill/>
                          </a:ln>
                          <a:solidFill>
                            <a:srgbClr val="FFFF00"/>
                          </a:solidFill>
                          <a:effectLst/>
                          <a:latin typeface="Coptic1" pitchFamily="2" charset="0"/>
                          <a:cs typeface="Arial" charset="0"/>
                        </a:rPr>
                        <a:t>Mi,a</a:t>
                      </a:r>
                      <a:r>
                        <a:rPr kumimoji="0" lang="en-US" sz="4000" b="0" i="0" u="none" strike="noStrike" cap="none" normalizeH="0" baseline="0" dirty="0">
                          <a:ln>
                            <a:noFill/>
                          </a:ln>
                          <a:solidFill>
                            <a:srgbClr val="FFFF00"/>
                          </a:solidFill>
                          <a:effectLst/>
                          <a:latin typeface="Coptic1" pitchFamily="2" charset="0"/>
                          <a:cs typeface="Arial" charset="0"/>
                        </a:rPr>
                        <a:t>/l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pinis</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n~ar</a:t>
                      </a:r>
                      <a:r>
                        <a:rPr kumimoji="0" lang="en-US" sz="4000" b="0" i="0" u="none" strike="noStrike" cap="none" normalizeH="0" baseline="0" dirty="0">
                          <a:ln>
                            <a:noFill/>
                          </a:ln>
                          <a:solidFill>
                            <a:srgbClr val="FFFF00"/>
                          </a:solidFill>
                          <a:effectLst/>
                          <a:latin typeface="Coptic1" pitchFamily="2" charset="0"/>
                          <a:cs typeface="Arial" charset="0"/>
                        </a:rPr>
                        <a:t>,/</a:t>
                      </a:r>
                      <a:r>
                        <a:rPr kumimoji="0" lang="en-US" sz="4000" b="0" i="0" u="none" strike="noStrike" cap="none" normalizeH="0" baseline="0" dirty="0" err="1">
                          <a:ln>
                            <a:noFill/>
                          </a:ln>
                          <a:solidFill>
                            <a:srgbClr val="FFFF00"/>
                          </a:solidFill>
                          <a:effectLst/>
                          <a:latin typeface="Coptic1" pitchFamily="2" charset="0"/>
                          <a:cs typeface="Arial" charset="0"/>
                        </a:rPr>
                        <a:t>aggeloc</a:t>
                      </a:r>
                      <a:r>
                        <a:rPr kumimoji="0" lang="en-US" sz="40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,ere </a:t>
                      </a:r>
                      <a:r>
                        <a:rPr kumimoji="0" lang="en-US" sz="4000" b="0" i="0" u="none" strike="noStrike" cap="none" normalizeH="0" baseline="0" dirty="0" err="1">
                          <a:ln>
                            <a:noFill/>
                          </a:ln>
                          <a:solidFill>
                            <a:srgbClr val="FFFF00"/>
                          </a:solidFill>
                          <a:effectLst/>
                          <a:latin typeface="Coptic1" pitchFamily="2" charset="0"/>
                          <a:cs typeface="Arial" charset="0"/>
                        </a:rPr>
                        <a:t>Gabri</a:t>
                      </a:r>
                      <a:r>
                        <a:rPr kumimoji="0" lang="en-US" sz="4000" b="0" i="0" u="none" strike="noStrike" cap="none" normalizeH="0" baseline="0" dirty="0">
                          <a:ln>
                            <a:noFill/>
                          </a:ln>
                          <a:solidFill>
                            <a:srgbClr val="FFFF00"/>
                          </a:solidFill>
                          <a:effectLst/>
                          <a:latin typeface="Coptic1" pitchFamily="2" charset="0"/>
                          <a:cs typeface="Arial" charset="0"/>
                        </a:rPr>
                        <a:t>/l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picwtp</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m~pifaisennoufi</a:t>
                      </a:r>
                      <a:r>
                        <a:rPr kumimoji="0" lang="en-US" sz="4000" b="0" i="0" u="none" strike="noStrike" cap="none" normalizeH="0" baseline="0" dirty="0">
                          <a:ln>
                            <a:noFill/>
                          </a:ln>
                          <a:solidFill>
                            <a:srgbClr val="FFFF00"/>
                          </a:solidFill>
                          <a:effectLst/>
                          <a:latin typeface="Coptic1" pitchFamily="2" charset="0"/>
                          <a:cs typeface="Arial" charset="0"/>
                        </a:rPr>
                        <a:t>.</a:t>
                      </a:r>
                    </a:p>
                  </a:txBody>
                  <a:tcPr marL="90000" marR="90000" marT="0" marB="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6" name="Group 25">
            <a:extLst>
              <a:ext uri="{FF2B5EF4-FFF2-40B4-BE49-F238E27FC236}">
                <a16:creationId xmlns:a16="http://schemas.microsoft.com/office/drawing/2014/main" id="{84FAA47D-7900-48DB-8107-0855325D5241}"/>
              </a:ext>
            </a:extLst>
          </p:cNvPr>
          <p:cNvGraphicFramePr>
            <a:graphicFrameLocks noGrp="1"/>
          </p:cNvGraphicFramePr>
          <p:nvPr>
            <p:extLst>
              <p:ext uri="{D42A27DB-BD31-4B8C-83A1-F6EECF244321}">
                <p14:modId xmlns:p14="http://schemas.microsoft.com/office/powerpoint/2010/main" val="2282142405"/>
              </p:ext>
            </p:extLst>
          </p:nvPr>
        </p:nvGraphicFramePr>
        <p:xfrm>
          <a:off x="1257300" y="39323"/>
          <a:ext cx="6629400" cy="458724"/>
        </p:xfrm>
        <a:graphic>
          <a:graphicData uri="http://schemas.openxmlformats.org/drawingml/2006/table">
            <a:tbl>
              <a:tblPr/>
              <a:tblGrid>
                <a:gridCol w="6629400">
                  <a:extLst>
                    <a:ext uri="{9D8B030D-6E8A-4147-A177-3AD203B41FA5}">
                      <a16:colId xmlns:a16="http://schemas.microsoft.com/office/drawing/2014/main" val="20000"/>
                    </a:ext>
                  </a:extLst>
                </a:gridCol>
              </a:tblGrid>
              <a:tr h="373427">
                <a:tc>
                  <a:txBody>
                    <a:bodyPr/>
                    <a:lstStyle/>
                    <a:p>
                      <a:pPr lvl="0" algn="ctr" defTabSz="914400" fontAlgn="base">
                        <a:lnSpc>
                          <a:spcPct val="80000"/>
                        </a:lnSpc>
                        <a:spcBef>
                          <a:spcPct val="0"/>
                        </a:spcBef>
                        <a:spcAft>
                          <a:spcPct val="0"/>
                        </a:spcAft>
                        <a:defRPr/>
                      </a:pPr>
                      <a:r>
                        <a:rPr lang="en-CA" sz="1600" dirty="0" err="1">
                          <a:solidFill>
                            <a:srgbClr val="FFFFFF"/>
                          </a:solidFill>
                          <a:latin typeface="Arial" charset="0"/>
                          <a:cs typeface="Arial" charset="0"/>
                        </a:rPr>
                        <a:t>Archanges</a:t>
                      </a:r>
                      <a:r>
                        <a:rPr lang="en-CA" sz="1600" dirty="0">
                          <a:solidFill>
                            <a:srgbClr val="FFFFFF"/>
                          </a:solidFill>
                          <a:latin typeface="Arial" charset="0"/>
                          <a:cs typeface="Arial" charset="0"/>
                        </a:rPr>
                        <a:t> Michel &amp; Gabriel</a:t>
                      </a:r>
                    </a:p>
                    <a:p>
                      <a:pPr lvl="0" algn="ctr" defTabSz="914400" rtl="1" fontAlgn="base">
                        <a:lnSpc>
                          <a:spcPct val="80000"/>
                        </a:lnSpc>
                        <a:spcBef>
                          <a:spcPct val="0"/>
                        </a:spcBef>
                        <a:spcAft>
                          <a:spcPct val="0"/>
                        </a:spcAft>
                        <a:defRPr/>
                      </a:pPr>
                      <a:r>
                        <a:rPr lang="ar-EG" sz="1600" dirty="0">
                          <a:solidFill>
                            <a:srgbClr val="FFFFFF"/>
                          </a:solidFill>
                          <a:latin typeface="Arial" charset="0"/>
                          <a:cs typeface="Arial" charset="0"/>
                        </a:rPr>
                        <a:t>رؤساء الملائكة ميخائيل</a:t>
                      </a:r>
                      <a:r>
                        <a:rPr lang="fr-FR" sz="1600" dirty="0">
                          <a:solidFill>
                            <a:srgbClr val="FFFFFF"/>
                          </a:solidFill>
                          <a:latin typeface="Arial" charset="0"/>
                          <a:cs typeface="Arial" charset="0"/>
                        </a:rPr>
                        <a:t> </a:t>
                      </a:r>
                      <a:r>
                        <a:rPr lang="ar-EG" sz="1600" dirty="0">
                          <a:solidFill>
                            <a:srgbClr val="FFFFFF"/>
                          </a:solidFill>
                          <a:latin typeface="Arial" charset="0"/>
                          <a:cs typeface="Arial" charset="0"/>
                        </a:rPr>
                        <a:t>وغبريال</a:t>
                      </a:r>
                      <a:endParaRPr lang="en-CA" sz="1600" dirty="0">
                        <a:solidFill>
                          <a:srgbClr val="FFFFFF"/>
                        </a:solidFill>
                        <a:latin typeface="Arial" charset="0"/>
                        <a:cs typeface="Arial" charset="0"/>
                      </a:endParaRPr>
                    </a:p>
                  </a:txBody>
                  <a:tcPr marT="34290" marB="3429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AutoShape 15">
            <a:hlinkClick r:id="rId3" action="ppaction://hlinksldjump" highlightClick="1"/>
            <a:extLst>
              <a:ext uri="{FF2B5EF4-FFF2-40B4-BE49-F238E27FC236}">
                <a16:creationId xmlns:a16="http://schemas.microsoft.com/office/drawing/2014/main" id="{E6ECA9A5-1EF9-7C91-3054-E682FDEAAD28}"/>
              </a:ext>
            </a:extLst>
          </p:cNvPr>
          <p:cNvSpPr>
            <a:spLocks noChangeArrowheads="1"/>
          </p:cNvSpPr>
          <p:nvPr/>
        </p:nvSpPr>
        <p:spPr bwMode="auto">
          <a:xfrm>
            <a:off x="0" y="4639500"/>
            <a:ext cx="1905002" cy="504000"/>
          </a:xfrm>
          <a:prstGeom prst="actionButtonBlank">
            <a:avLst/>
          </a:prstGeom>
          <a:solidFill>
            <a:srgbClr val="800000"/>
          </a:solidFill>
          <a:ln w="12700">
            <a:solidFill>
              <a:schemeClr val="tx1"/>
            </a:solidFill>
            <a:miter lim="800000"/>
            <a:headEnd/>
            <a:tailEnd/>
          </a:ln>
        </p:spPr>
        <p:txBody>
          <a:bodyPr wrap="none" tIns="118800" bIns="118800" anchor="ctr"/>
          <a:lstStyle/>
          <a:p>
            <a:pPr lvl="0" algn="ctr" defTabSz="914400" fontAlgn="base">
              <a:lnSpc>
                <a:spcPct val="80000"/>
              </a:lnSpc>
              <a:spcBef>
                <a:spcPct val="0"/>
              </a:spcBef>
              <a:spcAft>
                <a:spcPct val="0"/>
              </a:spcAft>
              <a:defRPr/>
            </a:pPr>
            <a:r>
              <a:rPr lang="en-CA" sz="1400" dirty="0" err="1">
                <a:solidFill>
                  <a:srgbClr val="FFFFFF"/>
                </a:solidFill>
                <a:latin typeface="Arial" charset="0"/>
                <a:cs typeface="Arial" charset="0"/>
              </a:rPr>
              <a:t>Arch.Raphaël</a:t>
            </a:r>
            <a:r>
              <a:rPr lang="en-CA" sz="1400" dirty="0">
                <a:solidFill>
                  <a:srgbClr val="FFFFFF"/>
                </a:solidFill>
                <a:latin typeface="Arial" charset="0"/>
                <a:cs typeface="Arial" charset="0"/>
              </a:rPr>
              <a:t> &amp; </a:t>
            </a:r>
            <a:r>
              <a:rPr lang="en-CA" sz="1400" dirty="0" err="1">
                <a:solidFill>
                  <a:srgbClr val="FFFFFF"/>
                </a:solidFill>
                <a:latin typeface="Arial" charset="0"/>
                <a:cs typeface="Arial" charset="0"/>
              </a:rPr>
              <a:t>Souriel</a:t>
            </a:r>
            <a:endParaRPr lang="en-CA" sz="1400" dirty="0">
              <a:solidFill>
                <a:srgbClr val="FFFFFF"/>
              </a:solidFill>
              <a:latin typeface="Arial" charset="0"/>
              <a:cs typeface="Arial" charset="0"/>
            </a:endParaRPr>
          </a:p>
          <a:p>
            <a:pPr lvl="0" algn="ctr" defTabSz="914400" rtl="1" fontAlgn="base">
              <a:lnSpc>
                <a:spcPct val="80000"/>
              </a:lnSpc>
              <a:spcBef>
                <a:spcPct val="0"/>
              </a:spcBef>
              <a:spcAft>
                <a:spcPct val="0"/>
              </a:spcAft>
              <a:defRPr/>
            </a:pPr>
            <a:r>
              <a:rPr lang="ar-SA" sz="1400" dirty="0">
                <a:solidFill>
                  <a:srgbClr val="FFFFFF"/>
                </a:solidFill>
                <a:latin typeface="Arial" charset="0"/>
                <a:cs typeface="Arial" charset="0"/>
              </a:rPr>
              <a:t>الملاك </a:t>
            </a:r>
            <a:r>
              <a:rPr lang="ar-EG" sz="1400" dirty="0">
                <a:solidFill>
                  <a:srgbClr val="FFFFFF"/>
                </a:solidFill>
                <a:latin typeface="Arial" charset="0"/>
                <a:cs typeface="Arial" charset="0"/>
              </a:rPr>
              <a:t>رفائيل</a:t>
            </a:r>
            <a:r>
              <a:rPr lang="fr-FR" sz="1400" dirty="0">
                <a:solidFill>
                  <a:srgbClr val="FFFFFF"/>
                </a:solidFill>
                <a:latin typeface="Arial" charset="0"/>
                <a:cs typeface="Arial" charset="0"/>
              </a:rPr>
              <a:t> </a:t>
            </a:r>
            <a:r>
              <a:rPr lang="ar-EG" sz="1400" dirty="0">
                <a:solidFill>
                  <a:srgbClr val="FFFFFF"/>
                </a:solidFill>
                <a:latin typeface="Arial" charset="0"/>
                <a:cs typeface="Arial" charset="0"/>
              </a:rPr>
              <a:t>و</a:t>
            </a:r>
            <a:r>
              <a:rPr lang="fr-FR" sz="1400" dirty="0">
                <a:solidFill>
                  <a:srgbClr val="FFFFFF"/>
                </a:solidFill>
                <a:latin typeface="Arial" charset="0"/>
                <a:cs typeface="Arial" charset="0"/>
              </a:rPr>
              <a:t> </a:t>
            </a:r>
            <a:r>
              <a:rPr lang="ar-EG" sz="1400" dirty="0" err="1">
                <a:solidFill>
                  <a:srgbClr val="FFFFFF"/>
                </a:solidFill>
                <a:latin typeface="Arial" charset="0"/>
                <a:cs typeface="Arial" charset="0"/>
              </a:rPr>
              <a:t>سوريال</a:t>
            </a:r>
            <a:endParaRPr lang="en-CA" sz="1400" dirty="0">
              <a:solidFill>
                <a:srgbClr val="FFFFFF"/>
              </a:solidFill>
              <a:latin typeface="Arial" charset="0"/>
              <a:cs typeface="Arial" charset="0"/>
            </a:endParaRPr>
          </a:p>
        </p:txBody>
      </p:sp>
    </p:spTree>
    <p:extLst>
      <p:ext uri="{BB962C8B-B14F-4D97-AF65-F5344CB8AC3E}">
        <p14:creationId xmlns:p14="http://schemas.microsoft.com/office/powerpoint/2010/main" val="3979921408"/>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74037" name="Group 21"/>
          <p:cNvGraphicFramePr>
            <a:graphicFrameLocks noGrp="1"/>
          </p:cNvGraphicFramePr>
          <p:nvPr>
            <p:extLst>
              <p:ext uri="{D42A27DB-BD31-4B8C-83A1-F6EECF244321}">
                <p14:modId xmlns:p14="http://schemas.microsoft.com/office/powerpoint/2010/main" val="1817849727"/>
              </p:ext>
            </p:extLst>
          </p:nvPr>
        </p:nvGraphicFramePr>
        <p:xfrm>
          <a:off x="0" y="389049"/>
          <a:ext cx="9144000" cy="4473755"/>
        </p:xfrm>
        <a:graphic>
          <a:graphicData uri="http://schemas.openxmlformats.org/drawingml/2006/table">
            <a:tbl>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3489893412"/>
                    </a:ext>
                  </a:extLst>
                </a:gridCol>
              </a:tblGrid>
              <a:tr h="1648502">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pitchFamily="34" charset="0"/>
                        </a:rPr>
                        <a:t>Salut aux Chérubins.</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pitchFamily="34" charset="0"/>
                        </a:rPr>
                        <a:t> salut aux Séraphins.</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pitchFamily="34" charset="0"/>
                        </a:rPr>
                        <a:t> Salut à tous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pitchFamily="34" charset="0"/>
                        </a:rPr>
                        <a:t>les grades célestes.</a:t>
                      </a:r>
                    </a:p>
                  </a:txBody>
                  <a:tcPr marT="34290" marB="3429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altLang="zh-CN" sz="2800" b="0" i="0" u="none" strike="noStrike" cap="none" normalizeH="0" baseline="0" dirty="0">
                          <a:ln>
                            <a:noFill/>
                          </a:ln>
                          <a:solidFill>
                            <a:srgbClr val="FFFFFF"/>
                          </a:solidFill>
                          <a:effectLst/>
                          <a:latin typeface="Arial" charset="0"/>
                          <a:cs typeface="Arial" charset="0"/>
                        </a:rPr>
                        <a:t>السلام </a:t>
                      </a:r>
                      <a:r>
                        <a:rPr kumimoji="0" lang="ar-SA" altLang="zh-CN" sz="2800" b="0" i="0" u="none" strike="noStrike" cap="none" normalizeH="0" baseline="0" dirty="0" err="1">
                          <a:ln>
                            <a:noFill/>
                          </a:ln>
                          <a:solidFill>
                            <a:srgbClr val="FFFFFF"/>
                          </a:solidFill>
                          <a:effectLst/>
                          <a:latin typeface="Arial" charset="0"/>
                          <a:cs typeface="Arial" charset="0"/>
                        </a:rPr>
                        <a:t>للش</a:t>
                      </a:r>
                      <a:r>
                        <a:rPr kumimoji="0" lang="ar-EG" altLang="zh-CN" sz="2800" b="0" i="0" u="none" strike="noStrike" cap="none" normalizeH="0" baseline="0" dirty="0">
                          <a:ln>
                            <a:noFill/>
                          </a:ln>
                          <a:solidFill>
                            <a:srgbClr val="FFFFFF"/>
                          </a:solidFill>
                          <a:effectLst/>
                          <a:latin typeface="Arial" charset="0"/>
                          <a:cs typeface="Arial" charset="0"/>
                        </a:rPr>
                        <a:t>ا</a:t>
                      </a:r>
                      <a:r>
                        <a:rPr kumimoji="0" lang="ar-SA" altLang="zh-CN" sz="2800" b="0" i="0" u="none" strike="noStrike" cap="none" normalizeH="0" baseline="0" dirty="0" err="1">
                          <a:ln>
                            <a:noFill/>
                          </a:ln>
                          <a:solidFill>
                            <a:srgbClr val="FFFFFF"/>
                          </a:solidFill>
                          <a:effectLst/>
                          <a:latin typeface="Arial" charset="0"/>
                          <a:cs typeface="Arial" charset="0"/>
                        </a:rPr>
                        <a:t>روبيم</a:t>
                      </a:r>
                      <a:r>
                        <a:rPr kumimoji="0" lang="fr-FR" altLang="zh-CN" sz="2800" b="0" i="0" u="none" strike="noStrike" cap="none" normalizeH="0" baseline="0" dirty="0">
                          <a:ln>
                            <a:noFill/>
                          </a:ln>
                          <a:solidFill>
                            <a:srgbClr val="FFFFFF"/>
                          </a:solidFill>
                          <a:effectLst/>
                          <a:latin typeface="Arial" charset="0"/>
                          <a:cs typeface="Arial" charset="0"/>
                        </a:rPr>
                        <a:t>.</a:t>
                      </a:r>
                      <a:br>
                        <a:rPr kumimoji="0" lang="fr-FR" altLang="zh-CN" sz="2800" b="0" i="0" u="none" strike="noStrike" cap="none" normalizeH="0" baseline="0" dirty="0">
                          <a:ln>
                            <a:noFill/>
                          </a:ln>
                          <a:solidFill>
                            <a:srgbClr val="FFFFFF"/>
                          </a:solidFill>
                          <a:effectLst/>
                          <a:latin typeface="Arial" charset="0"/>
                          <a:cs typeface="Arial" charset="0"/>
                        </a:rPr>
                      </a:br>
                      <a:r>
                        <a:rPr kumimoji="0" lang="ar-SA" altLang="zh-CN" sz="2800" b="0" i="0" u="none" strike="noStrike" cap="none" normalizeH="0" baseline="0" dirty="0">
                          <a:ln>
                            <a:noFill/>
                          </a:ln>
                          <a:solidFill>
                            <a:srgbClr val="FFFFFF"/>
                          </a:solidFill>
                          <a:effectLst/>
                          <a:latin typeface="Arial" charset="0"/>
                          <a:cs typeface="Arial" charset="0"/>
                        </a:rPr>
                        <a:t>السلام </a:t>
                      </a:r>
                      <a:r>
                        <a:rPr kumimoji="0" lang="ar-SA" altLang="zh-CN" sz="2800" b="0" i="0" u="none" strike="noStrike" cap="none" normalizeH="0" baseline="0" dirty="0" err="1">
                          <a:ln>
                            <a:noFill/>
                          </a:ln>
                          <a:solidFill>
                            <a:srgbClr val="FFFFFF"/>
                          </a:solidFill>
                          <a:effectLst/>
                          <a:latin typeface="Arial" charset="0"/>
                          <a:cs typeface="Arial" charset="0"/>
                        </a:rPr>
                        <a:t>للسِّرافيم</a:t>
                      </a:r>
                      <a:r>
                        <a:rPr kumimoji="0" lang="fr-FR" altLang="zh-CN" sz="2800" b="0" i="0" u="none" strike="noStrike" cap="none" normalizeH="0" baseline="0" dirty="0">
                          <a:ln>
                            <a:noFill/>
                          </a:ln>
                          <a:solidFill>
                            <a:srgbClr val="FFFFFF"/>
                          </a:solidFill>
                          <a:effectLst/>
                          <a:latin typeface="Arial" charset="0"/>
                          <a:cs typeface="Arial" charset="0"/>
                        </a:rPr>
                        <a:t>.</a:t>
                      </a:r>
                      <a:br>
                        <a:rPr kumimoji="0" lang="fr-FR" altLang="zh-CN" sz="2800" b="0" i="0" u="none" strike="noStrike" cap="none" normalizeH="0" baseline="0" dirty="0">
                          <a:ln>
                            <a:noFill/>
                          </a:ln>
                          <a:solidFill>
                            <a:srgbClr val="FFFFFF"/>
                          </a:solidFill>
                          <a:effectLst/>
                          <a:latin typeface="Arial" charset="0"/>
                          <a:cs typeface="Arial" charset="0"/>
                        </a:rPr>
                      </a:br>
                      <a:r>
                        <a:rPr kumimoji="0" lang="ar-SA" altLang="zh-CN" sz="2800" b="0" i="0" u="none" strike="noStrike" cap="none" normalizeH="0" baseline="0" dirty="0">
                          <a:ln>
                            <a:noFill/>
                          </a:ln>
                          <a:solidFill>
                            <a:srgbClr val="FFFFFF"/>
                          </a:solidFill>
                          <a:effectLst/>
                          <a:latin typeface="Arial" charset="0"/>
                          <a:cs typeface="Arial" charset="0"/>
                        </a:rPr>
                        <a:t>السلام لجميع الطغمات</a:t>
                      </a:r>
                      <a:br>
                        <a:rPr kumimoji="0" lang="fr-FR" altLang="zh-CN" sz="2800" b="0" i="0" u="none" strike="noStrike" cap="none" normalizeH="0" baseline="0" dirty="0">
                          <a:ln>
                            <a:noFill/>
                          </a:ln>
                          <a:solidFill>
                            <a:srgbClr val="FFFFFF"/>
                          </a:solidFill>
                          <a:effectLst/>
                          <a:latin typeface="Arial" charset="0"/>
                          <a:cs typeface="Arial" charset="0"/>
                        </a:rPr>
                      </a:br>
                      <a:r>
                        <a:rPr kumimoji="0" lang="ar-SA" altLang="zh-CN" sz="2800" b="0" i="0" u="none" strike="noStrike" cap="none" normalizeH="0" baseline="0" dirty="0" err="1">
                          <a:ln>
                            <a:noFill/>
                          </a:ln>
                          <a:solidFill>
                            <a:srgbClr val="FFFFFF"/>
                          </a:solidFill>
                          <a:effectLst/>
                          <a:latin typeface="Arial" charset="0"/>
                          <a:cs typeface="Arial" charset="0"/>
                        </a:rPr>
                        <a:t>السمائي</a:t>
                      </a:r>
                      <a:r>
                        <a:rPr kumimoji="0" lang="ar-EG" altLang="zh-CN" sz="2800" b="0" i="0" u="none" strike="noStrike" cap="none" normalizeH="0" baseline="0" dirty="0">
                          <a:ln>
                            <a:noFill/>
                          </a:ln>
                          <a:solidFill>
                            <a:srgbClr val="FFFFFF"/>
                          </a:solidFill>
                          <a:effectLst/>
                          <a:latin typeface="Arial" charset="0"/>
                          <a:cs typeface="Arial" charset="0"/>
                        </a:rPr>
                        <a:t>ة.</a:t>
                      </a:r>
                      <a:endParaRPr kumimoji="0" lang="ar-SA" altLang="zh-CN" sz="2800" b="0" i="0" u="none" strike="noStrike" cap="none" normalizeH="0" baseline="0" dirty="0">
                        <a:ln>
                          <a:noFill/>
                        </a:ln>
                        <a:solidFill>
                          <a:srgbClr val="FFFFFF"/>
                        </a:solidFill>
                        <a:effectLst/>
                        <a:latin typeface="Arial" charset="0"/>
                        <a:cs typeface="Arial" charset="0"/>
                      </a:endParaRPr>
                    </a:p>
                  </a:txBody>
                  <a:tcPr marT="34290" marB="3429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698295">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&lt;ere </a:t>
                      </a:r>
                      <a:r>
                        <a:rPr kumimoji="0" lang="en-US" sz="4000" b="0" i="0" u="none" strike="noStrike" cap="none" normalizeH="0" baseline="0" dirty="0" err="1">
                          <a:ln>
                            <a:noFill/>
                          </a:ln>
                          <a:solidFill>
                            <a:srgbClr val="FFFF00"/>
                          </a:solidFill>
                          <a:effectLst/>
                          <a:latin typeface="Coptic1" pitchFamily="2" charset="0"/>
                          <a:cs typeface="Arial" charset="0"/>
                        </a:rPr>
                        <a:t>ni</a:t>
                      </a:r>
                      <a:r>
                        <a:rPr kumimoji="0" lang="en-US" sz="4000" b="0" i="0" u="none" strike="noStrike" cap="none" normalizeH="0" baseline="0" dirty="0">
                          <a:ln>
                            <a:noFill/>
                          </a:ln>
                          <a:solidFill>
                            <a:srgbClr val="FFFF00"/>
                          </a:solidFill>
                          <a:effectLst/>
                          <a:latin typeface="Coptic1" pitchFamily="2" charset="0"/>
                          <a:cs typeface="Arial" charset="0"/>
                        </a:rPr>
                        <a:t>&lt;</a:t>
                      </a:r>
                      <a:r>
                        <a:rPr kumimoji="0" lang="en-US" sz="4000" b="0" i="0" u="none" strike="noStrike" cap="none" normalizeH="0" baseline="0" dirty="0" err="1">
                          <a:ln>
                            <a:noFill/>
                          </a:ln>
                          <a:solidFill>
                            <a:srgbClr val="FFFF00"/>
                          </a:solidFill>
                          <a:effectLst/>
                          <a:latin typeface="Coptic1" pitchFamily="2" charset="0"/>
                          <a:cs typeface="Arial" charset="0"/>
                        </a:rPr>
                        <a:t>eroubim</a:t>
                      </a:r>
                      <a:r>
                        <a:rPr kumimoji="0" lang="en-US"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,ere </a:t>
                      </a:r>
                      <a:r>
                        <a:rPr kumimoji="0" lang="en-US" sz="4000" b="0" i="0" u="none" strike="noStrike" cap="none" normalizeH="0" baseline="0" dirty="0" err="1">
                          <a:ln>
                            <a:noFill/>
                          </a:ln>
                          <a:solidFill>
                            <a:srgbClr val="FFFF00"/>
                          </a:solidFill>
                          <a:effectLst/>
                          <a:latin typeface="Coptic1" pitchFamily="2" charset="0"/>
                          <a:cs typeface="Arial" charset="0"/>
                        </a:rPr>
                        <a:t>niCeravim</a:t>
                      </a:r>
                      <a:r>
                        <a:rPr kumimoji="0" lang="en-US"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,ere </a:t>
                      </a:r>
                      <a:r>
                        <a:rPr kumimoji="0" lang="en-US" sz="4000" b="0" i="0" u="none" strike="noStrike" cap="none" normalizeH="0" baseline="0" dirty="0" err="1">
                          <a:ln>
                            <a:noFill/>
                          </a:ln>
                          <a:solidFill>
                            <a:srgbClr val="FFFF00"/>
                          </a:solidFill>
                          <a:effectLst/>
                          <a:latin typeface="Coptic1" pitchFamily="2" charset="0"/>
                          <a:cs typeface="Arial" charset="0"/>
                        </a:rPr>
                        <a:t>nitagma</a:t>
                      </a:r>
                      <a:r>
                        <a:rPr kumimoji="0" lang="en-US" sz="4000" b="0" i="0" u="none" strike="noStrike" cap="none" normalizeH="0" baseline="0" dirty="0">
                          <a:ln>
                            <a:noFill/>
                          </a:ln>
                          <a:solidFill>
                            <a:srgbClr val="FFFF00"/>
                          </a:solidFill>
                          <a:effectLst/>
                          <a:latin typeface="Coptic1" pitchFamily="2" charset="0"/>
                          <a:cs typeface="Arial" charset="0"/>
                        </a:rPr>
                        <a:t> t/</a:t>
                      </a:r>
                      <a:r>
                        <a:rPr kumimoji="0" lang="en-US" sz="4000" b="0" i="0" u="none" strike="noStrike" cap="none" normalizeH="0" baseline="0" dirty="0" err="1">
                          <a:ln>
                            <a:noFill/>
                          </a:ln>
                          <a:solidFill>
                            <a:srgbClr val="FFFF00"/>
                          </a:solidFill>
                          <a:effectLst/>
                          <a:latin typeface="Coptic1" pitchFamily="2" charset="0"/>
                          <a:cs typeface="Arial" charset="0"/>
                        </a:rPr>
                        <a:t>rou</a:t>
                      </a:r>
                      <a:r>
                        <a:rPr kumimoji="0" lang="en-US"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n~e~pouranion</a:t>
                      </a:r>
                      <a:r>
                        <a:rPr kumimoji="0" lang="en-US" sz="4000" b="0" i="0" u="none" strike="noStrike" cap="none" normalizeH="0" baseline="0" dirty="0">
                          <a:ln>
                            <a:noFill/>
                          </a:ln>
                          <a:solidFill>
                            <a:srgbClr val="FFFF00"/>
                          </a:solidFill>
                          <a:effectLst/>
                          <a:latin typeface="Coptic1" pitchFamily="2" charset="0"/>
                          <a:cs typeface="Arial" charset="0"/>
                        </a:rPr>
                        <a:t>.</a:t>
                      </a: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3" name="Tableau 3">
            <a:extLst>
              <a:ext uri="{FF2B5EF4-FFF2-40B4-BE49-F238E27FC236}">
                <a16:creationId xmlns:a16="http://schemas.microsoft.com/office/drawing/2014/main" id="{17C55664-87CD-4B52-8C86-3249EB8B0DA3}"/>
              </a:ext>
            </a:extLst>
          </p:cNvPr>
          <p:cNvGraphicFramePr>
            <a:graphicFrameLocks noGrp="1"/>
          </p:cNvGraphicFramePr>
          <p:nvPr>
            <p:extLst>
              <p:ext uri="{D42A27DB-BD31-4B8C-83A1-F6EECF244321}">
                <p14:modId xmlns:p14="http://schemas.microsoft.com/office/powerpoint/2010/main" val="3893204502"/>
              </p:ext>
            </p:extLst>
          </p:nvPr>
        </p:nvGraphicFramePr>
        <p:xfrm>
          <a:off x="1524000" y="67356"/>
          <a:ext cx="6096000" cy="285063"/>
        </p:xfrm>
        <a:graphic>
          <a:graphicData uri="http://schemas.openxmlformats.org/drawingml/2006/table">
            <a:tbl>
              <a:tblPr firstRow="1" bandRow="1">
                <a:tableStyleId>{2D5ABB26-0587-4C30-8999-92F81FD0307C}</a:tableStyleId>
              </a:tblPr>
              <a:tblGrid>
                <a:gridCol w="6096000">
                  <a:extLst>
                    <a:ext uri="{9D8B030D-6E8A-4147-A177-3AD203B41FA5}">
                      <a16:colId xmlns:a16="http://schemas.microsoft.com/office/drawing/2014/main" val="605294964"/>
                    </a:ext>
                  </a:extLst>
                </a:gridCol>
              </a:tblGrid>
              <a:tr h="285063">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lang="en-CA" dirty="0">
                          <a:solidFill>
                            <a:schemeClr val="bg1"/>
                          </a:solidFill>
                          <a:latin typeface="Arial" charset="0"/>
                          <a:cs typeface="Arial" charset="0"/>
                        </a:rPr>
                        <a:t>Les </a:t>
                      </a:r>
                      <a:r>
                        <a:rPr lang="en-CA" dirty="0" err="1">
                          <a:solidFill>
                            <a:schemeClr val="bg1"/>
                          </a:solidFill>
                          <a:latin typeface="Arial" charset="0"/>
                          <a:cs typeface="Arial" charset="0"/>
                        </a:rPr>
                        <a:t>Célestes</a:t>
                      </a:r>
                      <a:r>
                        <a:rPr lang="en-CA" dirty="0">
                          <a:solidFill>
                            <a:schemeClr val="bg1"/>
                          </a:solidFill>
                          <a:latin typeface="Arial" charset="0"/>
                          <a:cs typeface="Arial" charset="0"/>
                        </a:rPr>
                        <a:t> - </a:t>
                      </a:r>
                      <a:r>
                        <a:rPr lang="ar-EG" dirty="0">
                          <a:solidFill>
                            <a:schemeClr val="bg1"/>
                          </a:solidFill>
                          <a:latin typeface="Arial" charset="0"/>
                          <a:cs typeface="Arial" charset="0"/>
                        </a:rPr>
                        <a:t>السمائيين</a:t>
                      </a:r>
                      <a:endParaRPr lang="en-CA" dirty="0">
                        <a:solidFill>
                          <a:schemeClr val="bg1"/>
                        </a:solidFill>
                        <a:latin typeface="Arial" charset="0"/>
                        <a:cs typeface="Arial" charset="0"/>
                      </a:endParaRPr>
                    </a:p>
                  </a:txBody>
                  <a:tcP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spTree>
    <p:extLst>
      <p:ext uri="{BB962C8B-B14F-4D97-AF65-F5344CB8AC3E}">
        <p14:creationId xmlns:p14="http://schemas.microsoft.com/office/powerpoint/2010/main" val="2670297497"/>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80194" name="Group 34"/>
          <p:cNvGraphicFramePr>
            <a:graphicFrameLocks noGrp="1"/>
          </p:cNvGraphicFramePr>
          <p:nvPr>
            <p:extLst>
              <p:ext uri="{D42A27DB-BD31-4B8C-83A1-F6EECF244321}">
                <p14:modId xmlns:p14="http://schemas.microsoft.com/office/powerpoint/2010/main" val="1711354722"/>
              </p:ext>
            </p:extLst>
          </p:nvPr>
        </p:nvGraphicFramePr>
        <p:xfrm>
          <a:off x="0" y="381821"/>
          <a:ext cx="9144000" cy="4305300"/>
        </p:xfrm>
        <a:graphic>
          <a:graphicData uri="http://schemas.openxmlformats.org/drawingml/2006/table">
            <a:tbl>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149258619"/>
                    </a:ext>
                  </a:extLst>
                </a:gridCol>
              </a:tblGrid>
              <a:tr h="1834889">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pitchFamily="34" charset="0"/>
                        </a:rPr>
                        <a:t>Salut à Jean,</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pitchFamily="34" charset="0"/>
                        </a:rPr>
                        <a:t>Le grand précurseur.</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pitchFamily="34" charset="0"/>
                        </a:rPr>
                        <a:t>Salut au prêtre,</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pitchFamily="34" charset="0"/>
                        </a:rPr>
                        <a:t>parent d'Emmanuel.</a:t>
                      </a:r>
                    </a:p>
                  </a:txBody>
                  <a:tcPr marL="90000" marR="90000" marT="0" marB="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SA" altLang="zh-CN" sz="2800" b="0" i="0" u="none" strike="noStrike" cap="none" normalizeH="0" baseline="0" dirty="0">
                          <a:ln>
                            <a:noFill/>
                          </a:ln>
                          <a:solidFill>
                            <a:srgbClr val="FFFFFF"/>
                          </a:solidFill>
                          <a:effectLst/>
                          <a:latin typeface="Arial" charset="0"/>
                          <a:cs typeface="Arial" charset="0"/>
                        </a:rPr>
                        <a:t>السلام ليوحنا</a:t>
                      </a:r>
                      <a:r>
                        <a:rPr kumimoji="0" lang="ar-EG" sz="2800" b="0" i="0" u="none" strike="noStrike" cap="none" normalizeH="0" baseline="0" dirty="0">
                          <a:ln>
                            <a:noFill/>
                          </a:ln>
                          <a:solidFill>
                            <a:srgbClr val="FFFFFF"/>
                          </a:solidFill>
                          <a:effectLst/>
                          <a:latin typeface="Arial" charset="0"/>
                          <a:cs typeface="Arial" charset="0"/>
                        </a:rPr>
                        <a:t>،</a:t>
                      </a:r>
                      <a:endParaRPr kumimoji="0" lang="fr-FR" altLang="zh-CN" sz="28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SA" altLang="zh-CN" sz="2800" b="0" i="0" u="none" strike="noStrike" cap="none" normalizeH="0" baseline="0" dirty="0">
                          <a:ln>
                            <a:noFill/>
                          </a:ln>
                          <a:solidFill>
                            <a:srgbClr val="FFFFFF"/>
                          </a:solidFill>
                          <a:effectLst/>
                          <a:latin typeface="Arial" charset="0"/>
                          <a:cs typeface="Arial" charset="0"/>
                        </a:rPr>
                        <a:t>السابق العظيم</a:t>
                      </a:r>
                      <a:r>
                        <a:rPr kumimoji="0" lang="fr-FR" altLang="zh-CN" sz="2800" b="0" i="0" u="none" strike="noStrike" cap="none" normalizeH="0" baseline="0" dirty="0">
                          <a:ln>
                            <a:noFill/>
                          </a:ln>
                          <a:solidFill>
                            <a:srgbClr val="FFFFFF"/>
                          </a:solidFill>
                          <a:effectLst/>
                          <a:latin typeface="Arial" charset="0"/>
                          <a:cs typeface="Arial" charset="0"/>
                        </a:rPr>
                        <a:t>.</a:t>
                      </a:r>
                      <a:endParaRPr kumimoji="0" lang="ar-EG" altLang="zh-CN" sz="28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SA" altLang="zh-CN" sz="2800" b="0" i="0" u="none" strike="noStrike" cap="none" normalizeH="0" baseline="0" dirty="0">
                          <a:ln>
                            <a:noFill/>
                          </a:ln>
                          <a:solidFill>
                            <a:srgbClr val="FFFFFF"/>
                          </a:solidFill>
                          <a:effectLst/>
                          <a:latin typeface="Arial" charset="0"/>
                          <a:cs typeface="Arial" charset="0"/>
                        </a:rPr>
                        <a:t>السلام للكاهن</a:t>
                      </a:r>
                      <a:r>
                        <a:rPr kumimoji="0" lang="ar-EG" sz="2800" b="0" i="0" u="none" strike="noStrike" cap="none" normalizeH="0" baseline="0" dirty="0">
                          <a:ln>
                            <a:noFill/>
                          </a:ln>
                          <a:solidFill>
                            <a:srgbClr val="FFFFFF"/>
                          </a:solidFill>
                          <a:effectLst/>
                          <a:latin typeface="Arial" charset="0"/>
                          <a:cs typeface="Arial" charset="0"/>
                        </a:rPr>
                        <a:t>،</a:t>
                      </a:r>
                      <a:r>
                        <a:rPr kumimoji="0" lang="ar-EG" altLang="zh-CN" sz="2800" b="0" i="0" u="none" strike="noStrike" cap="none" normalizeH="0" baseline="0" dirty="0">
                          <a:ln>
                            <a:noFill/>
                          </a:ln>
                          <a:solidFill>
                            <a:srgbClr val="FFFFFF"/>
                          </a:solidFill>
                          <a:effectLst/>
                          <a:latin typeface="Arial" charset="0"/>
                          <a:cs typeface="Arial" charset="0"/>
                        </a:rPr>
                        <a:t> </a:t>
                      </a:r>
                      <a:endParaRPr kumimoji="0" lang="fr-FR" altLang="zh-CN" sz="28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fr-FR" altLang="zh-CN" sz="2800" b="0" i="0" u="none" strike="noStrike" cap="none" normalizeH="0" baseline="0" dirty="0">
                          <a:ln>
                            <a:noFill/>
                          </a:ln>
                          <a:solidFill>
                            <a:srgbClr val="FFFFFF"/>
                          </a:solidFill>
                          <a:effectLst/>
                          <a:latin typeface="Arial" charset="0"/>
                          <a:cs typeface="Arial" charset="0"/>
                        </a:rPr>
                        <a:t> </a:t>
                      </a:r>
                      <a:r>
                        <a:rPr kumimoji="0" lang="ar-SA" altLang="zh-CN" sz="2800" b="0" i="0" u="none" strike="noStrike" cap="none" normalizeH="0" baseline="0" dirty="0">
                          <a:ln>
                            <a:noFill/>
                          </a:ln>
                          <a:solidFill>
                            <a:srgbClr val="FFFFFF"/>
                          </a:solidFill>
                          <a:effectLst/>
                          <a:latin typeface="Arial" charset="0"/>
                          <a:cs typeface="Arial" charset="0"/>
                        </a:rPr>
                        <a:t>نَسيب عمانوئيل</a:t>
                      </a:r>
                      <a:r>
                        <a:rPr kumimoji="0" lang="fr-FR" altLang="zh-CN" sz="2800" b="0" i="0" u="none" strike="noStrike" cap="none" normalizeH="0" baseline="0" dirty="0">
                          <a:ln>
                            <a:noFill/>
                          </a:ln>
                          <a:solidFill>
                            <a:srgbClr val="FFFFFF"/>
                          </a:solidFill>
                          <a:effectLst/>
                          <a:latin typeface="Arial" charset="0"/>
                          <a:cs typeface="Arial" charset="0"/>
                        </a:rPr>
                        <a:t>.</a:t>
                      </a:r>
                      <a:endParaRPr kumimoji="0" lang="en-US" sz="3200" b="0" i="0" u="none" strike="noStrike" cap="none" normalizeH="0" baseline="0" dirty="0">
                        <a:ln>
                          <a:noFill/>
                        </a:ln>
                        <a:solidFill>
                          <a:srgbClr val="FFFFFF"/>
                        </a:solidFill>
                        <a:effectLst/>
                        <a:latin typeface="Arial" charset="0"/>
                        <a:cs typeface="Arial" charset="0"/>
                      </a:endParaRPr>
                    </a:p>
                  </a:txBody>
                  <a:tcPr marL="90000" marR="90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470411">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&lt;ere </a:t>
                      </a:r>
                      <a:r>
                        <a:rPr kumimoji="0" lang="en-US" sz="4000" b="0" i="0" u="none" strike="noStrike" cap="none" normalizeH="0" baseline="0" dirty="0" err="1">
                          <a:ln>
                            <a:noFill/>
                          </a:ln>
                          <a:solidFill>
                            <a:srgbClr val="FFFF00"/>
                          </a:solidFill>
                          <a:effectLst/>
                          <a:latin typeface="Coptic1" pitchFamily="2" charset="0"/>
                          <a:cs typeface="Arial" charset="0"/>
                        </a:rPr>
                        <a:t>Iwann</a:t>
                      </a:r>
                      <a:r>
                        <a:rPr kumimoji="0" lang="en-US" sz="4000" b="0" i="0" u="none" strike="noStrike" cap="none" normalizeH="0" baseline="0" dirty="0">
                          <a:ln>
                            <a:noFill/>
                          </a:ln>
                          <a:solidFill>
                            <a:srgbClr val="FFFF00"/>
                          </a:solidFill>
                          <a:effectLst/>
                          <a:latin typeface="Coptic1" pitchFamily="2" charset="0"/>
                          <a:cs typeface="Arial" charset="0"/>
                        </a:rPr>
                        <a:t>/c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pinis</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m~p~rodromoc</a:t>
                      </a:r>
                      <a:r>
                        <a:rPr kumimoji="0" lang="en-US"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,ere </a:t>
                      </a:r>
                      <a:r>
                        <a:rPr kumimoji="0" lang="en-US" sz="4000" b="0" i="0" u="none" strike="noStrike" cap="none" normalizeH="0" baseline="0" dirty="0" err="1">
                          <a:ln>
                            <a:noFill/>
                          </a:ln>
                          <a:solidFill>
                            <a:srgbClr val="FFFF00"/>
                          </a:solidFill>
                          <a:effectLst/>
                          <a:latin typeface="Coptic1" pitchFamily="2" charset="0"/>
                          <a:cs typeface="Arial" charset="0"/>
                        </a:rPr>
                        <a:t>Piou</a:t>
                      </a:r>
                      <a:r>
                        <a:rPr kumimoji="0" lang="en-US" sz="4000" b="0" i="0" u="none" strike="noStrike" cap="none" normalizeH="0" baseline="0" dirty="0">
                          <a:ln>
                            <a:noFill/>
                          </a:ln>
                          <a:solidFill>
                            <a:srgbClr val="FFFF00"/>
                          </a:solidFill>
                          <a:effectLst/>
                          <a:latin typeface="Coptic1" pitchFamily="2" charset="0"/>
                          <a:cs typeface="Arial" charset="0"/>
                        </a:rPr>
                        <a:t>/b : </a:t>
                      </a:r>
                      <a:r>
                        <a:rPr kumimoji="0" lang="en-US" sz="4000" b="0" i="0" u="none" strike="noStrike" cap="none" normalizeH="0" baseline="0" dirty="0" err="1">
                          <a:ln>
                            <a:noFill/>
                          </a:ln>
                          <a:solidFill>
                            <a:srgbClr val="FFFF00"/>
                          </a:solidFill>
                          <a:effectLst/>
                          <a:latin typeface="Coptic1" pitchFamily="2" charset="0"/>
                          <a:cs typeface="Arial" charset="0"/>
                        </a:rPr>
                        <a:t>p~cuggen</a:t>
                      </a:r>
                      <a:r>
                        <a:rPr kumimoji="0" lang="en-US" sz="4000" b="0" i="0" u="none" strike="noStrike" cap="none" normalizeH="0" baseline="0" dirty="0">
                          <a:ln>
                            <a:noFill/>
                          </a:ln>
                          <a:solidFill>
                            <a:srgbClr val="FFFF00"/>
                          </a:solidFill>
                          <a:effectLst/>
                          <a:latin typeface="Coptic1" pitchFamily="2" charset="0"/>
                          <a:cs typeface="Arial" charset="0"/>
                        </a:rPr>
                        <a:t>/c :</a:t>
                      </a:r>
                      <a:br>
                        <a:rPr kumimoji="0" lang="en-US" sz="4000" b="0" i="0" u="none" strike="noStrike" cap="none" normalizeH="0" baseline="0" dirty="0">
                          <a:ln>
                            <a:noFill/>
                          </a:ln>
                          <a:solidFill>
                            <a:srgbClr val="FFFF00"/>
                          </a:solidFill>
                          <a:effectLst/>
                          <a:latin typeface="Coptic1" pitchFamily="2" charset="0"/>
                          <a:cs typeface="Arial" charset="0"/>
                        </a:rPr>
                      </a:br>
                      <a:r>
                        <a:rPr kumimoji="0" lang="en-US" sz="4000" b="0" i="0" u="none" strike="noStrike" cap="none" normalizeH="0" baseline="0" dirty="0" err="1">
                          <a:ln>
                            <a:noFill/>
                          </a:ln>
                          <a:solidFill>
                            <a:srgbClr val="FFFF00"/>
                          </a:solidFill>
                          <a:effectLst/>
                          <a:latin typeface="Coptic1" pitchFamily="2" charset="0"/>
                          <a:cs typeface="Arial" charset="0"/>
                        </a:rPr>
                        <a:t>n~Emmanou</a:t>
                      </a:r>
                      <a:r>
                        <a:rPr kumimoji="0" lang="en-US" sz="4000" b="0" i="0" u="none" strike="noStrike" cap="none" normalizeH="0" baseline="0" dirty="0">
                          <a:ln>
                            <a:noFill/>
                          </a:ln>
                          <a:solidFill>
                            <a:srgbClr val="FFFF00"/>
                          </a:solidFill>
                          <a:effectLst/>
                          <a:latin typeface="Coptic1" pitchFamily="2" charset="0"/>
                          <a:cs typeface="Arial" charset="0"/>
                        </a:rPr>
                        <a:t>/l.</a:t>
                      </a:r>
                    </a:p>
                  </a:txBody>
                  <a:tcPr marL="90000" marR="90000" marT="0" marB="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7" name="Tableau 3">
            <a:extLst>
              <a:ext uri="{FF2B5EF4-FFF2-40B4-BE49-F238E27FC236}">
                <a16:creationId xmlns:a16="http://schemas.microsoft.com/office/drawing/2014/main" id="{DFA34ED1-53AD-4EDA-8DEE-A258852B430C}"/>
              </a:ext>
            </a:extLst>
          </p:cNvPr>
          <p:cNvGraphicFramePr>
            <a:graphicFrameLocks noGrp="1"/>
          </p:cNvGraphicFramePr>
          <p:nvPr>
            <p:extLst>
              <p:ext uri="{D42A27DB-BD31-4B8C-83A1-F6EECF244321}">
                <p14:modId xmlns:p14="http://schemas.microsoft.com/office/powerpoint/2010/main" val="20644125"/>
              </p:ext>
            </p:extLst>
          </p:nvPr>
        </p:nvGraphicFramePr>
        <p:xfrm>
          <a:off x="1524000" y="67356"/>
          <a:ext cx="6096000" cy="310896"/>
        </p:xfrm>
        <a:graphic>
          <a:graphicData uri="http://schemas.openxmlformats.org/drawingml/2006/table">
            <a:tbl>
              <a:tblPr firstRow="1" bandRow="1">
                <a:tableStyleId>{2D5ABB26-0587-4C30-8999-92F81FD0307C}</a:tableStyleId>
              </a:tblPr>
              <a:tblGrid>
                <a:gridCol w="6096000">
                  <a:extLst>
                    <a:ext uri="{9D8B030D-6E8A-4147-A177-3AD203B41FA5}">
                      <a16:colId xmlns:a16="http://schemas.microsoft.com/office/drawing/2014/main" val="605294964"/>
                    </a:ext>
                  </a:extLst>
                </a:gridCol>
              </a:tblGrid>
              <a:tr h="285063">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lang="en-CA" sz="1800" dirty="0">
                          <a:solidFill>
                            <a:srgbClr val="FFFFFF"/>
                          </a:solidFill>
                          <a:latin typeface="Arial" charset="0"/>
                          <a:cs typeface="Arial" charset="0"/>
                        </a:rPr>
                        <a:t>Jean-Baptiste - </a:t>
                      </a:r>
                      <a:r>
                        <a:rPr lang="ar-EG" sz="1800" dirty="0">
                          <a:solidFill>
                            <a:srgbClr val="FFFFFF"/>
                          </a:solidFill>
                          <a:latin typeface="Arial" charset="0"/>
                          <a:cs typeface="Arial" charset="0"/>
                        </a:rPr>
                        <a:t>يوحنا المعمدان</a:t>
                      </a:r>
                      <a:endParaRPr lang="en-CA" sz="1800" dirty="0">
                        <a:solidFill>
                          <a:srgbClr val="FFFFFF"/>
                        </a:solidFill>
                        <a:latin typeface="Arial" charset="0"/>
                        <a:cs typeface="Arial" charset="0"/>
                      </a:endParaRPr>
                    </a:p>
                  </a:txBody>
                  <a:tcP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spTree>
    <p:extLst>
      <p:ext uri="{BB962C8B-B14F-4D97-AF65-F5344CB8AC3E}">
        <p14:creationId xmlns:p14="http://schemas.microsoft.com/office/powerpoint/2010/main" val="1257383546"/>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82237" name="Group 29"/>
          <p:cNvGraphicFramePr>
            <a:graphicFrameLocks noGrp="1"/>
          </p:cNvGraphicFramePr>
          <p:nvPr>
            <p:extLst>
              <p:ext uri="{D42A27DB-BD31-4B8C-83A1-F6EECF244321}">
                <p14:modId xmlns:p14="http://schemas.microsoft.com/office/powerpoint/2010/main" val="2481967454"/>
              </p:ext>
            </p:extLst>
          </p:nvPr>
        </p:nvGraphicFramePr>
        <p:xfrm>
          <a:off x="0" y="373556"/>
          <a:ext cx="9144000" cy="4620280"/>
        </p:xfrm>
        <a:graphic>
          <a:graphicData uri="http://schemas.openxmlformats.org/drawingml/2006/table">
            <a:tbl>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1812196027"/>
                    </a:ext>
                  </a:extLst>
                </a:gridCol>
              </a:tblGrid>
              <a:tr h="1732605">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pitchFamily="34" charset="0"/>
                        </a:rPr>
                        <a:t>Salut </a:t>
                      </a:r>
                      <a:r>
                        <a:rPr kumimoji="0" lang="fr-CA" sz="2400" b="0" i="0" u="none" strike="noStrike" cap="none" normalizeH="0" baseline="0" dirty="0">
                          <a:ln>
                            <a:noFill/>
                          </a:ln>
                          <a:solidFill>
                            <a:srgbClr val="FFFFFF"/>
                          </a:solidFill>
                          <a:effectLst/>
                          <a:latin typeface="Arial" charset="0"/>
                          <a:cs typeface="Arial" charset="0"/>
                        </a:rPr>
                        <a:t>à</a:t>
                      </a:r>
                      <a:r>
                        <a:rPr kumimoji="0" lang="fr-CA" sz="2400" b="0" i="0" u="none" strike="noStrike" cap="none" normalizeH="0" baseline="0" dirty="0">
                          <a:ln>
                            <a:noFill/>
                          </a:ln>
                          <a:solidFill>
                            <a:srgbClr val="FFFFFF"/>
                          </a:solidFill>
                          <a:effectLst/>
                          <a:latin typeface="Arial" charset="0"/>
                          <a:cs typeface="Arial" pitchFamily="34" charset="0"/>
                        </a:rPr>
                        <a:t> mes seigneurs,</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pitchFamily="34" charset="0"/>
                        </a:rPr>
                        <a:t>les pères apôtres.</a:t>
                      </a:r>
                      <a:br>
                        <a:rPr kumimoji="0" lang="fr-CA" sz="2400" b="0" i="0" u="none" strike="noStrike" cap="none" normalizeH="0" baseline="0" dirty="0">
                          <a:ln>
                            <a:noFill/>
                          </a:ln>
                          <a:solidFill>
                            <a:srgbClr val="FFFFFF"/>
                          </a:solidFill>
                          <a:effectLst/>
                          <a:latin typeface="Arial" charset="0"/>
                          <a:cs typeface="Arial" pitchFamily="34" charset="0"/>
                        </a:rPr>
                      </a:br>
                      <a:r>
                        <a:rPr kumimoji="0" lang="fr-CA" sz="2400" b="0" i="0" u="none" strike="noStrike" cap="none" normalizeH="0" baseline="0" dirty="0">
                          <a:ln>
                            <a:noFill/>
                          </a:ln>
                          <a:solidFill>
                            <a:srgbClr val="FFFFFF"/>
                          </a:solidFill>
                          <a:effectLst/>
                          <a:latin typeface="Arial" charset="0"/>
                          <a:cs typeface="Arial" pitchFamily="34" charset="0"/>
                        </a:rPr>
                        <a:t>Salut aux disciples</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pitchFamily="34" charset="0"/>
                        </a:rPr>
                        <a:t>de notre Seigneur Jésus-Christ.</a:t>
                      </a:r>
                    </a:p>
                  </a:txBody>
                  <a:tcPr marL="90000" marR="90000" marT="0" marB="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SA" altLang="zh-CN" sz="2800" b="0" i="0" u="none" strike="noStrike" cap="none" normalizeH="0" baseline="0" dirty="0">
                          <a:ln>
                            <a:noFill/>
                          </a:ln>
                          <a:solidFill>
                            <a:srgbClr val="FFFFFF"/>
                          </a:solidFill>
                          <a:effectLst/>
                          <a:latin typeface="Arial" charset="0"/>
                          <a:cs typeface="Arial" charset="0"/>
                        </a:rPr>
                        <a:t>السلام لسادَتي</a:t>
                      </a:r>
                      <a:r>
                        <a:rPr kumimoji="0" lang="ar-EG" sz="2800" b="0" i="0" u="none" strike="noStrike" cap="none" normalizeH="0" baseline="0" dirty="0">
                          <a:ln>
                            <a:noFill/>
                          </a:ln>
                          <a:solidFill>
                            <a:srgbClr val="FFFFFF"/>
                          </a:solidFill>
                          <a:effectLst/>
                          <a:latin typeface="Arial" charset="0"/>
                          <a:cs typeface="Arial" charset="0"/>
                        </a:rPr>
                        <a:t>،</a:t>
                      </a:r>
                      <a:endParaRPr kumimoji="0" lang="fr-FR" altLang="zh-CN" sz="28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SA" altLang="zh-CN" sz="2800" b="0" i="0" u="none" strike="noStrike" cap="none" normalizeH="0" baseline="0" dirty="0">
                          <a:ln>
                            <a:noFill/>
                          </a:ln>
                          <a:solidFill>
                            <a:srgbClr val="FFFFFF"/>
                          </a:solidFill>
                          <a:effectLst/>
                          <a:latin typeface="Arial" charset="0"/>
                          <a:cs typeface="Arial" charset="0"/>
                        </a:rPr>
                        <a:t>الآباء الرُّسل</a:t>
                      </a:r>
                      <a:r>
                        <a:rPr kumimoji="0" lang="fr-FR" altLang="zh-CN" sz="2800" b="0" i="0" u="none" strike="noStrike" cap="none" normalizeH="0" baseline="0" dirty="0">
                          <a:ln>
                            <a:noFill/>
                          </a:ln>
                          <a:solidFill>
                            <a:srgbClr val="FFFFFF"/>
                          </a:solidFill>
                          <a:effectLst/>
                          <a:latin typeface="Arial" charset="0"/>
                          <a:cs typeface="Arial" charset="0"/>
                        </a:rPr>
                        <a:t>.</a:t>
                      </a:r>
                      <a:endParaRPr kumimoji="0" lang="ar-EG" altLang="zh-CN" sz="28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SA" altLang="zh-CN" sz="2800" b="0" i="0" u="none" strike="noStrike" cap="none" normalizeH="0" baseline="0" dirty="0">
                          <a:ln>
                            <a:noFill/>
                          </a:ln>
                          <a:solidFill>
                            <a:srgbClr val="FFFFFF"/>
                          </a:solidFill>
                          <a:effectLst/>
                          <a:latin typeface="Arial" charset="0"/>
                          <a:cs typeface="Arial" charset="0"/>
                        </a:rPr>
                        <a:t>السلام لتلاميذ</a:t>
                      </a:r>
                      <a:endParaRPr kumimoji="0" lang="fr-FR" altLang="zh-CN" sz="28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fr-FR" altLang="zh-CN" sz="2800" b="0" i="0" u="none" strike="noStrike" cap="none" normalizeH="0" baseline="0" dirty="0">
                          <a:ln>
                            <a:noFill/>
                          </a:ln>
                          <a:solidFill>
                            <a:srgbClr val="FFFFFF"/>
                          </a:solidFill>
                          <a:effectLst/>
                          <a:latin typeface="Arial" charset="0"/>
                          <a:cs typeface="Arial" charset="0"/>
                        </a:rPr>
                        <a:t> </a:t>
                      </a:r>
                      <a:r>
                        <a:rPr kumimoji="0" lang="ar-SA" altLang="zh-CN" sz="2800" b="0" i="0" u="none" strike="noStrike" cap="none" normalizeH="0" baseline="0" dirty="0">
                          <a:ln>
                            <a:noFill/>
                          </a:ln>
                          <a:solidFill>
                            <a:srgbClr val="FFFFFF"/>
                          </a:solidFill>
                          <a:effectLst/>
                          <a:latin typeface="Arial" charset="0"/>
                          <a:cs typeface="Arial" charset="0"/>
                        </a:rPr>
                        <a:t>ربنا يسوع المسيح</a:t>
                      </a:r>
                      <a:r>
                        <a:rPr kumimoji="0" lang="ar-EG" altLang="zh-CN" sz="2800" b="0" i="0" u="none" strike="noStrike" cap="none" normalizeH="0" baseline="0" dirty="0">
                          <a:ln>
                            <a:noFill/>
                          </a:ln>
                          <a:solidFill>
                            <a:srgbClr val="FFFFFF"/>
                          </a:solidFill>
                          <a:effectLst/>
                          <a:latin typeface="Arial" charset="0"/>
                          <a:cs typeface="Arial" charset="0"/>
                        </a:rPr>
                        <a:t>.</a:t>
                      </a:r>
                      <a:endParaRPr kumimoji="0" lang="en-US" sz="2800" b="0" i="0" u="none" strike="noStrike" cap="none" normalizeH="0" baseline="0" dirty="0">
                        <a:ln>
                          <a:noFill/>
                        </a:ln>
                        <a:solidFill>
                          <a:srgbClr val="FFFFFF"/>
                        </a:solidFill>
                        <a:effectLst/>
                        <a:latin typeface="Arial" charset="0"/>
                        <a:cs typeface="Arial" charset="0"/>
                      </a:endParaRPr>
                    </a:p>
                  </a:txBody>
                  <a:tcPr marL="90000" marR="90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887675">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&lt;ere </a:t>
                      </a:r>
                      <a:r>
                        <a:rPr kumimoji="0" lang="en-US" sz="4000" b="0" i="0" u="none" strike="noStrike" cap="none" normalizeH="0" baseline="0" dirty="0" err="1">
                          <a:ln>
                            <a:noFill/>
                          </a:ln>
                          <a:solidFill>
                            <a:srgbClr val="FFFF00"/>
                          </a:solidFill>
                          <a:effectLst/>
                          <a:latin typeface="Coptic1" pitchFamily="2" charset="0"/>
                          <a:cs typeface="Arial" charset="0"/>
                        </a:rPr>
                        <a:t>na</a:t>
                      </a:r>
                      <a:r>
                        <a:rPr kumimoji="0" lang="en-US" sz="4000" b="0" i="0" u="none" strike="noStrike" cap="none" normalizeH="0" baseline="0" dirty="0">
                          <a:ln>
                            <a:noFill/>
                          </a:ln>
                          <a:solidFill>
                            <a:srgbClr val="FFFF00"/>
                          </a:solidFill>
                          <a:effectLst/>
                          <a:latin typeface="Coptic1" pitchFamily="2" charset="0"/>
                          <a:cs typeface="Arial" charset="0"/>
                        </a:rPr>
                        <a:t>[</a:t>
                      </a:r>
                      <a:r>
                        <a:rPr kumimoji="0" lang="en-US" sz="4000" b="0" i="0" u="none" strike="noStrike" cap="none" normalizeH="0" baseline="0" dirty="0" err="1">
                          <a:ln>
                            <a:noFill/>
                          </a:ln>
                          <a:solidFill>
                            <a:srgbClr val="FFFF00"/>
                          </a:solidFill>
                          <a:effectLst/>
                          <a:latin typeface="Coptic1" pitchFamily="2" charset="0"/>
                          <a:cs typeface="Arial" charset="0"/>
                        </a:rPr>
                        <a:t>oic</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n~io</a:t>
                      </a:r>
                      <a:r>
                        <a:rPr kumimoji="0" lang="en-US"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n~a~poctoloc</a:t>
                      </a:r>
                      <a:r>
                        <a:rPr kumimoji="0" lang="en-US"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,ere </a:t>
                      </a:r>
                      <a:r>
                        <a:rPr kumimoji="0" lang="en-US" sz="4000" b="0" i="0" u="none" strike="noStrike" cap="none" normalizeH="0" baseline="0" dirty="0" err="1">
                          <a:ln>
                            <a:noFill/>
                          </a:ln>
                          <a:solidFill>
                            <a:srgbClr val="FFFF00"/>
                          </a:solidFill>
                          <a:effectLst/>
                          <a:latin typeface="Coptic1" pitchFamily="2" charset="0"/>
                          <a:cs typeface="Arial" charset="0"/>
                        </a:rPr>
                        <a:t>nimay</a:t>
                      </a:r>
                      <a:r>
                        <a:rPr kumimoji="0" lang="en-US" sz="4000" b="0" i="0" u="none" strike="noStrike" cap="none" normalizeH="0" baseline="0" dirty="0">
                          <a:ln>
                            <a:noFill/>
                          </a:ln>
                          <a:solidFill>
                            <a:srgbClr val="FFFF00"/>
                          </a:solidFill>
                          <a:effectLst/>
                          <a:latin typeface="Coptic1" pitchFamily="2" charset="0"/>
                          <a:cs typeface="Arial" charset="0"/>
                        </a:rPr>
                        <a:t>/t/c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n~te</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a:ln>
                            <a:noFill/>
                          </a:ln>
                          <a:solidFill>
                            <a:srgbClr val="FFFF00"/>
                          </a:solidFill>
                          <a:effectLst/>
                          <a:latin typeface="Coptic1" pitchFamily="2" charset="0"/>
                          <a:cs typeface="Arial" charset="0"/>
                        </a:rPr>
                        <a:t>Pen{oic </a:t>
                      </a:r>
                      <a:r>
                        <a:rPr kumimoji="0" lang="en-US" sz="4000" b="0" i="0" u="none" strike="noStrike" cap="none" normalizeH="0" baseline="0" dirty="0">
                          <a:ln>
                            <a:noFill/>
                          </a:ln>
                          <a:solidFill>
                            <a:srgbClr val="FFFF00"/>
                          </a:solidFill>
                          <a:effectLst/>
                          <a:latin typeface="Coptic1" pitchFamily="2" charset="0"/>
                          <a:cs typeface="Arial" charset="0"/>
                        </a:rPr>
                        <a:t>I/#c# </a:t>
                      </a:r>
                      <a:r>
                        <a:rPr kumimoji="0" lang="en-US" sz="4000" b="0" i="0" u="none" strike="noStrike" cap="none" normalizeH="0" baseline="0" dirty="0" err="1">
                          <a:ln>
                            <a:noFill/>
                          </a:ln>
                          <a:solidFill>
                            <a:srgbClr val="FFFF00"/>
                          </a:solidFill>
                          <a:effectLst/>
                          <a:latin typeface="Coptic1" pitchFamily="2" charset="0"/>
                          <a:cs typeface="Arial" charset="0"/>
                        </a:rPr>
                        <a:t>P,#c</a:t>
                      </a:r>
                      <a:r>
                        <a:rPr kumimoji="0" lang="en-US" sz="4000" b="0" i="0" u="none" strike="noStrike" cap="none" normalizeH="0" baseline="0" dirty="0">
                          <a:ln>
                            <a:noFill/>
                          </a:ln>
                          <a:solidFill>
                            <a:srgbClr val="FFFF00"/>
                          </a:solidFill>
                          <a:effectLst/>
                          <a:latin typeface="Coptic1" pitchFamily="2" charset="0"/>
                          <a:cs typeface="Arial" charset="0"/>
                        </a:rPr>
                        <a:t>#.</a:t>
                      </a:r>
                    </a:p>
                  </a:txBody>
                  <a:tcPr marL="90000" marR="90000" marT="0" marB="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6" name="Tableau 3">
            <a:extLst>
              <a:ext uri="{FF2B5EF4-FFF2-40B4-BE49-F238E27FC236}">
                <a16:creationId xmlns:a16="http://schemas.microsoft.com/office/drawing/2014/main" id="{FA466362-6E74-4E5A-877B-8C14FEF121A1}"/>
              </a:ext>
            </a:extLst>
          </p:cNvPr>
          <p:cNvGraphicFramePr>
            <a:graphicFrameLocks noGrp="1"/>
          </p:cNvGraphicFramePr>
          <p:nvPr>
            <p:extLst>
              <p:ext uri="{D42A27DB-BD31-4B8C-83A1-F6EECF244321}">
                <p14:modId xmlns:p14="http://schemas.microsoft.com/office/powerpoint/2010/main" val="1798533353"/>
              </p:ext>
            </p:extLst>
          </p:nvPr>
        </p:nvGraphicFramePr>
        <p:xfrm>
          <a:off x="1524000" y="67356"/>
          <a:ext cx="6096000" cy="310896"/>
        </p:xfrm>
        <a:graphic>
          <a:graphicData uri="http://schemas.openxmlformats.org/drawingml/2006/table">
            <a:tbl>
              <a:tblPr firstRow="1" bandRow="1">
                <a:tableStyleId>{2D5ABB26-0587-4C30-8999-92F81FD0307C}</a:tableStyleId>
              </a:tblPr>
              <a:tblGrid>
                <a:gridCol w="6096000">
                  <a:extLst>
                    <a:ext uri="{9D8B030D-6E8A-4147-A177-3AD203B41FA5}">
                      <a16:colId xmlns:a16="http://schemas.microsoft.com/office/drawing/2014/main" val="605294964"/>
                    </a:ext>
                  </a:extLst>
                </a:gridCol>
              </a:tblGrid>
              <a:tr h="285063">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lang="en-CA" sz="1800" dirty="0">
                          <a:solidFill>
                            <a:srgbClr val="FFFFFF"/>
                          </a:solidFill>
                          <a:latin typeface="Arial" charset="0"/>
                          <a:cs typeface="Arial" charset="0"/>
                        </a:rPr>
                        <a:t>Les Apôtres - </a:t>
                      </a:r>
                      <a:r>
                        <a:rPr lang="ar-EG" sz="1800" dirty="0">
                          <a:solidFill>
                            <a:srgbClr val="FFFFFF"/>
                          </a:solidFill>
                          <a:latin typeface="Arial" charset="0"/>
                          <a:cs typeface="Arial" charset="0"/>
                        </a:rPr>
                        <a:t>الرُّسل</a:t>
                      </a:r>
                      <a:endParaRPr lang="en-CA" sz="1800" dirty="0">
                        <a:solidFill>
                          <a:srgbClr val="FFFFFF"/>
                        </a:solidFill>
                        <a:latin typeface="Arial" charset="0"/>
                        <a:cs typeface="Arial" charset="0"/>
                      </a:endParaRPr>
                    </a:p>
                  </a:txBody>
                  <a:tcP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spTree>
    <p:extLst>
      <p:ext uri="{BB962C8B-B14F-4D97-AF65-F5344CB8AC3E}">
        <p14:creationId xmlns:p14="http://schemas.microsoft.com/office/powerpoint/2010/main" val="3619562644"/>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86334" name="Group 30"/>
          <p:cNvGraphicFramePr>
            <a:graphicFrameLocks noGrp="1"/>
          </p:cNvGraphicFramePr>
          <p:nvPr>
            <p:extLst>
              <p:ext uri="{D42A27DB-BD31-4B8C-83A1-F6EECF244321}">
                <p14:modId xmlns:p14="http://schemas.microsoft.com/office/powerpoint/2010/main" val="2175284703"/>
              </p:ext>
            </p:extLst>
          </p:nvPr>
        </p:nvGraphicFramePr>
        <p:xfrm>
          <a:off x="0" y="391906"/>
          <a:ext cx="8885336" cy="4145280"/>
        </p:xfrm>
        <a:graphic>
          <a:graphicData uri="http://schemas.openxmlformats.org/drawingml/2006/table">
            <a:tbl>
              <a:tblPr/>
              <a:tblGrid>
                <a:gridCol w="5254283">
                  <a:extLst>
                    <a:ext uri="{9D8B030D-6E8A-4147-A177-3AD203B41FA5}">
                      <a16:colId xmlns:a16="http://schemas.microsoft.com/office/drawing/2014/main" val="20000"/>
                    </a:ext>
                  </a:extLst>
                </a:gridCol>
                <a:gridCol w="3631053">
                  <a:extLst>
                    <a:ext uri="{9D8B030D-6E8A-4147-A177-3AD203B41FA5}">
                      <a16:colId xmlns:a16="http://schemas.microsoft.com/office/drawing/2014/main" val="1031508960"/>
                    </a:ext>
                  </a:extLst>
                </a:gridCol>
              </a:tblGrid>
              <a:tr h="1670891">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pitchFamily="34" charset="0"/>
                        </a:rPr>
                        <a:t>Salut </a:t>
                      </a:r>
                      <a:r>
                        <a:rPr kumimoji="0" lang="fr-CA" sz="2400" b="0" i="0" u="none" strike="noStrike" cap="none" normalizeH="0" baseline="0" dirty="0">
                          <a:ln>
                            <a:noFill/>
                          </a:ln>
                          <a:solidFill>
                            <a:srgbClr val="FFFFFF"/>
                          </a:solidFill>
                          <a:effectLst/>
                          <a:latin typeface="Arial" charset="0"/>
                          <a:cs typeface="Arial" charset="0"/>
                        </a:rPr>
                        <a:t>à</a:t>
                      </a:r>
                      <a:r>
                        <a:rPr kumimoji="0" lang="fr-CA" sz="2400" b="0" i="0" u="none" strike="noStrike" cap="none" normalizeH="0" baseline="0" dirty="0">
                          <a:ln>
                            <a:noFill/>
                          </a:ln>
                          <a:solidFill>
                            <a:srgbClr val="FFFFFF"/>
                          </a:solidFill>
                          <a:effectLst/>
                          <a:latin typeface="Arial" charset="0"/>
                          <a:cs typeface="Arial" pitchFamily="34" charset="0"/>
                        </a:rPr>
                        <a:t> toi ô martyr,</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pitchFamily="34" charset="0"/>
                        </a:rPr>
                        <a:t> salut </a:t>
                      </a:r>
                      <a:r>
                        <a:rPr kumimoji="0" lang="fr-CA" sz="2400" b="0" i="0" u="none" strike="noStrike" cap="none" normalizeH="0" baseline="0" dirty="0">
                          <a:ln>
                            <a:noFill/>
                          </a:ln>
                          <a:solidFill>
                            <a:srgbClr val="FFFFFF"/>
                          </a:solidFill>
                          <a:effectLst/>
                          <a:latin typeface="Arial" charset="0"/>
                          <a:cs typeface="Arial" charset="0"/>
                        </a:rPr>
                        <a:t>à</a:t>
                      </a:r>
                      <a:r>
                        <a:rPr kumimoji="0" lang="fr-CA" sz="2400" b="0" i="0" u="none" strike="noStrike" cap="none" normalizeH="0" baseline="0" dirty="0">
                          <a:ln>
                            <a:noFill/>
                          </a:ln>
                          <a:solidFill>
                            <a:srgbClr val="FFFFFF"/>
                          </a:solidFill>
                          <a:effectLst/>
                          <a:latin typeface="Arial" charset="0"/>
                          <a:cs typeface="Arial" pitchFamily="34" charset="0"/>
                        </a:rPr>
                        <a:t> l'évangéliste,</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pitchFamily="34" charset="0"/>
                        </a:rPr>
                        <a:t>salut </a:t>
                      </a:r>
                      <a:r>
                        <a:rPr kumimoji="0" lang="fr-CA" sz="2400" b="0" i="0" u="none" strike="noStrike" cap="none" normalizeH="0" baseline="0" dirty="0">
                          <a:ln>
                            <a:noFill/>
                          </a:ln>
                          <a:solidFill>
                            <a:srgbClr val="FFFFFF"/>
                          </a:solidFill>
                          <a:effectLst/>
                          <a:latin typeface="Arial" charset="0"/>
                          <a:cs typeface="Arial" charset="0"/>
                        </a:rPr>
                        <a:t>à</a:t>
                      </a:r>
                      <a:r>
                        <a:rPr kumimoji="0" lang="fr-CA" sz="2400" b="0" i="0" u="none" strike="noStrike" cap="none" normalizeH="0" baseline="0" dirty="0">
                          <a:ln>
                            <a:noFill/>
                          </a:ln>
                          <a:solidFill>
                            <a:srgbClr val="FFFFFF"/>
                          </a:solidFill>
                          <a:effectLst/>
                          <a:latin typeface="Arial" charset="0"/>
                          <a:cs typeface="Arial" pitchFamily="34" charset="0"/>
                        </a:rPr>
                        <a:t> l'apôtre,</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pitchFamily="34" charset="0"/>
                        </a:rPr>
                        <a:t>Abba Marc le contemplateur de Dieu.</a:t>
                      </a:r>
                    </a:p>
                  </a:txBody>
                  <a:tcPr marL="90000" marR="90000" marT="0" marB="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SA" altLang="zh-CN" sz="2800" b="0" i="0" u="none" strike="noStrike" cap="none" normalizeH="0" baseline="0" dirty="0">
                          <a:ln>
                            <a:noFill/>
                          </a:ln>
                          <a:solidFill>
                            <a:srgbClr val="FFFFFF"/>
                          </a:solidFill>
                          <a:effectLst/>
                          <a:latin typeface="Arial" charset="0"/>
                          <a:cs typeface="Arial" charset="0"/>
                        </a:rPr>
                        <a:t>السلام لك أيها الشهيد</a:t>
                      </a:r>
                      <a:r>
                        <a:rPr kumimoji="0" lang="ar-EG" sz="2800" b="0" i="0" u="none" strike="noStrike" cap="none" normalizeH="0" baseline="0" dirty="0">
                          <a:ln>
                            <a:noFill/>
                          </a:ln>
                          <a:solidFill>
                            <a:srgbClr val="FFFFFF"/>
                          </a:solidFill>
                          <a:effectLst/>
                          <a:latin typeface="Arial" charset="0"/>
                          <a:cs typeface="Arial" charset="0"/>
                        </a:rPr>
                        <a:t>،</a:t>
                      </a:r>
                      <a:endParaRPr kumimoji="0" lang="fr-FR" altLang="zh-CN" sz="28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fr-FR" altLang="zh-CN" sz="2800" b="0" i="0" u="none" strike="noStrike" cap="none" normalizeH="0" baseline="0" dirty="0">
                          <a:ln>
                            <a:noFill/>
                          </a:ln>
                          <a:solidFill>
                            <a:srgbClr val="FFFFFF"/>
                          </a:solidFill>
                          <a:effectLst/>
                          <a:latin typeface="Arial" charset="0"/>
                          <a:cs typeface="Arial" charset="0"/>
                        </a:rPr>
                        <a:t> </a:t>
                      </a:r>
                      <a:r>
                        <a:rPr kumimoji="0" lang="ar-SA" altLang="zh-CN" sz="2800" b="0" i="0" u="none" strike="noStrike" cap="none" normalizeH="0" baseline="0" dirty="0">
                          <a:ln>
                            <a:noFill/>
                          </a:ln>
                          <a:solidFill>
                            <a:srgbClr val="FFFFFF"/>
                          </a:solidFill>
                          <a:effectLst/>
                          <a:latin typeface="Arial" charset="0"/>
                          <a:cs typeface="Arial" charset="0"/>
                        </a:rPr>
                        <a:t>السلام للإنجيلي</a:t>
                      </a:r>
                      <a:r>
                        <a:rPr kumimoji="0" lang="ar-EG" sz="2800" b="0" i="0" u="none" strike="noStrike" cap="none" normalizeH="0" baseline="0" dirty="0">
                          <a:ln>
                            <a:noFill/>
                          </a:ln>
                          <a:solidFill>
                            <a:srgbClr val="FFFFFF"/>
                          </a:solidFill>
                          <a:effectLst/>
                          <a:latin typeface="Arial" charset="0"/>
                          <a:cs typeface="Arial" charset="0"/>
                        </a:rPr>
                        <a:t>،</a:t>
                      </a:r>
                      <a:endParaRPr kumimoji="0" lang="ar-EG" altLang="zh-CN" sz="28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SA" altLang="zh-CN" sz="2800" b="0" i="0" u="none" strike="noStrike" cap="none" normalizeH="0" baseline="0" dirty="0">
                          <a:ln>
                            <a:noFill/>
                          </a:ln>
                          <a:solidFill>
                            <a:srgbClr val="FFFFFF"/>
                          </a:solidFill>
                          <a:effectLst/>
                          <a:latin typeface="Arial" charset="0"/>
                          <a:cs typeface="Arial" charset="0"/>
                        </a:rPr>
                        <a:t>السلام للرسول</a:t>
                      </a:r>
                      <a:r>
                        <a:rPr kumimoji="0" lang="ar-EG" sz="2800" b="0" i="0" u="none" strike="noStrike" cap="none" normalizeH="0" baseline="0" dirty="0">
                          <a:ln>
                            <a:noFill/>
                          </a:ln>
                          <a:solidFill>
                            <a:srgbClr val="FFFFFF"/>
                          </a:solidFill>
                          <a:effectLst/>
                          <a:latin typeface="Arial" charset="0"/>
                          <a:cs typeface="Arial" charset="0"/>
                        </a:rPr>
                        <a:t>،</a:t>
                      </a:r>
                      <a:endParaRPr kumimoji="0" lang="fr-FR" altLang="zh-CN" sz="28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fr-FR" altLang="zh-CN" sz="2800" b="0" i="0" u="none" strike="noStrike" cap="none" normalizeH="0" baseline="0" dirty="0">
                          <a:ln>
                            <a:noFill/>
                          </a:ln>
                          <a:solidFill>
                            <a:srgbClr val="FFFFFF"/>
                          </a:solidFill>
                          <a:effectLst/>
                          <a:latin typeface="Arial" charset="0"/>
                          <a:cs typeface="Arial" charset="0"/>
                        </a:rPr>
                        <a:t> </a:t>
                      </a:r>
                      <a:r>
                        <a:rPr kumimoji="0" lang="ar-AE" sz="2800" b="0" i="0" u="none" strike="noStrike" cap="none" normalizeH="0" baseline="0" dirty="0">
                          <a:ln>
                            <a:noFill/>
                          </a:ln>
                          <a:solidFill>
                            <a:srgbClr val="FFFFFF"/>
                          </a:solidFill>
                          <a:effectLst/>
                          <a:latin typeface="Arial" charset="0"/>
                          <a:cs typeface="Arial" charset="0"/>
                        </a:rPr>
                        <a:t>أنبا</a:t>
                      </a:r>
                      <a:r>
                        <a:rPr kumimoji="0" lang="fr-FR" sz="2800" b="0" i="0" u="none" strike="noStrike" cap="none" normalizeH="0" baseline="0" dirty="0">
                          <a:ln>
                            <a:noFill/>
                          </a:ln>
                          <a:solidFill>
                            <a:srgbClr val="FFFFFF"/>
                          </a:solidFill>
                          <a:effectLst/>
                          <a:latin typeface="Arial" charset="0"/>
                          <a:cs typeface="Arial" charset="0"/>
                        </a:rPr>
                        <a:t> </a:t>
                      </a:r>
                      <a:r>
                        <a:rPr kumimoji="0" lang="ar-SA" altLang="zh-CN" sz="2800" b="0" i="0" u="none" strike="noStrike" cap="none" normalizeH="0" baseline="0" dirty="0">
                          <a:ln>
                            <a:noFill/>
                          </a:ln>
                          <a:solidFill>
                            <a:srgbClr val="FFFFFF"/>
                          </a:solidFill>
                          <a:effectLst/>
                          <a:latin typeface="Arial" charset="0"/>
                          <a:cs typeface="Arial" charset="0"/>
                        </a:rPr>
                        <a:t>مرقس ناظر الإله</a:t>
                      </a:r>
                      <a:r>
                        <a:rPr kumimoji="0" lang="ar-EG" altLang="zh-CN" sz="2800" b="0" i="0" u="none" strike="noStrike" cap="none" normalizeH="0" baseline="0" dirty="0">
                          <a:ln>
                            <a:noFill/>
                          </a:ln>
                          <a:solidFill>
                            <a:srgbClr val="FFFFFF"/>
                          </a:solidFill>
                          <a:effectLst/>
                          <a:latin typeface="Arial" charset="0"/>
                          <a:cs typeface="Arial" charset="0"/>
                        </a:rPr>
                        <a:t>.</a:t>
                      </a:r>
                      <a:endParaRPr kumimoji="0" lang="en-US" sz="2800" b="0" i="0" u="none" strike="noStrike" cap="none" normalizeH="0" baseline="0" dirty="0">
                        <a:ln>
                          <a:noFill/>
                        </a:ln>
                        <a:solidFill>
                          <a:srgbClr val="FFFFFF"/>
                        </a:solidFill>
                        <a:effectLst/>
                        <a:latin typeface="Arial" charset="0"/>
                        <a:cs typeface="Arial" charset="0"/>
                      </a:endParaRPr>
                    </a:p>
                  </a:txBody>
                  <a:tcPr marL="90000" marR="90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34511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&lt;ere nak w~ </a:t>
                      </a:r>
                      <a:r>
                        <a:rPr kumimoji="0" lang="en-US" sz="4000" b="0" i="0" u="none" strike="noStrike" cap="none" normalizeH="0" baseline="0" dirty="0" err="1">
                          <a:ln>
                            <a:noFill/>
                          </a:ln>
                          <a:solidFill>
                            <a:srgbClr val="FFFF00"/>
                          </a:solidFill>
                          <a:effectLst/>
                          <a:latin typeface="Coptic1" pitchFamily="2" charset="0"/>
                          <a:cs typeface="Arial" charset="0"/>
                        </a:rPr>
                        <a:t>pimarturoc</a:t>
                      </a:r>
                      <a:r>
                        <a:rPr kumimoji="0" lang="en-US"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,ere </a:t>
                      </a:r>
                      <a:r>
                        <a:rPr kumimoji="0" lang="en-US" sz="4000" b="0" i="0" u="none" strike="noStrike" cap="none" normalizeH="0" baseline="0" dirty="0" err="1">
                          <a:ln>
                            <a:noFill/>
                          </a:ln>
                          <a:solidFill>
                            <a:srgbClr val="FFFF00"/>
                          </a:solidFill>
                          <a:effectLst/>
                          <a:latin typeface="Coptic1" pitchFamily="2" charset="0"/>
                          <a:cs typeface="Arial" charset="0"/>
                        </a:rPr>
                        <a:t>pieuaggelict</a:t>
                      </a:r>
                      <a:r>
                        <a:rPr kumimoji="0" lang="en-US" sz="4000" b="0" i="0" u="none" strike="noStrike" cap="none" normalizeH="0" baseline="0" dirty="0">
                          <a:ln>
                            <a:noFill/>
                          </a:ln>
                          <a:solidFill>
                            <a:srgbClr val="FFFF00"/>
                          </a:solidFill>
                          <a:effectLst/>
                          <a:latin typeface="Coptic1" pitchFamily="2" charset="0"/>
                          <a:cs typeface="Arial" charset="0"/>
                        </a:rPr>
                        <a:t>/c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,ere </a:t>
                      </a:r>
                      <a:r>
                        <a:rPr kumimoji="0" lang="en-US" sz="4000" b="0" i="0" u="none" strike="noStrike" cap="none" normalizeH="0" baseline="0" dirty="0" err="1">
                          <a:ln>
                            <a:noFill/>
                          </a:ln>
                          <a:solidFill>
                            <a:srgbClr val="FFFF00"/>
                          </a:solidFill>
                          <a:effectLst/>
                          <a:latin typeface="Coptic1" pitchFamily="2" charset="0"/>
                          <a:cs typeface="Arial" charset="0"/>
                        </a:rPr>
                        <a:t>pia~poctoloc</a:t>
                      </a:r>
                      <a:r>
                        <a:rPr kumimoji="0" lang="en-US"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Abba </a:t>
                      </a:r>
                      <a:r>
                        <a:rPr kumimoji="0" lang="en-US" sz="4000" b="0" i="0" u="none" strike="noStrike" cap="none" normalizeH="0" baseline="0" dirty="0" err="1">
                          <a:ln>
                            <a:noFill/>
                          </a:ln>
                          <a:solidFill>
                            <a:srgbClr val="FFFF00"/>
                          </a:solidFill>
                          <a:effectLst/>
                          <a:latin typeface="Coptic1" pitchFamily="2" charset="0"/>
                          <a:cs typeface="Arial" charset="0"/>
                        </a:rPr>
                        <a:t>Markoc</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piyewrimoc</a:t>
                      </a:r>
                      <a:r>
                        <a:rPr kumimoji="0" lang="en-US" sz="4000" b="0" i="0" u="none" strike="noStrike" cap="none" normalizeH="0" baseline="0" dirty="0">
                          <a:ln>
                            <a:noFill/>
                          </a:ln>
                          <a:solidFill>
                            <a:srgbClr val="FFFF00"/>
                          </a:solidFill>
                          <a:effectLst/>
                          <a:latin typeface="Coptic1" pitchFamily="2" charset="0"/>
                          <a:cs typeface="Arial" charset="0"/>
                        </a:rPr>
                        <a:t>.</a:t>
                      </a:r>
                    </a:p>
                  </a:txBody>
                  <a:tcPr marL="90000" marR="90000" marT="0" marB="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13" name="Tableau 3">
            <a:extLst>
              <a:ext uri="{FF2B5EF4-FFF2-40B4-BE49-F238E27FC236}">
                <a16:creationId xmlns:a16="http://schemas.microsoft.com/office/drawing/2014/main" id="{85881949-D8C4-433B-9885-00CDC2AF65A7}"/>
              </a:ext>
            </a:extLst>
          </p:cNvPr>
          <p:cNvGraphicFramePr>
            <a:graphicFrameLocks noGrp="1"/>
          </p:cNvGraphicFramePr>
          <p:nvPr>
            <p:extLst>
              <p:ext uri="{D42A27DB-BD31-4B8C-83A1-F6EECF244321}">
                <p14:modId xmlns:p14="http://schemas.microsoft.com/office/powerpoint/2010/main" val="3326646303"/>
              </p:ext>
            </p:extLst>
          </p:nvPr>
        </p:nvGraphicFramePr>
        <p:xfrm>
          <a:off x="1524000" y="67356"/>
          <a:ext cx="6096000" cy="310896"/>
        </p:xfrm>
        <a:graphic>
          <a:graphicData uri="http://schemas.openxmlformats.org/drawingml/2006/table">
            <a:tbl>
              <a:tblPr firstRow="1" bandRow="1">
                <a:tableStyleId>{2D5ABB26-0587-4C30-8999-92F81FD0307C}</a:tableStyleId>
              </a:tblPr>
              <a:tblGrid>
                <a:gridCol w="6096000">
                  <a:extLst>
                    <a:ext uri="{9D8B030D-6E8A-4147-A177-3AD203B41FA5}">
                      <a16:colId xmlns:a16="http://schemas.microsoft.com/office/drawing/2014/main" val="605294964"/>
                    </a:ext>
                  </a:extLst>
                </a:gridCol>
              </a:tblGrid>
              <a:tr h="285063">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lang="en-CA" sz="1800" dirty="0">
                          <a:solidFill>
                            <a:srgbClr val="FFFFFF"/>
                          </a:solidFill>
                          <a:latin typeface="Arial" charset="0"/>
                          <a:cs typeface="Arial" charset="0"/>
                        </a:rPr>
                        <a:t>Saint Marc </a:t>
                      </a:r>
                      <a:r>
                        <a:rPr lang="en-CA" sz="1800" dirty="0" err="1">
                          <a:solidFill>
                            <a:srgbClr val="FFFFFF"/>
                          </a:solidFill>
                          <a:latin typeface="Arial" charset="0"/>
                          <a:cs typeface="Arial" charset="0"/>
                        </a:rPr>
                        <a:t>l’apôtre</a:t>
                      </a:r>
                      <a:r>
                        <a:rPr lang="en-CA" sz="1800" dirty="0">
                          <a:solidFill>
                            <a:srgbClr val="FFFFFF"/>
                          </a:solidFill>
                          <a:latin typeface="Arial" charset="0"/>
                          <a:cs typeface="Arial" charset="0"/>
                        </a:rPr>
                        <a:t> - </a:t>
                      </a:r>
                      <a:r>
                        <a:rPr lang="ar-EG" sz="1800" dirty="0">
                          <a:solidFill>
                            <a:srgbClr val="FFFFFF"/>
                          </a:solidFill>
                          <a:latin typeface="Arial" charset="0"/>
                          <a:cs typeface="Arial" charset="0"/>
                        </a:rPr>
                        <a:t>مارمرقس الرسول</a:t>
                      </a:r>
                      <a:endParaRPr lang="en-CA" sz="1800" dirty="0">
                        <a:solidFill>
                          <a:srgbClr val="FFFFFF"/>
                        </a:solidFill>
                        <a:latin typeface="Arial" charset="0"/>
                        <a:cs typeface="Arial" charset="0"/>
                      </a:endParaRPr>
                    </a:p>
                  </a:txBody>
                  <a:tcP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spTree>
    <p:extLst>
      <p:ext uri="{BB962C8B-B14F-4D97-AF65-F5344CB8AC3E}">
        <p14:creationId xmlns:p14="http://schemas.microsoft.com/office/powerpoint/2010/main" val="3052010781"/>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90428" name="Group 28"/>
          <p:cNvGraphicFramePr>
            <a:graphicFrameLocks noGrp="1"/>
          </p:cNvGraphicFramePr>
          <p:nvPr>
            <p:extLst>
              <p:ext uri="{D42A27DB-BD31-4B8C-83A1-F6EECF244321}">
                <p14:modId xmlns:p14="http://schemas.microsoft.com/office/powerpoint/2010/main" val="2314921968"/>
              </p:ext>
            </p:extLst>
          </p:nvPr>
        </p:nvGraphicFramePr>
        <p:xfrm>
          <a:off x="0" y="383989"/>
          <a:ext cx="9144000" cy="4282440"/>
        </p:xfrm>
        <a:graphic>
          <a:graphicData uri="http://schemas.openxmlformats.org/drawingml/2006/table">
            <a:tbl>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722807154"/>
                    </a:ext>
                  </a:extLst>
                </a:gridCol>
              </a:tblGrid>
              <a:tr h="1760004">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pitchFamily="34" charset="0"/>
                        </a:rPr>
                        <a:t>Salut </a:t>
                      </a:r>
                      <a:r>
                        <a:rPr kumimoji="0" lang="fr-CA" sz="2400" b="0" i="0" u="none" strike="noStrike" cap="none" normalizeH="0" baseline="0" dirty="0">
                          <a:ln>
                            <a:noFill/>
                          </a:ln>
                          <a:solidFill>
                            <a:srgbClr val="FFFFFF"/>
                          </a:solidFill>
                          <a:effectLst/>
                          <a:latin typeface="Arial" charset="0"/>
                          <a:cs typeface="Arial" charset="0"/>
                        </a:rPr>
                        <a:t>à Étienne,</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charset="0"/>
                        </a:rPr>
                        <a:t>Le premier martyr,</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pitchFamily="34" charset="0"/>
                        </a:rPr>
                        <a:t>salut </a:t>
                      </a:r>
                      <a:r>
                        <a:rPr kumimoji="0" lang="fr-CA" sz="2400" b="0" i="0" u="none" strike="noStrike" cap="none" normalizeH="0" baseline="0" dirty="0">
                          <a:ln>
                            <a:noFill/>
                          </a:ln>
                          <a:solidFill>
                            <a:srgbClr val="FFFFFF"/>
                          </a:solidFill>
                          <a:effectLst/>
                          <a:latin typeface="Arial" charset="0"/>
                          <a:cs typeface="Arial" charset="0"/>
                        </a:rPr>
                        <a:t>à l’archidiacre</a:t>
                      </a:r>
                      <a:br>
                        <a:rPr kumimoji="0" lang="fr-CA" sz="2400" b="0" i="0" u="none" strike="noStrike" cap="none" normalizeH="0" baseline="0" dirty="0">
                          <a:ln>
                            <a:noFill/>
                          </a:ln>
                          <a:solidFill>
                            <a:srgbClr val="FFFFFF"/>
                          </a:solidFill>
                          <a:effectLst/>
                          <a:latin typeface="Arial" charset="0"/>
                          <a:cs typeface="Arial" charset="0"/>
                        </a:rPr>
                      </a:br>
                      <a:r>
                        <a:rPr kumimoji="0" lang="fr-CA" sz="2400" b="0" i="0" u="none" strike="noStrike" cap="none" normalizeH="0" baseline="0" dirty="0">
                          <a:ln>
                            <a:noFill/>
                          </a:ln>
                          <a:solidFill>
                            <a:srgbClr val="FFFFFF"/>
                          </a:solidFill>
                          <a:effectLst/>
                          <a:latin typeface="Arial" charset="0"/>
                          <a:cs typeface="Arial" charset="0"/>
                        </a:rPr>
                        <a:t>béni.</a:t>
                      </a:r>
                    </a:p>
                  </a:txBody>
                  <a:tcPr marT="34290" marB="3429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EG" sz="2800" b="0" i="0" u="none" strike="noStrike" cap="none" normalizeH="0" baseline="0" dirty="0">
                          <a:ln>
                            <a:noFill/>
                          </a:ln>
                          <a:solidFill>
                            <a:srgbClr val="FFFFFF"/>
                          </a:solidFill>
                          <a:effectLst/>
                          <a:latin typeface="Arial" charset="0"/>
                          <a:cs typeface="Arial" charset="0"/>
                        </a:rPr>
                        <a:t>السلام </a:t>
                      </a:r>
                      <a:r>
                        <a:rPr kumimoji="0" lang="ar-EG" sz="2800" b="0" i="0" u="none" strike="noStrike" cap="none" normalizeH="0" baseline="0" dirty="0" err="1">
                          <a:ln>
                            <a:noFill/>
                          </a:ln>
                          <a:solidFill>
                            <a:srgbClr val="FFFFFF"/>
                          </a:solidFill>
                          <a:effectLst/>
                          <a:latin typeface="Arial" charset="0"/>
                          <a:cs typeface="Arial" charset="0"/>
                        </a:rPr>
                        <a:t>لإسطفانوس</a:t>
                      </a:r>
                      <a:r>
                        <a:rPr kumimoji="0" lang="ar-EG" sz="2800" b="0" i="0" u="none" strike="noStrike" cap="none" normalizeH="0" baseline="0" dirty="0">
                          <a:ln>
                            <a:noFill/>
                          </a:ln>
                          <a:solidFill>
                            <a:srgbClr val="FFFFFF"/>
                          </a:solidFill>
                          <a:effectLst/>
                          <a:latin typeface="Arial" charset="0"/>
                          <a:cs typeface="Arial" charset="0"/>
                        </a:rPr>
                        <a:t>،</a:t>
                      </a:r>
                      <a:br>
                        <a:rPr kumimoji="0" lang="fr-FR" sz="2800" b="0" i="0" u="none" strike="noStrike" cap="none" normalizeH="0" baseline="0" dirty="0">
                          <a:ln>
                            <a:noFill/>
                          </a:ln>
                          <a:solidFill>
                            <a:srgbClr val="FFFFFF"/>
                          </a:solidFill>
                          <a:effectLst/>
                          <a:latin typeface="Arial" charset="0"/>
                          <a:cs typeface="Arial" charset="0"/>
                        </a:rPr>
                      </a:br>
                      <a:r>
                        <a:rPr kumimoji="0" lang="ar-EG" sz="2800" b="0" i="0" u="none" strike="noStrike" cap="none" normalizeH="0" baseline="0" dirty="0">
                          <a:ln>
                            <a:noFill/>
                          </a:ln>
                          <a:solidFill>
                            <a:srgbClr val="FFFFFF"/>
                          </a:solidFill>
                          <a:effectLst/>
                          <a:latin typeface="Arial" charset="0"/>
                          <a:cs typeface="Arial" charset="0"/>
                        </a:rPr>
                        <a:t>أول الشهداء</a:t>
                      </a:r>
                      <a:r>
                        <a:rPr kumimoji="0" lang="fr-FR" sz="2800" b="0" i="0" u="none" strike="noStrike" cap="none" normalizeH="0" baseline="0" dirty="0">
                          <a:ln>
                            <a:noFill/>
                          </a:ln>
                          <a:solidFill>
                            <a:srgbClr val="FFFFFF"/>
                          </a:solidFill>
                          <a:effectLst/>
                          <a:latin typeface="Arial" charset="0"/>
                          <a:cs typeface="Arial" charset="0"/>
                        </a:rPr>
                        <a:t>.</a:t>
                      </a:r>
                      <a:endParaRPr kumimoji="0" lang="ar-EG" sz="28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2800" b="0" i="0" u="none" strike="noStrike" cap="none" normalizeH="0" baseline="0" dirty="0">
                          <a:ln>
                            <a:noFill/>
                          </a:ln>
                          <a:solidFill>
                            <a:srgbClr val="FFFFFF"/>
                          </a:solidFill>
                          <a:effectLst/>
                          <a:latin typeface="Arial" charset="0"/>
                          <a:cs typeface="Arial" charset="0"/>
                        </a:rPr>
                        <a:t>السلام لرئيس الشمامسة</a:t>
                      </a:r>
                      <a:br>
                        <a:rPr kumimoji="0" lang="fr-FR" sz="2800" b="0" i="0" u="none" strike="noStrike" cap="none" normalizeH="0" baseline="0" dirty="0">
                          <a:ln>
                            <a:noFill/>
                          </a:ln>
                          <a:solidFill>
                            <a:srgbClr val="FFFFFF"/>
                          </a:solidFill>
                          <a:effectLst/>
                          <a:latin typeface="Arial" charset="0"/>
                          <a:cs typeface="Arial" charset="0"/>
                        </a:rPr>
                      </a:br>
                      <a:r>
                        <a:rPr kumimoji="0" lang="ar-EG" sz="2800" b="0" i="0" u="none" strike="noStrike" cap="none" normalizeH="0" baseline="0" dirty="0">
                          <a:ln>
                            <a:noFill/>
                          </a:ln>
                          <a:solidFill>
                            <a:srgbClr val="FFFFFF"/>
                          </a:solidFill>
                          <a:effectLst/>
                          <a:latin typeface="Arial" charset="0"/>
                          <a:cs typeface="Arial" charset="0"/>
                        </a:rPr>
                        <a:t>المُبارَك.</a:t>
                      </a:r>
                      <a:endParaRPr kumimoji="0" lang="en-US" sz="2800" b="0" i="0" u="none" strike="noStrike" cap="none" normalizeH="0" baseline="0" dirty="0">
                        <a:ln>
                          <a:noFill/>
                        </a:ln>
                        <a:solidFill>
                          <a:srgbClr val="FFFFFF"/>
                        </a:solidFill>
                        <a:effectLst/>
                        <a:latin typeface="Arial" charset="0"/>
                        <a:cs typeface="Arial" charset="0"/>
                      </a:endParaRPr>
                    </a:p>
                  </a:txBody>
                  <a:tcPr marT="34290" marB="3429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485157">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&lt;ere </a:t>
                      </a:r>
                      <a:r>
                        <a:rPr kumimoji="0" lang="en-US" sz="4000" b="0" i="0" u="none" strike="noStrike" cap="none" normalizeH="0" baseline="0" dirty="0" err="1">
                          <a:ln>
                            <a:noFill/>
                          </a:ln>
                          <a:solidFill>
                            <a:srgbClr val="FFFF00"/>
                          </a:solidFill>
                          <a:effectLst/>
                          <a:latin typeface="Coptic1" pitchFamily="2" charset="0"/>
                          <a:cs typeface="Arial" charset="0"/>
                        </a:rPr>
                        <a:t>C~tevanoc</a:t>
                      </a:r>
                      <a:r>
                        <a:rPr kumimoji="0" lang="en-US"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pisorp</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m~marturoc</a:t>
                      </a:r>
                      <a:r>
                        <a:rPr kumimoji="0" lang="en-US"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,ere </a:t>
                      </a:r>
                      <a:r>
                        <a:rPr kumimoji="0" lang="en-US" sz="4000" b="0" i="0" u="none" strike="noStrike" cap="none" normalizeH="0" baseline="0" dirty="0" err="1">
                          <a:ln>
                            <a:noFill/>
                          </a:ln>
                          <a:solidFill>
                            <a:srgbClr val="FFFF00"/>
                          </a:solidFill>
                          <a:effectLst/>
                          <a:latin typeface="Coptic1" pitchFamily="2" charset="0"/>
                          <a:cs typeface="Arial" charset="0"/>
                        </a:rPr>
                        <a:t>piar</a:t>
                      </a:r>
                      <a:r>
                        <a:rPr kumimoji="0" lang="en-US" sz="4000" b="0" i="0" u="none" strike="noStrike" cap="none" normalizeH="0" baseline="0" dirty="0">
                          <a:ln>
                            <a:noFill/>
                          </a:ln>
                          <a:solidFill>
                            <a:srgbClr val="FFFF00"/>
                          </a:solidFill>
                          <a:effectLst/>
                          <a:latin typeface="Coptic1" pitchFamily="2" charset="0"/>
                          <a:cs typeface="Arial" charset="0"/>
                        </a:rPr>
                        <a:t>,/</a:t>
                      </a:r>
                      <a:r>
                        <a:rPr kumimoji="0" lang="en-US" sz="4000" b="0" i="0" u="none" strike="noStrike" cap="none" normalizeH="0" baseline="0" dirty="0" err="1">
                          <a:ln>
                            <a:noFill/>
                          </a:ln>
                          <a:solidFill>
                            <a:srgbClr val="FFFF00"/>
                          </a:solidFill>
                          <a:effectLst/>
                          <a:latin typeface="Coptic1" pitchFamily="2" charset="0"/>
                          <a:cs typeface="Arial" charset="0"/>
                        </a:rPr>
                        <a:t>dia~kwn</a:t>
                      </a:r>
                      <a:r>
                        <a:rPr kumimoji="0" lang="en-US"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ouoh</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etc~marwout</a:t>
                      </a:r>
                      <a:r>
                        <a:rPr kumimoji="0" lang="en-US" sz="4000" b="0" i="0" u="none" strike="noStrike" cap="none" normalizeH="0" baseline="0" dirty="0">
                          <a:ln>
                            <a:noFill/>
                          </a:ln>
                          <a:solidFill>
                            <a:srgbClr val="FFFF00"/>
                          </a:solidFill>
                          <a:effectLst/>
                          <a:latin typeface="Coptic1" pitchFamily="2" charset="0"/>
                          <a:cs typeface="Arial" charset="0"/>
                        </a:rPr>
                        <a:t>.</a:t>
                      </a: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10" name="Tableau 3">
            <a:extLst>
              <a:ext uri="{FF2B5EF4-FFF2-40B4-BE49-F238E27FC236}">
                <a16:creationId xmlns:a16="http://schemas.microsoft.com/office/drawing/2014/main" id="{F31CBD8B-D41A-4B00-8734-0B94ECDF4C05}"/>
              </a:ext>
            </a:extLst>
          </p:cNvPr>
          <p:cNvGraphicFramePr>
            <a:graphicFrameLocks noGrp="1"/>
          </p:cNvGraphicFramePr>
          <p:nvPr>
            <p:extLst>
              <p:ext uri="{D42A27DB-BD31-4B8C-83A1-F6EECF244321}">
                <p14:modId xmlns:p14="http://schemas.microsoft.com/office/powerpoint/2010/main" val="2602057454"/>
              </p:ext>
            </p:extLst>
          </p:nvPr>
        </p:nvGraphicFramePr>
        <p:xfrm>
          <a:off x="1524000" y="67356"/>
          <a:ext cx="6096000" cy="310896"/>
        </p:xfrm>
        <a:graphic>
          <a:graphicData uri="http://schemas.openxmlformats.org/drawingml/2006/table">
            <a:tbl>
              <a:tblPr firstRow="1" bandRow="1">
                <a:tableStyleId>{2D5ABB26-0587-4C30-8999-92F81FD0307C}</a:tableStyleId>
              </a:tblPr>
              <a:tblGrid>
                <a:gridCol w="6096000">
                  <a:extLst>
                    <a:ext uri="{9D8B030D-6E8A-4147-A177-3AD203B41FA5}">
                      <a16:colId xmlns:a16="http://schemas.microsoft.com/office/drawing/2014/main" val="605294964"/>
                    </a:ext>
                  </a:extLst>
                </a:gridCol>
              </a:tblGrid>
              <a:tr h="285063">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lang="en-CA" sz="1800" dirty="0">
                          <a:solidFill>
                            <a:srgbClr val="FFFFFF"/>
                          </a:solidFill>
                          <a:latin typeface="Arial" charset="0"/>
                          <a:cs typeface="Arial" charset="0"/>
                        </a:rPr>
                        <a:t>Saint Étienne - </a:t>
                      </a:r>
                      <a:r>
                        <a:rPr lang="ar-EG" sz="1800" dirty="0">
                          <a:solidFill>
                            <a:srgbClr val="FFFFFF"/>
                          </a:solidFill>
                          <a:latin typeface="Arial" charset="0"/>
                          <a:cs typeface="Arial" charset="0"/>
                        </a:rPr>
                        <a:t>الشهيد إسطفانوس</a:t>
                      </a:r>
                      <a:endParaRPr lang="en-CA" sz="1800" dirty="0">
                        <a:solidFill>
                          <a:srgbClr val="FFFFFF"/>
                        </a:solidFill>
                        <a:latin typeface="Arial" charset="0"/>
                        <a:cs typeface="Arial" charset="0"/>
                      </a:endParaRPr>
                    </a:p>
                  </a:txBody>
                  <a:tcP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spTree>
    <p:extLst>
      <p:ext uri="{BB962C8B-B14F-4D97-AF65-F5344CB8AC3E}">
        <p14:creationId xmlns:p14="http://schemas.microsoft.com/office/powerpoint/2010/main" val="3164818963"/>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95902" name="Group 30"/>
          <p:cNvGraphicFramePr>
            <a:graphicFrameLocks noGrp="1"/>
          </p:cNvGraphicFramePr>
          <p:nvPr>
            <p:extLst>
              <p:ext uri="{D42A27DB-BD31-4B8C-83A1-F6EECF244321}">
                <p14:modId xmlns:p14="http://schemas.microsoft.com/office/powerpoint/2010/main" val="1407874057"/>
              </p:ext>
            </p:extLst>
          </p:nvPr>
        </p:nvGraphicFramePr>
        <p:xfrm>
          <a:off x="0" y="460482"/>
          <a:ext cx="9144000" cy="4293870"/>
        </p:xfrm>
        <a:graphic>
          <a:graphicData uri="http://schemas.openxmlformats.org/drawingml/2006/table">
            <a:tbl>
              <a:tblPr/>
              <a:tblGrid>
                <a:gridCol w="5012987">
                  <a:extLst>
                    <a:ext uri="{9D8B030D-6E8A-4147-A177-3AD203B41FA5}">
                      <a16:colId xmlns:a16="http://schemas.microsoft.com/office/drawing/2014/main" val="20000"/>
                    </a:ext>
                  </a:extLst>
                </a:gridCol>
                <a:gridCol w="4131013">
                  <a:extLst>
                    <a:ext uri="{9D8B030D-6E8A-4147-A177-3AD203B41FA5}">
                      <a16:colId xmlns:a16="http://schemas.microsoft.com/office/drawing/2014/main" val="3500270401"/>
                    </a:ext>
                  </a:extLst>
                </a:gridCol>
              </a:tblGrid>
              <a:tr h="14858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0" i="0" u="none" strike="noStrike" cap="none" normalizeH="0" baseline="0" dirty="0">
                          <a:ln>
                            <a:noFill/>
                          </a:ln>
                          <a:solidFill>
                            <a:srgbClr val="FFFFFF"/>
                          </a:solidFill>
                          <a:effectLst/>
                          <a:latin typeface="Arial" charset="0"/>
                          <a:cs typeface="Arial" pitchFamily="34" charset="0"/>
                        </a:rPr>
                        <a:t>Salut à vous ô martyrs, salut aux courageux héros, salut aux persévérants,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CA" sz="2000" b="0" i="0" u="none" strike="noStrike" cap="none" normalizeH="0" baseline="0" dirty="0">
                          <a:ln>
                            <a:noFill/>
                          </a:ln>
                          <a:solidFill>
                            <a:srgbClr val="FFFFFF"/>
                          </a:solidFill>
                          <a:effectLst/>
                          <a:latin typeface="Arial" charset="0"/>
                          <a:cs typeface="Arial" pitchFamily="34" charset="0"/>
                        </a:rPr>
                        <a:t>Mon seigneur le roi Georges, Théodore le stratège, </a:t>
                      </a:r>
                      <a:r>
                        <a:rPr kumimoji="0" lang="en-US" sz="2000" b="0" i="0" u="none" strike="noStrike" cap="none" normalizeH="0" baseline="0" dirty="0" err="1">
                          <a:ln>
                            <a:noFill/>
                          </a:ln>
                          <a:solidFill>
                            <a:srgbClr val="FFFFFF"/>
                          </a:solidFill>
                          <a:effectLst/>
                          <a:latin typeface="Arial" charset="0"/>
                          <a:cs typeface="Arial" charset="0"/>
                        </a:rPr>
                        <a:t>Philopatir</a:t>
                      </a:r>
                      <a:r>
                        <a:rPr kumimoji="0" lang="en-US" sz="2000" b="0" i="0" u="none" strike="noStrike" cap="none" normalizeH="0" baseline="0" dirty="0">
                          <a:ln>
                            <a:noFill/>
                          </a:ln>
                          <a:solidFill>
                            <a:srgbClr val="FFFFFF"/>
                          </a:solidFill>
                          <a:effectLst/>
                          <a:latin typeface="Arial" charset="0"/>
                          <a:cs typeface="Arial" charset="0"/>
                        </a:rPr>
                        <a:t> Mercorios, </a:t>
                      </a:r>
                      <a:r>
                        <a:rPr kumimoji="0" lang="fr-CA" sz="2000" b="0" i="0" u="none" strike="noStrike" cap="none" normalizeH="0" baseline="0" dirty="0">
                          <a:ln>
                            <a:noFill/>
                          </a:ln>
                          <a:solidFill>
                            <a:srgbClr val="FFFFFF"/>
                          </a:solidFill>
                          <a:effectLst/>
                          <a:latin typeface="Arial" charset="0"/>
                          <a:cs typeface="Arial" pitchFamily="34" charset="0"/>
                        </a:rPr>
                        <a:t>le saint Abba Mina</a:t>
                      </a:r>
                      <a:r>
                        <a:rPr kumimoji="0" lang="en-US" sz="2000" b="0" i="0" u="none" strike="noStrike" cap="none" normalizeH="0" baseline="0" dirty="0">
                          <a:ln>
                            <a:noFill/>
                          </a:ln>
                          <a:solidFill>
                            <a:srgbClr val="FFFFFF"/>
                          </a:solidFill>
                          <a:effectLst/>
                          <a:latin typeface="Arial" charset="0"/>
                          <a:cs typeface="Arial" charset="0"/>
                        </a:rPr>
                        <a:t>.</a:t>
                      </a:r>
                      <a:endParaRPr kumimoji="0" lang="fr-CA" sz="2000" b="0" i="0" u="none" strike="noStrike" cap="none" normalizeH="0" baseline="0" dirty="0">
                        <a:ln>
                          <a:noFill/>
                        </a:ln>
                        <a:solidFill>
                          <a:srgbClr val="FFFFFF"/>
                        </a:solidFill>
                        <a:effectLst/>
                        <a:latin typeface="Arial" charset="0"/>
                        <a:cs typeface="Arial" pitchFamily="34" charset="0"/>
                      </a:endParaRPr>
                    </a:p>
                  </a:txBody>
                  <a:tcPr marT="34290" marB="3429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EG" sz="2200" b="0" i="0" u="none" strike="noStrike" cap="none" normalizeH="0" baseline="0" dirty="0">
                          <a:ln>
                            <a:noFill/>
                          </a:ln>
                          <a:solidFill>
                            <a:srgbClr val="FFFFFF"/>
                          </a:solidFill>
                          <a:effectLst/>
                          <a:latin typeface="Arial" charset="0"/>
                          <a:cs typeface="Arial" charset="0"/>
                        </a:rPr>
                        <a:t>السلام لكم أيها الشهداء</a:t>
                      </a:r>
                      <a:r>
                        <a:rPr kumimoji="0" lang="ar-EG" sz="2400" b="0" i="0" u="none" strike="noStrike" cap="none" normalizeH="0" baseline="0" dirty="0">
                          <a:ln>
                            <a:noFill/>
                          </a:ln>
                          <a:solidFill>
                            <a:srgbClr val="FFFFFF"/>
                          </a:solidFill>
                          <a:effectLst/>
                          <a:latin typeface="Arial" charset="0"/>
                          <a:cs typeface="Arial" charset="0"/>
                        </a:rPr>
                        <a:t>،</a:t>
                      </a:r>
                      <a:r>
                        <a:rPr kumimoji="0" lang="ar-EG" sz="2200" b="0" i="0" u="none" strike="noStrike" cap="none" normalizeH="0" baseline="0" dirty="0">
                          <a:ln>
                            <a:noFill/>
                          </a:ln>
                          <a:solidFill>
                            <a:srgbClr val="FFFFFF"/>
                          </a:solidFill>
                          <a:effectLst/>
                          <a:latin typeface="Arial" charset="0"/>
                          <a:cs typeface="Arial" charset="0"/>
                        </a:rPr>
                        <a:t> السلام </a:t>
                      </a:r>
                      <a:r>
                        <a:rPr kumimoji="0" lang="ar-EG" sz="2200" b="0" i="0" u="none" strike="noStrike" cap="none" normalizeH="0" baseline="0" dirty="0" err="1">
                          <a:ln>
                            <a:noFill/>
                          </a:ln>
                          <a:solidFill>
                            <a:srgbClr val="FFFFFF"/>
                          </a:solidFill>
                          <a:effectLst/>
                          <a:latin typeface="Arial" charset="0"/>
                          <a:cs typeface="Arial" charset="0"/>
                        </a:rPr>
                        <a:t>للشجعان</a:t>
                      </a:r>
                      <a:r>
                        <a:rPr kumimoji="0" lang="ar-EG" sz="2200" b="0" i="0" u="none" strike="noStrike" cap="none" normalizeH="0" baseline="0" dirty="0">
                          <a:ln>
                            <a:noFill/>
                          </a:ln>
                          <a:solidFill>
                            <a:srgbClr val="FFFFFF"/>
                          </a:solidFill>
                          <a:effectLst/>
                          <a:latin typeface="Arial" charset="0"/>
                          <a:cs typeface="Arial" charset="0"/>
                        </a:rPr>
                        <a:t> الأبطال</a:t>
                      </a:r>
                      <a:r>
                        <a:rPr kumimoji="0" lang="ar-EG" sz="2400" b="0" i="0" u="none" strike="noStrike" cap="none" normalizeH="0" baseline="0" dirty="0">
                          <a:ln>
                            <a:noFill/>
                          </a:ln>
                          <a:solidFill>
                            <a:srgbClr val="FFFFFF"/>
                          </a:solidFill>
                          <a:effectLst/>
                          <a:latin typeface="Arial" charset="0"/>
                          <a:cs typeface="Arial" charset="0"/>
                        </a:rPr>
                        <a:t>،</a:t>
                      </a:r>
                      <a:r>
                        <a:rPr kumimoji="0" lang="ar-EG" sz="2200" b="0" i="0" u="none" strike="noStrike" cap="none" normalizeH="0" baseline="0" dirty="0">
                          <a:ln>
                            <a:noFill/>
                          </a:ln>
                          <a:solidFill>
                            <a:srgbClr val="FFFFFF"/>
                          </a:solidFill>
                          <a:effectLst/>
                          <a:latin typeface="Arial" charset="0"/>
                          <a:cs typeface="Arial" charset="0"/>
                        </a:rPr>
                        <a:t> السلام للابسي الجهاد</a:t>
                      </a:r>
                      <a:r>
                        <a:rPr kumimoji="0" lang="ar-EG" sz="2400" b="0" i="0" u="none" strike="noStrike" cap="none" normalizeH="0" baseline="0" dirty="0">
                          <a:ln>
                            <a:noFill/>
                          </a:ln>
                          <a:solidFill>
                            <a:srgbClr val="FFFFFF"/>
                          </a:solidFill>
                          <a:effectLst/>
                          <a:latin typeface="Arial" charset="0"/>
                          <a:cs typeface="Arial" charset="0"/>
                        </a:rPr>
                        <a:t>،</a:t>
                      </a:r>
                      <a:r>
                        <a:rPr kumimoji="0" lang="ar-EG" sz="2200" b="0" i="0" u="none" strike="noStrike" cap="none" normalizeH="0" baseline="0" dirty="0">
                          <a:ln>
                            <a:noFill/>
                          </a:ln>
                          <a:solidFill>
                            <a:srgbClr val="FFFFFF"/>
                          </a:solidFill>
                          <a:effectLst/>
                          <a:latin typeface="Arial" charset="0"/>
                          <a:cs typeface="Arial" charset="0"/>
                        </a:rPr>
                        <a:t> سيدي الملك جيؤرجيوس،</a:t>
                      </a:r>
                      <a:r>
                        <a:rPr kumimoji="0" lang="fr-FR" sz="2200" b="0" i="0" u="none" strike="noStrike" cap="none" normalizeH="0" baseline="0" dirty="0">
                          <a:ln>
                            <a:noFill/>
                          </a:ln>
                          <a:solidFill>
                            <a:srgbClr val="FFFFFF"/>
                          </a:solidFill>
                          <a:effectLst/>
                          <a:latin typeface="Arial" charset="0"/>
                          <a:cs typeface="Arial" charset="0"/>
                        </a:rPr>
                        <a:t> </a:t>
                      </a:r>
                      <a:r>
                        <a:rPr kumimoji="0" lang="ar-EG" sz="2200" b="0" i="0" u="none" strike="noStrike" cap="none" normalizeH="0" baseline="0" dirty="0">
                          <a:ln>
                            <a:noFill/>
                          </a:ln>
                          <a:solidFill>
                            <a:srgbClr val="FFFFFF"/>
                          </a:solidFill>
                          <a:effectLst/>
                          <a:latin typeface="Arial" charset="0"/>
                          <a:cs typeface="Arial" charset="0"/>
                        </a:rPr>
                        <a:t>ثيؤذوروس الآسفهسلار، فيلوباتير مرقوريوس،</a:t>
                      </a:r>
                      <a:r>
                        <a:rPr kumimoji="0" lang="en-US" sz="2200" b="0" i="0" u="none" strike="noStrike" cap="none" normalizeH="0" baseline="0" dirty="0">
                          <a:ln>
                            <a:noFill/>
                          </a:ln>
                          <a:solidFill>
                            <a:srgbClr val="FFFFFF"/>
                          </a:solidFill>
                          <a:effectLst/>
                          <a:latin typeface="Arial" charset="0"/>
                          <a:cs typeface="Arial" charset="0"/>
                        </a:rPr>
                        <a:t> </a:t>
                      </a:r>
                      <a:r>
                        <a:rPr kumimoji="0" lang="ar-EG" sz="2200" b="0" i="0" u="none" strike="noStrike" cap="none" normalizeH="0" baseline="0" dirty="0">
                          <a:ln>
                            <a:noFill/>
                          </a:ln>
                          <a:solidFill>
                            <a:srgbClr val="FFFFFF"/>
                          </a:solidFill>
                          <a:effectLst/>
                          <a:latin typeface="Arial" charset="0"/>
                          <a:cs typeface="Arial" charset="0"/>
                        </a:rPr>
                        <a:t>القديس أبا مينا.</a:t>
                      </a:r>
                      <a:endParaRPr kumimoji="0" lang="en-US" sz="2200" b="0" i="0" u="none" strike="noStrike" cap="none" normalizeH="0" baseline="0" dirty="0">
                        <a:ln>
                          <a:noFill/>
                        </a:ln>
                        <a:solidFill>
                          <a:srgbClr val="FFFFFF"/>
                        </a:solidFill>
                        <a:effectLst/>
                        <a:latin typeface="Arial" charset="0"/>
                        <a:cs typeface="Arial" charset="0"/>
                      </a:endParaRPr>
                    </a:p>
                  </a:txBody>
                  <a:tcPr marT="34290" marB="3429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520196">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3500" b="0" i="0" u="none" strike="noStrike" cap="none" normalizeH="0" baseline="0" dirty="0">
                          <a:ln>
                            <a:noFill/>
                          </a:ln>
                          <a:solidFill>
                            <a:srgbClr val="FFFF00"/>
                          </a:solidFill>
                          <a:effectLst/>
                          <a:latin typeface="Coptic1" pitchFamily="2" charset="0"/>
                          <a:cs typeface="Arial" charset="0"/>
                        </a:rPr>
                        <a:t>&lt;ere </a:t>
                      </a:r>
                      <a:r>
                        <a:rPr kumimoji="0" lang="en-US" sz="3500" b="0" i="0" u="none" strike="noStrike" cap="none" normalizeH="0" baseline="0" dirty="0" err="1">
                          <a:ln>
                            <a:noFill/>
                          </a:ln>
                          <a:solidFill>
                            <a:srgbClr val="FFFF00"/>
                          </a:solidFill>
                          <a:effectLst/>
                          <a:latin typeface="Coptic1" pitchFamily="2" charset="0"/>
                          <a:cs typeface="Arial" charset="0"/>
                        </a:rPr>
                        <a:t>nwten</a:t>
                      </a:r>
                      <a:r>
                        <a:rPr kumimoji="0" lang="en-US" sz="3500" b="0" i="0" u="none" strike="noStrike" cap="none" normalizeH="0" baseline="0" dirty="0">
                          <a:ln>
                            <a:noFill/>
                          </a:ln>
                          <a:solidFill>
                            <a:srgbClr val="FFFF00"/>
                          </a:solidFill>
                          <a:effectLst/>
                          <a:latin typeface="Coptic1" pitchFamily="2" charset="0"/>
                          <a:cs typeface="Arial" charset="0"/>
                        </a:rPr>
                        <a:t> w~ </a:t>
                      </a:r>
                      <a:r>
                        <a:rPr kumimoji="0" lang="en-US" sz="3500" b="0" i="0" u="none" strike="noStrike" cap="none" normalizeH="0" baseline="0" dirty="0" err="1">
                          <a:ln>
                            <a:noFill/>
                          </a:ln>
                          <a:solidFill>
                            <a:srgbClr val="FFFF00"/>
                          </a:solidFill>
                          <a:effectLst/>
                          <a:latin typeface="Coptic1" pitchFamily="2" charset="0"/>
                          <a:cs typeface="Arial" charset="0"/>
                        </a:rPr>
                        <a:t>nimarturoc</a:t>
                      </a:r>
                      <a:r>
                        <a:rPr kumimoji="0" lang="en-US" sz="3500" b="0" i="0" u="none" strike="noStrike" cap="none" normalizeH="0" baseline="0" dirty="0">
                          <a:ln>
                            <a:noFill/>
                          </a:ln>
                          <a:solidFill>
                            <a:srgbClr val="FFFF00"/>
                          </a:solidFill>
                          <a:effectLst/>
                          <a:latin typeface="Coptic1" pitchFamily="2" charset="0"/>
                          <a:cs typeface="Arial" charset="0"/>
                        </a:rPr>
                        <a:t> : ,ere </a:t>
                      </a:r>
                      <a:r>
                        <a:rPr kumimoji="0" lang="en-US" sz="3500" b="0" i="0" u="none" strike="noStrike" cap="none" normalizeH="0" baseline="0" dirty="0" err="1">
                          <a:ln>
                            <a:noFill/>
                          </a:ln>
                          <a:solidFill>
                            <a:srgbClr val="FFFF00"/>
                          </a:solidFill>
                          <a:effectLst/>
                          <a:latin typeface="Coptic1" pitchFamily="2" charset="0"/>
                          <a:cs typeface="Arial" charset="0"/>
                        </a:rPr>
                        <a:t>niswij</a:t>
                      </a:r>
                      <a:r>
                        <a:rPr kumimoji="0" lang="en-US" sz="3500" b="0" i="0" u="none" strike="noStrike" cap="none" normalizeH="0" baseline="0" dirty="0">
                          <a:ln>
                            <a:noFill/>
                          </a:ln>
                          <a:solidFill>
                            <a:srgbClr val="FFFF00"/>
                          </a:solidFill>
                          <a:effectLst/>
                          <a:latin typeface="Coptic1" pitchFamily="2" charset="0"/>
                          <a:cs typeface="Arial" charset="0"/>
                        </a:rPr>
                        <a:t> </a:t>
                      </a:r>
                      <a:r>
                        <a:rPr kumimoji="0" lang="en-US" sz="3500" b="0" i="0" u="none" strike="noStrike" cap="none" normalizeH="0" baseline="0" dirty="0" err="1">
                          <a:ln>
                            <a:noFill/>
                          </a:ln>
                          <a:solidFill>
                            <a:srgbClr val="FFFF00"/>
                          </a:solidFill>
                          <a:effectLst/>
                          <a:latin typeface="Coptic1" pitchFamily="2" charset="0"/>
                          <a:cs typeface="Arial" charset="0"/>
                        </a:rPr>
                        <a:t>n~genneoc</a:t>
                      </a:r>
                      <a:r>
                        <a:rPr kumimoji="0" lang="en-US" sz="3500" b="0" i="0" u="none" strike="noStrike" cap="none" normalizeH="0" baseline="0" dirty="0">
                          <a:ln>
                            <a:noFill/>
                          </a:ln>
                          <a:solidFill>
                            <a:srgbClr val="FFFF00"/>
                          </a:solidFill>
                          <a:effectLst/>
                          <a:latin typeface="Coptic1" pitchFamily="2" charset="0"/>
                          <a:cs typeface="Arial" charset="0"/>
                        </a:rPr>
                        <a:t> : ,ere </a:t>
                      </a:r>
                      <a:r>
                        <a:rPr kumimoji="0" lang="en-US" sz="3500" b="0" i="0" u="none" strike="noStrike" cap="none" normalizeH="0" baseline="0" dirty="0" err="1">
                          <a:ln>
                            <a:noFill/>
                          </a:ln>
                          <a:solidFill>
                            <a:srgbClr val="FFFF00"/>
                          </a:solidFill>
                          <a:effectLst/>
                          <a:latin typeface="Coptic1" pitchFamily="2" charset="0"/>
                          <a:cs typeface="Arial" charset="0"/>
                        </a:rPr>
                        <a:t>niaylovoroc</a:t>
                      </a:r>
                      <a:r>
                        <a:rPr kumimoji="0" lang="en-US" sz="3500" b="0" i="0" u="none" strike="noStrike" cap="none" normalizeH="0" baseline="0" dirty="0">
                          <a:ln>
                            <a:noFill/>
                          </a:ln>
                          <a:solidFill>
                            <a:srgbClr val="FFFF00"/>
                          </a:solidFill>
                          <a:effectLst/>
                          <a:latin typeface="Coptic1" pitchFamily="2" charset="0"/>
                          <a:cs typeface="Arial" charset="0"/>
                        </a:rPr>
                        <a:t> : pa[</a:t>
                      </a:r>
                      <a:r>
                        <a:rPr kumimoji="0" lang="en-US" sz="3500" b="0" i="0" u="none" strike="noStrike" cap="none" normalizeH="0" baseline="0" dirty="0" err="1">
                          <a:ln>
                            <a:noFill/>
                          </a:ln>
                          <a:solidFill>
                            <a:srgbClr val="FFFF00"/>
                          </a:solidFill>
                          <a:effectLst/>
                          <a:latin typeface="Coptic1" pitchFamily="2" charset="0"/>
                          <a:cs typeface="Arial" charset="0"/>
                        </a:rPr>
                        <a:t>oic</a:t>
                      </a:r>
                      <a:r>
                        <a:rPr kumimoji="0" lang="en-US" sz="3500" b="0" i="0" u="none" strike="noStrike" cap="none" normalizeH="0" baseline="0" dirty="0">
                          <a:ln>
                            <a:noFill/>
                          </a:ln>
                          <a:solidFill>
                            <a:srgbClr val="FFFF00"/>
                          </a:solidFill>
                          <a:effectLst/>
                          <a:latin typeface="Coptic1" pitchFamily="2" charset="0"/>
                          <a:cs typeface="Arial" charset="0"/>
                        </a:rPr>
                        <a:t> </a:t>
                      </a:r>
                      <a:r>
                        <a:rPr kumimoji="0" lang="en-US" sz="3500" b="0" i="0" u="none" strike="noStrike" cap="none" normalizeH="0" baseline="0" dirty="0" err="1">
                          <a:ln>
                            <a:noFill/>
                          </a:ln>
                          <a:solidFill>
                            <a:srgbClr val="FFFF00"/>
                          </a:solidFill>
                          <a:effectLst/>
                          <a:latin typeface="Coptic1" pitchFamily="2" charset="0"/>
                          <a:cs typeface="Arial" charset="0"/>
                        </a:rPr>
                        <a:t>p~ouro</a:t>
                      </a:r>
                      <a:r>
                        <a:rPr kumimoji="0" lang="en-US" sz="3500" b="0" i="0" u="none" strike="noStrike" cap="none" normalizeH="0" baseline="0" dirty="0">
                          <a:ln>
                            <a:noFill/>
                          </a:ln>
                          <a:solidFill>
                            <a:srgbClr val="FFFF00"/>
                          </a:solidFill>
                          <a:effectLst/>
                          <a:latin typeface="Coptic1" pitchFamily="2" charset="0"/>
                          <a:cs typeface="Arial" charset="0"/>
                        </a:rPr>
                        <a:t> </a:t>
                      </a:r>
                      <a:r>
                        <a:rPr kumimoji="0" lang="en-US" sz="3500" b="0" i="0" u="none" strike="noStrike" cap="none" normalizeH="0" baseline="0" dirty="0" err="1">
                          <a:ln>
                            <a:noFill/>
                          </a:ln>
                          <a:solidFill>
                            <a:srgbClr val="FFFF00"/>
                          </a:solidFill>
                          <a:effectLst/>
                          <a:latin typeface="Coptic1" pitchFamily="2" charset="0"/>
                          <a:cs typeface="Arial" charset="0"/>
                        </a:rPr>
                        <a:t>Gewrgioc</a:t>
                      </a:r>
                      <a:r>
                        <a:rPr kumimoji="0" lang="en-US" sz="3500" b="0" i="0" u="none" strike="noStrike" cap="none" normalizeH="0" baseline="0" dirty="0">
                          <a:ln>
                            <a:noFill/>
                          </a:ln>
                          <a:solidFill>
                            <a:srgbClr val="FFFF00"/>
                          </a:solidFill>
                          <a:effectLst/>
                          <a:latin typeface="Coptic1" pitchFamily="2" charset="0"/>
                          <a:cs typeface="Arial" charset="0"/>
                        </a:rPr>
                        <a:t> : </a:t>
                      </a:r>
                      <a:r>
                        <a:rPr kumimoji="0" lang="en-US" sz="3500" b="0" i="0" u="none" strike="noStrike" cap="none" normalizeH="0" baseline="0" dirty="0" err="1">
                          <a:ln>
                            <a:noFill/>
                          </a:ln>
                          <a:solidFill>
                            <a:srgbClr val="FFFF00"/>
                          </a:solidFill>
                          <a:effectLst/>
                          <a:latin typeface="Coptic1" pitchFamily="2" charset="0"/>
                          <a:cs typeface="Arial" charset="0"/>
                        </a:rPr>
                        <a:t>Yeo~dwroc</a:t>
                      </a:r>
                      <a:r>
                        <a:rPr kumimoji="0" lang="en-US" sz="3500" b="0" i="0" u="none" strike="noStrike" cap="none" normalizeH="0" baseline="0" dirty="0">
                          <a:ln>
                            <a:noFill/>
                          </a:ln>
                          <a:solidFill>
                            <a:srgbClr val="FFFF00"/>
                          </a:solidFill>
                          <a:effectLst/>
                          <a:latin typeface="Coptic1" pitchFamily="2" charset="0"/>
                          <a:cs typeface="Arial" charset="0"/>
                        </a:rPr>
                        <a:t> </a:t>
                      </a:r>
                      <a:r>
                        <a:rPr kumimoji="0" lang="en-US" sz="3500" b="0" i="0" u="none" strike="noStrike" cap="none" normalizeH="0" baseline="0" dirty="0" err="1">
                          <a:ln>
                            <a:noFill/>
                          </a:ln>
                          <a:solidFill>
                            <a:srgbClr val="FFFF00"/>
                          </a:solidFill>
                          <a:effectLst/>
                          <a:latin typeface="Coptic1" pitchFamily="2" charset="0"/>
                          <a:cs typeface="Arial" charset="0"/>
                        </a:rPr>
                        <a:t>pictratilat</a:t>
                      </a:r>
                      <a:r>
                        <a:rPr kumimoji="0" lang="en-US" sz="3500" b="0" i="0" u="none" strike="noStrike" cap="none" normalizeH="0" baseline="0" dirty="0">
                          <a:ln>
                            <a:noFill/>
                          </a:ln>
                          <a:solidFill>
                            <a:srgbClr val="FFFF00"/>
                          </a:solidFill>
                          <a:effectLst/>
                          <a:latin typeface="Coptic1" pitchFamily="2" charset="0"/>
                          <a:cs typeface="Arial" charset="0"/>
                        </a:rPr>
                        <a:t>/c : </a:t>
                      </a:r>
                      <a:r>
                        <a:rPr kumimoji="0" lang="en-US" sz="3500" b="0" i="0" u="none" strike="noStrike" cap="none" normalizeH="0" baseline="0" dirty="0" err="1">
                          <a:ln>
                            <a:noFill/>
                          </a:ln>
                          <a:solidFill>
                            <a:srgbClr val="FFFF00"/>
                          </a:solidFill>
                          <a:effectLst/>
                          <a:latin typeface="Coptic1" pitchFamily="2" charset="0"/>
                          <a:cs typeface="Arial" charset="0"/>
                        </a:rPr>
                        <a:t>vilopat</a:t>
                      </a:r>
                      <a:r>
                        <a:rPr kumimoji="0" lang="en-US" sz="3500" b="0" i="0" u="none" strike="noStrike" cap="none" normalizeH="0" baseline="0" dirty="0">
                          <a:ln>
                            <a:noFill/>
                          </a:ln>
                          <a:solidFill>
                            <a:srgbClr val="FFFF00"/>
                          </a:solidFill>
                          <a:effectLst/>
                          <a:latin typeface="Coptic1" pitchFamily="2" charset="0"/>
                          <a:cs typeface="Arial" charset="0"/>
                        </a:rPr>
                        <a:t>/r </a:t>
                      </a:r>
                      <a:r>
                        <a:rPr kumimoji="0" lang="en-US" sz="3500" b="0" i="0" u="none" strike="noStrike" cap="none" normalizeH="0" baseline="0" dirty="0" err="1">
                          <a:ln>
                            <a:noFill/>
                          </a:ln>
                          <a:solidFill>
                            <a:srgbClr val="FFFF00"/>
                          </a:solidFill>
                          <a:effectLst/>
                          <a:latin typeface="Coptic1" pitchFamily="2" charset="0"/>
                          <a:cs typeface="Arial" charset="0"/>
                        </a:rPr>
                        <a:t>Merkourioc</a:t>
                      </a:r>
                      <a:r>
                        <a:rPr kumimoji="0" lang="en-US" sz="35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3500" b="0" i="0" u="none" strike="noStrike" cap="none" normalizeH="0" baseline="0" dirty="0" err="1">
                          <a:ln>
                            <a:noFill/>
                          </a:ln>
                          <a:solidFill>
                            <a:srgbClr val="FFFF00"/>
                          </a:solidFill>
                          <a:effectLst/>
                          <a:latin typeface="Coptic1" pitchFamily="2" charset="0"/>
                          <a:cs typeface="Arial" charset="0"/>
                        </a:rPr>
                        <a:t>pia~gioc</a:t>
                      </a:r>
                      <a:r>
                        <a:rPr kumimoji="0" lang="en-US" sz="3500" b="0" i="0" u="none" strike="noStrike" cap="none" normalizeH="0" baseline="0" dirty="0">
                          <a:ln>
                            <a:noFill/>
                          </a:ln>
                          <a:solidFill>
                            <a:srgbClr val="FFFF00"/>
                          </a:solidFill>
                          <a:effectLst/>
                          <a:latin typeface="Coptic1" pitchFamily="2" charset="0"/>
                          <a:cs typeface="Arial" charset="0"/>
                        </a:rPr>
                        <a:t> </a:t>
                      </a:r>
                      <a:r>
                        <a:rPr kumimoji="0" lang="en-US" sz="3500" b="0" i="0" u="none" strike="noStrike" cap="none" normalizeH="0" baseline="0" dirty="0" err="1">
                          <a:ln>
                            <a:noFill/>
                          </a:ln>
                          <a:solidFill>
                            <a:srgbClr val="FFFF00"/>
                          </a:solidFill>
                          <a:effectLst/>
                          <a:latin typeface="Coptic1" pitchFamily="2" charset="0"/>
                          <a:cs typeface="Arial" charset="0"/>
                        </a:rPr>
                        <a:t>A~pa</a:t>
                      </a:r>
                      <a:r>
                        <a:rPr kumimoji="0" lang="en-US" sz="3500" b="0" i="0" u="none" strike="noStrike" cap="none" normalizeH="0" baseline="0" dirty="0">
                          <a:ln>
                            <a:noFill/>
                          </a:ln>
                          <a:solidFill>
                            <a:srgbClr val="FFFF00"/>
                          </a:solidFill>
                          <a:effectLst/>
                          <a:latin typeface="Coptic1" pitchFamily="2" charset="0"/>
                          <a:cs typeface="Arial" charset="0"/>
                        </a:rPr>
                        <a:t> M/</a:t>
                      </a:r>
                      <a:r>
                        <a:rPr kumimoji="0" lang="en-US" sz="3500" b="0" i="0" u="none" strike="noStrike" cap="none" normalizeH="0" baseline="0" dirty="0" err="1">
                          <a:ln>
                            <a:noFill/>
                          </a:ln>
                          <a:solidFill>
                            <a:srgbClr val="FFFF00"/>
                          </a:solidFill>
                          <a:effectLst/>
                          <a:latin typeface="Coptic1" pitchFamily="2" charset="0"/>
                          <a:cs typeface="Arial" charset="0"/>
                        </a:rPr>
                        <a:t>na.</a:t>
                      </a:r>
                      <a:endParaRPr kumimoji="0" lang="en-US" sz="3500" b="0" i="0" u="none" strike="noStrike" cap="none" normalizeH="0" baseline="0" dirty="0">
                        <a:ln>
                          <a:noFill/>
                        </a:ln>
                        <a:solidFill>
                          <a:srgbClr val="FFFF00"/>
                        </a:solidFill>
                        <a:effectLst/>
                        <a:latin typeface="Coptic1" pitchFamily="2" charset="0"/>
                        <a:cs typeface="Arial" charset="0"/>
                      </a:endParaRPr>
                    </a:p>
                  </a:txBody>
                  <a:tcPr marT="0" marB="3429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12" name="Tableau 3">
            <a:extLst>
              <a:ext uri="{FF2B5EF4-FFF2-40B4-BE49-F238E27FC236}">
                <a16:creationId xmlns:a16="http://schemas.microsoft.com/office/drawing/2014/main" id="{01352E11-8246-46A6-9DF0-FE8102D25243}"/>
              </a:ext>
            </a:extLst>
          </p:cNvPr>
          <p:cNvGraphicFramePr>
            <a:graphicFrameLocks noGrp="1"/>
          </p:cNvGraphicFramePr>
          <p:nvPr>
            <p:extLst>
              <p:ext uri="{D42A27DB-BD31-4B8C-83A1-F6EECF244321}">
                <p14:modId xmlns:p14="http://schemas.microsoft.com/office/powerpoint/2010/main" val="4198262377"/>
              </p:ext>
            </p:extLst>
          </p:nvPr>
        </p:nvGraphicFramePr>
        <p:xfrm>
          <a:off x="1524000" y="0"/>
          <a:ext cx="6096000" cy="486918"/>
        </p:xfrm>
        <a:graphic>
          <a:graphicData uri="http://schemas.openxmlformats.org/drawingml/2006/table">
            <a:tbl>
              <a:tblPr firstRow="1" bandRow="1">
                <a:tableStyleId>{2D5ABB26-0587-4C30-8999-92F81FD0307C}</a:tableStyleId>
              </a:tblPr>
              <a:tblGrid>
                <a:gridCol w="6096000">
                  <a:extLst>
                    <a:ext uri="{9D8B030D-6E8A-4147-A177-3AD203B41FA5}">
                      <a16:colId xmlns:a16="http://schemas.microsoft.com/office/drawing/2014/main" val="605294964"/>
                    </a:ext>
                  </a:extLst>
                </a:gridCol>
              </a:tblGrid>
              <a:tr h="402077">
                <a:tc>
                  <a:txBody>
                    <a:bodyPr/>
                    <a:lstStyle/>
                    <a:p>
                      <a:pPr algn="ctr">
                        <a:lnSpc>
                          <a:spcPct val="80000"/>
                        </a:lnSpc>
                        <a:spcBef>
                          <a:spcPct val="0"/>
                        </a:spcBef>
                      </a:pPr>
                      <a:r>
                        <a:rPr lang="en-CA" sz="1600" dirty="0">
                          <a:solidFill>
                            <a:srgbClr val="FFFFFF"/>
                          </a:solidFill>
                          <a:latin typeface="Arial" panose="020B0604020202020204" pitchFamily="34" charset="0"/>
                        </a:rPr>
                        <a:t>Sts Georges, Théodore, </a:t>
                      </a:r>
                      <a:r>
                        <a:rPr lang="en-CA" sz="1600" dirty="0" err="1">
                          <a:solidFill>
                            <a:srgbClr val="FFFFFF"/>
                          </a:solidFill>
                          <a:latin typeface="Arial" panose="020B0604020202020204" pitchFamily="34" charset="0"/>
                        </a:rPr>
                        <a:t>Mercorios</a:t>
                      </a:r>
                      <a:r>
                        <a:rPr lang="en-CA" sz="1600" dirty="0">
                          <a:solidFill>
                            <a:srgbClr val="FFFFFF"/>
                          </a:solidFill>
                        </a:rPr>
                        <a:t>, Mina</a:t>
                      </a:r>
                      <a:endParaRPr lang="ar-EG" sz="1600" dirty="0">
                        <a:solidFill>
                          <a:srgbClr val="FFFFFF"/>
                        </a:solidFill>
                      </a:endParaRPr>
                    </a:p>
                    <a:p>
                      <a:pPr algn="ctr">
                        <a:lnSpc>
                          <a:spcPct val="80000"/>
                        </a:lnSpc>
                        <a:spcBef>
                          <a:spcPct val="0"/>
                        </a:spcBef>
                      </a:pPr>
                      <a:r>
                        <a:rPr lang="ar-EG" sz="1600" dirty="0">
                          <a:solidFill>
                            <a:srgbClr val="FFFFFF"/>
                          </a:solidFill>
                        </a:rPr>
                        <a:t>مارجرجس والأمير تادرس وأبى سيفين </a:t>
                      </a:r>
                      <a:r>
                        <a:rPr lang="ar-EG" sz="1600" dirty="0" err="1">
                          <a:solidFill>
                            <a:srgbClr val="FFFFFF"/>
                          </a:solidFill>
                        </a:rPr>
                        <a:t>ومارمينا</a:t>
                      </a:r>
                      <a:endParaRPr lang="fr-FR" sz="1600" dirty="0">
                        <a:solidFill>
                          <a:srgbClr val="FFFFFF"/>
                        </a:solidFill>
                      </a:endParaRPr>
                    </a:p>
                  </a:txBody>
                  <a:tcP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sp>
        <p:nvSpPr>
          <p:cNvPr id="2" name="AutoShape 15">
            <a:hlinkClick r:id="rId3" action="ppaction://hlinksldjump" highlightClick="1"/>
            <a:extLst>
              <a:ext uri="{FF2B5EF4-FFF2-40B4-BE49-F238E27FC236}">
                <a16:creationId xmlns:a16="http://schemas.microsoft.com/office/drawing/2014/main" id="{2060ACD4-279E-09CE-5409-58EBC4ED2EF0}"/>
              </a:ext>
            </a:extLst>
          </p:cNvPr>
          <p:cNvSpPr>
            <a:spLocks noChangeArrowheads="1"/>
          </p:cNvSpPr>
          <p:nvPr/>
        </p:nvSpPr>
        <p:spPr bwMode="auto">
          <a:xfrm>
            <a:off x="0" y="4572000"/>
            <a:ext cx="1800042" cy="571500"/>
          </a:xfrm>
          <a:prstGeom prst="actionButtonBlank">
            <a:avLst/>
          </a:prstGeom>
          <a:solidFill>
            <a:srgbClr val="800000"/>
          </a:solidFill>
          <a:ln w="12700">
            <a:solidFill>
              <a:schemeClr val="tx1"/>
            </a:solidFill>
            <a:miter lim="800000"/>
            <a:headEnd/>
            <a:tailEnd/>
          </a:ln>
        </p:spPr>
        <p:txBody>
          <a:bodyPr wrap="none" tIns="118800" bIns="11880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1800" b="0" i="0" u="none" strike="noStrike" kern="1200" cap="none" spc="0" normalizeH="0" baseline="0" noProof="0" dirty="0">
                <a:ln>
                  <a:noFill/>
                </a:ln>
                <a:solidFill>
                  <a:srgbClr val="FFFFFF"/>
                </a:solidFill>
                <a:effectLst/>
                <a:uLnTx/>
                <a:uFillTx/>
                <a:latin typeface="Arial" charset="0"/>
                <a:ea typeface="+mn-ea"/>
                <a:cs typeface="Arial" charset="0"/>
              </a:rPr>
              <a:t>Pape / É</a:t>
            </a:r>
            <a:r>
              <a:rPr kumimoji="0" lang="en-CA" sz="1800" b="0" i="0" u="none" strike="noStrike" kern="1200" cap="none" spc="0" normalizeH="0" baseline="0" noProof="0" dirty="0" err="1">
                <a:ln>
                  <a:noFill/>
                </a:ln>
                <a:solidFill>
                  <a:srgbClr val="FFFFFF"/>
                </a:solidFill>
                <a:effectLst/>
                <a:uLnTx/>
                <a:uFillTx/>
                <a:latin typeface="Arial" charset="0"/>
                <a:ea typeface="+mn-ea"/>
                <a:cs typeface="Arial" charset="0"/>
              </a:rPr>
              <a:t>vêque</a:t>
            </a:r>
            <a:endParaRPr kumimoji="0" lang="en-CA" sz="1800" b="0" i="0" u="none" strike="noStrike" kern="1200" cap="none" spc="0" normalizeH="0" baseline="0" noProof="0" dirty="0">
              <a:ln>
                <a:noFill/>
              </a:ln>
              <a:solidFill>
                <a:srgbClr val="FFFFFF"/>
              </a:solidFill>
              <a:effectLst/>
              <a:uLnTx/>
              <a:uFillTx/>
              <a:latin typeface="Arial" charset="0"/>
              <a:ea typeface="+mn-ea"/>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defRPr/>
            </a:pPr>
            <a:r>
              <a:rPr kumimoji="0" lang="ar-EG" sz="1800" b="0" i="0" u="none" strike="noStrike" kern="1200" cap="none" spc="0" normalizeH="0" baseline="0" noProof="0" dirty="0">
                <a:ln>
                  <a:noFill/>
                </a:ln>
                <a:solidFill>
                  <a:srgbClr val="FFFFFF"/>
                </a:solidFill>
                <a:effectLst/>
                <a:uLnTx/>
                <a:uFillTx/>
                <a:latin typeface="Arial"/>
                <a:ea typeface="+mn-ea"/>
                <a:cs typeface="Arial"/>
              </a:rPr>
              <a:t>البابا</a:t>
            </a:r>
            <a:r>
              <a:rPr kumimoji="0" lang="fr-FR" sz="1800" b="0" i="0" u="none" strike="noStrike" kern="1200" cap="none" spc="0" normalizeH="0" baseline="0" noProof="0" dirty="0">
                <a:ln>
                  <a:noFill/>
                </a:ln>
                <a:solidFill>
                  <a:srgbClr val="FFFFFF"/>
                </a:solidFill>
                <a:effectLst/>
                <a:uLnTx/>
                <a:uFillTx/>
                <a:latin typeface="Arial"/>
                <a:ea typeface="+mn-ea"/>
                <a:cs typeface="Arial"/>
              </a:rPr>
              <a:t> </a:t>
            </a:r>
            <a:r>
              <a:rPr kumimoji="0" lang="fr-FR" sz="1800" b="0" i="0" u="none" strike="noStrike" kern="1200" cap="none" spc="0" normalizeH="0" baseline="0" noProof="0" dirty="0">
                <a:ln>
                  <a:noFill/>
                </a:ln>
                <a:solidFill>
                  <a:srgbClr val="FFFFFF"/>
                </a:solidFill>
                <a:effectLst/>
                <a:uLnTx/>
                <a:uFillTx/>
                <a:latin typeface="Arial" charset="0"/>
                <a:ea typeface="+mn-ea"/>
                <a:cs typeface="Arial" charset="0"/>
              </a:rPr>
              <a:t>/ </a:t>
            </a:r>
            <a:r>
              <a:rPr kumimoji="0" lang="ar-EG" sz="1800" b="0" i="0" u="none" strike="noStrike" kern="1200" cap="none" spc="0" normalizeH="0" baseline="0" noProof="0" dirty="0">
                <a:ln>
                  <a:noFill/>
                </a:ln>
                <a:solidFill>
                  <a:srgbClr val="FFFFFF"/>
                </a:solidFill>
                <a:effectLst/>
                <a:uLnTx/>
                <a:uFillTx/>
                <a:latin typeface="Arial" charset="0"/>
                <a:ea typeface="+mn-ea"/>
                <a:cs typeface="Arial" charset="0"/>
              </a:rPr>
              <a:t>الأسقف</a:t>
            </a:r>
            <a:endParaRPr kumimoji="0" lang="en-CA" sz="1800" b="0" i="0" u="none" strike="noStrike" kern="1200" cap="none" spc="0" normalizeH="0" baseline="0" noProof="0" dirty="0">
              <a:ln>
                <a:noFill/>
              </a:ln>
              <a:solidFill>
                <a:srgbClr val="FFFFFF"/>
              </a:solidFill>
              <a:effectLst/>
              <a:uLnTx/>
              <a:uFillTx/>
              <a:latin typeface="Arial" charset="0"/>
              <a:ea typeface="+mn-ea"/>
              <a:cs typeface="Arial" charset="0"/>
            </a:endParaRPr>
          </a:p>
        </p:txBody>
      </p:sp>
    </p:spTree>
    <p:extLst>
      <p:ext uri="{BB962C8B-B14F-4D97-AF65-F5344CB8AC3E}">
        <p14:creationId xmlns:p14="http://schemas.microsoft.com/office/powerpoint/2010/main" val="2488315466"/>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12283" name="Group 27"/>
          <p:cNvGraphicFramePr>
            <a:graphicFrameLocks noGrp="1"/>
          </p:cNvGraphicFramePr>
          <p:nvPr>
            <p:extLst>
              <p:ext uri="{D42A27DB-BD31-4B8C-83A1-F6EECF244321}">
                <p14:modId xmlns:p14="http://schemas.microsoft.com/office/powerpoint/2010/main" val="3607109716"/>
              </p:ext>
            </p:extLst>
          </p:nvPr>
        </p:nvGraphicFramePr>
        <p:xfrm>
          <a:off x="0" y="385518"/>
          <a:ext cx="9144000" cy="4282440"/>
        </p:xfrm>
        <a:graphic>
          <a:graphicData uri="http://schemas.openxmlformats.org/drawingml/2006/table">
            <a:tbl>
              <a:tblPr/>
              <a:tblGrid>
                <a:gridCol w="4804117">
                  <a:extLst>
                    <a:ext uri="{9D8B030D-6E8A-4147-A177-3AD203B41FA5}">
                      <a16:colId xmlns:a16="http://schemas.microsoft.com/office/drawing/2014/main" val="20000"/>
                    </a:ext>
                  </a:extLst>
                </a:gridCol>
                <a:gridCol w="4339883">
                  <a:extLst>
                    <a:ext uri="{9D8B030D-6E8A-4147-A177-3AD203B41FA5}">
                      <a16:colId xmlns:a16="http://schemas.microsoft.com/office/drawing/2014/main" val="1929201856"/>
                    </a:ext>
                  </a:extLst>
                </a:gridCol>
              </a:tblGrid>
              <a:tr h="1630168">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FR" sz="2400" b="0" i="0" u="none" strike="noStrike" kern="1200" cap="none" normalizeH="0" baseline="0" dirty="0">
                          <a:ln>
                            <a:noFill/>
                          </a:ln>
                          <a:solidFill>
                            <a:srgbClr val="FFFFFF"/>
                          </a:solidFill>
                          <a:effectLst/>
                          <a:latin typeface="Arial" charset="0"/>
                          <a:ea typeface="+mn-ea"/>
                          <a:cs typeface="Arial" charset="0"/>
                        </a:rPr>
                        <a:t>Salut à notre père Abba Antoine,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2400" b="0" i="0" u="none" strike="noStrike" kern="1200" cap="none" normalizeH="0" baseline="0" dirty="0">
                          <a:ln>
                            <a:noFill/>
                          </a:ln>
                          <a:solidFill>
                            <a:srgbClr val="FFFFFF"/>
                          </a:solidFill>
                          <a:effectLst/>
                          <a:latin typeface="Arial" charset="0"/>
                          <a:ea typeface="+mn-ea"/>
                          <a:cs typeface="Arial" charset="0"/>
                        </a:rPr>
                        <a:t>la lanterne du monachisme.</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2400" b="0" i="0" u="none" strike="noStrike" kern="1200" cap="none" normalizeH="0" baseline="0" dirty="0">
                          <a:ln>
                            <a:noFill/>
                          </a:ln>
                          <a:solidFill>
                            <a:srgbClr val="FFFFFF"/>
                          </a:solidFill>
                          <a:effectLst/>
                          <a:latin typeface="Arial" charset="0"/>
                          <a:ea typeface="+mn-ea"/>
                          <a:cs typeface="Arial" charset="0"/>
                        </a:rPr>
                        <a:t>Salut à notre père Abba Paul,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2400" b="0" i="0" u="none" strike="noStrike" kern="1200" cap="none" normalizeH="0" baseline="0" dirty="0">
                          <a:ln>
                            <a:noFill/>
                          </a:ln>
                          <a:solidFill>
                            <a:srgbClr val="FFFFFF"/>
                          </a:solidFill>
                          <a:effectLst/>
                          <a:latin typeface="Arial" charset="0"/>
                          <a:ea typeface="+mn-ea"/>
                          <a:cs typeface="Arial" charset="0"/>
                        </a:rPr>
                        <a:t>le bien-aimé du Christ.</a:t>
                      </a:r>
                      <a:endParaRPr kumimoji="0" lang="en-US" sz="2400" b="0" i="0" u="none" strike="noStrike" kern="1200" cap="none" normalizeH="0" baseline="0" dirty="0">
                        <a:ln>
                          <a:noFill/>
                        </a:ln>
                        <a:solidFill>
                          <a:srgbClr val="FFFFFF"/>
                        </a:solidFill>
                        <a:effectLst/>
                        <a:latin typeface="Arial" charset="0"/>
                        <a:ea typeface="+mn-ea"/>
                        <a:cs typeface="Arial" charset="0"/>
                      </a:endParaRPr>
                    </a:p>
                  </a:txBody>
                  <a:tcPr marT="34290" marB="3429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EG" sz="2800" b="0" i="0" u="none" strike="noStrike" cap="none" normalizeH="0" baseline="0" dirty="0">
                          <a:ln>
                            <a:noFill/>
                          </a:ln>
                          <a:solidFill>
                            <a:srgbClr val="FFFFFF"/>
                          </a:solidFill>
                          <a:effectLst/>
                          <a:latin typeface="Arial" charset="0"/>
                          <a:cs typeface="Arial" charset="0"/>
                        </a:rPr>
                        <a:t>السلام لأبينا</a:t>
                      </a:r>
                      <a:r>
                        <a:rPr kumimoji="0" lang="fr-FR" sz="2800" b="0" i="0" u="none" strike="noStrike" cap="none" normalizeH="0" baseline="0" dirty="0">
                          <a:ln>
                            <a:noFill/>
                          </a:ln>
                          <a:solidFill>
                            <a:srgbClr val="FFFFFF"/>
                          </a:solidFill>
                          <a:effectLst/>
                          <a:latin typeface="Arial" charset="0"/>
                          <a:cs typeface="Arial" charset="0"/>
                        </a:rPr>
                        <a:t> </a:t>
                      </a:r>
                      <a:r>
                        <a:rPr kumimoji="0" lang="ar-AE" sz="2800" b="0" i="0" u="none" strike="noStrike" cap="none" normalizeH="0" baseline="0" dirty="0">
                          <a:ln>
                            <a:noFill/>
                          </a:ln>
                          <a:solidFill>
                            <a:srgbClr val="FFFFFF"/>
                          </a:solidFill>
                          <a:effectLst/>
                          <a:latin typeface="Arial" charset="0"/>
                          <a:cs typeface="Arial" charset="0"/>
                        </a:rPr>
                        <a:t>أنبا</a:t>
                      </a:r>
                      <a:r>
                        <a:rPr kumimoji="0" lang="fr-FR" sz="2800" b="0" i="0" u="none" strike="noStrike" cap="none" normalizeH="0" baseline="0" dirty="0">
                          <a:ln>
                            <a:noFill/>
                          </a:ln>
                          <a:solidFill>
                            <a:srgbClr val="FFFFFF"/>
                          </a:solidFill>
                          <a:effectLst/>
                          <a:latin typeface="Arial" charset="0"/>
                          <a:cs typeface="Arial" charset="0"/>
                        </a:rPr>
                        <a:t> </a:t>
                      </a:r>
                      <a:r>
                        <a:rPr kumimoji="0" lang="ar-EG" sz="2800" b="0" i="0" u="none" strike="noStrike" cap="none" normalizeH="0" baseline="0" dirty="0">
                          <a:ln>
                            <a:noFill/>
                          </a:ln>
                          <a:solidFill>
                            <a:srgbClr val="FFFFFF"/>
                          </a:solidFill>
                          <a:effectLst/>
                          <a:latin typeface="Arial" charset="0"/>
                          <a:cs typeface="Arial" charset="0"/>
                        </a:rPr>
                        <a:t>أنطونيوس،</a:t>
                      </a:r>
                      <a:endParaRPr kumimoji="0" lang="fr-FR" sz="28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2800" b="0" i="0" u="none" strike="noStrike" cap="none" normalizeH="0" baseline="0" dirty="0">
                          <a:ln>
                            <a:noFill/>
                          </a:ln>
                          <a:solidFill>
                            <a:srgbClr val="FFFFFF"/>
                          </a:solidFill>
                          <a:effectLst/>
                          <a:latin typeface="Arial" charset="0"/>
                          <a:cs typeface="Arial" charset="0"/>
                        </a:rPr>
                        <a:t>سراج الرهبنة</a:t>
                      </a:r>
                      <a:r>
                        <a:rPr kumimoji="0" lang="fr-FR" sz="2800" b="0" i="0" u="none" strike="noStrike" cap="none" normalizeH="0" baseline="0" dirty="0">
                          <a:ln>
                            <a:noFill/>
                          </a:ln>
                          <a:solidFill>
                            <a:srgbClr val="FFFFFF"/>
                          </a:solidFill>
                          <a:effectLst/>
                          <a:latin typeface="Arial" charset="0"/>
                          <a:cs typeface="Arial" charset="0"/>
                        </a:rPr>
                        <a:t>.</a:t>
                      </a:r>
                      <a:endParaRPr kumimoji="0" lang="ar-EG" sz="28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2800" b="0" i="0" u="none" strike="noStrike" cap="none" normalizeH="0" baseline="0" dirty="0">
                          <a:ln>
                            <a:noFill/>
                          </a:ln>
                          <a:solidFill>
                            <a:srgbClr val="FFFFFF"/>
                          </a:solidFill>
                          <a:effectLst/>
                          <a:latin typeface="Arial" charset="0"/>
                          <a:cs typeface="Arial" charset="0"/>
                        </a:rPr>
                        <a:t>السلام لأبينا أنبا بولا،</a:t>
                      </a:r>
                      <a:endParaRPr kumimoji="0" lang="fr-FR" sz="28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2800" b="0" i="0" u="none" strike="noStrike" cap="none" normalizeH="0" baseline="0" dirty="0">
                          <a:ln>
                            <a:noFill/>
                          </a:ln>
                          <a:solidFill>
                            <a:srgbClr val="FFFFFF"/>
                          </a:solidFill>
                          <a:effectLst/>
                          <a:latin typeface="Arial" charset="0"/>
                          <a:cs typeface="Arial" charset="0"/>
                        </a:rPr>
                        <a:t>حبيب المسيح.</a:t>
                      </a:r>
                      <a:endParaRPr kumimoji="0" lang="en-US" sz="2800" b="0" i="0" u="none" strike="noStrike" cap="none" normalizeH="0" baseline="0" dirty="0">
                        <a:ln>
                          <a:noFill/>
                        </a:ln>
                        <a:solidFill>
                          <a:srgbClr val="FFFFFF"/>
                        </a:solidFill>
                        <a:effectLst/>
                        <a:latin typeface="Arial" charset="0"/>
                        <a:cs typeface="Arial" charset="0"/>
                      </a:endParaRPr>
                    </a:p>
                  </a:txBody>
                  <a:tcPr marT="34290" marB="34290" anchor="ctr" horzOverflow="overflow">
                    <a:lnL cap="flat">
                      <a:noFill/>
                    </a:lnL>
                    <a:lnR>
                      <a:noFill/>
                    </a:lnR>
                    <a:lnT cap="flat">
                      <a:noFill/>
                    </a:lnT>
                    <a:lnB>
                      <a:noFill/>
                    </a:lnB>
                    <a:lnTlToBr>
                      <a:noFill/>
                    </a:lnTlToBr>
                    <a:lnBlToTr>
                      <a:noFill/>
                    </a:lnBlToTr>
                    <a:noFill/>
                  </a:tcPr>
                </a:tc>
                <a:extLst>
                  <a:ext uri="{0D108BD9-81ED-4DB2-BD59-A6C34878D82A}">
                    <a16:rowId xmlns:a16="http://schemas.microsoft.com/office/drawing/2014/main" val="10000"/>
                  </a:ext>
                </a:extLst>
              </a:tr>
              <a:tr h="2324197">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&lt;ere </a:t>
                      </a:r>
                      <a:r>
                        <a:rPr kumimoji="0" lang="en-US" sz="4000" b="0" i="0" u="none" strike="noStrike" cap="none" normalizeH="0" baseline="0" dirty="0" err="1">
                          <a:ln>
                            <a:noFill/>
                          </a:ln>
                          <a:solidFill>
                            <a:srgbClr val="FFFF00"/>
                          </a:solidFill>
                          <a:effectLst/>
                          <a:latin typeface="Coptic1" pitchFamily="2" charset="0"/>
                          <a:cs typeface="Arial" charset="0"/>
                        </a:rPr>
                        <a:t>peniwt</a:t>
                      </a:r>
                      <a:r>
                        <a:rPr kumimoji="0" lang="en-US" sz="4000" b="0" i="0" u="none" strike="noStrike" cap="none" normalizeH="0" baseline="0" dirty="0">
                          <a:ln>
                            <a:noFill/>
                          </a:ln>
                          <a:solidFill>
                            <a:srgbClr val="FFFF00"/>
                          </a:solidFill>
                          <a:effectLst/>
                          <a:latin typeface="Coptic1" pitchFamily="2" charset="0"/>
                          <a:cs typeface="Arial" charset="0"/>
                        </a:rPr>
                        <a:t> Abba </a:t>
                      </a:r>
                      <a:r>
                        <a:rPr kumimoji="0" lang="en-US" sz="4000" b="0" i="0" u="none" strike="noStrike" cap="none" normalizeH="0" baseline="0" dirty="0" err="1">
                          <a:ln>
                            <a:noFill/>
                          </a:ln>
                          <a:solidFill>
                            <a:srgbClr val="FFFF00"/>
                          </a:solidFill>
                          <a:effectLst/>
                          <a:latin typeface="Coptic1" pitchFamily="2" charset="0"/>
                          <a:cs typeface="Arial" charset="0"/>
                        </a:rPr>
                        <a:t>Antwnioc</a:t>
                      </a:r>
                      <a:r>
                        <a:rPr kumimoji="0" lang="en-US" sz="4000" b="0" i="0" u="none" strike="noStrike" cap="none" normalizeH="0" baseline="0" dirty="0">
                          <a:ln>
                            <a:noFill/>
                          </a:ln>
                          <a:solidFill>
                            <a:srgbClr val="FFFF00"/>
                          </a:solidFill>
                          <a:effectLst/>
                          <a:latin typeface="Coptic1" pitchFamily="2" charset="0"/>
                          <a:cs typeface="Arial" charset="0"/>
                        </a:rPr>
                        <a:t> : </a:t>
                      </a:r>
                      <a:endParaRPr kumimoji="0" lang="ar-EG" sz="4000" b="0" i="0" u="none" strike="noStrike" cap="none" normalizeH="0" baseline="0" dirty="0">
                        <a:ln>
                          <a:noFill/>
                        </a:ln>
                        <a:solidFill>
                          <a:srgbClr val="FFFF00"/>
                        </a:solidFill>
                        <a:effectLst/>
                        <a:latin typeface="Coptic1" pitchFamily="2" charset="0"/>
                        <a:cs typeface="Arial" charset="0"/>
                      </a:endParaRP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piq</a:t>
                      </a:r>
                      <a:r>
                        <a:rPr kumimoji="0" lang="en-US" sz="4000" b="0" i="0" u="none" strike="noStrike" cap="none" normalizeH="0" baseline="0" dirty="0">
                          <a:ln>
                            <a:noFill/>
                          </a:ln>
                          <a:solidFill>
                            <a:srgbClr val="FFFF00"/>
                          </a:solidFill>
                          <a:effectLst/>
                          <a:latin typeface="Coptic1" pitchFamily="2" charset="0"/>
                          <a:cs typeface="Arial" charset="0"/>
                        </a:rPr>
                        <a:t>/</a:t>
                      </a:r>
                      <a:r>
                        <a:rPr kumimoji="0" lang="en-US" sz="4000" b="0" i="0" u="none" strike="noStrike" cap="none" normalizeH="0" baseline="0" dirty="0" err="1">
                          <a:ln>
                            <a:noFill/>
                          </a:ln>
                          <a:solidFill>
                            <a:srgbClr val="FFFF00"/>
                          </a:solidFill>
                          <a:effectLst/>
                          <a:latin typeface="Coptic1" pitchFamily="2" charset="0"/>
                          <a:cs typeface="Arial" charset="0"/>
                        </a:rPr>
                        <a:t>bc</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n~te</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metmona,oc</a:t>
                      </a:r>
                      <a:r>
                        <a:rPr kumimoji="0" lang="en-US" sz="4000" b="0" i="0" u="none" strike="noStrike" cap="none" normalizeH="0" baseline="0" dirty="0">
                          <a:ln>
                            <a:noFill/>
                          </a:ln>
                          <a:solidFill>
                            <a:srgbClr val="FFFF00"/>
                          </a:solidFill>
                          <a:effectLst/>
                          <a:latin typeface="Coptic1" pitchFamily="2" charset="0"/>
                          <a:cs typeface="Arial" charset="0"/>
                        </a:rPr>
                        <a:t> : </a:t>
                      </a:r>
                      <a:endParaRPr kumimoji="0" lang="ar-EG" sz="4000" b="0" i="0" u="none" strike="noStrike" cap="none" normalizeH="0" baseline="0" dirty="0">
                        <a:ln>
                          <a:noFill/>
                        </a:ln>
                        <a:solidFill>
                          <a:srgbClr val="FFFF00"/>
                        </a:solidFill>
                        <a:effectLst/>
                        <a:latin typeface="Coptic1" pitchFamily="2" charset="0"/>
                        <a:cs typeface="Arial" charset="0"/>
                      </a:endParaRP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,ere </a:t>
                      </a:r>
                      <a:r>
                        <a:rPr kumimoji="0" lang="en-US" sz="4000" b="0" i="0" u="none" strike="noStrike" cap="none" normalizeH="0" baseline="0" dirty="0" err="1">
                          <a:ln>
                            <a:noFill/>
                          </a:ln>
                          <a:solidFill>
                            <a:srgbClr val="FFFF00"/>
                          </a:solidFill>
                          <a:effectLst/>
                          <a:latin typeface="Coptic1" pitchFamily="2" charset="0"/>
                          <a:cs typeface="Arial" charset="0"/>
                        </a:rPr>
                        <a:t>peniwt</a:t>
                      </a:r>
                      <a:r>
                        <a:rPr kumimoji="0" lang="en-US" sz="4000" b="0" i="0" u="none" strike="noStrike" cap="none" normalizeH="0" baseline="0" dirty="0">
                          <a:ln>
                            <a:noFill/>
                          </a:ln>
                          <a:solidFill>
                            <a:srgbClr val="FFFF00"/>
                          </a:solidFill>
                          <a:effectLst/>
                          <a:latin typeface="Coptic1" pitchFamily="2" charset="0"/>
                          <a:cs typeface="Arial" charset="0"/>
                        </a:rPr>
                        <a:t> Abba </a:t>
                      </a:r>
                      <a:r>
                        <a:rPr kumimoji="0" lang="en-US" sz="4000" b="0" i="0" u="none" strike="noStrike" cap="none" normalizeH="0" baseline="0" dirty="0" err="1">
                          <a:ln>
                            <a:noFill/>
                          </a:ln>
                          <a:solidFill>
                            <a:srgbClr val="FFFF00"/>
                          </a:solidFill>
                          <a:effectLst/>
                          <a:latin typeface="Coptic1" pitchFamily="2" charset="0"/>
                          <a:cs typeface="Arial" charset="0"/>
                        </a:rPr>
                        <a:t>Paule</a:t>
                      </a:r>
                      <a:r>
                        <a:rPr kumimoji="0" lang="en-US" sz="4000" b="0" i="0" u="none" strike="noStrike" cap="none" normalizeH="0" baseline="0" dirty="0">
                          <a:ln>
                            <a:noFill/>
                          </a:ln>
                          <a:solidFill>
                            <a:srgbClr val="FFFF00"/>
                          </a:solidFill>
                          <a:effectLst/>
                          <a:latin typeface="Coptic1" pitchFamily="2" charset="0"/>
                          <a:cs typeface="Arial" charset="0"/>
                        </a:rPr>
                        <a:t> :</a:t>
                      </a:r>
                      <a:endParaRPr kumimoji="0" lang="ar-EG" sz="4000" b="0" i="0" u="none" strike="noStrike" cap="none" normalizeH="0" baseline="0" dirty="0">
                        <a:ln>
                          <a:noFill/>
                        </a:ln>
                        <a:solidFill>
                          <a:srgbClr val="FFFF00"/>
                        </a:solidFill>
                        <a:effectLst/>
                        <a:latin typeface="Coptic1" pitchFamily="2" charset="0"/>
                        <a:cs typeface="Arial" charset="0"/>
                      </a:endParaRP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pimenrit</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n~te</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P,#c</a:t>
                      </a:r>
                      <a:r>
                        <a:rPr kumimoji="0" lang="en-US" sz="4000" b="0" i="0" u="none" strike="noStrike" cap="none" normalizeH="0" baseline="0" dirty="0">
                          <a:ln>
                            <a:noFill/>
                          </a:ln>
                          <a:solidFill>
                            <a:srgbClr val="FFFF00"/>
                          </a:solidFill>
                          <a:effectLst/>
                          <a:latin typeface="Coptic1" pitchFamily="2" charset="0"/>
                          <a:cs typeface="Arial" charset="0"/>
                        </a:rPr>
                        <a:t>#.</a:t>
                      </a: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6" name="Tableau 3">
            <a:extLst>
              <a:ext uri="{FF2B5EF4-FFF2-40B4-BE49-F238E27FC236}">
                <a16:creationId xmlns:a16="http://schemas.microsoft.com/office/drawing/2014/main" id="{774BCB5E-D674-4F47-9CA9-D54D92B3975F}"/>
              </a:ext>
            </a:extLst>
          </p:cNvPr>
          <p:cNvGraphicFramePr>
            <a:graphicFrameLocks noGrp="1"/>
          </p:cNvGraphicFramePr>
          <p:nvPr>
            <p:extLst>
              <p:ext uri="{D42A27DB-BD31-4B8C-83A1-F6EECF244321}">
                <p14:modId xmlns:p14="http://schemas.microsoft.com/office/powerpoint/2010/main" val="3592597717"/>
              </p:ext>
            </p:extLst>
          </p:nvPr>
        </p:nvGraphicFramePr>
        <p:xfrm>
          <a:off x="1524000" y="67356"/>
          <a:ext cx="6096000" cy="310896"/>
        </p:xfrm>
        <a:graphic>
          <a:graphicData uri="http://schemas.openxmlformats.org/drawingml/2006/table">
            <a:tbl>
              <a:tblPr firstRow="1" bandRow="1">
                <a:tableStyleId>{2D5ABB26-0587-4C30-8999-92F81FD0307C}</a:tableStyleId>
              </a:tblPr>
              <a:tblGrid>
                <a:gridCol w="6096000">
                  <a:extLst>
                    <a:ext uri="{9D8B030D-6E8A-4147-A177-3AD203B41FA5}">
                      <a16:colId xmlns:a16="http://schemas.microsoft.com/office/drawing/2014/main" val="605294964"/>
                    </a:ext>
                  </a:extLst>
                </a:gridCol>
              </a:tblGrid>
              <a:tr h="285063">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CA" sz="1800" b="0" i="0" u="none" strike="noStrike" kern="1200" cap="none" spc="0" normalizeH="0" baseline="0" noProof="0" dirty="0">
                          <a:ln>
                            <a:noFill/>
                          </a:ln>
                          <a:solidFill>
                            <a:srgbClr val="FFFFFF"/>
                          </a:solidFill>
                          <a:effectLst/>
                          <a:uLnTx/>
                          <a:uFillTx/>
                          <a:latin typeface="Arial" charset="0"/>
                          <a:ea typeface="+mn-ea"/>
                          <a:cs typeface="Arial" charset="0"/>
                        </a:rPr>
                        <a:t>St Antoine &amp; St Paul - </a:t>
                      </a:r>
                      <a:r>
                        <a:rPr kumimoji="0" lang="ar-EG" sz="1800" b="0" i="0" u="none" strike="noStrike" kern="1200" cap="none" spc="0" normalizeH="0" baseline="0" noProof="0" dirty="0">
                          <a:ln>
                            <a:noFill/>
                          </a:ln>
                          <a:solidFill>
                            <a:srgbClr val="FFFFFF"/>
                          </a:solidFill>
                          <a:effectLst/>
                          <a:uLnTx/>
                          <a:uFillTx/>
                          <a:latin typeface="Arial" charset="0"/>
                          <a:ea typeface="+mn-ea"/>
                          <a:cs typeface="Arial" charset="0"/>
                        </a:rPr>
                        <a:t>أنبا أنطونيوس وأنبا بولا</a:t>
                      </a:r>
                    </a:p>
                  </a:txBody>
                  <a:tcP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sp>
        <p:nvSpPr>
          <p:cNvPr id="3" name="AutoShape 15">
            <a:hlinkClick r:id="rId3" action="ppaction://hlinksldjump" highlightClick="1"/>
            <a:extLst>
              <a:ext uri="{FF2B5EF4-FFF2-40B4-BE49-F238E27FC236}">
                <a16:creationId xmlns:a16="http://schemas.microsoft.com/office/drawing/2014/main" id="{18529FD4-FA9D-46C5-529D-172B940B8376}"/>
              </a:ext>
            </a:extLst>
          </p:cNvPr>
          <p:cNvSpPr>
            <a:spLocks noChangeArrowheads="1"/>
          </p:cNvSpPr>
          <p:nvPr/>
        </p:nvSpPr>
        <p:spPr bwMode="auto">
          <a:xfrm>
            <a:off x="0" y="4572000"/>
            <a:ext cx="1800042" cy="571500"/>
          </a:xfrm>
          <a:prstGeom prst="actionButtonBlank">
            <a:avLst/>
          </a:prstGeom>
          <a:solidFill>
            <a:srgbClr val="800000"/>
          </a:solidFill>
          <a:ln w="12700">
            <a:solidFill>
              <a:schemeClr val="tx1"/>
            </a:solidFill>
            <a:miter lim="800000"/>
            <a:headEnd/>
            <a:tailEnd/>
          </a:ln>
        </p:spPr>
        <p:txBody>
          <a:bodyPr wrap="none" tIns="118800" bIns="11880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1800" b="0" i="0" u="none" strike="noStrike" kern="1200" cap="none" spc="0" normalizeH="0" baseline="0" noProof="0" dirty="0">
                <a:ln>
                  <a:noFill/>
                </a:ln>
                <a:solidFill>
                  <a:srgbClr val="FFFFFF"/>
                </a:solidFill>
                <a:effectLst/>
                <a:uLnTx/>
                <a:uFillTx/>
                <a:latin typeface="Arial" charset="0"/>
                <a:ea typeface="+mn-ea"/>
                <a:cs typeface="Arial" charset="0"/>
              </a:rPr>
              <a:t>Pape / É</a:t>
            </a:r>
            <a:r>
              <a:rPr kumimoji="0" lang="en-CA" sz="1800" b="0" i="0" u="none" strike="noStrike" kern="1200" cap="none" spc="0" normalizeH="0" baseline="0" noProof="0" dirty="0" err="1">
                <a:ln>
                  <a:noFill/>
                </a:ln>
                <a:solidFill>
                  <a:srgbClr val="FFFFFF"/>
                </a:solidFill>
                <a:effectLst/>
                <a:uLnTx/>
                <a:uFillTx/>
                <a:latin typeface="Arial" charset="0"/>
                <a:ea typeface="+mn-ea"/>
                <a:cs typeface="Arial" charset="0"/>
              </a:rPr>
              <a:t>vêque</a:t>
            </a:r>
            <a:endParaRPr kumimoji="0" lang="en-CA" sz="1800" b="0" i="0" u="none" strike="noStrike" kern="1200" cap="none" spc="0" normalizeH="0" baseline="0" noProof="0" dirty="0">
              <a:ln>
                <a:noFill/>
              </a:ln>
              <a:solidFill>
                <a:srgbClr val="FFFFFF"/>
              </a:solidFill>
              <a:effectLst/>
              <a:uLnTx/>
              <a:uFillTx/>
              <a:latin typeface="Arial" charset="0"/>
              <a:ea typeface="+mn-ea"/>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defRPr/>
            </a:pPr>
            <a:r>
              <a:rPr kumimoji="0" lang="ar-EG" sz="1800" b="0" i="0" u="none" strike="noStrike" kern="1200" cap="none" spc="0" normalizeH="0" baseline="0" noProof="0" dirty="0">
                <a:ln>
                  <a:noFill/>
                </a:ln>
                <a:solidFill>
                  <a:srgbClr val="FFFFFF"/>
                </a:solidFill>
                <a:effectLst/>
                <a:uLnTx/>
                <a:uFillTx/>
                <a:latin typeface="Arial"/>
                <a:ea typeface="+mn-ea"/>
                <a:cs typeface="Arial"/>
              </a:rPr>
              <a:t>البابا</a:t>
            </a:r>
            <a:r>
              <a:rPr kumimoji="0" lang="fr-FR" sz="1800" b="0" i="0" u="none" strike="noStrike" kern="1200" cap="none" spc="0" normalizeH="0" baseline="0" noProof="0" dirty="0">
                <a:ln>
                  <a:noFill/>
                </a:ln>
                <a:solidFill>
                  <a:srgbClr val="FFFFFF"/>
                </a:solidFill>
                <a:effectLst/>
                <a:uLnTx/>
                <a:uFillTx/>
                <a:latin typeface="Arial"/>
                <a:ea typeface="+mn-ea"/>
                <a:cs typeface="Arial"/>
              </a:rPr>
              <a:t> </a:t>
            </a:r>
            <a:r>
              <a:rPr kumimoji="0" lang="fr-FR" sz="1800" b="0" i="0" u="none" strike="noStrike" kern="1200" cap="none" spc="0" normalizeH="0" baseline="0" noProof="0" dirty="0">
                <a:ln>
                  <a:noFill/>
                </a:ln>
                <a:solidFill>
                  <a:srgbClr val="FFFFFF"/>
                </a:solidFill>
                <a:effectLst/>
                <a:uLnTx/>
                <a:uFillTx/>
                <a:latin typeface="Arial" charset="0"/>
                <a:ea typeface="+mn-ea"/>
                <a:cs typeface="Arial" charset="0"/>
              </a:rPr>
              <a:t>/ </a:t>
            </a:r>
            <a:r>
              <a:rPr kumimoji="0" lang="ar-EG" sz="1800" b="0" i="0" u="none" strike="noStrike" kern="1200" cap="none" spc="0" normalizeH="0" baseline="0" noProof="0" dirty="0">
                <a:ln>
                  <a:noFill/>
                </a:ln>
                <a:solidFill>
                  <a:srgbClr val="FFFFFF"/>
                </a:solidFill>
                <a:effectLst/>
                <a:uLnTx/>
                <a:uFillTx/>
                <a:latin typeface="Arial" charset="0"/>
                <a:ea typeface="+mn-ea"/>
                <a:cs typeface="Arial" charset="0"/>
              </a:rPr>
              <a:t>الأسقف</a:t>
            </a:r>
            <a:endParaRPr kumimoji="0" lang="en-CA" sz="1800" b="0" i="0" u="none" strike="noStrike" kern="1200" cap="none" spc="0" normalizeH="0" baseline="0" noProof="0" dirty="0">
              <a:ln>
                <a:noFill/>
              </a:ln>
              <a:solidFill>
                <a:srgbClr val="FFFFFF"/>
              </a:solidFill>
              <a:effectLst/>
              <a:uLnTx/>
              <a:uFillTx/>
              <a:latin typeface="Arial" charset="0"/>
              <a:ea typeface="+mn-ea"/>
              <a:cs typeface="Arial" charset="0"/>
            </a:endParaRPr>
          </a:p>
        </p:txBody>
      </p:sp>
    </p:spTree>
    <p:extLst>
      <p:ext uri="{BB962C8B-B14F-4D97-AF65-F5344CB8AC3E}">
        <p14:creationId xmlns:p14="http://schemas.microsoft.com/office/powerpoint/2010/main" val="430996860"/>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3">
            <a:extLst>
              <a:ext uri="{FF2B5EF4-FFF2-40B4-BE49-F238E27FC236}">
                <a16:creationId xmlns:a16="http://schemas.microsoft.com/office/drawing/2014/main" id="{0A62B85F-5792-45A0-A4C9-D2F95C916EBE}"/>
              </a:ext>
            </a:extLst>
          </p:cNvPr>
          <p:cNvGraphicFramePr>
            <a:graphicFrameLocks noGrp="1"/>
          </p:cNvGraphicFramePr>
          <p:nvPr>
            <p:extLst>
              <p:ext uri="{D42A27DB-BD31-4B8C-83A1-F6EECF244321}">
                <p14:modId xmlns:p14="http://schemas.microsoft.com/office/powerpoint/2010/main" val="1010182981"/>
              </p:ext>
            </p:extLst>
          </p:nvPr>
        </p:nvGraphicFramePr>
        <p:xfrm>
          <a:off x="1524000" y="67356"/>
          <a:ext cx="6096000" cy="310896"/>
        </p:xfrm>
        <a:graphic>
          <a:graphicData uri="http://schemas.openxmlformats.org/drawingml/2006/table">
            <a:tbl>
              <a:tblPr firstRow="1" bandRow="1">
                <a:tableStyleId>{2D5ABB26-0587-4C30-8999-92F81FD0307C}</a:tableStyleId>
              </a:tblPr>
              <a:tblGrid>
                <a:gridCol w="6096000">
                  <a:extLst>
                    <a:ext uri="{9D8B030D-6E8A-4147-A177-3AD203B41FA5}">
                      <a16:colId xmlns:a16="http://schemas.microsoft.com/office/drawing/2014/main" val="605294964"/>
                    </a:ext>
                  </a:extLst>
                </a:gridCol>
              </a:tblGrid>
              <a:tr h="285063">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lang="en-CA" dirty="0">
                          <a:solidFill>
                            <a:srgbClr val="FFFFFF"/>
                          </a:solidFill>
                          <a:latin typeface="Arial" charset="0"/>
                          <a:cs typeface="Arial" charset="0"/>
                        </a:rPr>
                        <a:t>Conclusion - </a:t>
                      </a:r>
                      <a:r>
                        <a:rPr kumimoji="0" lang="ar-EG" sz="1800" b="0" i="0" u="none" strike="noStrike" kern="1200" cap="none" spc="0" normalizeH="0" baseline="0" noProof="0" dirty="0">
                          <a:ln>
                            <a:noFill/>
                          </a:ln>
                          <a:solidFill>
                            <a:srgbClr val="FFFFFF"/>
                          </a:solidFill>
                          <a:effectLst/>
                          <a:uLnTx/>
                          <a:uFillTx/>
                          <a:latin typeface="Arial" charset="0"/>
                          <a:ea typeface="+mn-ea"/>
                          <a:cs typeface="Arial" charset="0"/>
                        </a:rPr>
                        <a:t>الختام</a:t>
                      </a:r>
                      <a:endParaRPr kumimoji="0" lang="en-CA" sz="1800" b="0" i="0" u="none" strike="noStrike" kern="1200" cap="none" spc="0" normalizeH="0" baseline="0" noProof="0" dirty="0">
                        <a:ln>
                          <a:noFill/>
                        </a:ln>
                        <a:solidFill>
                          <a:srgbClr val="FFFFFF"/>
                        </a:solidFill>
                        <a:effectLst/>
                        <a:uLnTx/>
                        <a:uFillTx/>
                        <a:latin typeface="Arial" charset="0"/>
                        <a:ea typeface="+mn-ea"/>
                        <a:cs typeface="Arial" charset="0"/>
                      </a:endParaRPr>
                    </a:p>
                  </a:txBody>
                  <a:tcP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graphicFrame>
        <p:nvGraphicFramePr>
          <p:cNvPr id="2" name="Group 22">
            <a:extLst>
              <a:ext uri="{FF2B5EF4-FFF2-40B4-BE49-F238E27FC236}">
                <a16:creationId xmlns:a16="http://schemas.microsoft.com/office/drawing/2014/main" id="{29B309A0-3C6E-0B71-D0FD-BA23932D6884}"/>
              </a:ext>
            </a:extLst>
          </p:cNvPr>
          <p:cNvGraphicFramePr>
            <a:graphicFrameLocks noGrp="1"/>
          </p:cNvGraphicFramePr>
          <p:nvPr>
            <p:extLst>
              <p:ext uri="{D42A27DB-BD31-4B8C-83A1-F6EECF244321}">
                <p14:modId xmlns:p14="http://schemas.microsoft.com/office/powerpoint/2010/main" val="393490479"/>
              </p:ext>
            </p:extLst>
          </p:nvPr>
        </p:nvGraphicFramePr>
        <p:xfrm>
          <a:off x="0" y="391157"/>
          <a:ext cx="9144000" cy="4282440"/>
        </p:xfrm>
        <a:graphic>
          <a:graphicData uri="http://schemas.openxmlformats.org/drawingml/2006/table">
            <a:tbl>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3085150834"/>
                    </a:ext>
                  </a:extLst>
                </a:gridCol>
              </a:tblGrid>
              <a:tr h="16910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charset="0"/>
                        </a:rPr>
                        <a:t>Par les intercessions, de la mère de Dieu, Sainte Marie;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charset="0"/>
                        </a:rPr>
                        <a:t>Ô Seigneur, accorde-nous la rémission de nos péchés.</a:t>
                      </a:r>
                      <a:endParaRPr kumimoji="0" lang="en-US" sz="2400" b="0" i="0" u="none" strike="noStrike" cap="none" normalizeH="0" baseline="0" dirty="0">
                        <a:ln>
                          <a:noFill/>
                        </a:ln>
                        <a:solidFill>
                          <a:srgbClr val="FFFFFF"/>
                        </a:solidFill>
                        <a:effectLst/>
                        <a:latin typeface="Arial" charset="0"/>
                        <a:cs typeface="Arial" charset="0"/>
                      </a:endParaRPr>
                    </a:p>
                  </a:txBody>
                  <a:tcPr marT="34290" marB="3429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2800" b="0" i="0" u="none" strike="noStrike" cap="none" normalizeH="0" baseline="0" dirty="0">
                          <a:ln>
                            <a:noFill/>
                          </a:ln>
                          <a:solidFill>
                            <a:srgbClr val="FFFFFF"/>
                          </a:solidFill>
                          <a:effectLst/>
                          <a:latin typeface="Arial" charset="0"/>
                          <a:cs typeface="Arial" charset="0"/>
                        </a:rPr>
                        <a:t>بشفاعات</a:t>
                      </a:r>
                      <a:r>
                        <a:rPr kumimoji="0" lang="ar-SA" sz="2800" b="0" i="0" u="none" strike="noStrike" cap="none" normalizeH="0" baseline="0" dirty="0">
                          <a:ln>
                            <a:noFill/>
                          </a:ln>
                          <a:solidFill>
                            <a:srgbClr val="FFFFFF"/>
                          </a:solidFill>
                          <a:effectLst/>
                          <a:latin typeface="Arial" charset="0"/>
                          <a:cs typeface="Arial" charset="0"/>
                        </a:rPr>
                        <a:t>،</a:t>
                      </a:r>
                      <a:br>
                        <a:rPr kumimoji="0" lang="fr-FR" sz="2800" b="0" i="0" u="none" strike="noStrike" cap="none" normalizeH="0" baseline="0" dirty="0">
                          <a:ln>
                            <a:noFill/>
                          </a:ln>
                          <a:solidFill>
                            <a:srgbClr val="FFFFFF"/>
                          </a:solidFill>
                          <a:effectLst/>
                          <a:latin typeface="Arial" charset="0"/>
                          <a:cs typeface="Arial" charset="0"/>
                        </a:rPr>
                      </a:br>
                      <a:r>
                        <a:rPr kumimoji="0" lang="ar-SA" sz="2800" b="0" i="0" u="none" strike="noStrike" cap="none" normalizeH="0" baseline="0" dirty="0">
                          <a:ln>
                            <a:noFill/>
                          </a:ln>
                          <a:solidFill>
                            <a:srgbClr val="FFFFFF"/>
                          </a:solidFill>
                          <a:effectLst/>
                          <a:latin typeface="Arial" charset="0"/>
                          <a:cs typeface="Arial" charset="0"/>
                        </a:rPr>
                        <a:t>والدة الإله </a:t>
                      </a:r>
                      <a:r>
                        <a:rPr kumimoji="0" lang="ar-EG" sz="2800" b="0" i="0" u="none" strike="noStrike" cap="none" normalizeH="0" baseline="0" dirty="0">
                          <a:ln>
                            <a:noFill/>
                          </a:ln>
                          <a:solidFill>
                            <a:srgbClr val="FFFFFF"/>
                          </a:solidFill>
                          <a:effectLst/>
                          <a:latin typeface="Arial" charset="0"/>
                          <a:cs typeface="Arial" charset="0"/>
                        </a:rPr>
                        <a:t>القديسة </a:t>
                      </a:r>
                      <a:r>
                        <a:rPr kumimoji="0" lang="ar-SA" sz="2800" b="0" i="0" u="none" strike="noStrike" cap="none" normalizeH="0" baseline="0" dirty="0">
                          <a:ln>
                            <a:noFill/>
                          </a:ln>
                          <a:solidFill>
                            <a:srgbClr val="FFFFFF"/>
                          </a:solidFill>
                          <a:effectLst/>
                          <a:latin typeface="Arial" charset="0"/>
                          <a:cs typeface="Arial" charset="0"/>
                        </a:rPr>
                        <a:t>مريم</a:t>
                      </a:r>
                      <a:r>
                        <a:rPr kumimoji="0" lang="ar-EG" sz="2800" b="0" i="0" u="none" strike="noStrike" cap="none" normalizeH="0" baseline="0" dirty="0">
                          <a:ln>
                            <a:noFill/>
                          </a:ln>
                          <a:solidFill>
                            <a:srgbClr val="FFFFFF"/>
                          </a:solidFill>
                          <a:effectLst/>
                          <a:latin typeface="Arial" charset="0"/>
                          <a:cs typeface="Arial" charset="0"/>
                        </a:rPr>
                        <a:t>،</a:t>
                      </a:r>
                      <a:br>
                        <a:rPr kumimoji="0" lang="fr-FR" sz="2800" b="0" i="0" u="none" strike="noStrike" cap="none" normalizeH="0" baseline="0" dirty="0">
                          <a:ln>
                            <a:noFill/>
                          </a:ln>
                          <a:solidFill>
                            <a:srgbClr val="FFFFFF"/>
                          </a:solidFill>
                          <a:effectLst/>
                          <a:latin typeface="Arial" charset="0"/>
                          <a:cs typeface="Arial" charset="0"/>
                        </a:rPr>
                      </a:br>
                      <a:r>
                        <a:rPr kumimoji="0" lang="ar-EG" sz="2800" b="0" i="0" u="none" strike="noStrike" cap="none" normalizeH="0" baseline="0" dirty="0">
                          <a:ln>
                            <a:noFill/>
                          </a:ln>
                          <a:solidFill>
                            <a:srgbClr val="FFFFFF"/>
                          </a:solidFill>
                          <a:effectLst/>
                          <a:latin typeface="Arial" charset="0"/>
                          <a:cs typeface="Arial" charset="0"/>
                        </a:rPr>
                        <a:t>يا ربُّ أنعِمْ لَنا،</a:t>
                      </a:r>
                      <a:br>
                        <a:rPr kumimoji="0" lang="fr-FR" sz="2800" b="0" i="0" u="none" strike="noStrike" cap="none" normalizeH="0" baseline="0" dirty="0">
                          <a:ln>
                            <a:noFill/>
                          </a:ln>
                          <a:solidFill>
                            <a:srgbClr val="FFFFFF"/>
                          </a:solidFill>
                          <a:effectLst/>
                          <a:latin typeface="Arial" charset="0"/>
                          <a:cs typeface="Arial" charset="0"/>
                        </a:rPr>
                      </a:br>
                      <a:r>
                        <a:rPr kumimoji="0" lang="ar-EG" sz="2800" b="0" i="0" u="none" strike="noStrike" cap="none" normalizeH="0" baseline="0" dirty="0">
                          <a:ln>
                            <a:noFill/>
                          </a:ln>
                          <a:solidFill>
                            <a:srgbClr val="FFFFFF"/>
                          </a:solidFill>
                          <a:effectLst/>
                          <a:latin typeface="Arial" charset="0"/>
                          <a:cs typeface="Arial" charset="0"/>
                        </a:rPr>
                        <a:t>بمغفِرةِ خطايانا.</a:t>
                      </a:r>
                    </a:p>
                  </a:txBody>
                  <a:tcPr marT="34290" marB="3429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370206">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4000" b="0" i="0" u="none" strike="noStrike" cap="none" normalizeH="0" baseline="0" dirty="0">
                          <a:ln>
                            <a:noFill/>
                          </a:ln>
                          <a:solidFill>
                            <a:srgbClr val="FFFF00"/>
                          </a:solidFill>
                          <a:effectLst/>
                          <a:latin typeface="Coptic1" pitchFamily="2" charset="0"/>
                          <a:cs typeface="Arial" charset="0"/>
                        </a:rPr>
                        <a:t>Hiten </a:t>
                      </a:r>
                      <a:r>
                        <a:rPr kumimoji="0" lang="en-US" sz="4000" b="0" i="0" u="none" strike="noStrike" cap="none" normalizeH="0" baseline="0" dirty="0" err="1">
                          <a:ln>
                            <a:noFill/>
                          </a:ln>
                          <a:solidFill>
                            <a:srgbClr val="FFFF00"/>
                          </a:solidFill>
                          <a:effectLst/>
                          <a:latin typeface="Coptic1" pitchFamily="2" charset="0"/>
                          <a:cs typeface="Arial" charset="0"/>
                        </a:rPr>
                        <a:t>nip~recbia</a:t>
                      </a:r>
                      <a:r>
                        <a:rPr kumimoji="0" lang="en-US" sz="4000" b="0" i="0" u="none" strike="noStrike" cap="none" normalizeH="0" baseline="0" dirty="0">
                          <a:ln>
                            <a:noFill/>
                          </a:ln>
                          <a:solidFill>
                            <a:srgbClr val="FFFF00"/>
                          </a:solidFill>
                          <a:effectLst/>
                          <a:latin typeface="Coptic1" pitchFamily="2" charset="0"/>
                          <a:cs typeface="Arial" charset="0"/>
                        </a:rPr>
                        <a:t>~ :</a:t>
                      </a:r>
                      <a:br>
                        <a:rPr kumimoji="0" lang="en-US" sz="4000" b="0" i="0" u="none" strike="noStrike" cap="none" normalizeH="0" baseline="0" dirty="0">
                          <a:ln>
                            <a:noFill/>
                          </a:ln>
                          <a:solidFill>
                            <a:srgbClr val="FFFF00"/>
                          </a:solidFill>
                          <a:effectLst/>
                          <a:latin typeface="Coptic1" pitchFamily="2" charset="0"/>
                          <a:cs typeface="Arial" charset="0"/>
                        </a:rPr>
                      </a:br>
                      <a:r>
                        <a:rPr kumimoji="0" lang="en-US" sz="4000" b="0" i="0" u="none" strike="noStrike" cap="none" normalizeH="0" baseline="0" dirty="0" err="1">
                          <a:ln>
                            <a:noFill/>
                          </a:ln>
                          <a:solidFill>
                            <a:srgbClr val="FFFF00"/>
                          </a:solidFill>
                          <a:effectLst/>
                          <a:latin typeface="Coptic1" pitchFamily="2" charset="0"/>
                          <a:cs typeface="Arial" charset="0"/>
                        </a:rPr>
                        <a:t>n~te</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Yeo~tokoc</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eyouab</a:t>
                      </a:r>
                      <a:r>
                        <a:rPr kumimoji="0" lang="en-US" sz="4000" b="0" i="0" u="none" strike="noStrike" cap="none" normalizeH="0" baseline="0" dirty="0">
                          <a:ln>
                            <a:noFill/>
                          </a:ln>
                          <a:solidFill>
                            <a:srgbClr val="FFFF00"/>
                          </a:solidFill>
                          <a:effectLst/>
                          <a:latin typeface="Coptic1" pitchFamily="2" charset="0"/>
                          <a:cs typeface="Arial" charset="0"/>
                        </a:rPr>
                        <a:t> Maria~ : P~{</a:t>
                      </a:r>
                      <a:r>
                        <a:rPr kumimoji="0" lang="en-US" sz="4000" b="0" i="0" u="none" strike="noStrike" cap="none" normalizeH="0" baseline="0" dirty="0" err="1">
                          <a:ln>
                            <a:noFill/>
                          </a:ln>
                          <a:solidFill>
                            <a:srgbClr val="FFFF00"/>
                          </a:solidFill>
                          <a:effectLst/>
                          <a:latin typeface="Coptic1" pitchFamily="2" charset="0"/>
                          <a:cs typeface="Arial" charset="0"/>
                        </a:rPr>
                        <a:t>oic</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a~rih~mot</a:t>
                      </a:r>
                      <a:r>
                        <a:rPr kumimoji="0" lang="en-US" sz="4000" b="0" i="0" u="none" strike="noStrike" cap="none" normalizeH="0" baseline="0" dirty="0">
                          <a:ln>
                            <a:noFill/>
                          </a:ln>
                          <a:solidFill>
                            <a:srgbClr val="FFFF00"/>
                          </a:solidFill>
                          <a:effectLst/>
                          <a:latin typeface="Coptic1" pitchFamily="2" charset="0"/>
                          <a:cs typeface="Arial" charset="0"/>
                        </a:rPr>
                        <a:t> nan :</a:t>
                      </a:r>
                      <a:br>
                        <a:rPr kumimoji="0" lang="en-US" sz="4000" b="0" i="0" u="none" strike="noStrike" cap="none" normalizeH="0" baseline="0" dirty="0">
                          <a:ln>
                            <a:noFill/>
                          </a:ln>
                          <a:solidFill>
                            <a:srgbClr val="FFFF00"/>
                          </a:solidFill>
                          <a:effectLst/>
                          <a:latin typeface="Coptic1" pitchFamily="2" charset="0"/>
                          <a:cs typeface="Arial" charset="0"/>
                        </a:rPr>
                      </a:br>
                      <a:r>
                        <a:rPr kumimoji="0" lang="en-US" sz="4000" b="0" i="0" u="none" strike="noStrike" cap="none" normalizeH="0" baseline="0" dirty="0" err="1">
                          <a:ln>
                            <a:noFill/>
                          </a:ln>
                          <a:solidFill>
                            <a:srgbClr val="FFFF00"/>
                          </a:solidFill>
                          <a:effectLst/>
                          <a:latin typeface="Coptic1" pitchFamily="2" charset="0"/>
                          <a:cs typeface="Arial" charset="0"/>
                        </a:rPr>
                        <a:t>m~pi,w</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e~bol</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n~te</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nennobi</a:t>
                      </a:r>
                      <a:r>
                        <a:rPr kumimoji="0" lang="en-US" sz="4000" b="0" i="0" u="none" strike="noStrike" cap="none" normalizeH="0" baseline="0" dirty="0">
                          <a:ln>
                            <a:noFill/>
                          </a:ln>
                          <a:solidFill>
                            <a:srgbClr val="FFFF00"/>
                          </a:solidFill>
                          <a:effectLst/>
                          <a:latin typeface="Coptic1" pitchFamily="2" charset="0"/>
                          <a:cs typeface="Arial" charset="0"/>
                        </a:rPr>
                        <a:t>.</a:t>
                      </a: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40087802"/>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51206" name="Group 38"/>
          <p:cNvGraphicFramePr>
            <a:graphicFrameLocks noGrp="1"/>
          </p:cNvGraphicFramePr>
          <p:nvPr>
            <p:extLst>
              <p:ext uri="{D42A27DB-BD31-4B8C-83A1-F6EECF244321}">
                <p14:modId xmlns:p14="http://schemas.microsoft.com/office/powerpoint/2010/main" val="3358721163"/>
              </p:ext>
            </p:extLst>
          </p:nvPr>
        </p:nvGraphicFramePr>
        <p:xfrm>
          <a:off x="0" y="201039"/>
          <a:ext cx="9144000" cy="4404360"/>
        </p:xfrm>
        <a:graphic>
          <a:graphicData uri="http://schemas.openxmlformats.org/drawingml/2006/table">
            <a:tbl>
              <a:tblPr/>
              <a:tblGrid>
                <a:gridCol w="4948136">
                  <a:extLst>
                    <a:ext uri="{9D8B030D-6E8A-4147-A177-3AD203B41FA5}">
                      <a16:colId xmlns:a16="http://schemas.microsoft.com/office/drawing/2014/main" val="20000"/>
                    </a:ext>
                  </a:extLst>
                </a:gridCol>
                <a:gridCol w="4195864">
                  <a:extLst>
                    <a:ext uri="{9D8B030D-6E8A-4147-A177-3AD203B41FA5}">
                      <a16:colId xmlns:a16="http://schemas.microsoft.com/office/drawing/2014/main" val="825773660"/>
                    </a:ext>
                  </a:extLst>
                </a:gridCol>
              </a:tblGrid>
              <a:tr h="819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rgbClr val="FFFFFF"/>
                          </a:solidFill>
                          <a:effectLst/>
                          <a:latin typeface="Arial" charset="0"/>
                          <a:cs typeface="Arial" charset="0"/>
                        </a:rPr>
                        <a:t>Afin que nous Te louions</a:t>
                      </a:r>
                      <a:br>
                        <a:rPr kumimoji="0" lang="fr-FR" sz="2400" b="0" i="0" u="none" strike="noStrike" cap="none" normalizeH="0" baseline="0" dirty="0">
                          <a:ln>
                            <a:noFill/>
                          </a:ln>
                          <a:solidFill>
                            <a:srgbClr val="FFFFFF"/>
                          </a:solidFill>
                          <a:effectLst/>
                          <a:latin typeface="Arial" charset="0"/>
                          <a:cs typeface="Arial" charset="0"/>
                        </a:rPr>
                      </a:br>
                      <a:r>
                        <a:rPr kumimoji="0" lang="fr-FR" sz="2400" b="0" i="0" u="none" strike="noStrike" cap="none" normalizeH="0" baseline="0" dirty="0">
                          <a:ln>
                            <a:noFill/>
                          </a:ln>
                          <a:solidFill>
                            <a:srgbClr val="FFFFFF"/>
                          </a:solidFill>
                          <a:effectLst/>
                          <a:latin typeface="Arial" charset="0"/>
                          <a:cs typeface="Arial" charset="0"/>
                        </a:rPr>
                        <a:t>avec Ton Père très bon</a:t>
                      </a:r>
                      <a:br>
                        <a:rPr kumimoji="0" lang="fr-FR" sz="2400" b="0" i="0" u="none" strike="noStrike" cap="none" normalizeH="0" baseline="0" dirty="0">
                          <a:ln>
                            <a:noFill/>
                          </a:ln>
                          <a:solidFill>
                            <a:srgbClr val="FFFFFF"/>
                          </a:solidFill>
                          <a:effectLst/>
                          <a:latin typeface="Arial" charset="0"/>
                          <a:cs typeface="Arial" charset="0"/>
                        </a:rPr>
                      </a:br>
                      <a:r>
                        <a:rPr kumimoji="0" lang="fr-FR" sz="2400" b="0" i="0" u="none" strike="noStrike" cap="none" normalizeH="0" baseline="0" dirty="0">
                          <a:ln>
                            <a:noFill/>
                          </a:ln>
                          <a:solidFill>
                            <a:srgbClr val="FFFFFF"/>
                          </a:solidFill>
                          <a:effectLst/>
                          <a:latin typeface="Arial" charset="0"/>
                          <a:cs typeface="Arial" charset="0"/>
                        </a:rPr>
                        <a:t>et le Saint Esprit,</a:t>
                      </a:r>
                      <a:br>
                        <a:rPr kumimoji="0" lang="fr-FR" sz="2400" b="0" i="0" u="none" strike="noStrike" cap="none" normalizeH="0" baseline="0" dirty="0">
                          <a:ln>
                            <a:noFill/>
                          </a:ln>
                          <a:solidFill>
                            <a:srgbClr val="FFFFFF"/>
                          </a:solidFill>
                          <a:effectLst/>
                          <a:latin typeface="Arial" charset="0"/>
                          <a:cs typeface="Arial" charset="0"/>
                        </a:rPr>
                      </a:br>
                      <a:r>
                        <a:rPr kumimoji="0" lang="fr-FR" sz="2400" b="0" i="0" u="none" strike="noStrike" cap="none" normalizeH="0" baseline="0" dirty="0">
                          <a:ln>
                            <a:noFill/>
                          </a:ln>
                          <a:solidFill>
                            <a:srgbClr val="FFFFFF"/>
                          </a:solidFill>
                          <a:effectLst/>
                          <a:latin typeface="Arial" charset="0"/>
                          <a:cs typeface="Arial" charset="0"/>
                        </a:rPr>
                        <a:t>car Tu vins et nous sauvas. Aie pitié de nous.</a:t>
                      </a:r>
                      <a:endParaRPr kumimoji="0" lang="fr-CA" sz="2400" b="1" i="0" u="none" strike="noStrike" cap="none" normalizeH="0" baseline="0" dirty="0">
                        <a:ln>
                          <a:noFill/>
                        </a:ln>
                        <a:solidFill>
                          <a:srgbClr val="FFFFFF"/>
                        </a:solidFill>
                        <a:effectLst/>
                        <a:latin typeface="Arial" charset="0"/>
                        <a:cs typeface="Arial" charset="0"/>
                      </a:endParaRPr>
                    </a:p>
                  </a:txBody>
                  <a:tcPr marT="34290" marB="3429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لكي نُسبحك</a:t>
                      </a:r>
                      <a:r>
                        <a:rPr kumimoji="0" lang="ar-EG" sz="2400" b="0" i="0" u="none" strike="noStrike" cap="none" normalizeH="0" baseline="0" dirty="0">
                          <a:ln>
                            <a:noFill/>
                          </a:ln>
                          <a:solidFill>
                            <a:srgbClr val="FFFFFF"/>
                          </a:solidFill>
                          <a:effectLst/>
                          <a:latin typeface="Arial" charset="0"/>
                          <a:cs typeface="Arial" charset="0"/>
                        </a:rPr>
                        <a:t>،</a:t>
                      </a:r>
                      <a:br>
                        <a:rPr kumimoji="0" lang="ar-SA" sz="2400" b="0" i="0" u="none" strike="noStrike" cap="none" normalizeH="0" baseline="0" dirty="0">
                          <a:ln>
                            <a:noFill/>
                          </a:ln>
                          <a:solidFill>
                            <a:srgbClr val="FFFFFF"/>
                          </a:solidFill>
                          <a:effectLst/>
                          <a:latin typeface="Arial" charset="0"/>
                          <a:cs typeface="Arial" charset="0"/>
                        </a:rPr>
                      </a:br>
                      <a:r>
                        <a:rPr kumimoji="0" lang="ar-SA" sz="2400" b="0" i="0" u="none" strike="noStrike" cap="none" normalizeH="0" baseline="0" dirty="0">
                          <a:ln>
                            <a:noFill/>
                          </a:ln>
                          <a:solidFill>
                            <a:srgbClr val="FFFFFF"/>
                          </a:solidFill>
                          <a:effectLst/>
                          <a:latin typeface="Arial" charset="0"/>
                          <a:cs typeface="Arial" charset="0"/>
                        </a:rPr>
                        <a:t>معَ أبيكَ الصالحِ،</a:t>
                      </a:r>
                      <a:br>
                        <a:rPr kumimoji="0" lang="ar-SA" sz="2400" b="0" i="0" u="none" strike="noStrike" cap="none" normalizeH="0" baseline="0" dirty="0">
                          <a:ln>
                            <a:noFill/>
                          </a:ln>
                          <a:solidFill>
                            <a:srgbClr val="FFFFFF"/>
                          </a:solidFill>
                          <a:effectLst/>
                          <a:latin typeface="Arial" charset="0"/>
                          <a:cs typeface="Arial" charset="0"/>
                        </a:rPr>
                      </a:br>
                      <a:r>
                        <a:rPr kumimoji="0" lang="ar-SA" sz="2400" b="0" i="0" u="none" strike="noStrike" cap="none" normalizeH="0" baseline="0" dirty="0">
                          <a:ln>
                            <a:noFill/>
                          </a:ln>
                          <a:solidFill>
                            <a:srgbClr val="FFFFFF"/>
                          </a:solidFill>
                          <a:effectLst/>
                          <a:latin typeface="Arial" charset="0"/>
                          <a:cs typeface="Arial" charset="0"/>
                        </a:rPr>
                        <a:t>والرُّوح القُدُس،</a:t>
                      </a:r>
                      <a:br>
                        <a:rPr kumimoji="0" lang="ar-SA" sz="2400" b="0" i="0" u="none" strike="noStrike" cap="none" normalizeH="0" baseline="0" dirty="0">
                          <a:ln>
                            <a:noFill/>
                          </a:ln>
                          <a:solidFill>
                            <a:srgbClr val="FFFFFF"/>
                          </a:solidFill>
                          <a:effectLst/>
                          <a:latin typeface="Arial" charset="0"/>
                          <a:cs typeface="Arial" charset="0"/>
                        </a:rPr>
                      </a:br>
                      <a:r>
                        <a:rPr kumimoji="0" lang="ar-SA" sz="2400" b="0" i="0" u="none" strike="noStrike" cap="none" normalizeH="0" baseline="0" dirty="0">
                          <a:ln>
                            <a:noFill/>
                          </a:ln>
                          <a:solidFill>
                            <a:srgbClr val="FFFFFF"/>
                          </a:solidFill>
                          <a:effectLst/>
                          <a:latin typeface="Arial" charset="0"/>
                          <a:cs typeface="Arial" charset="0"/>
                        </a:rPr>
                        <a:t>لأنَّكَ</a:t>
                      </a:r>
                      <a:r>
                        <a:rPr kumimoji="0" lang="fr-FR" sz="2400" b="0" i="0" u="none" strike="noStrike" cap="none" normalizeH="0" baseline="0" dirty="0">
                          <a:ln>
                            <a:noFill/>
                          </a:ln>
                          <a:solidFill>
                            <a:srgbClr val="FFFFFF"/>
                          </a:solidFill>
                          <a:effectLst/>
                          <a:latin typeface="Arial" charset="0"/>
                          <a:cs typeface="Arial" charset="0"/>
                        </a:rPr>
                        <a:t> </a:t>
                      </a:r>
                      <a:r>
                        <a:rPr lang="ar-AE" sz="2400" dirty="0">
                          <a:solidFill>
                            <a:prstClr val="white"/>
                          </a:solidFill>
                          <a:latin typeface="Arial" panose="020B0604020202020204" pitchFamily="34" charset="0"/>
                        </a:rPr>
                        <a:t>أتيتَ</a:t>
                      </a:r>
                      <a:r>
                        <a:rPr kumimoji="0" lang="ar-SA" sz="2400" b="0" i="0" u="none" strike="noStrike" cap="none" normalizeH="0" baseline="0" dirty="0">
                          <a:ln>
                            <a:noFill/>
                          </a:ln>
                          <a:solidFill>
                            <a:srgbClr val="FFFFFF"/>
                          </a:solidFill>
                          <a:effectLst/>
                          <a:latin typeface="Arial" charset="0"/>
                          <a:cs typeface="Arial" charset="0"/>
                        </a:rPr>
                        <a:t> وخلَّصتَنا. ارحَمْنا.</a:t>
                      </a:r>
                    </a:p>
                  </a:txBody>
                  <a:tcPr marT="34290" marB="3429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17170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Eyrenhwc</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e~rok</a:t>
                      </a:r>
                      <a:r>
                        <a:rPr kumimoji="0" lang="en-US"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nem</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PekIwt</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n~a~gayoc</a:t>
                      </a:r>
                      <a:r>
                        <a:rPr kumimoji="0" lang="en-US"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nem</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PiP~neuma</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Eyouab</a:t>
                      </a:r>
                      <a:r>
                        <a:rPr kumimoji="0" lang="en-US"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je </a:t>
                      </a:r>
                      <a:r>
                        <a:rPr kumimoji="0" lang="en-US" sz="4000" b="0" i="0" u="none" strike="noStrike" cap="none" normalizeH="0" baseline="0" dirty="0" err="1">
                          <a:ln>
                            <a:noFill/>
                          </a:ln>
                          <a:solidFill>
                            <a:srgbClr val="FFFF00"/>
                          </a:solidFill>
                          <a:effectLst/>
                          <a:latin typeface="Coptic1" pitchFamily="2" charset="0"/>
                          <a:cs typeface="Arial" charset="0"/>
                        </a:rPr>
                        <a:t>aki</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akcw</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m~mon</a:t>
                      </a:r>
                      <a:r>
                        <a:rPr kumimoji="0" lang="en-US" sz="4000" b="0" i="0" u="none" strike="noStrike" cap="none" normalizeH="0" baseline="0" dirty="0">
                          <a:ln>
                            <a:noFill/>
                          </a:ln>
                          <a:solidFill>
                            <a:srgbClr val="FFFF00"/>
                          </a:solidFill>
                          <a:effectLst/>
                          <a:latin typeface="Coptic1" pitchFamily="2" charset="0"/>
                          <a:cs typeface="Arial" charset="0"/>
                        </a:rPr>
                        <a:t>. Nai nan. </a:t>
                      </a: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530427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3508" y="2211710"/>
            <a:ext cx="8856984" cy="477054"/>
          </a:xfrm>
          <a:prstGeom prst="rect">
            <a:avLst/>
          </a:prstGeom>
        </p:spPr>
        <p:txBody>
          <a:bodyPr wrap="square">
            <a:spAutoFit/>
          </a:bodyPr>
          <a:lstStyle/>
          <a:p>
            <a:pPr algn="ctr"/>
            <a:r>
              <a:rPr lang="fr-FR" sz="2500" b="1" dirty="0">
                <a:solidFill>
                  <a:prstClr val="white"/>
                </a:solidFill>
                <a:latin typeface="Book Antiqua" pitchFamily="18" charset="0"/>
              </a:rPr>
              <a:t>1</a:t>
            </a:r>
            <a:r>
              <a:rPr lang="fr-FR" sz="2500" b="1" baseline="30000" dirty="0">
                <a:solidFill>
                  <a:prstClr val="white"/>
                </a:solidFill>
                <a:latin typeface="Book Antiqua" pitchFamily="18" charset="0"/>
              </a:rPr>
              <a:t>ère</a:t>
            </a:r>
            <a:r>
              <a:rPr lang="fr-FR" sz="2500" b="1" dirty="0">
                <a:solidFill>
                  <a:prstClr val="white"/>
                </a:solidFill>
                <a:latin typeface="Book Antiqua" pitchFamily="18" charset="0"/>
              </a:rPr>
              <a:t> Prosternation (sur la mélodie festive)</a:t>
            </a:r>
          </a:p>
        </p:txBody>
      </p:sp>
    </p:spTree>
    <p:extLst>
      <p:ext uri="{BB962C8B-B14F-4D97-AF65-F5344CB8AC3E}">
        <p14:creationId xmlns:p14="http://schemas.microsoft.com/office/powerpoint/2010/main" val="1183794789"/>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84590" name="Group 14"/>
          <p:cNvGraphicFramePr>
            <a:graphicFrameLocks noGrp="1"/>
          </p:cNvGraphicFramePr>
          <p:nvPr>
            <p:extLst>
              <p:ext uri="{D42A27DB-BD31-4B8C-83A1-F6EECF244321}">
                <p14:modId xmlns:p14="http://schemas.microsoft.com/office/powerpoint/2010/main" val="3888172774"/>
              </p:ext>
            </p:extLst>
          </p:nvPr>
        </p:nvGraphicFramePr>
        <p:xfrm>
          <a:off x="0" y="666750"/>
          <a:ext cx="9144000" cy="4298442"/>
        </p:xfrm>
        <a:graphic>
          <a:graphicData uri="http://schemas.openxmlformats.org/drawingml/2006/table">
            <a:tbl>
              <a:tblPr/>
              <a:tblGrid>
                <a:gridCol w="5322626">
                  <a:extLst>
                    <a:ext uri="{9D8B030D-6E8A-4147-A177-3AD203B41FA5}">
                      <a16:colId xmlns:a16="http://schemas.microsoft.com/office/drawing/2014/main" val="20000"/>
                    </a:ext>
                  </a:extLst>
                </a:gridCol>
                <a:gridCol w="3821374">
                  <a:extLst>
                    <a:ext uri="{9D8B030D-6E8A-4147-A177-3AD203B41FA5}">
                      <a16:colId xmlns:a16="http://schemas.microsoft.com/office/drawing/2014/main" val="20001"/>
                    </a:ext>
                  </a:extLst>
                </a:gridCol>
              </a:tblGrid>
              <a:tr h="429844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2800" b="0" i="0" u="none" strike="noStrike" cap="none" normalizeH="0" baseline="0" dirty="0">
                          <a:ln>
                            <a:noFill/>
                          </a:ln>
                          <a:solidFill>
                            <a:srgbClr val="FFFFFF"/>
                          </a:solidFill>
                          <a:effectLst/>
                          <a:latin typeface="Arial" charset="0"/>
                          <a:cs typeface="Arial" charset="0"/>
                        </a:rPr>
                        <a:t>Pitié pour moi, mon Dieu, en Ton amour, selon Ta grande miséricorde, efface mon péché,  Lave-moi tout entier de ma faute et purifies-moi de mon offense. Oui, je connais mon péché, ma faute est toujours devant moi</a:t>
                      </a:r>
                    </a:p>
                  </a:txBody>
                  <a:tcPr marT="34290" marB="34290" horzOverflow="overflow">
                    <a:lnL>
                      <a:noFill/>
                    </a:lnL>
                    <a:lnR>
                      <a:noFill/>
                    </a:lnR>
                    <a:lnT cap="flat">
                      <a:noFill/>
                    </a:lnT>
                    <a:lnB cap="flat">
                      <a:noFill/>
                    </a:lnB>
                    <a:lnTlToBr>
                      <a:noFill/>
                    </a:lnTlToBr>
                    <a:lnBlToTr>
                      <a:noFill/>
                    </a:lnBlToTr>
                    <a:noFill/>
                  </a:tcPr>
                </a:tc>
                <a:tc>
                  <a:txBody>
                    <a:bodyPr/>
                    <a:lstStyle/>
                    <a:p>
                      <a:pPr algn="just" rtl="1"/>
                      <a:r>
                        <a:rPr lang="ar-AE" sz="3200" dirty="0">
                          <a:solidFill>
                            <a:prstClr val="white"/>
                          </a:solidFill>
                          <a:latin typeface="Arial" panose="020B0604020202020204" pitchFamily="34" charset="0"/>
                        </a:rPr>
                        <a:t>ارحمني يا الله كعظيم رحمتك، ومثل كثرة رأفتك تمحو إثمي. اغسلني كثيرا من إثمي ومن خطيتي طهرني، لأني أنا عارف بإثمي وخطيتي أمامي في كل حين.</a:t>
                      </a:r>
                      <a:endParaRPr lang="fr-FR" sz="3200" dirty="0">
                        <a:solidFill>
                          <a:prstClr val="white"/>
                        </a:solidFill>
                        <a:latin typeface="Arial" panose="020B0604020202020204" pitchFamily="34"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 name="Tableau 5">
            <a:extLst>
              <a:ext uri="{FF2B5EF4-FFF2-40B4-BE49-F238E27FC236}">
                <a16:creationId xmlns:a16="http://schemas.microsoft.com/office/drawing/2014/main" id="{1BF1F80E-BCB4-4A37-9BA8-03C849A23C0B}"/>
              </a:ext>
            </a:extLst>
          </p:cNvPr>
          <p:cNvGraphicFramePr>
            <a:graphicFrameLocks noGrp="1"/>
          </p:cNvGraphicFramePr>
          <p:nvPr>
            <p:extLst>
              <p:ext uri="{D42A27DB-BD31-4B8C-83A1-F6EECF244321}">
                <p14:modId xmlns:p14="http://schemas.microsoft.com/office/powerpoint/2010/main" val="2878450419"/>
              </p:ext>
            </p:extLst>
          </p:nvPr>
        </p:nvGraphicFramePr>
        <p:xfrm>
          <a:off x="1524000" y="50334"/>
          <a:ext cx="6096000" cy="388620"/>
        </p:xfrm>
        <a:graphic>
          <a:graphicData uri="http://schemas.openxmlformats.org/drawingml/2006/table">
            <a:tbl>
              <a:tblPr firstRow="1" bandRow="1">
                <a:tableStyleId>{2D5ABB26-0587-4C30-8999-92F81FD0307C}</a:tableStyleId>
              </a:tblPr>
              <a:tblGrid>
                <a:gridCol w="6096000">
                  <a:extLst>
                    <a:ext uri="{9D8B030D-6E8A-4147-A177-3AD203B41FA5}">
                      <a16:colId xmlns:a16="http://schemas.microsoft.com/office/drawing/2014/main" val="2691514524"/>
                    </a:ext>
                  </a:extLst>
                </a:gridCol>
              </a:tblGrid>
              <a:tr h="3886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dirty="0">
                          <a:solidFill>
                            <a:srgbClr val="FFFFFF"/>
                          </a:solidFill>
                          <a:latin typeface="Arial" charset="0"/>
                          <a:cs typeface="Arial" charset="0"/>
                        </a:rPr>
                        <a:t>Le </a:t>
                      </a:r>
                      <a:r>
                        <a:rPr lang="en-US" sz="2100" dirty="0" err="1">
                          <a:solidFill>
                            <a:srgbClr val="FFFFFF"/>
                          </a:solidFill>
                          <a:latin typeface="Arial" charset="0"/>
                          <a:cs typeface="Arial" charset="0"/>
                        </a:rPr>
                        <a:t>Psaume</a:t>
                      </a:r>
                      <a:r>
                        <a:rPr lang="en-US" sz="2100" dirty="0">
                          <a:solidFill>
                            <a:srgbClr val="FFFFFF"/>
                          </a:solidFill>
                          <a:latin typeface="Arial" charset="0"/>
                          <a:cs typeface="Arial" charset="0"/>
                        </a:rPr>
                        <a:t> 50 - </a:t>
                      </a:r>
                      <a:r>
                        <a:rPr lang="ar-EG" sz="2100" dirty="0">
                          <a:solidFill>
                            <a:srgbClr val="FFFFFF"/>
                          </a:solidFill>
                          <a:latin typeface="Arial" panose="020B0604020202020204" pitchFamily="34" charset="0"/>
                        </a:rPr>
                        <a:t>المزمور 50</a:t>
                      </a:r>
                      <a:endParaRPr lang="en-US" sz="2100" dirty="0">
                        <a:solidFill>
                          <a:srgbClr val="FFFFFF"/>
                        </a:solidFill>
                        <a:latin typeface="Arial" charset="0"/>
                        <a:cs typeface="Arial" charset="0"/>
                      </a:endParaRPr>
                    </a:p>
                  </a:txBody>
                  <a:tcPr marT="34290" marB="34290">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80957523"/>
                  </a:ext>
                </a:extLst>
              </a:tr>
            </a:tbl>
          </a:graphicData>
        </a:graphic>
      </p:graphicFrame>
    </p:spTree>
    <p:extLst>
      <p:ext uri="{BB962C8B-B14F-4D97-AF65-F5344CB8AC3E}">
        <p14:creationId xmlns:p14="http://schemas.microsoft.com/office/powerpoint/2010/main" val="2511287512"/>
      </p:ext>
    </p:extLst>
  </p:cSld>
  <p:clrMapOvr>
    <a:masterClrMapping/>
  </p:clrMapOvr>
  <p:transition/>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69250" name="Group 2"/>
          <p:cNvGraphicFramePr>
            <a:graphicFrameLocks noGrp="1"/>
          </p:cNvGraphicFramePr>
          <p:nvPr>
            <p:ph/>
            <p:extLst>
              <p:ext uri="{D42A27DB-BD31-4B8C-83A1-F6EECF244321}">
                <p14:modId xmlns:p14="http://schemas.microsoft.com/office/powerpoint/2010/main" val="1873221052"/>
              </p:ext>
            </p:extLst>
          </p:nvPr>
        </p:nvGraphicFramePr>
        <p:xfrm>
          <a:off x="0" y="152400"/>
          <a:ext cx="9144000" cy="4785360"/>
        </p:xfrm>
        <a:graphic>
          <a:graphicData uri="http://schemas.openxmlformats.org/drawingml/2006/table">
            <a:tbl>
              <a:tblPr/>
              <a:tblGrid>
                <a:gridCol w="4897367">
                  <a:extLst>
                    <a:ext uri="{9D8B030D-6E8A-4147-A177-3AD203B41FA5}">
                      <a16:colId xmlns:a16="http://schemas.microsoft.com/office/drawing/2014/main" val="20000"/>
                    </a:ext>
                  </a:extLst>
                </a:gridCol>
                <a:gridCol w="4246633">
                  <a:extLst>
                    <a:ext uri="{9D8B030D-6E8A-4147-A177-3AD203B41FA5}">
                      <a16:colId xmlns:a16="http://schemas.microsoft.com/office/drawing/2014/main" val="20001"/>
                    </a:ext>
                  </a:extLst>
                </a:gridCol>
              </a:tblGrid>
              <a:tr h="4514850">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2800" b="0" i="0" u="none" strike="noStrike" cap="none" normalizeH="0" baseline="0" dirty="0">
                          <a:ln>
                            <a:noFill/>
                          </a:ln>
                          <a:solidFill>
                            <a:srgbClr val="FFFFFF"/>
                          </a:solidFill>
                          <a:effectLst/>
                          <a:latin typeface="Arial" charset="0"/>
                          <a:cs typeface="Arial" charset="0"/>
                        </a:rPr>
                        <a:t>Contre Toi, Toi seul, j'ai péché, ce qui est mal à Tes yeux, je l'ai fait, ainsi Tu peux parler et montrer Ta justice être juge et montrer Ta victoire. Moi je suis né dans la faute, j’étais pécheur dès le sein de ma mère. Mais Tu veux au fond de moi la vérité; dans le secret Tu m'apprends la sagesse</a:t>
                      </a:r>
                    </a:p>
                  </a:txBody>
                  <a:tcPr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3200" b="0" i="0" u="none" strike="noStrike" cap="none" normalizeH="0" baseline="0" dirty="0">
                          <a:ln>
                            <a:noFill/>
                          </a:ln>
                          <a:solidFill>
                            <a:srgbClr val="FFFFFF"/>
                          </a:solidFill>
                          <a:effectLst/>
                          <a:latin typeface="Arial" charset="0"/>
                          <a:cs typeface="Arial" charset="0"/>
                        </a:rPr>
                        <a:t>لك وحدك أخطأت، والشر قدامك صنعت. لكي تتبرر في أقوالك. وتغلب إذا حوكمت. لأني ها </a:t>
                      </a:r>
                      <a:r>
                        <a:rPr kumimoji="0" lang="ar-SA" sz="3200" b="0" i="0" u="none" strike="noStrike" cap="none" normalizeH="0" baseline="0" dirty="0" err="1">
                          <a:ln>
                            <a:noFill/>
                          </a:ln>
                          <a:solidFill>
                            <a:srgbClr val="FFFFFF"/>
                          </a:solidFill>
                          <a:effectLst/>
                          <a:latin typeface="Arial" charset="0"/>
                          <a:cs typeface="Arial" charset="0"/>
                        </a:rPr>
                        <a:t>أنذا</a:t>
                      </a:r>
                      <a:r>
                        <a:rPr kumimoji="0" lang="ar-SA" sz="3200" b="0" i="0" u="none" strike="noStrike" cap="none" normalizeH="0" baseline="0" dirty="0">
                          <a:ln>
                            <a:noFill/>
                          </a:ln>
                          <a:solidFill>
                            <a:srgbClr val="FFFFFF"/>
                          </a:solidFill>
                          <a:effectLst/>
                          <a:latin typeface="Arial" charset="0"/>
                          <a:cs typeface="Arial" charset="0"/>
                        </a:rPr>
                        <a:t> بالإثم حبل بي، وبالخطايا ولدتني أمي. لأنك هكذا قد أحببت الحق، إذ أوضحت لي غوامض حكمتك ومستوراتها</a:t>
                      </a: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41998249"/>
      </p:ext>
    </p:extLst>
  </p:cSld>
  <p:clrMapOvr>
    <a:masterClrMapping/>
  </p:clrMapOvr>
  <p:transition/>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69250" name="Group 2"/>
          <p:cNvGraphicFramePr>
            <a:graphicFrameLocks noGrp="1"/>
          </p:cNvGraphicFramePr>
          <p:nvPr>
            <p:ph/>
            <p:extLst>
              <p:ext uri="{D42A27DB-BD31-4B8C-83A1-F6EECF244321}">
                <p14:modId xmlns:p14="http://schemas.microsoft.com/office/powerpoint/2010/main" val="1213196083"/>
              </p:ext>
            </p:extLst>
          </p:nvPr>
        </p:nvGraphicFramePr>
        <p:xfrm>
          <a:off x="0" y="152400"/>
          <a:ext cx="9144000" cy="4617720"/>
        </p:xfrm>
        <a:graphic>
          <a:graphicData uri="http://schemas.openxmlformats.org/drawingml/2006/table">
            <a:tbl>
              <a:tblPr/>
              <a:tblGrid>
                <a:gridCol w="4897367">
                  <a:extLst>
                    <a:ext uri="{9D8B030D-6E8A-4147-A177-3AD203B41FA5}">
                      <a16:colId xmlns:a16="http://schemas.microsoft.com/office/drawing/2014/main" val="20000"/>
                    </a:ext>
                  </a:extLst>
                </a:gridCol>
                <a:gridCol w="4246633">
                  <a:extLst>
                    <a:ext uri="{9D8B030D-6E8A-4147-A177-3AD203B41FA5}">
                      <a16:colId xmlns:a16="http://schemas.microsoft.com/office/drawing/2014/main" val="20001"/>
                    </a:ext>
                  </a:extLst>
                </a:gridCol>
              </a:tblGrid>
              <a:tr h="4514850">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2700" b="0" i="0" u="none" strike="noStrike" cap="none" normalizeH="0" baseline="0" dirty="0">
                          <a:ln>
                            <a:noFill/>
                          </a:ln>
                          <a:solidFill>
                            <a:srgbClr val="FFFFFF"/>
                          </a:solidFill>
                          <a:effectLst/>
                          <a:latin typeface="Arial" charset="0"/>
                          <a:cs typeface="Arial" charset="0"/>
                        </a:rPr>
                        <a:t>Purifies-moi avec l'hysope et je serai pur ; lave-moi et je serai blanc, plus que la neige. Fais que j'entende les chants et la fête : ils danseront les os que Tu broyais. Détourne Ta Face de mes fautes, enlève tous mes péchés. Crée en moi un cœur pur ô mon Dieu, renouvelle et raffermis au fond de moi mon esprit.</a:t>
                      </a:r>
                    </a:p>
                  </a:txBody>
                  <a:tcPr horzOverflow="overflow">
                    <a:lnL>
                      <a:noFill/>
                    </a:lnL>
                    <a:lnR>
                      <a:noFill/>
                    </a:lnR>
                    <a:lnT cap="flat">
                      <a:noFill/>
                    </a:lnT>
                    <a:lnB cap="flat">
                      <a:noFill/>
                    </a:lnB>
                    <a:lnTlToBr>
                      <a:noFill/>
                    </a:lnTlToBr>
                    <a:lnBlToTr>
                      <a:noFill/>
                    </a:lnBlToTr>
                    <a:noFill/>
                  </a:tcPr>
                </a:tc>
                <a:tc>
                  <a:txBody>
                    <a:bodyPr/>
                    <a:lstStyle/>
                    <a:p>
                      <a:pPr algn="just" rtl="1"/>
                      <a:r>
                        <a:rPr lang="ar-AE" sz="3200" dirty="0">
                          <a:solidFill>
                            <a:prstClr val="white"/>
                          </a:solidFill>
                          <a:latin typeface="Arial" panose="020B0604020202020204" pitchFamily="34" charset="0"/>
                        </a:rPr>
                        <a:t>تنضح على بزوفاك فأطهر، تغسلني فأبيض أكثر من الثلج. تسمعني سرورا وفرحا، فتبتهج عظامي المنسحقة. اصرف وجهك عن خطاياي، وامح كل آثامي. قلبا نقيا اخلق في يا الله، وروحا مستقيما جدده في أحشائي</a:t>
                      </a:r>
                      <a:endParaRPr lang="fr-FR" sz="3200" dirty="0">
                        <a:solidFill>
                          <a:prstClr val="white"/>
                        </a:solidFill>
                        <a:latin typeface="Arial" panose="020B0604020202020204" pitchFamily="34"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60598275"/>
      </p:ext>
    </p:extLst>
  </p:cSld>
  <p:clrMapOvr>
    <a:masterClrMapping/>
  </p:clrMapOvr>
  <p:transition/>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69250" name="Group 2"/>
          <p:cNvGraphicFramePr>
            <a:graphicFrameLocks noGrp="1"/>
          </p:cNvGraphicFramePr>
          <p:nvPr>
            <p:ph/>
            <p:extLst>
              <p:ext uri="{D42A27DB-BD31-4B8C-83A1-F6EECF244321}">
                <p14:modId xmlns:p14="http://schemas.microsoft.com/office/powerpoint/2010/main" val="1529716556"/>
              </p:ext>
            </p:extLst>
          </p:nvPr>
        </p:nvGraphicFramePr>
        <p:xfrm>
          <a:off x="0" y="152400"/>
          <a:ext cx="9144000" cy="4617720"/>
        </p:xfrm>
        <a:graphic>
          <a:graphicData uri="http://schemas.openxmlformats.org/drawingml/2006/table">
            <a:tbl>
              <a:tblPr/>
              <a:tblGrid>
                <a:gridCol w="4897367">
                  <a:extLst>
                    <a:ext uri="{9D8B030D-6E8A-4147-A177-3AD203B41FA5}">
                      <a16:colId xmlns:a16="http://schemas.microsoft.com/office/drawing/2014/main" val="20000"/>
                    </a:ext>
                  </a:extLst>
                </a:gridCol>
                <a:gridCol w="4246633">
                  <a:extLst>
                    <a:ext uri="{9D8B030D-6E8A-4147-A177-3AD203B41FA5}">
                      <a16:colId xmlns:a16="http://schemas.microsoft.com/office/drawing/2014/main" val="20001"/>
                    </a:ext>
                  </a:extLst>
                </a:gridCol>
              </a:tblGrid>
              <a:tr h="4514850">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2700" b="0" i="0" u="none" strike="noStrike" cap="none" normalizeH="0" baseline="0" dirty="0">
                          <a:ln>
                            <a:noFill/>
                          </a:ln>
                          <a:solidFill>
                            <a:srgbClr val="FFFFFF"/>
                          </a:solidFill>
                          <a:effectLst/>
                          <a:latin typeface="Arial" charset="0"/>
                          <a:cs typeface="Arial" charset="0"/>
                        </a:rPr>
                        <a:t>Ne me chasse pas loin de Ta Face, ne me reprends pas Ton Esprit Saint. Rends-moi la joie d’être sauvé ; que l'esprit généreux me soutienne. Aux pécheurs j'enseignerai Tes chemins ; vers Toi, reviendront les égarés. Libère-moi du sang versé, Dieu, mon Dieu sauveur, et ma langue acclamera Ta justice !</a:t>
                      </a:r>
                    </a:p>
                  </a:txBody>
                  <a:tcPr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3200" b="0" i="0" u="none" strike="noStrike" cap="none" normalizeH="0" baseline="0" dirty="0">
                          <a:ln>
                            <a:noFill/>
                          </a:ln>
                          <a:solidFill>
                            <a:srgbClr val="FFFFFF"/>
                          </a:solidFill>
                          <a:effectLst/>
                          <a:latin typeface="Arial" charset="0"/>
                          <a:cs typeface="Arial" charset="0"/>
                        </a:rPr>
                        <a:t>لا تطرحني من قدام وجهك وروحك القدوس لا تنزعه منى. امنحني بهجة خلاصك، وبروح رئاسي عضدني فأعلم الأثمة طرقك والمنافقون إليك يرجعون. نجني من الدماء يا الله إله خلاصي، فيبتهج لساني بعدلك</a:t>
                      </a: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44050699"/>
      </p:ext>
    </p:extLst>
  </p:cSld>
  <p:clrMapOvr>
    <a:masterClrMapping/>
  </p:clrMapOvr>
  <p:transition/>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69250" name="Group 2"/>
          <p:cNvGraphicFramePr>
            <a:graphicFrameLocks noGrp="1"/>
          </p:cNvGraphicFramePr>
          <p:nvPr>
            <p:ph/>
            <p:extLst>
              <p:ext uri="{D42A27DB-BD31-4B8C-83A1-F6EECF244321}">
                <p14:modId xmlns:p14="http://schemas.microsoft.com/office/powerpoint/2010/main" val="1121664209"/>
              </p:ext>
            </p:extLst>
          </p:nvPr>
        </p:nvGraphicFramePr>
        <p:xfrm>
          <a:off x="0" y="152400"/>
          <a:ext cx="9144000" cy="4514850"/>
        </p:xfrm>
        <a:graphic>
          <a:graphicData uri="http://schemas.openxmlformats.org/drawingml/2006/table">
            <a:tbl>
              <a:tblPr/>
              <a:tblGrid>
                <a:gridCol w="4897367">
                  <a:extLst>
                    <a:ext uri="{9D8B030D-6E8A-4147-A177-3AD203B41FA5}">
                      <a16:colId xmlns:a16="http://schemas.microsoft.com/office/drawing/2014/main" val="20000"/>
                    </a:ext>
                  </a:extLst>
                </a:gridCol>
                <a:gridCol w="4246633">
                  <a:extLst>
                    <a:ext uri="{9D8B030D-6E8A-4147-A177-3AD203B41FA5}">
                      <a16:colId xmlns:a16="http://schemas.microsoft.com/office/drawing/2014/main" val="20001"/>
                    </a:ext>
                  </a:extLst>
                </a:gridCol>
              </a:tblGrid>
              <a:tr h="4514850">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2700" b="0" i="0" u="none" strike="noStrike" cap="none" normalizeH="0" baseline="0" dirty="0">
                          <a:ln>
                            <a:noFill/>
                          </a:ln>
                          <a:solidFill>
                            <a:srgbClr val="FFFFFF"/>
                          </a:solidFill>
                          <a:effectLst/>
                          <a:latin typeface="Arial" charset="0"/>
                          <a:cs typeface="Arial" charset="0"/>
                        </a:rPr>
                        <a:t>Seigneur, ouvre mes lèvres, et ma bouche proclamera Ta louange. Si j’offre un sacrifice, tu n’en veux pas, Tu n'acceptes pas d'holocauste. Le sacrifice qui plaît à Dieu, c'est un esprit brisé ; Tu ne repousses pas, ô mon Dieu, un cœur brisé et broyé</a:t>
                      </a:r>
                    </a:p>
                  </a:txBody>
                  <a:tcPr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3200" b="0" i="0" u="none" strike="noStrike" cap="none" normalizeH="0" baseline="0" dirty="0">
                          <a:ln>
                            <a:noFill/>
                          </a:ln>
                          <a:solidFill>
                            <a:srgbClr val="FFFFFF"/>
                          </a:solidFill>
                          <a:effectLst/>
                          <a:latin typeface="Arial" charset="0"/>
                          <a:cs typeface="Arial" charset="0"/>
                        </a:rPr>
                        <a:t>يا رب افتح شفتي، فيخبر فمي بتسبيحك. لأنك لو آثرت الذبيحة لكنت الآن أعطي، ولكنك لا تسر بالمحرقات، فالذبيحة لله روح منسحق. القلب المنكسر والمتواضع لا يرذله الله.</a:t>
                      </a: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38678028"/>
      </p:ext>
    </p:extLst>
  </p:cSld>
  <p:clrMapOvr>
    <a:masterClrMapping/>
  </p:clrMapOvr>
  <p:transition/>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69250" name="Group 2"/>
          <p:cNvGraphicFramePr>
            <a:graphicFrameLocks noGrp="1"/>
          </p:cNvGraphicFramePr>
          <p:nvPr>
            <p:ph/>
            <p:extLst>
              <p:ext uri="{D42A27DB-BD31-4B8C-83A1-F6EECF244321}">
                <p14:modId xmlns:p14="http://schemas.microsoft.com/office/powerpoint/2010/main" val="2449620924"/>
              </p:ext>
            </p:extLst>
          </p:nvPr>
        </p:nvGraphicFramePr>
        <p:xfrm>
          <a:off x="0" y="152400"/>
          <a:ext cx="9144000" cy="4514850"/>
        </p:xfrm>
        <a:graphic>
          <a:graphicData uri="http://schemas.openxmlformats.org/drawingml/2006/table">
            <a:tbl>
              <a:tblPr/>
              <a:tblGrid>
                <a:gridCol w="4897367">
                  <a:extLst>
                    <a:ext uri="{9D8B030D-6E8A-4147-A177-3AD203B41FA5}">
                      <a16:colId xmlns:a16="http://schemas.microsoft.com/office/drawing/2014/main" val="20000"/>
                    </a:ext>
                  </a:extLst>
                </a:gridCol>
                <a:gridCol w="4246633">
                  <a:extLst>
                    <a:ext uri="{9D8B030D-6E8A-4147-A177-3AD203B41FA5}">
                      <a16:colId xmlns:a16="http://schemas.microsoft.com/office/drawing/2014/main" val="20001"/>
                    </a:ext>
                  </a:extLst>
                </a:gridCol>
              </a:tblGrid>
              <a:tr h="4514850">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2700" b="0" i="0" u="none" strike="noStrike" cap="none" normalizeH="0" baseline="0" dirty="0">
                          <a:ln>
                            <a:noFill/>
                          </a:ln>
                          <a:solidFill>
                            <a:srgbClr val="FFFFFF"/>
                          </a:solidFill>
                          <a:effectLst/>
                          <a:latin typeface="Arial" charset="0"/>
                          <a:cs typeface="Arial" charset="0"/>
                        </a:rPr>
                        <a:t>Accorde à Sion le bonheur, relève les murs de Jérusalem. Alors Tu accepteras de justes sacrifices, oblations et holocaustes ; alors on offrira des taureaux sur Ton autel. </a:t>
                      </a:r>
                    </a:p>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2700" b="0" i="0" u="none" strike="noStrike" cap="none" normalizeH="0" baseline="0" dirty="0">
                          <a:ln>
                            <a:noFill/>
                          </a:ln>
                          <a:solidFill>
                            <a:srgbClr val="FFFFFF"/>
                          </a:solidFill>
                          <a:effectLst/>
                          <a:latin typeface="Arial" charset="0"/>
                          <a:cs typeface="Arial" charset="0"/>
                        </a:rPr>
                        <a:t>Alléluia !</a:t>
                      </a:r>
                    </a:p>
                  </a:txBody>
                  <a:tcPr horzOverflow="overflow">
                    <a:lnL>
                      <a:noFill/>
                    </a:lnL>
                    <a:lnR>
                      <a:noFill/>
                    </a:lnR>
                    <a:lnT cap="flat">
                      <a:noFill/>
                    </a:lnT>
                    <a:lnB cap="flat">
                      <a:noFill/>
                    </a:lnB>
                    <a:lnTlToBr>
                      <a:noFill/>
                    </a:lnTlToBr>
                    <a:lnBlToTr>
                      <a:noFill/>
                    </a:lnBlToTr>
                    <a:noFill/>
                  </a:tcPr>
                </a:tc>
                <a:tc>
                  <a:txBody>
                    <a:bodyPr/>
                    <a:lstStyle/>
                    <a:p>
                      <a:pPr algn="just" rtl="1"/>
                      <a:r>
                        <a:rPr lang="ar-AE" sz="3200" dirty="0">
                          <a:solidFill>
                            <a:prstClr val="white"/>
                          </a:solidFill>
                          <a:latin typeface="Arial" panose="020B0604020202020204" pitchFamily="34" charset="0"/>
                        </a:rPr>
                        <a:t>أنعم يا رب بمسرتك على صهيون، ولتبن أسوار أورشليم. حينئذ تسر بذبائح البر قربانا ومحرقات ويقربون على مذابحك العجول.</a:t>
                      </a:r>
                    </a:p>
                    <a:p>
                      <a:pPr algn="just" rtl="1"/>
                      <a:r>
                        <a:rPr lang="ar-AE" sz="3200" dirty="0">
                          <a:solidFill>
                            <a:prstClr val="white"/>
                          </a:solidFill>
                          <a:latin typeface="Arial" panose="020B0604020202020204" pitchFamily="34" charset="0"/>
                        </a:rPr>
                        <a:t>هلليلويا</a:t>
                      </a:r>
                      <a:r>
                        <a:rPr lang="fr-FR" sz="3200" dirty="0">
                          <a:solidFill>
                            <a:prstClr val="white"/>
                          </a:solidFill>
                        </a:rPr>
                        <a:t>! </a:t>
                      </a:r>
                      <a:endParaRPr lang="ar-AE" sz="3200" dirty="0">
                        <a:solidFill>
                          <a:prstClr val="white"/>
                        </a:solidFill>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438890937"/>
      </p:ext>
    </p:extLst>
  </p:cSld>
  <p:clrMapOvr>
    <a:masterClrMapping/>
  </p:clrMapOvr>
  <p:transition/>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99592" y="843558"/>
            <a:ext cx="7560840" cy="3539430"/>
          </a:xfrm>
          <a:prstGeom prst="rect">
            <a:avLst/>
          </a:prstGeom>
        </p:spPr>
        <p:txBody>
          <a:bodyPr wrap="square">
            <a:spAutoFit/>
          </a:bodyPr>
          <a:lstStyle/>
          <a:p>
            <a:pPr algn="ctr"/>
            <a:r>
              <a:rPr lang="fr-FR" sz="3200" b="1" dirty="0">
                <a:solidFill>
                  <a:prstClr val="white"/>
                </a:solidFill>
                <a:latin typeface="Book Antiqua" pitchFamily="18" charset="0"/>
              </a:rPr>
              <a:t>Lecture du livre Deutéronome, que sa bénédiction soit sur nous tous Amen.</a:t>
            </a:r>
          </a:p>
          <a:p>
            <a:pPr algn="ctr"/>
            <a:r>
              <a:rPr lang="de-DE" sz="3200" b="1" dirty="0">
                <a:solidFill>
                  <a:prstClr val="white"/>
                </a:solidFill>
                <a:latin typeface="Book Antiqua" pitchFamily="18" charset="0"/>
              </a:rPr>
              <a:t>(Deut. 16: 1-18)</a:t>
            </a:r>
          </a:p>
          <a:p>
            <a:pPr algn="ctr"/>
            <a:endParaRPr lang="de-DE" sz="3200" b="1" dirty="0">
              <a:solidFill>
                <a:prstClr val="white"/>
              </a:solidFill>
              <a:latin typeface="Book Antiqua" pitchFamily="18" charset="0"/>
            </a:endParaRPr>
          </a:p>
          <a:p>
            <a:pPr algn="ctr"/>
            <a:r>
              <a:rPr lang="ar-EG" sz="3200" b="1" dirty="0">
                <a:solidFill>
                  <a:prstClr val="white"/>
                </a:solidFill>
                <a:latin typeface="Book Antiqua" pitchFamily="18" charset="0"/>
              </a:rPr>
              <a:t>من سفر التثنية من توراة موسي النبي بركته تكون مع جميعنا أمين. </a:t>
            </a:r>
          </a:p>
          <a:p>
            <a:pPr algn="ctr"/>
            <a:r>
              <a:rPr lang="ar-EG" sz="3200" b="1" dirty="0">
                <a:solidFill>
                  <a:prstClr val="white"/>
                </a:solidFill>
                <a:latin typeface="Book Antiqua" pitchFamily="18" charset="0"/>
              </a:rPr>
              <a:t>(ص16 : 1 – 18 )</a:t>
            </a:r>
            <a:endParaRPr lang="fr-FR" sz="3200" b="1" dirty="0">
              <a:solidFill>
                <a:prstClr val="white"/>
              </a:solidFill>
              <a:latin typeface="Book Antiqua" pitchFamily="18" charset="0"/>
            </a:endParaRPr>
          </a:p>
        </p:txBody>
      </p:sp>
    </p:spTree>
    <p:extLst>
      <p:ext uri="{BB962C8B-B14F-4D97-AF65-F5344CB8AC3E}">
        <p14:creationId xmlns:p14="http://schemas.microsoft.com/office/powerpoint/2010/main" val="2583959932"/>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67544" y="2283718"/>
            <a:ext cx="8280920" cy="2554545"/>
          </a:xfrm>
          <a:prstGeom prst="rect">
            <a:avLst/>
          </a:prstGeom>
        </p:spPr>
        <p:txBody>
          <a:bodyPr wrap="square">
            <a:spAutoFit/>
          </a:bodyPr>
          <a:lstStyle/>
          <a:p>
            <a:pPr algn="ctr"/>
            <a:r>
              <a:rPr lang="fr-FR" sz="3200" b="1" dirty="0">
                <a:solidFill>
                  <a:prstClr val="white"/>
                </a:solidFill>
                <a:latin typeface="Book Antiqua" pitchFamily="18" charset="0"/>
              </a:rPr>
              <a:t>Observe le mois des épis, et célèbre la Pâque en l'honneur de l'Éternel, ton Dieu; car c'est dans le mois des épis que l'Éternel, ton Dieu, t'a fait sortir d'Égypte, pendant la nuit.</a:t>
            </a:r>
            <a:endParaRPr lang="de-DE" sz="3200" b="1" dirty="0">
              <a:solidFill>
                <a:prstClr val="white"/>
              </a:solidFill>
              <a:latin typeface="Book Antiqua" pitchFamily="18" charset="0"/>
            </a:endParaRPr>
          </a:p>
        </p:txBody>
      </p:sp>
      <p:sp>
        <p:nvSpPr>
          <p:cNvPr id="5" name="Rectangle 4"/>
          <p:cNvSpPr/>
          <p:nvPr/>
        </p:nvSpPr>
        <p:spPr>
          <a:xfrm>
            <a:off x="683568" y="249492"/>
            <a:ext cx="7920880" cy="1569660"/>
          </a:xfrm>
          <a:prstGeom prst="rect">
            <a:avLst/>
          </a:prstGeom>
        </p:spPr>
        <p:txBody>
          <a:bodyPr wrap="square">
            <a:spAutoFit/>
          </a:bodyPr>
          <a:lstStyle/>
          <a:p>
            <a:pPr algn="ctr"/>
            <a:endParaRPr lang="de-DE" sz="3200" b="1" dirty="0">
              <a:solidFill>
                <a:prstClr val="white"/>
              </a:solidFill>
              <a:latin typeface="Book Antiqua" pitchFamily="18" charset="0"/>
            </a:endParaRPr>
          </a:p>
          <a:p>
            <a:pPr algn="ctr"/>
            <a:r>
              <a:rPr lang="ar-EG" sz="3200" b="1" dirty="0">
                <a:solidFill>
                  <a:prstClr val="white"/>
                </a:solidFill>
                <a:latin typeface="Book Antiqua" pitchFamily="18" charset="0"/>
              </a:rPr>
              <a:t>احفظ شهر الجدد (أبيب) أقم الفصح للرب إلهك لأنه في شهر الجدد (أبيب) خرجت ممن أرض مصر ليلاً.</a:t>
            </a:r>
            <a:endParaRPr lang="fr-FR" sz="3200" b="1" dirty="0">
              <a:solidFill>
                <a:prstClr val="white"/>
              </a:solidFill>
              <a:latin typeface="Book Antiqua" pitchFamily="18" charset="0"/>
            </a:endParaRPr>
          </a:p>
        </p:txBody>
      </p:sp>
    </p:spTree>
    <p:extLst>
      <p:ext uri="{BB962C8B-B14F-4D97-AF65-F5344CB8AC3E}">
        <p14:creationId xmlns:p14="http://schemas.microsoft.com/office/powerpoint/2010/main" val="3441625321"/>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51470"/>
            <a:ext cx="8553982" cy="1938992"/>
          </a:xfrm>
          <a:prstGeom prst="rect">
            <a:avLst/>
          </a:prstGeom>
        </p:spPr>
        <p:txBody>
          <a:bodyPr wrap="square">
            <a:spAutoFit/>
          </a:bodyPr>
          <a:lstStyle/>
          <a:p>
            <a:pPr algn="just" rtl="1"/>
            <a:r>
              <a:rPr lang="ar-AE" sz="3000" dirty="0">
                <a:solidFill>
                  <a:prstClr val="white"/>
                </a:solidFill>
                <a:latin typeface="Arial" panose="020B0604020202020204" pitchFamily="34" charset="0"/>
              </a:rPr>
              <a:t>الذي فيه من أرض مصر كل أيام حياتكم. ولا يكن عندك خمير في جميع حدودك. ولا يري في جميع </a:t>
            </a:r>
            <a:r>
              <a:rPr lang="ar-AE" sz="3000" dirty="0" err="1">
                <a:solidFill>
                  <a:prstClr val="white"/>
                </a:solidFill>
                <a:latin typeface="Arial" panose="020B0604020202020204" pitchFamily="34" charset="0"/>
              </a:rPr>
              <a:t>تخومك</a:t>
            </a:r>
            <a:r>
              <a:rPr lang="ar-AE" sz="3000" dirty="0">
                <a:solidFill>
                  <a:prstClr val="white"/>
                </a:solidFill>
                <a:latin typeface="Arial" panose="020B0604020202020204" pitchFamily="34" charset="0"/>
              </a:rPr>
              <a:t> سبعة أيام. ولا يبقي (ولا يبت) شيء من اللحم الذي تذبحه مساء في اليوم الأول إلي الغد. لا يحل لك أن تذبح الفصح في احدي مدنك. التي </a:t>
            </a:r>
            <a:r>
              <a:rPr lang="ar-AE" sz="3000" dirty="0" err="1">
                <a:solidFill>
                  <a:prstClr val="white"/>
                </a:solidFill>
                <a:latin typeface="Arial" panose="020B0604020202020204" pitchFamily="34" charset="0"/>
              </a:rPr>
              <a:t>يعطيكها</a:t>
            </a:r>
            <a:r>
              <a:rPr lang="ar-AE" sz="3000" dirty="0">
                <a:solidFill>
                  <a:prstClr val="white"/>
                </a:solidFill>
                <a:latin typeface="Arial" panose="020B0604020202020204" pitchFamily="34" charset="0"/>
              </a:rPr>
              <a:t> الرب إلهك</a:t>
            </a:r>
          </a:p>
        </p:txBody>
      </p:sp>
      <p:sp>
        <p:nvSpPr>
          <p:cNvPr id="7" name="Rectangle 6"/>
          <p:cNvSpPr/>
          <p:nvPr/>
        </p:nvSpPr>
        <p:spPr>
          <a:xfrm>
            <a:off x="179512" y="2197769"/>
            <a:ext cx="8813495" cy="2462213"/>
          </a:xfrm>
          <a:prstGeom prst="rect">
            <a:avLst/>
          </a:prstGeom>
        </p:spPr>
        <p:txBody>
          <a:bodyPr wrap="square">
            <a:spAutoFit/>
          </a:bodyPr>
          <a:lstStyle/>
          <a:p>
            <a:pPr algn="ctr"/>
            <a:r>
              <a:rPr lang="fr-FR" sz="2200" b="1" dirty="0">
                <a:solidFill>
                  <a:prstClr val="white"/>
                </a:solidFill>
                <a:latin typeface="Book Antiqua" pitchFamily="18" charset="0"/>
              </a:rPr>
              <a:t>Tu sacrifieras la Pâque à l'Éternel, ton Dieu, tes victimes de menu et de gros bétail, dans le lieu que l'Éternel choisira pour y faire résider son nom. Pendant la fête, tu ne mangeras pas du pain levé, mais tu mangeras sept jours des pains sans levain, du pain d'affliction, car c'est avec précipitation que tu es sorti du pays d'Égypte. Il en sera ainsi, afin que tu te souviennes toute ta vie du jour où tu es sorti du pays d'Égypte.</a:t>
            </a:r>
          </a:p>
        </p:txBody>
      </p:sp>
    </p:spTree>
    <p:extLst>
      <p:ext uri="{BB962C8B-B14F-4D97-AF65-F5344CB8AC3E}">
        <p14:creationId xmlns:p14="http://schemas.microsoft.com/office/powerpoint/2010/main" val="883708114"/>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51470"/>
            <a:ext cx="8553982" cy="1938992"/>
          </a:xfrm>
          <a:prstGeom prst="rect">
            <a:avLst/>
          </a:prstGeom>
        </p:spPr>
        <p:txBody>
          <a:bodyPr wrap="square">
            <a:spAutoFit/>
          </a:bodyPr>
          <a:lstStyle/>
          <a:p>
            <a:pPr algn="just" rtl="1"/>
            <a:r>
              <a:rPr lang="ar-AE" sz="3000" dirty="0">
                <a:solidFill>
                  <a:prstClr val="white"/>
                </a:solidFill>
                <a:latin typeface="Arial" panose="020B0604020202020204" pitchFamily="34" charset="0"/>
              </a:rPr>
              <a:t>بل في المكان الذي يختاره الرب إلهك ليدعي اسمه فيه. هناك تذبح الفصح في ذلك المكان وقت السماء عند غروب الشمس كالوقت الذي خرجت فيه من ارض مصر. وتطبخ وتشوي اللحم هناك وتأكل في المكان الذي يختاره له الرب إلهك. وترجع باكراً وتمضي إلي مخدعك.</a:t>
            </a:r>
          </a:p>
        </p:txBody>
      </p:sp>
      <p:sp>
        <p:nvSpPr>
          <p:cNvPr id="7" name="Rectangle 6"/>
          <p:cNvSpPr/>
          <p:nvPr/>
        </p:nvSpPr>
        <p:spPr>
          <a:xfrm>
            <a:off x="179512" y="1995686"/>
            <a:ext cx="8813495" cy="2800767"/>
          </a:xfrm>
          <a:prstGeom prst="rect">
            <a:avLst/>
          </a:prstGeom>
        </p:spPr>
        <p:txBody>
          <a:bodyPr wrap="square">
            <a:spAutoFit/>
          </a:bodyPr>
          <a:lstStyle/>
          <a:p>
            <a:pPr algn="ctr"/>
            <a:r>
              <a:rPr lang="fr-FR" sz="2200" b="1" dirty="0">
                <a:solidFill>
                  <a:prstClr val="white"/>
                </a:solidFill>
                <a:latin typeface="Book Antiqua" pitchFamily="18" charset="0"/>
              </a:rPr>
              <a:t>On ne verra point chez toi de levain, dans toute l'étendue de ton pays, pendant sept jours; et aucune partie des victimes que tu sacrifieras le soir du premier jour ne sera gardée pendant la nuit jusqu'au matin. Tu ne pourras point sacrifier la Pâque dans l'un quelconque des lieux que l'Éternel, ton Dieu, te donne pour demeure; mais c'est dans le lieu que choisira l'Éternel, ton Dieu, pour y faire résider son nom, que tu sacrifieras la Pâque, le soir, au coucher du soleil, à l'époque de ta sortie d'Égypte. </a:t>
            </a:r>
          </a:p>
        </p:txBody>
      </p:sp>
    </p:spTree>
    <p:extLst>
      <p:ext uri="{BB962C8B-B14F-4D97-AF65-F5344CB8AC3E}">
        <p14:creationId xmlns:p14="http://schemas.microsoft.com/office/powerpoint/2010/main" val="4129344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71600" y="915566"/>
            <a:ext cx="7200800" cy="3539430"/>
          </a:xfrm>
          <a:prstGeom prst="rect">
            <a:avLst/>
          </a:prstGeom>
        </p:spPr>
        <p:txBody>
          <a:bodyPr wrap="square">
            <a:spAutoFit/>
          </a:bodyPr>
          <a:lstStyle/>
          <a:p>
            <a:pPr algn="just"/>
            <a:r>
              <a:rPr lang="fr-FR" sz="3200" dirty="0">
                <a:solidFill>
                  <a:schemeClr val="bg1"/>
                </a:solidFill>
                <a:latin typeface="Arial" panose="020B0604020202020204" pitchFamily="34" charset="0"/>
              </a:rPr>
              <a:t>Après la prière des 6</a:t>
            </a:r>
            <a:r>
              <a:rPr lang="fr-FR" sz="3200" baseline="30000" dirty="0">
                <a:solidFill>
                  <a:schemeClr val="bg1"/>
                </a:solidFill>
                <a:latin typeface="Arial" panose="020B0604020202020204" pitchFamily="34" charset="0"/>
              </a:rPr>
              <a:t>ème</a:t>
            </a:r>
            <a:r>
              <a:rPr lang="fr-FR" sz="3200" dirty="0">
                <a:solidFill>
                  <a:schemeClr val="bg1"/>
                </a:solidFill>
                <a:latin typeface="Arial" panose="020B0604020202020204" pitchFamily="34" charset="0"/>
              </a:rPr>
              <a:t>, 9</a:t>
            </a:r>
            <a:r>
              <a:rPr lang="fr-FR" sz="3200" baseline="30000" dirty="0">
                <a:solidFill>
                  <a:schemeClr val="bg1"/>
                </a:solidFill>
                <a:latin typeface="Arial" panose="020B0604020202020204" pitchFamily="34" charset="0"/>
              </a:rPr>
              <a:t>ème</a:t>
            </a:r>
            <a:r>
              <a:rPr lang="fr-FR" sz="3200" dirty="0">
                <a:solidFill>
                  <a:schemeClr val="bg1"/>
                </a:solidFill>
                <a:latin typeface="Arial" panose="020B0604020202020204" pitchFamily="34" charset="0"/>
              </a:rPr>
              <a:t>, 11</a:t>
            </a:r>
            <a:r>
              <a:rPr lang="fr-FR" sz="3200" baseline="30000" dirty="0">
                <a:solidFill>
                  <a:schemeClr val="bg1"/>
                </a:solidFill>
                <a:latin typeface="Arial" panose="020B0604020202020204" pitchFamily="34" charset="0"/>
              </a:rPr>
              <a:t>ème</a:t>
            </a:r>
            <a:r>
              <a:rPr lang="fr-FR" sz="3200" dirty="0">
                <a:solidFill>
                  <a:schemeClr val="bg1"/>
                </a:solidFill>
                <a:latin typeface="Arial" panose="020B0604020202020204" pitchFamily="34" charset="0"/>
              </a:rPr>
              <a:t> et 12</a:t>
            </a:r>
            <a:r>
              <a:rPr lang="fr-FR" sz="3200" baseline="30000" dirty="0">
                <a:solidFill>
                  <a:schemeClr val="bg1"/>
                </a:solidFill>
                <a:latin typeface="Arial" panose="020B0604020202020204" pitchFamily="34" charset="0"/>
              </a:rPr>
              <a:t>ème</a:t>
            </a:r>
            <a:r>
              <a:rPr lang="fr-FR" sz="3200" dirty="0">
                <a:solidFill>
                  <a:schemeClr val="bg1"/>
                </a:solidFill>
                <a:latin typeface="Arial" panose="020B0604020202020204" pitchFamily="34" charset="0"/>
              </a:rPr>
              <a:t> heure de l’</a:t>
            </a:r>
            <a:r>
              <a:rPr lang="fr-FR" sz="3200" dirty="0" err="1">
                <a:solidFill>
                  <a:schemeClr val="bg1"/>
                </a:solidFill>
                <a:latin typeface="Arial" panose="020B0604020202020204" pitchFamily="34" charset="0"/>
              </a:rPr>
              <a:t>Agpeya</a:t>
            </a:r>
            <a:r>
              <a:rPr lang="fr-FR" sz="3200" dirty="0">
                <a:solidFill>
                  <a:schemeClr val="bg1"/>
                </a:solidFill>
                <a:latin typeface="Arial" panose="020B0604020202020204" pitchFamily="34" charset="0"/>
              </a:rPr>
              <a:t>, le psaume 116 est chanté, suivi du 4ème </a:t>
            </a:r>
            <a:r>
              <a:rPr lang="fr-FR" sz="3200" dirty="0" err="1">
                <a:solidFill>
                  <a:schemeClr val="bg1"/>
                </a:solidFill>
                <a:latin typeface="Arial" panose="020B0604020202020204" pitchFamily="34" charset="0"/>
              </a:rPr>
              <a:t>Hos</a:t>
            </a:r>
            <a:r>
              <a:rPr lang="fr-FR" sz="3200" dirty="0">
                <a:solidFill>
                  <a:schemeClr val="bg1"/>
                </a:solidFill>
                <a:latin typeface="Arial" panose="020B0604020202020204" pitchFamily="34" charset="0"/>
              </a:rPr>
              <a:t>, de la </a:t>
            </a:r>
            <a:r>
              <a:rPr lang="fr-FR" sz="3200" dirty="0" err="1">
                <a:solidFill>
                  <a:schemeClr val="bg1"/>
                </a:solidFill>
                <a:latin typeface="Arial" panose="020B0604020202020204" pitchFamily="34" charset="0"/>
              </a:rPr>
              <a:t>Psalie</a:t>
            </a:r>
            <a:r>
              <a:rPr lang="fr-FR" sz="3200" dirty="0">
                <a:solidFill>
                  <a:schemeClr val="bg1"/>
                </a:solidFill>
                <a:latin typeface="Arial" panose="020B0604020202020204" pitchFamily="34" charset="0"/>
              </a:rPr>
              <a:t> Adam spécifique de la prosternation, puis de </a:t>
            </a:r>
            <a:r>
              <a:rPr lang="fr-FR" sz="3200" dirty="0" err="1">
                <a:solidFill>
                  <a:schemeClr val="bg1"/>
                </a:solidFill>
                <a:latin typeface="CS Avva Shenouda" panose="020B7200000000000000" pitchFamily="34" charset="0"/>
              </a:rPr>
              <a:t>Aikw</a:t>
            </a:r>
            <a:r>
              <a:rPr lang="fr-FR" sz="3200" dirty="0">
                <a:solidFill>
                  <a:schemeClr val="bg1"/>
                </a:solidFill>
                <a:latin typeface="CS Avva Shenouda" panose="020B7200000000000000" pitchFamily="34" charset="0"/>
              </a:rPr>
              <a:t>] </a:t>
            </a:r>
            <a:r>
              <a:rPr lang="fr-FR" sz="3200" dirty="0">
                <a:solidFill>
                  <a:schemeClr val="bg1"/>
                </a:solidFill>
                <a:latin typeface="Arial" panose="020B0604020202020204" pitchFamily="34" charset="0"/>
              </a:rPr>
              <a:t>et la </a:t>
            </a:r>
            <a:r>
              <a:rPr lang="fr-FR" sz="3200" dirty="0" err="1">
                <a:solidFill>
                  <a:schemeClr val="bg1"/>
                </a:solidFill>
                <a:latin typeface="Arial" panose="020B0604020202020204" pitchFamily="34" charset="0"/>
              </a:rPr>
              <a:t>Théotokie</a:t>
            </a:r>
            <a:r>
              <a:rPr lang="fr-FR" sz="3200" dirty="0">
                <a:solidFill>
                  <a:schemeClr val="bg1"/>
                </a:solidFill>
                <a:latin typeface="Arial" panose="020B0604020202020204" pitchFamily="34" charset="0"/>
              </a:rPr>
              <a:t> du dimanche avec son introduction et sa conclusion.</a:t>
            </a:r>
          </a:p>
        </p:txBody>
      </p:sp>
    </p:spTree>
    <p:extLst>
      <p:ext uri="{BB962C8B-B14F-4D97-AF65-F5344CB8AC3E}">
        <p14:creationId xmlns:p14="http://schemas.microsoft.com/office/powerpoint/2010/main" val="35544831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capture d’écran, espace, noir, motif&#10;&#10;Description générée automatiquement">
            <a:extLst>
              <a:ext uri="{FF2B5EF4-FFF2-40B4-BE49-F238E27FC236}">
                <a16:creationId xmlns:a16="http://schemas.microsoft.com/office/drawing/2014/main" id="{EE2E3426-A017-690D-E50A-C5849C3D61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6" name="Image 5">
            <a:extLst>
              <a:ext uri="{FF2B5EF4-FFF2-40B4-BE49-F238E27FC236}">
                <a16:creationId xmlns:a16="http://schemas.microsoft.com/office/drawing/2014/main" id="{0AEF921E-93A6-BB80-AA07-F3C875E9DD92}"/>
              </a:ext>
            </a:extLst>
          </p:cNvPr>
          <p:cNvPicPr>
            <a:picLocks noChangeAspect="1"/>
          </p:cNvPicPr>
          <p:nvPr/>
        </p:nvPicPr>
        <p:blipFill>
          <a:blip r:embed="rId4">
            <a:alphaModFix amt="70000"/>
          </a:blip>
          <a:stretch>
            <a:fillRect/>
          </a:stretch>
        </p:blipFill>
        <p:spPr>
          <a:xfrm>
            <a:off x="0" y="0"/>
            <a:ext cx="9141292" cy="5143500"/>
          </a:xfrm>
          <a:prstGeom prst="rect">
            <a:avLst/>
          </a:prstGeom>
        </p:spPr>
      </p:pic>
      <p:graphicFrame>
        <p:nvGraphicFramePr>
          <p:cNvPr id="11723816" name="Group 40"/>
          <p:cNvGraphicFramePr>
            <a:graphicFrameLocks noGrp="1"/>
          </p:cNvGraphicFramePr>
          <p:nvPr>
            <p:ph/>
            <p:extLst>
              <p:ext uri="{D42A27DB-BD31-4B8C-83A1-F6EECF244321}">
                <p14:modId xmlns:p14="http://schemas.microsoft.com/office/powerpoint/2010/main" val="1733729896"/>
              </p:ext>
            </p:extLst>
          </p:nvPr>
        </p:nvGraphicFramePr>
        <p:xfrm>
          <a:off x="0" y="0"/>
          <a:ext cx="9144000" cy="5209128"/>
        </p:xfrm>
        <a:graphic>
          <a:graphicData uri="http://schemas.openxmlformats.org/drawingml/2006/table">
            <a:tbl>
              <a:tblPr/>
              <a:tblGrid>
                <a:gridCol w="3339830">
                  <a:extLst>
                    <a:ext uri="{9D8B030D-6E8A-4147-A177-3AD203B41FA5}">
                      <a16:colId xmlns:a16="http://schemas.microsoft.com/office/drawing/2014/main" val="20000"/>
                    </a:ext>
                  </a:extLst>
                </a:gridCol>
                <a:gridCol w="328957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4659982">
                <a:tc>
                  <a:txBody>
                    <a:bodyPr/>
                    <a:lstStyle/>
                    <a:p>
                      <a:pPr marL="72000" marR="0" lvl="0" indent="0" algn="just" defTabSz="914400" rtl="0" eaLnBrk="1" fontAlgn="base" latinLnBrk="0" hangingPunct="1">
                        <a:lnSpc>
                          <a:spcPct val="100000"/>
                        </a:lnSpc>
                        <a:spcBef>
                          <a:spcPct val="20000"/>
                        </a:spcBef>
                        <a:spcAft>
                          <a:spcPct val="0"/>
                        </a:spcAft>
                        <a:buClrTx/>
                        <a:buSzTx/>
                        <a:buFontTx/>
                        <a:buNone/>
                        <a:tabLst/>
                      </a:pPr>
                      <a:r>
                        <a:rPr kumimoji="0" lang="en-US" sz="2000" b="0" i="0" u="sng" strike="noStrike" cap="none" normalizeH="0" baseline="0" dirty="0" err="1">
                          <a:ln>
                            <a:noFill/>
                          </a:ln>
                          <a:solidFill>
                            <a:srgbClr val="FF9900"/>
                          </a:solidFill>
                          <a:effectLst/>
                          <a:latin typeface="Coptic1" pitchFamily="2" charset="0"/>
                          <a:cs typeface="Arial" charset="0"/>
                        </a:rPr>
                        <a:t>Piou</a:t>
                      </a:r>
                      <a:r>
                        <a:rPr kumimoji="0" lang="en-US" sz="2000" b="0" i="0" u="sng" strike="noStrike" cap="none" normalizeH="0" baseline="0" dirty="0">
                          <a:ln>
                            <a:noFill/>
                          </a:ln>
                          <a:solidFill>
                            <a:srgbClr val="FF9900"/>
                          </a:solidFill>
                          <a:effectLst/>
                          <a:latin typeface="Coptic1" pitchFamily="2" charset="0"/>
                          <a:cs typeface="Arial" charset="0"/>
                        </a:rPr>
                        <a:t>/b :</a:t>
                      </a:r>
                    </a:p>
                    <a:p>
                      <a:pPr marL="72000" marR="0" lvl="0" indent="0" algn="just"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dirty="0" err="1">
                          <a:ln>
                            <a:noFill/>
                          </a:ln>
                          <a:solidFill>
                            <a:schemeClr val="bg1"/>
                          </a:solidFill>
                          <a:effectLst/>
                          <a:latin typeface="Coptic1" pitchFamily="2" charset="0"/>
                          <a:cs typeface="Arial" charset="0"/>
                        </a:rPr>
                        <a:t>E~le</a:t>
                      </a:r>
                      <a:r>
                        <a:rPr kumimoji="0" lang="en-US" sz="2600" b="0" i="0" u="none" strike="noStrike" cap="none" normalizeH="0" baseline="0" dirty="0">
                          <a:ln>
                            <a:noFill/>
                          </a:ln>
                          <a:solidFill>
                            <a:schemeClr val="bg1"/>
                          </a:solidFill>
                          <a:effectLst/>
                          <a:latin typeface="Coptic1" pitchFamily="2" charset="0"/>
                          <a:cs typeface="Arial" charset="0"/>
                        </a:rPr>
                        <a:t>/~con /~mac o~ </a:t>
                      </a:r>
                      <a:r>
                        <a:rPr kumimoji="0" lang="en-US" sz="2600" b="0" i="0" u="none" strike="noStrike" cap="none" normalizeH="0" baseline="0" dirty="0" err="1">
                          <a:ln>
                            <a:noFill/>
                          </a:ln>
                          <a:solidFill>
                            <a:schemeClr val="bg1"/>
                          </a:solidFill>
                          <a:effectLst/>
                          <a:latin typeface="Coptic1" pitchFamily="2" charset="0"/>
                          <a:cs typeface="Arial" charset="0"/>
                        </a:rPr>
                        <a:t>Yeoc</a:t>
                      </a:r>
                      <a:r>
                        <a:rPr kumimoji="0" lang="en-US" sz="2600" b="0" i="0" u="none" strike="noStrike" cap="none" normalizeH="0" baseline="0" dirty="0">
                          <a:ln>
                            <a:noFill/>
                          </a:ln>
                          <a:solidFill>
                            <a:schemeClr val="bg1"/>
                          </a:solidFill>
                          <a:effectLst/>
                          <a:latin typeface="Coptic1" pitchFamily="2" charset="0"/>
                          <a:cs typeface="Arial" charset="0"/>
                        </a:rPr>
                        <a:t> o~ Pat/r o~ </a:t>
                      </a:r>
                      <a:r>
                        <a:rPr kumimoji="0" lang="en-US" sz="2600" b="0" i="0" u="none" strike="noStrike" cap="none" normalizeH="0" baseline="0" dirty="0" err="1">
                          <a:ln>
                            <a:noFill/>
                          </a:ln>
                          <a:solidFill>
                            <a:schemeClr val="bg1"/>
                          </a:solidFill>
                          <a:effectLst/>
                          <a:latin typeface="Coptic1" pitchFamily="2" charset="0"/>
                          <a:cs typeface="Arial" charset="0"/>
                        </a:rPr>
                        <a:t>Pantokratwr</a:t>
                      </a:r>
                      <a:r>
                        <a:rPr kumimoji="0" lang="en-US" sz="2600" b="0" i="0" u="none" strike="noStrike" cap="none" normalizeH="0" baseline="0" dirty="0">
                          <a:ln>
                            <a:noFill/>
                          </a:ln>
                          <a:solidFill>
                            <a:schemeClr val="bg1"/>
                          </a:solidFill>
                          <a:effectLst/>
                          <a:latin typeface="Coptic1" pitchFamily="2" charset="0"/>
                          <a:cs typeface="Arial" charset="0"/>
                        </a:rPr>
                        <a:t> : </a:t>
                      </a:r>
                      <a:r>
                        <a:rPr kumimoji="0" lang="en-US" sz="2600" b="0" i="0" u="none" strike="noStrike" cap="none" normalizeH="0" baseline="0" dirty="0" err="1">
                          <a:ln>
                            <a:noFill/>
                          </a:ln>
                          <a:solidFill>
                            <a:schemeClr val="bg1"/>
                          </a:solidFill>
                          <a:effectLst/>
                          <a:latin typeface="Coptic1" pitchFamily="2" charset="0"/>
                          <a:cs typeface="Arial" charset="0"/>
                        </a:rPr>
                        <a:t>PanA~gia</a:t>
                      </a:r>
                      <a:r>
                        <a:rPr kumimoji="0" lang="en-US" sz="2600" b="0" i="0" u="none" strike="noStrike" cap="none" normalizeH="0" baseline="0" dirty="0">
                          <a:ln>
                            <a:noFill/>
                          </a:ln>
                          <a:solidFill>
                            <a:schemeClr val="bg1"/>
                          </a:solidFill>
                          <a:effectLst/>
                          <a:latin typeface="Coptic1" pitchFamily="2" charset="0"/>
                          <a:cs typeface="Arial" charset="0"/>
                        </a:rPr>
                        <a:t>~ </a:t>
                      </a:r>
                      <a:r>
                        <a:rPr kumimoji="0" lang="en-US" sz="2600" b="0" i="0" u="none" strike="noStrike" cap="none" normalizeH="0" baseline="0" dirty="0" err="1">
                          <a:ln>
                            <a:noFill/>
                          </a:ln>
                          <a:solidFill>
                            <a:schemeClr val="bg1"/>
                          </a:solidFill>
                          <a:effectLst/>
                          <a:latin typeface="Coptic1" pitchFamily="2" charset="0"/>
                          <a:cs typeface="Arial" charset="0"/>
                        </a:rPr>
                        <a:t>T~riac</a:t>
                      </a:r>
                      <a:r>
                        <a:rPr kumimoji="0" lang="en-US" sz="2600" b="0" i="0" u="none" strike="noStrike" cap="none" normalizeH="0" baseline="0" dirty="0">
                          <a:ln>
                            <a:noFill/>
                          </a:ln>
                          <a:solidFill>
                            <a:schemeClr val="bg1"/>
                          </a:solidFill>
                          <a:effectLst/>
                          <a:latin typeface="Coptic1" pitchFamily="2" charset="0"/>
                          <a:cs typeface="Arial" charset="0"/>
                        </a:rPr>
                        <a:t> </a:t>
                      </a:r>
                      <a:r>
                        <a:rPr kumimoji="0" lang="en-US" sz="2600" b="0" i="0" u="none" strike="noStrike" cap="none" normalizeH="0" baseline="0" dirty="0" err="1">
                          <a:ln>
                            <a:noFill/>
                          </a:ln>
                          <a:solidFill>
                            <a:schemeClr val="bg1"/>
                          </a:solidFill>
                          <a:effectLst/>
                          <a:latin typeface="Coptic1" pitchFamily="2" charset="0"/>
                          <a:cs typeface="Arial" charset="0"/>
                        </a:rPr>
                        <a:t>e~le</a:t>
                      </a:r>
                      <a:r>
                        <a:rPr kumimoji="0" lang="en-US" sz="2600" b="0" i="0" u="none" strike="noStrike" cap="none" normalizeH="0" baseline="0" dirty="0">
                          <a:ln>
                            <a:noFill/>
                          </a:ln>
                          <a:solidFill>
                            <a:schemeClr val="bg1"/>
                          </a:solidFill>
                          <a:effectLst/>
                          <a:latin typeface="Coptic1" pitchFamily="2" charset="0"/>
                          <a:cs typeface="Arial" charset="0"/>
                        </a:rPr>
                        <a:t>/~con /~mac : P~{</a:t>
                      </a:r>
                      <a:r>
                        <a:rPr kumimoji="0" lang="en-US" sz="2600" b="0" i="0" u="none" strike="noStrike" cap="none" normalizeH="0" baseline="0" dirty="0" err="1">
                          <a:ln>
                            <a:noFill/>
                          </a:ln>
                          <a:solidFill>
                            <a:schemeClr val="bg1"/>
                          </a:solidFill>
                          <a:effectLst/>
                          <a:latin typeface="Coptic1" pitchFamily="2" charset="0"/>
                          <a:cs typeface="Arial" charset="0"/>
                        </a:rPr>
                        <a:t>oic</a:t>
                      </a:r>
                      <a:r>
                        <a:rPr kumimoji="0" lang="en-US" sz="2600" b="0" i="0" u="none" strike="noStrike" cap="none" normalizeH="0" baseline="0" dirty="0">
                          <a:ln>
                            <a:noFill/>
                          </a:ln>
                          <a:solidFill>
                            <a:schemeClr val="bg1"/>
                          </a:solidFill>
                          <a:effectLst/>
                          <a:latin typeface="Coptic1" pitchFamily="2" charset="0"/>
                          <a:cs typeface="Arial" charset="0"/>
                        </a:rPr>
                        <a:t> V~} </a:t>
                      </a:r>
                      <a:r>
                        <a:rPr kumimoji="0" lang="en-US" sz="2600" b="0" i="0" u="none" strike="noStrike" cap="none" normalizeH="0" baseline="0" dirty="0" err="1">
                          <a:ln>
                            <a:noFill/>
                          </a:ln>
                          <a:solidFill>
                            <a:schemeClr val="bg1"/>
                          </a:solidFill>
                          <a:effectLst/>
                          <a:latin typeface="Coptic1" pitchFamily="2" charset="0"/>
                          <a:cs typeface="Arial" charset="0"/>
                        </a:rPr>
                        <a:t>n~te</a:t>
                      </a:r>
                      <a:r>
                        <a:rPr kumimoji="0" lang="en-US" sz="2600" b="0" i="0" u="none" strike="noStrike" cap="none" normalizeH="0" baseline="0" dirty="0">
                          <a:ln>
                            <a:noFill/>
                          </a:ln>
                          <a:solidFill>
                            <a:schemeClr val="bg1"/>
                          </a:solidFill>
                          <a:effectLst/>
                          <a:latin typeface="Coptic1" pitchFamily="2" charset="0"/>
                          <a:cs typeface="Arial" charset="0"/>
                        </a:rPr>
                        <a:t> </a:t>
                      </a:r>
                      <a:r>
                        <a:rPr kumimoji="0" lang="en-US" sz="2600" b="0" i="0" u="none" strike="noStrike" cap="none" normalizeH="0" baseline="0" dirty="0" err="1">
                          <a:ln>
                            <a:noFill/>
                          </a:ln>
                          <a:solidFill>
                            <a:schemeClr val="bg1"/>
                          </a:solidFill>
                          <a:effectLst/>
                          <a:latin typeface="Coptic1" pitchFamily="2" charset="0"/>
                          <a:cs typeface="Arial" charset="0"/>
                        </a:rPr>
                        <a:t>nijom</a:t>
                      </a:r>
                      <a:r>
                        <a:rPr kumimoji="0" lang="en-US" sz="2600" b="0" i="0" u="none" strike="noStrike" cap="none" normalizeH="0" baseline="0" dirty="0">
                          <a:ln>
                            <a:noFill/>
                          </a:ln>
                          <a:solidFill>
                            <a:schemeClr val="bg1"/>
                          </a:solidFill>
                          <a:effectLst/>
                          <a:latin typeface="Coptic1" pitchFamily="2" charset="0"/>
                          <a:cs typeface="Arial" charset="0"/>
                        </a:rPr>
                        <a:t> </a:t>
                      </a:r>
                      <a:r>
                        <a:rPr kumimoji="0" lang="en-US" sz="2600" b="0" i="0" u="none" strike="noStrike" cap="none" normalizeH="0" baseline="0" dirty="0" err="1">
                          <a:ln>
                            <a:noFill/>
                          </a:ln>
                          <a:solidFill>
                            <a:schemeClr val="bg1"/>
                          </a:solidFill>
                          <a:effectLst/>
                          <a:latin typeface="Coptic1" pitchFamily="2" charset="0"/>
                          <a:cs typeface="Arial" charset="0"/>
                        </a:rPr>
                        <a:t>swpi</a:t>
                      </a:r>
                      <a:r>
                        <a:rPr kumimoji="0" lang="en-US" sz="2600" b="0" i="0" u="none" strike="noStrike" cap="none" normalizeH="0" baseline="0" dirty="0">
                          <a:ln>
                            <a:noFill/>
                          </a:ln>
                          <a:solidFill>
                            <a:schemeClr val="bg1"/>
                          </a:solidFill>
                          <a:effectLst/>
                          <a:latin typeface="Coptic1" pitchFamily="2" charset="0"/>
                          <a:cs typeface="Arial" charset="0"/>
                        </a:rPr>
                        <a:t> </a:t>
                      </a:r>
                      <a:r>
                        <a:rPr kumimoji="0" lang="en-US" sz="2600" b="0" i="0" u="none" strike="noStrike" cap="none" normalizeH="0" baseline="0" dirty="0" err="1">
                          <a:ln>
                            <a:noFill/>
                          </a:ln>
                          <a:solidFill>
                            <a:schemeClr val="bg1"/>
                          </a:solidFill>
                          <a:effectLst/>
                          <a:latin typeface="Coptic1" pitchFamily="2" charset="0"/>
                          <a:cs typeface="Arial" charset="0"/>
                        </a:rPr>
                        <a:t>neman</a:t>
                      </a:r>
                      <a:r>
                        <a:rPr kumimoji="0" lang="en-US" sz="2600" b="0" i="0" u="none" strike="noStrike" cap="none" normalizeH="0" baseline="0" dirty="0">
                          <a:ln>
                            <a:noFill/>
                          </a:ln>
                          <a:solidFill>
                            <a:schemeClr val="bg1"/>
                          </a:solidFill>
                          <a:effectLst/>
                          <a:latin typeface="Coptic1" pitchFamily="2" charset="0"/>
                          <a:cs typeface="Arial" charset="0"/>
                        </a:rPr>
                        <a:t> : je </a:t>
                      </a:r>
                      <a:r>
                        <a:rPr kumimoji="0" lang="en-US" sz="2600" b="0" i="0" u="none" strike="noStrike" cap="none" normalizeH="0" baseline="0" dirty="0" err="1">
                          <a:ln>
                            <a:noFill/>
                          </a:ln>
                          <a:solidFill>
                            <a:schemeClr val="bg1"/>
                          </a:solidFill>
                          <a:effectLst/>
                          <a:latin typeface="Coptic1" pitchFamily="2" charset="0"/>
                          <a:cs typeface="Arial" charset="0"/>
                        </a:rPr>
                        <a:t>m~mon</a:t>
                      </a:r>
                      <a:r>
                        <a:rPr kumimoji="0" lang="en-US" sz="2600" b="0" i="0" u="none" strike="noStrike" cap="none" normalizeH="0" baseline="0" dirty="0">
                          <a:ln>
                            <a:noFill/>
                          </a:ln>
                          <a:solidFill>
                            <a:schemeClr val="bg1"/>
                          </a:solidFill>
                          <a:effectLst/>
                          <a:latin typeface="Coptic1" pitchFamily="2" charset="0"/>
                          <a:cs typeface="Arial" charset="0"/>
                        </a:rPr>
                        <a:t> </a:t>
                      </a:r>
                      <a:r>
                        <a:rPr kumimoji="0" lang="en-US" sz="2600" b="0" i="0" u="none" strike="noStrike" cap="none" normalizeH="0" baseline="0" dirty="0" err="1">
                          <a:ln>
                            <a:noFill/>
                          </a:ln>
                          <a:solidFill>
                            <a:schemeClr val="bg1"/>
                          </a:solidFill>
                          <a:effectLst/>
                          <a:latin typeface="Coptic1" pitchFamily="2" charset="0"/>
                          <a:cs typeface="Arial" charset="0"/>
                        </a:rPr>
                        <a:t>n~tan</a:t>
                      </a:r>
                      <a:r>
                        <a:rPr kumimoji="0" lang="en-US" sz="2600" b="0" i="0" u="none" strike="noStrike" cap="none" normalizeH="0" baseline="0" dirty="0">
                          <a:ln>
                            <a:noFill/>
                          </a:ln>
                          <a:solidFill>
                            <a:schemeClr val="bg1"/>
                          </a:solidFill>
                          <a:effectLst/>
                          <a:latin typeface="Coptic1" pitchFamily="2" charset="0"/>
                          <a:cs typeface="Arial" charset="0"/>
                        </a:rPr>
                        <a:t> </a:t>
                      </a:r>
                      <a:r>
                        <a:rPr kumimoji="0" lang="en-US" sz="2600" b="0" i="0" u="none" strike="noStrike" cap="none" normalizeH="0" baseline="0" dirty="0" err="1">
                          <a:ln>
                            <a:noFill/>
                          </a:ln>
                          <a:solidFill>
                            <a:schemeClr val="bg1"/>
                          </a:solidFill>
                          <a:effectLst/>
                          <a:latin typeface="Coptic1" pitchFamily="2" charset="0"/>
                          <a:cs typeface="Arial" charset="0"/>
                        </a:rPr>
                        <a:t>n~oubo</a:t>
                      </a:r>
                      <a:r>
                        <a:rPr kumimoji="0" lang="en-US" sz="2600" b="0" i="0" u="none" strike="noStrike" cap="none" normalizeH="0" baseline="0" dirty="0">
                          <a:ln>
                            <a:noFill/>
                          </a:ln>
                          <a:solidFill>
                            <a:schemeClr val="bg1"/>
                          </a:solidFill>
                          <a:effectLst/>
                          <a:latin typeface="Coptic1" pitchFamily="2" charset="0"/>
                          <a:cs typeface="Arial" charset="0"/>
                        </a:rPr>
                        <a:t>/~</a:t>
                      </a:r>
                      <a:r>
                        <a:rPr kumimoji="0" lang="en-US" sz="2600" b="0" i="0" u="none" strike="noStrike" cap="none" normalizeH="0" baseline="0" dirty="0" err="1">
                          <a:ln>
                            <a:noFill/>
                          </a:ln>
                          <a:solidFill>
                            <a:schemeClr val="bg1"/>
                          </a:solidFill>
                          <a:effectLst/>
                          <a:latin typeface="Coptic1" pitchFamily="2" charset="0"/>
                          <a:cs typeface="Arial" charset="0"/>
                        </a:rPr>
                        <a:t>yoc</a:t>
                      </a:r>
                      <a:r>
                        <a:rPr kumimoji="0" lang="en-US" sz="2600" b="0" i="0" u="none" strike="noStrike" cap="none" normalizeH="0" baseline="0" dirty="0">
                          <a:ln>
                            <a:noFill/>
                          </a:ln>
                          <a:solidFill>
                            <a:schemeClr val="bg1"/>
                          </a:solidFill>
                          <a:effectLst/>
                          <a:latin typeface="Coptic1" pitchFamily="2" charset="0"/>
                          <a:cs typeface="Arial" charset="0"/>
                        </a:rPr>
                        <a:t> </a:t>
                      </a:r>
                      <a:r>
                        <a:rPr kumimoji="0" lang="en-US" sz="2600" b="0" i="0" u="none" strike="noStrike" cap="none" normalizeH="0" baseline="0" dirty="0" err="1">
                          <a:ln>
                            <a:noFill/>
                          </a:ln>
                          <a:solidFill>
                            <a:schemeClr val="bg1"/>
                          </a:solidFill>
                          <a:effectLst/>
                          <a:latin typeface="Coptic1" pitchFamily="2" charset="0"/>
                          <a:cs typeface="Arial" charset="0"/>
                        </a:rPr>
                        <a:t>qen</a:t>
                      </a:r>
                      <a:r>
                        <a:rPr kumimoji="0" lang="en-US" sz="2600" b="0" i="0" u="none" strike="noStrike" cap="none" normalizeH="0" baseline="0" dirty="0">
                          <a:ln>
                            <a:noFill/>
                          </a:ln>
                          <a:solidFill>
                            <a:schemeClr val="bg1"/>
                          </a:solidFill>
                          <a:effectLst/>
                          <a:latin typeface="Coptic1" pitchFamily="2" charset="0"/>
                          <a:cs typeface="Arial" charset="0"/>
                        </a:rPr>
                        <a:t> </a:t>
                      </a:r>
                      <a:r>
                        <a:rPr kumimoji="0" lang="en-US" sz="2600" b="0" i="0" u="none" strike="noStrike" cap="none" normalizeH="0" baseline="0" dirty="0" err="1">
                          <a:ln>
                            <a:noFill/>
                          </a:ln>
                          <a:solidFill>
                            <a:schemeClr val="bg1"/>
                          </a:solidFill>
                          <a:effectLst/>
                          <a:latin typeface="Coptic1" pitchFamily="2" charset="0"/>
                          <a:cs typeface="Arial" charset="0"/>
                        </a:rPr>
                        <a:t>neny~li</a:t>
                      </a:r>
                      <a:r>
                        <a:rPr kumimoji="0" lang="en-US" sz="2600" b="0" i="0" u="none" strike="noStrike" cap="none" normalizeH="0" baseline="0" dirty="0" err="1">
                          <a:ln>
                            <a:noFill/>
                          </a:ln>
                          <a:solidFill>
                            <a:schemeClr val="bg1"/>
                          </a:solidFill>
                          <a:effectLst/>
                          <a:latin typeface="Coptic1" pitchFamily="2" charset="0"/>
                          <a:cs typeface="Arial" charset="0"/>
                          <a:sym typeface="Symbol" pitchFamily="18" charset="2"/>
                        </a:rPr>
                        <a:t>'</a:t>
                      </a:r>
                      <a:r>
                        <a:rPr kumimoji="0" lang="en-US" sz="2600" b="0" i="0" u="none" strike="noStrike" cap="none" normalizeH="0" baseline="0" dirty="0" err="1">
                          <a:ln>
                            <a:noFill/>
                          </a:ln>
                          <a:solidFill>
                            <a:schemeClr val="bg1"/>
                          </a:solidFill>
                          <a:effectLst/>
                          <a:latin typeface="Coptic1" pitchFamily="2" charset="0"/>
                          <a:cs typeface="Arial" charset="0"/>
                        </a:rPr>
                        <a:t>ic</a:t>
                      </a:r>
                      <a:r>
                        <a:rPr kumimoji="0" lang="en-US" sz="2600" b="0" i="0" u="none" strike="noStrike" cap="none" normalizeH="0" baseline="0" dirty="0">
                          <a:ln>
                            <a:noFill/>
                          </a:ln>
                          <a:solidFill>
                            <a:schemeClr val="bg1"/>
                          </a:solidFill>
                          <a:effectLst/>
                          <a:latin typeface="Coptic1" pitchFamily="2" charset="0"/>
                          <a:cs typeface="Arial" charset="0"/>
                        </a:rPr>
                        <a:t> </a:t>
                      </a:r>
                      <a:r>
                        <a:rPr kumimoji="0" lang="en-US" sz="2600" b="0" i="0" u="none" strike="noStrike" cap="none" normalizeH="0" baseline="0" dirty="0" err="1">
                          <a:ln>
                            <a:noFill/>
                          </a:ln>
                          <a:solidFill>
                            <a:schemeClr val="bg1"/>
                          </a:solidFill>
                          <a:effectLst/>
                          <a:latin typeface="Coptic1" pitchFamily="2" charset="0"/>
                          <a:cs typeface="Arial" charset="0"/>
                        </a:rPr>
                        <a:t>nem</a:t>
                      </a:r>
                      <a:r>
                        <a:rPr kumimoji="0" lang="en-US" sz="2600" b="0" i="0" u="none" strike="noStrike" cap="none" normalizeH="0" baseline="0" dirty="0">
                          <a:ln>
                            <a:noFill/>
                          </a:ln>
                          <a:solidFill>
                            <a:schemeClr val="bg1"/>
                          </a:solidFill>
                          <a:effectLst/>
                          <a:latin typeface="Coptic1" pitchFamily="2" charset="0"/>
                          <a:cs typeface="Arial" charset="0"/>
                        </a:rPr>
                        <a:t> </a:t>
                      </a:r>
                      <a:r>
                        <a:rPr kumimoji="0" lang="en-US" sz="2600" b="0" i="0" u="none" strike="noStrike" cap="none" normalizeH="0" baseline="0" dirty="0" err="1">
                          <a:ln>
                            <a:noFill/>
                          </a:ln>
                          <a:solidFill>
                            <a:schemeClr val="bg1"/>
                          </a:solidFill>
                          <a:effectLst/>
                          <a:latin typeface="Coptic1" pitchFamily="2" charset="0"/>
                          <a:cs typeface="Arial" charset="0"/>
                        </a:rPr>
                        <a:t>nenhojhej</a:t>
                      </a:r>
                      <a:r>
                        <a:rPr kumimoji="0" lang="en-US" sz="2600" b="0" i="0" u="none" strike="noStrike" cap="none" normalizeH="0" baseline="0" dirty="0">
                          <a:ln>
                            <a:noFill/>
                          </a:ln>
                          <a:solidFill>
                            <a:schemeClr val="bg1"/>
                          </a:solidFill>
                          <a:effectLst/>
                          <a:latin typeface="Coptic1" pitchFamily="2" charset="0"/>
                          <a:cs typeface="Arial" charset="0"/>
                        </a:rPr>
                        <a:t> </a:t>
                      </a:r>
                      <a:r>
                        <a:rPr kumimoji="0" lang="en-US" sz="2600" b="0" i="0" u="none" strike="noStrike" cap="none" normalizeH="0" baseline="0" dirty="0" err="1">
                          <a:ln>
                            <a:noFill/>
                          </a:ln>
                          <a:solidFill>
                            <a:schemeClr val="bg1"/>
                          </a:solidFill>
                          <a:effectLst/>
                          <a:latin typeface="Coptic1" pitchFamily="2" charset="0"/>
                          <a:cs typeface="Arial" charset="0"/>
                        </a:rPr>
                        <a:t>e~b</a:t>
                      </a:r>
                      <a:r>
                        <a:rPr kumimoji="0" lang="en-US" sz="2600" b="0" i="0" u="none" strike="noStrike" cap="none" normalizeH="0" baseline="0" dirty="0">
                          <a:ln>
                            <a:noFill/>
                          </a:ln>
                          <a:solidFill>
                            <a:schemeClr val="bg1"/>
                          </a:solidFill>
                          <a:effectLst/>
                          <a:latin typeface="Coptic1" pitchFamily="2" charset="0"/>
                          <a:cs typeface="Arial" charset="0"/>
                        </a:rPr>
                        <a:t>/l </a:t>
                      </a:r>
                      <a:r>
                        <a:rPr kumimoji="0" lang="en-US" sz="2600" b="0" i="0" u="none" strike="noStrike" cap="none" normalizeH="0" baseline="0" dirty="0" err="1">
                          <a:ln>
                            <a:noFill/>
                          </a:ln>
                          <a:solidFill>
                            <a:schemeClr val="bg1"/>
                          </a:solidFill>
                          <a:effectLst/>
                          <a:latin typeface="Coptic1" pitchFamily="2" charset="0"/>
                          <a:cs typeface="Arial" charset="0"/>
                        </a:rPr>
                        <a:t>e~rok</a:t>
                      </a:r>
                      <a:r>
                        <a:rPr kumimoji="0" lang="en-US" sz="2600" b="0" i="0" u="none" strike="noStrike" cap="none" normalizeH="0" baseline="0" dirty="0">
                          <a:ln>
                            <a:noFill/>
                          </a:ln>
                          <a:solidFill>
                            <a:schemeClr val="bg1"/>
                          </a:solidFill>
                          <a:effectLst/>
                          <a:latin typeface="Coptic1" pitchFamily="2" charset="0"/>
                          <a:cs typeface="Arial" charset="0"/>
                        </a:rPr>
                        <a:t>. </a:t>
                      </a:r>
                    </a:p>
                  </a:txBody>
                  <a:tcPr marL="0" marR="0" marT="35100" marB="35100" horzOverflow="overflow">
                    <a:lnL cap="flat">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Arial" panose="020B0604020202020204" pitchFamily="34" charset="0"/>
                          <a:cs typeface="Arial" charset="0"/>
                        </a:rPr>
                        <a:t>Le prêtre :</a:t>
                      </a:r>
                      <a:endParaRPr kumimoji="0" lang="en-US" sz="2000" b="0" i="0" u="none" strike="noStrike" cap="none" normalizeH="0" baseline="0" dirty="0">
                        <a:ln>
                          <a:noFill/>
                        </a:ln>
                        <a:solidFill>
                          <a:srgbClr val="FFFFFF"/>
                        </a:solidFill>
                        <a:effectLst/>
                        <a:latin typeface="Arial" panose="020B0604020202020204" pitchFamily="34"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600" b="0" i="0" u="none" strike="noStrike" cap="none" normalizeH="0" baseline="0" dirty="0">
                          <a:ln>
                            <a:noFill/>
                          </a:ln>
                          <a:solidFill>
                            <a:schemeClr val="bg1"/>
                          </a:solidFill>
                          <a:effectLst/>
                          <a:latin typeface="Arial" panose="020B0604020202020204" pitchFamily="34" charset="0"/>
                          <a:cs typeface="Arial" charset="0"/>
                        </a:rPr>
                        <a:t>Aie pitié de nous Dieu, Le Père Tout-Puissant. Sainte Trinité aie pitié de nous. Seigneur, Dieu des puissances sois avec nous. Car nous n’avons aucune aide dans nos afflictions et tribulations que Toi.</a:t>
                      </a:r>
                    </a:p>
                  </a:txBody>
                  <a:tcPr marT="34290" marB="34290" horzOverflow="overflow">
                    <a:lnL>
                      <a:noFill/>
                    </a:lnL>
                    <a:lnR>
                      <a:noFill/>
                    </a:lnR>
                    <a:lnT>
                      <a:noFill/>
                    </a:lnT>
                    <a:lnB cap="flat">
                      <a:noFill/>
                    </a:lnB>
                    <a:lnTlToBr>
                      <a:noFill/>
                    </a:lnTlToBr>
                    <a:lnBlToTr>
                      <a:noFill/>
                    </a:lnBlToTr>
                    <a:noFill/>
                  </a:tcPr>
                </a:tc>
                <a:tc>
                  <a:txBody>
                    <a:bodyPr/>
                    <a:lstStyle/>
                    <a:p>
                      <a:pPr marL="72000" marR="0" lvl="0" indent="0" algn="just" defTabSz="914400" rtl="1" eaLnBrk="1" fontAlgn="base" latinLnBrk="0" hangingPunct="1">
                        <a:lnSpc>
                          <a:spcPct val="100000"/>
                        </a:lnSpc>
                        <a:spcBef>
                          <a:spcPct val="20000"/>
                        </a:spcBef>
                        <a:spcAft>
                          <a:spcPct val="0"/>
                        </a:spcAft>
                        <a:buClrTx/>
                        <a:buSzTx/>
                        <a:buFontTx/>
                        <a:buNone/>
                        <a:tabLst/>
                      </a:pPr>
                      <a:r>
                        <a:rPr kumimoji="0" lang="ar-EG" sz="2000" b="0" i="0" u="sng" strike="noStrike" cap="none" normalizeH="0" baseline="0" dirty="0">
                          <a:ln>
                            <a:noFill/>
                          </a:ln>
                          <a:solidFill>
                            <a:srgbClr val="FF9900"/>
                          </a:solidFill>
                          <a:effectLst/>
                          <a:latin typeface="Arial" panose="020B0604020202020204" pitchFamily="34" charset="0"/>
                          <a:cs typeface="Arial" charset="0"/>
                        </a:rPr>
                        <a:t>الكاهن :</a:t>
                      </a:r>
                    </a:p>
                    <a:p>
                      <a:pPr marL="72000" marR="0" lvl="0" indent="0" algn="just" defTabSz="914400" rtl="1" eaLnBrk="1" fontAlgn="base" latinLnBrk="0" hangingPunct="1">
                        <a:lnSpc>
                          <a:spcPct val="100000"/>
                        </a:lnSpc>
                        <a:spcBef>
                          <a:spcPct val="20000"/>
                        </a:spcBef>
                        <a:spcAft>
                          <a:spcPct val="0"/>
                        </a:spcAft>
                        <a:buClrTx/>
                        <a:buSzTx/>
                        <a:buFontTx/>
                        <a:buNone/>
                        <a:tabLst/>
                      </a:pPr>
                      <a:r>
                        <a:rPr kumimoji="0" lang="ar-EG" sz="3200" b="0" i="0" u="none" strike="noStrike" cap="none" normalizeH="0" baseline="0" dirty="0">
                          <a:ln>
                            <a:noFill/>
                          </a:ln>
                          <a:solidFill>
                            <a:schemeClr val="bg1"/>
                          </a:solidFill>
                          <a:effectLst/>
                          <a:latin typeface="Arial" panose="020B0604020202020204" pitchFamily="34" charset="0"/>
                          <a:cs typeface="Arial" charset="0"/>
                        </a:rPr>
                        <a:t>ا</a:t>
                      </a:r>
                      <a:r>
                        <a:rPr kumimoji="0" lang="ar-SA" sz="3200" b="0" i="0" u="none" strike="noStrike" cap="none" normalizeH="0" baseline="0" dirty="0">
                          <a:ln>
                            <a:noFill/>
                          </a:ln>
                          <a:solidFill>
                            <a:schemeClr val="bg1"/>
                          </a:solidFill>
                          <a:effectLst/>
                          <a:latin typeface="Arial" panose="020B0604020202020204" pitchFamily="34" charset="0"/>
                          <a:cs typeface="Arial" charset="0"/>
                        </a:rPr>
                        <a:t>رحمنا يا الله الآب ضابط الكل. أيها الثالوث المقدس ارحمنا. أيها الربُ إله القوات كن معنا. لأنه ليسَ لنا معين في شدائدنا </a:t>
                      </a:r>
                      <a:r>
                        <a:rPr kumimoji="0" lang="ar-SA" sz="3200" b="0" i="0" u="none" strike="noStrike" cap="none" normalizeH="0" baseline="0" dirty="0" err="1">
                          <a:ln>
                            <a:noFill/>
                          </a:ln>
                          <a:solidFill>
                            <a:schemeClr val="bg1"/>
                          </a:solidFill>
                          <a:effectLst/>
                          <a:latin typeface="Arial" panose="020B0604020202020204" pitchFamily="34" charset="0"/>
                          <a:cs typeface="Arial" charset="0"/>
                        </a:rPr>
                        <a:t>وضيقاتنا</a:t>
                      </a:r>
                      <a:r>
                        <a:rPr kumimoji="0" lang="ar-SA" sz="3200" b="0" i="0" u="none" strike="noStrike" cap="none" normalizeH="0" baseline="0" dirty="0">
                          <a:ln>
                            <a:noFill/>
                          </a:ln>
                          <a:solidFill>
                            <a:schemeClr val="bg1"/>
                          </a:solidFill>
                          <a:effectLst/>
                          <a:latin typeface="Arial" panose="020B0604020202020204" pitchFamily="34" charset="0"/>
                          <a:cs typeface="Arial" charset="0"/>
                        </a:rPr>
                        <a:t> سواك</a:t>
                      </a:r>
                      <a:r>
                        <a:rPr kumimoji="0" lang="fr-FR" sz="3200" b="0" i="0" u="none" strike="noStrike" cap="none" normalizeH="0" baseline="0" dirty="0">
                          <a:ln>
                            <a:noFill/>
                          </a:ln>
                          <a:solidFill>
                            <a:srgbClr val="FFFFFF"/>
                          </a:solidFill>
                          <a:effectLst/>
                          <a:latin typeface="Arial" panose="020B0604020202020204" pitchFamily="34" charset="0"/>
                          <a:cs typeface="Arial" charset="0"/>
                        </a:rPr>
                        <a:t>.</a:t>
                      </a:r>
                      <a:endParaRPr kumimoji="0" lang="en-US" sz="3200" b="0" i="0" u="none" strike="noStrike" cap="none" normalizeH="0" baseline="0" dirty="0">
                        <a:ln>
                          <a:noFill/>
                        </a:ln>
                        <a:solidFill>
                          <a:srgbClr val="FFFFFF"/>
                        </a:solidFill>
                        <a:effectLst/>
                        <a:latin typeface="Arial" panose="020B0604020202020204" pitchFamily="34" charset="0"/>
                        <a:cs typeface="Arial" charset="0"/>
                      </a:endParaRPr>
                    </a:p>
                  </a:txBody>
                  <a:tcPr marL="0" marR="0" marT="35100" marB="3510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51470"/>
            <a:ext cx="8553982" cy="2400657"/>
          </a:xfrm>
          <a:prstGeom prst="rect">
            <a:avLst/>
          </a:prstGeom>
        </p:spPr>
        <p:txBody>
          <a:bodyPr wrap="square">
            <a:spAutoFit/>
          </a:bodyPr>
          <a:lstStyle/>
          <a:p>
            <a:pPr algn="just" rtl="1"/>
            <a:r>
              <a:rPr lang="ar-AE" sz="3000" dirty="0">
                <a:solidFill>
                  <a:prstClr val="white"/>
                </a:solidFill>
                <a:latin typeface="Arial" panose="020B0604020202020204" pitchFamily="34" charset="0"/>
              </a:rPr>
              <a:t>ستة أيام تقضيها وتأكل فطيراً. وفي اليوم السابع الذي خرجت فيه هو عيد الرب إلهك. لا تصنع فيه عملاً. إلا ما كان ضرورياً لغذاء الأنفس أي ما خلا الأعمال الواجب للنفس عملها. سبعة أسابيع كاملة تعدها لك إذا ابتدأت أن تحصد الحصاد. وتبدأ أن تحسب سبعة أسابيع وتعمل عيد الأسابيع للرب إلهك.</a:t>
            </a:r>
          </a:p>
        </p:txBody>
      </p:sp>
      <p:sp>
        <p:nvSpPr>
          <p:cNvPr id="7" name="Rectangle 6"/>
          <p:cNvSpPr/>
          <p:nvPr/>
        </p:nvSpPr>
        <p:spPr>
          <a:xfrm>
            <a:off x="179512" y="2341785"/>
            <a:ext cx="8813495" cy="2462213"/>
          </a:xfrm>
          <a:prstGeom prst="rect">
            <a:avLst/>
          </a:prstGeom>
        </p:spPr>
        <p:txBody>
          <a:bodyPr wrap="square">
            <a:spAutoFit/>
          </a:bodyPr>
          <a:lstStyle/>
          <a:p>
            <a:pPr algn="ctr"/>
            <a:r>
              <a:rPr lang="fr-FR" sz="2200" b="1" dirty="0">
                <a:solidFill>
                  <a:prstClr val="white"/>
                </a:solidFill>
                <a:latin typeface="Book Antiqua" pitchFamily="18" charset="0"/>
              </a:rPr>
              <a:t>Tu feras cuire la victime, et tu la mangeras dans le lieu que choisira l'Éternel, ton Dieu. Et le matin, tu pourras t'en retourner et t'en aller vers tes tentes. Pendant six jours, tu mangeras des pains sans levain; et le septième jour, il y aura une assemblée solennelle en l'honneur de l'Éternel, ton Dieu: tu ne feras aucun ouvrage. Tu compteras sept semaines; dès que la faucille sera mise dans les blés, tu commenceras à compter sept semaines.</a:t>
            </a:r>
          </a:p>
        </p:txBody>
      </p:sp>
    </p:spTree>
    <p:extLst>
      <p:ext uri="{BB962C8B-B14F-4D97-AF65-F5344CB8AC3E}">
        <p14:creationId xmlns:p14="http://schemas.microsoft.com/office/powerpoint/2010/main" val="1516895347"/>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254280"/>
            <a:ext cx="8553982" cy="1477328"/>
          </a:xfrm>
          <a:prstGeom prst="rect">
            <a:avLst/>
          </a:prstGeom>
        </p:spPr>
        <p:txBody>
          <a:bodyPr wrap="square">
            <a:spAutoFit/>
          </a:bodyPr>
          <a:lstStyle/>
          <a:p>
            <a:pPr algn="just" rtl="1"/>
            <a:r>
              <a:rPr lang="ar-AE" sz="3000" dirty="0">
                <a:solidFill>
                  <a:prstClr val="white"/>
                </a:solidFill>
                <a:latin typeface="Arial" panose="020B0604020202020204" pitchFamily="34" charset="0"/>
              </a:rPr>
              <a:t>علي قدر ما تستطيع يدك. مما أعطاه لك وكالبركة التي باركها الرب ألهك وتفرح أمام الرب إلهك. أنت وابنك. وابنتك وعبدك. وأمتك واللاوي الذي في مدينتك والغريب واليتيم. والأرملة التي فيكم،</a:t>
            </a:r>
          </a:p>
        </p:txBody>
      </p:sp>
      <p:sp>
        <p:nvSpPr>
          <p:cNvPr id="7" name="Rectangle 6"/>
          <p:cNvSpPr/>
          <p:nvPr/>
        </p:nvSpPr>
        <p:spPr>
          <a:xfrm>
            <a:off x="179512" y="2067694"/>
            <a:ext cx="8813495" cy="2677656"/>
          </a:xfrm>
          <a:prstGeom prst="rect">
            <a:avLst/>
          </a:prstGeom>
        </p:spPr>
        <p:txBody>
          <a:bodyPr wrap="square">
            <a:spAutoFit/>
          </a:bodyPr>
          <a:lstStyle/>
          <a:p>
            <a:pPr algn="ctr"/>
            <a:r>
              <a:rPr lang="fr-FR" sz="2400" b="1" dirty="0">
                <a:solidFill>
                  <a:prstClr val="white"/>
                </a:solidFill>
                <a:latin typeface="Book Antiqua" pitchFamily="18" charset="0"/>
              </a:rPr>
              <a:t>Puis tu célébreras la fête des semaines, et tu feras des offrandes volontaires, selon les bénédictions que l'Éternel, ton Dieu, t'aura accordées. Tu te réjouiras devant l'Éternel, ton Dieu, dans le lieu que l'Éternel, ton Dieu, choisira pour y faire résider son nom, toi, ton fils et ta fille, ton serviteur et ta servante, le Lévite qui sera dans tes portes, et l'étranger, l'orphelin et la veuve qui seront au milieu de toi.</a:t>
            </a:r>
          </a:p>
        </p:txBody>
      </p:sp>
    </p:spTree>
    <p:extLst>
      <p:ext uri="{BB962C8B-B14F-4D97-AF65-F5344CB8AC3E}">
        <p14:creationId xmlns:p14="http://schemas.microsoft.com/office/powerpoint/2010/main" val="2796645750"/>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254280"/>
            <a:ext cx="8553982" cy="1938992"/>
          </a:xfrm>
          <a:prstGeom prst="rect">
            <a:avLst/>
          </a:prstGeom>
        </p:spPr>
        <p:txBody>
          <a:bodyPr wrap="square">
            <a:spAutoFit/>
          </a:bodyPr>
          <a:lstStyle/>
          <a:p>
            <a:pPr algn="just" rtl="1"/>
            <a:r>
              <a:rPr lang="ar-AE" sz="3000" dirty="0">
                <a:solidFill>
                  <a:prstClr val="white"/>
                </a:solidFill>
                <a:latin typeface="Arial" panose="020B0604020202020204" pitchFamily="34" charset="0"/>
              </a:rPr>
              <a:t>في الموضع الذي يختاره له الرب إلهك. ليدعي اسمه فيه. واذكر إنك كنت عبداً في أرض مصر واحفظ وأعمل كل الوصايا وكافة الأوامر. ورتب عيد </a:t>
            </a:r>
            <a:r>
              <a:rPr lang="ar-AE" sz="3000" dirty="0" err="1">
                <a:solidFill>
                  <a:prstClr val="white"/>
                </a:solidFill>
                <a:latin typeface="Arial" panose="020B0604020202020204" pitchFamily="34" charset="0"/>
              </a:rPr>
              <a:t>المظال</a:t>
            </a:r>
            <a:r>
              <a:rPr lang="ar-AE" sz="3000" dirty="0">
                <a:solidFill>
                  <a:prstClr val="white"/>
                </a:solidFill>
                <a:latin typeface="Arial" panose="020B0604020202020204" pitchFamily="34" charset="0"/>
              </a:rPr>
              <a:t> وأقمه سبعة أيام. عندما تجمع (أو تحمل) من بيدرك ومعصرتك. وتفرح في عيدك،</a:t>
            </a:r>
          </a:p>
        </p:txBody>
      </p:sp>
      <p:sp>
        <p:nvSpPr>
          <p:cNvPr id="7" name="Rectangle 6"/>
          <p:cNvSpPr/>
          <p:nvPr/>
        </p:nvSpPr>
        <p:spPr>
          <a:xfrm>
            <a:off x="179512" y="2301720"/>
            <a:ext cx="8813495" cy="1569660"/>
          </a:xfrm>
          <a:prstGeom prst="rect">
            <a:avLst/>
          </a:prstGeom>
        </p:spPr>
        <p:txBody>
          <a:bodyPr wrap="square">
            <a:spAutoFit/>
          </a:bodyPr>
          <a:lstStyle/>
          <a:p>
            <a:pPr algn="ctr"/>
            <a:r>
              <a:rPr lang="fr-FR" sz="2400" b="1" dirty="0">
                <a:solidFill>
                  <a:prstClr val="white"/>
                </a:solidFill>
                <a:latin typeface="Book Antiqua" pitchFamily="18" charset="0"/>
              </a:rPr>
              <a:t>Tu te souviendras que tu as été esclave en Égypte, et tu observeras et mettras ces lois en pratique. Tu célébreras la fête des tabernacles pendant sept jours, quand tu recueilleras le produit de ton aire et de ton pressoir.</a:t>
            </a:r>
          </a:p>
        </p:txBody>
      </p:sp>
    </p:spTree>
    <p:extLst>
      <p:ext uri="{BB962C8B-B14F-4D97-AF65-F5344CB8AC3E}">
        <p14:creationId xmlns:p14="http://schemas.microsoft.com/office/powerpoint/2010/main" val="3039364508"/>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254280"/>
            <a:ext cx="8553982" cy="1938992"/>
          </a:xfrm>
          <a:prstGeom prst="rect">
            <a:avLst/>
          </a:prstGeom>
        </p:spPr>
        <p:txBody>
          <a:bodyPr wrap="square">
            <a:spAutoFit/>
          </a:bodyPr>
          <a:lstStyle/>
          <a:p>
            <a:pPr algn="just" rtl="1"/>
            <a:r>
              <a:rPr lang="ar-AE" sz="3000" dirty="0">
                <a:solidFill>
                  <a:prstClr val="white"/>
                </a:solidFill>
                <a:latin typeface="Arial" panose="020B0604020202020204" pitchFamily="34" charset="0"/>
              </a:rPr>
              <a:t>أنت وأبنك وابنتك. وعبدك وامتك. واللاوي والغريب واليتيم والأرملة التي مدنك. سبعة أيام تعيد للرب إلهك. في المكان الذي يختاره الرب إلهك. فإذا باركك الرب إلهك في جميع غلاتك وفي سائر أعمال يديك فيكون لك الفرح</a:t>
            </a:r>
          </a:p>
        </p:txBody>
      </p:sp>
      <p:sp>
        <p:nvSpPr>
          <p:cNvPr id="7" name="Rectangle 6"/>
          <p:cNvSpPr/>
          <p:nvPr/>
        </p:nvSpPr>
        <p:spPr>
          <a:xfrm>
            <a:off x="179512" y="2139702"/>
            <a:ext cx="8813495" cy="2677656"/>
          </a:xfrm>
          <a:prstGeom prst="rect">
            <a:avLst/>
          </a:prstGeom>
        </p:spPr>
        <p:txBody>
          <a:bodyPr wrap="square">
            <a:spAutoFit/>
          </a:bodyPr>
          <a:lstStyle/>
          <a:p>
            <a:pPr algn="ctr"/>
            <a:r>
              <a:rPr lang="fr-FR" sz="2400" b="1" dirty="0">
                <a:solidFill>
                  <a:prstClr val="white"/>
                </a:solidFill>
                <a:latin typeface="Book Antiqua" pitchFamily="18" charset="0"/>
              </a:rPr>
              <a:t>Tu te réjouiras à cette fête, toi, ton fils et ta fille, ton serviteur et ta servante, et le Lévite, l'étranger, l'orphelin et la veuve qui seront dans tes portes. Tu célébreras la fête pendant sept jours en l'honneur de l'Éternel, ton Dieu, dans le lieu que choisira l'Éternel; car l'Éternel, ton Dieu, te bénira dans toutes tes récoltes et dans tout le travail de tes mains, et tu te livreras entièrement à la joie.</a:t>
            </a:r>
          </a:p>
        </p:txBody>
      </p:sp>
    </p:spTree>
    <p:extLst>
      <p:ext uri="{BB962C8B-B14F-4D97-AF65-F5344CB8AC3E}">
        <p14:creationId xmlns:p14="http://schemas.microsoft.com/office/powerpoint/2010/main" val="1618274746"/>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254280"/>
            <a:ext cx="8553982" cy="1938992"/>
          </a:xfrm>
          <a:prstGeom prst="rect">
            <a:avLst/>
          </a:prstGeom>
        </p:spPr>
        <p:txBody>
          <a:bodyPr wrap="square">
            <a:spAutoFit/>
          </a:bodyPr>
          <a:lstStyle/>
          <a:p>
            <a:pPr algn="just" rtl="1"/>
            <a:r>
              <a:rPr lang="ar-AE" sz="3000" dirty="0">
                <a:solidFill>
                  <a:prstClr val="white"/>
                </a:solidFill>
                <a:latin typeface="Arial" panose="020B0604020202020204" pitchFamily="34" charset="0"/>
              </a:rPr>
              <a:t>ثلاث مرات في السنة يحضر كل ذكر لك أمام الرب إلهك في المكان الذي يختاره الرب إلهك في عيد الفطير وعيد الأسابيع وعيد </a:t>
            </a:r>
            <a:r>
              <a:rPr lang="ar-AE" sz="3000" dirty="0" err="1">
                <a:solidFill>
                  <a:prstClr val="white"/>
                </a:solidFill>
                <a:latin typeface="Arial" panose="020B0604020202020204" pitchFamily="34" charset="0"/>
              </a:rPr>
              <a:t>المظال</a:t>
            </a:r>
            <a:r>
              <a:rPr lang="ar-AE" sz="3000" dirty="0">
                <a:solidFill>
                  <a:prstClr val="white"/>
                </a:solidFill>
                <a:latin typeface="Arial" panose="020B0604020202020204" pitchFamily="34" charset="0"/>
              </a:rPr>
              <a:t>. ولا تقف أمام الرب إلهك فارغاً. بل كل واحد فواحد كقوة أيديكم وكالبركة التي </a:t>
            </a:r>
            <a:r>
              <a:rPr lang="ar-AE" sz="3000" dirty="0" err="1">
                <a:solidFill>
                  <a:prstClr val="white"/>
                </a:solidFill>
                <a:latin typeface="Arial" panose="020B0604020202020204" pitchFamily="34" charset="0"/>
              </a:rPr>
              <a:t>أعطاكها</a:t>
            </a:r>
            <a:r>
              <a:rPr lang="ar-AE" sz="3000" dirty="0">
                <a:solidFill>
                  <a:prstClr val="white"/>
                </a:solidFill>
                <a:latin typeface="Arial" panose="020B0604020202020204" pitchFamily="34" charset="0"/>
              </a:rPr>
              <a:t> الرب إليك.</a:t>
            </a:r>
          </a:p>
        </p:txBody>
      </p:sp>
      <p:sp>
        <p:nvSpPr>
          <p:cNvPr id="7" name="Rectangle 6"/>
          <p:cNvSpPr/>
          <p:nvPr/>
        </p:nvSpPr>
        <p:spPr>
          <a:xfrm>
            <a:off x="179512" y="2139702"/>
            <a:ext cx="8813495" cy="2677656"/>
          </a:xfrm>
          <a:prstGeom prst="rect">
            <a:avLst/>
          </a:prstGeom>
        </p:spPr>
        <p:txBody>
          <a:bodyPr wrap="square">
            <a:spAutoFit/>
          </a:bodyPr>
          <a:lstStyle/>
          <a:p>
            <a:pPr algn="ctr"/>
            <a:r>
              <a:rPr lang="fr-FR" sz="2400" b="1" dirty="0">
                <a:solidFill>
                  <a:prstClr val="white"/>
                </a:solidFill>
                <a:latin typeface="Book Antiqua" pitchFamily="18" charset="0"/>
              </a:rPr>
              <a:t>Trois fois par année, tous les mâles d'entre vous se présenteront devant l'Éternel, ton Dieu, dans le lieu qu'il choisira: à la fête des pains sans levain, à la fête des semaines, et à la fête des tabernacles. On ne paraîtra point devant l'Éternel les mains vides. Chacun donnera ce qu'il pourra, selon les bénédictions que l'Éternel, ton Dieu, lui aura accordées.</a:t>
            </a:r>
          </a:p>
        </p:txBody>
      </p:sp>
    </p:spTree>
    <p:extLst>
      <p:ext uri="{BB962C8B-B14F-4D97-AF65-F5344CB8AC3E}">
        <p14:creationId xmlns:p14="http://schemas.microsoft.com/office/powerpoint/2010/main" val="1801290516"/>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254280"/>
            <a:ext cx="8553982" cy="1938992"/>
          </a:xfrm>
          <a:prstGeom prst="rect">
            <a:avLst/>
          </a:prstGeom>
        </p:spPr>
        <p:txBody>
          <a:bodyPr wrap="square">
            <a:spAutoFit/>
          </a:bodyPr>
          <a:lstStyle/>
          <a:p>
            <a:pPr algn="just" rtl="1"/>
            <a:r>
              <a:rPr lang="ar-AE" sz="3000" dirty="0">
                <a:solidFill>
                  <a:prstClr val="white"/>
                </a:solidFill>
                <a:latin typeface="Arial" panose="020B0604020202020204" pitchFamily="34" charset="0"/>
              </a:rPr>
              <a:t>أجعل لك قضاة وكتبة وقواداً بالتعليم تقيمهم عليك في جميع مدنك التي يعطيك الرب إلهك حسب قبائلك.</a:t>
            </a:r>
            <a:endParaRPr lang="fr-FR" sz="3000" dirty="0">
              <a:solidFill>
                <a:prstClr val="white"/>
              </a:solidFill>
              <a:latin typeface="Arial" panose="020B0604020202020204" pitchFamily="34" charset="0"/>
            </a:endParaRPr>
          </a:p>
          <a:p>
            <a:pPr algn="just" rtl="1"/>
            <a:endParaRPr lang="fr-FR" sz="3000" dirty="0">
              <a:solidFill>
                <a:prstClr val="white"/>
              </a:solidFill>
              <a:latin typeface="Arial" panose="020B0604020202020204" pitchFamily="34" charset="0"/>
            </a:endParaRPr>
          </a:p>
          <a:p>
            <a:pPr algn="just" rtl="1"/>
            <a:r>
              <a:rPr lang="ar-AE" sz="3000" i="1" dirty="0">
                <a:solidFill>
                  <a:prstClr val="white"/>
                </a:solidFill>
                <a:latin typeface="Arial" panose="020B0604020202020204" pitchFamily="34" charset="0"/>
              </a:rPr>
              <a:t>مجداً للثالوث الأقدس إلهنا إلي الأبد</a:t>
            </a:r>
          </a:p>
        </p:txBody>
      </p:sp>
      <p:sp>
        <p:nvSpPr>
          <p:cNvPr id="7" name="Rectangle 6"/>
          <p:cNvSpPr/>
          <p:nvPr/>
        </p:nvSpPr>
        <p:spPr>
          <a:xfrm>
            <a:off x="179512" y="2301720"/>
            <a:ext cx="8813495" cy="1938992"/>
          </a:xfrm>
          <a:prstGeom prst="rect">
            <a:avLst/>
          </a:prstGeom>
        </p:spPr>
        <p:txBody>
          <a:bodyPr wrap="square">
            <a:spAutoFit/>
          </a:bodyPr>
          <a:lstStyle/>
          <a:p>
            <a:pPr algn="ctr"/>
            <a:r>
              <a:rPr lang="fr-FR" sz="2400" b="1" dirty="0">
                <a:solidFill>
                  <a:prstClr val="white"/>
                </a:solidFill>
                <a:latin typeface="Book Antiqua" pitchFamily="18" charset="0"/>
              </a:rPr>
              <a:t>Tu établiras des juges et des magistrats dans toutes les villes que l'Éternel, ton Dieu, te donne, selon tes tribus; et ils jugeront Le peuple : avec justice.</a:t>
            </a:r>
          </a:p>
          <a:p>
            <a:pPr algn="ctr"/>
            <a:endParaRPr lang="fr-FR" sz="2400" b="1" dirty="0">
              <a:solidFill>
                <a:prstClr val="white"/>
              </a:solidFill>
              <a:latin typeface="Book Antiqua" pitchFamily="18" charset="0"/>
            </a:endParaRPr>
          </a:p>
          <a:p>
            <a:pPr algn="ctr"/>
            <a:r>
              <a:rPr lang="fr-FR" sz="2400" b="1" i="1" dirty="0">
                <a:solidFill>
                  <a:prstClr val="white"/>
                </a:solidFill>
                <a:latin typeface="Book Antiqua" pitchFamily="18" charset="0"/>
              </a:rPr>
              <a:t>Gloire soit à la Sainte Trinité éternellement Amen</a:t>
            </a:r>
          </a:p>
        </p:txBody>
      </p:sp>
    </p:spTree>
    <p:extLst>
      <p:ext uri="{BB962C8B-B14F-4D97-AF65-F5344CB8AC3E}">
        <p14:creationId xmlns:p14="http://schemas.microsoft.com/office/powerpoint/2010/main" val="2732037495"/>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48064" y="57422"/>
            <a:ext cx="3873462" cy="2908489"/>
          </a:xfrm>
          <a:prstGeom prst="rect">
            <a:avLst/>
          </a:prstGeom>
        </p:spPr>
        <p:txBody>
          <a:bodyPr wrap="square">
            <a:spAutoFit/>
          </a:bodyPr>
          <a:lstStyle/>
          <a:p>
            <a:pPr algn="ctr" rtl="1"/>
            <a:r>
              <a:rPr lang="ar-EG" sz="3200" i="1" u="sng" dirty="0">
                <a:solidFill>
                  <a:prstClr val="white"/>
                </a:solidFill>
                <a:latin typeface="Arial" panose="020B0604020202020204" pitchFamily="34" charset="0"/>
              </a:rPr>
              <a:t>الشعب :</a:t>
            </a:r>
            <a:endParaRPr lang="fr-FR" sz="3200" i="1" u="sng" dirty="0">
              <a:solidFill>
                <a:prstClr val="white"/>
              </a:solidFill>
              <a:latin typeface="Arial" panose="020B0604020202020204" pitchFamily="34" charset="0"/>
            </a:endParaRPr>
          </a:p>
          <a:p>
            <a:pPr algn="just" rtl="1"/>
            <a:r>
              <a:rPr lang="ar-AE" sz="3600" dirty="0">
                <a:solidFill>
                  <a:prstClr val="white"/>
                </a:solidFill>
                <a:latin typeface="Arial" panose="020B0604020202020204" pitchFamily="34" charset="0"/>
              </a:rPr>
              <a:t>نسجد لك أيها المسيح مع أبيك الصالح والروح القدس لأنك</a:t>
            </a:r>
            <a:r>
              <a:rPr lang="fr-FR" sz="3600" dirty="0">
                <a:solidFill>
                  <a:prstClr val="white"/>
                </a:solidFill>
                <a:latin typeface="Arial" panose="020B0604020202020204" pitchFamily="34" charset="0"/>
              </a:rPr>
              <a:t> </a:t>
            </a:r>
            <a:r>
              <a:rPr lang="ar-AE" sz="3600" dirty="0">
                <a:solidFill>
                  <a:prstClr val="white"/>
                </a:solidFill>
                <a:latin typeface="Arial" panose="020B0604020202020204" pitchFamily="34" charset="0"/>
              </a:rPr>
              <a:t>أتيتَ وخلصتنا.</a:t>
            </a:r>
            <a:endParaRPr lang="fr-FR" sz="3600" dirty="0">
              <a:solidFill>
                <a:prstClr val="white"/>
              </a:solidFill>
              <a:latin typeface="Arial" panose="020B0604020202020204" pitchFamily="34" charset="0"/>
            </a:endParaRPr>
          </a:p>
        </p:txBody>
      </p:sp>
      <p:sp>
        <p:nvSpPr>
          <p:cNvPr id="6" name="Rectangle 5"/>
          <p:cNvSpPr/>
          <p:nvPr/>
        </p:nvSpPr>
        <p:spPr>
          <a:xfrm>
            <a:off x="323528" y="51470"/>
            <a:ext cx="4680520" cy="2246769"/>
          </a:xfrm>
          <a:prstGeom prst="rect">
            <a:avLst/>
          </a:prstGeom>
        </p:spPr>
        <p:txBody>
          <a:bodyPr wrap="square">
            <a:spAutoFit/>
          </a:bodyPr>
          <a:lstStyle/>
          <a:p>
            <a:pPr algn="ctr"/>
            <a:r>
              <a:rPr lang="pt-BR" sz="2400" i="1" u="sng" dirty="0">
                <a:solidFill>
                  <a:prstClr val="white"/>
                </a:solidFill>
                <a:latin typeface="CS Avva Shenouda" pitchFamily="34" charset="0"/>
              </a:rPr>
              <a:t>Pilaoc </a:t>
            </a:r>
            <a:r>
              <a:rPr lang="pt-BR" sz="2800" i="1" u="sng" dirty="0">
                <a:solidFill>
                  <a:prstClr val="white"/>
                </a:solidFill>
                <a:latin typeface="CS Avva Shenouda" pitchFamily="34" charset="0"/>
              </a:rPr>
              <a:t>@</a:t>
            </a:r>
          </a:p>
          <a:p>
            <a:pPr algn="just"/>
            <a:r>
              <a:rPr lang="pt-BR" sz="2800" dirty="0">
                <a:solidFill>
                  <a:prstClr val="white"/>
                </a:solidFill>
                <a:latin typeface="CS Avva Shenouda" pitchFamily="34" charset="0"/>
              </a:rPr>
              <a:t>Tenouwst `mmok `w P=,c @ nem Pekiwt `n`aga;oc @ nem Pi=p=na =e=;=u @ je </a:t>
            </a:r>
            <a:r>
              <a:rPr lang="es-ES" sz="2800" dirty="0" err="1">
                <a:solidFill>
                  <a:prstClr val="white"/>
                </a:solidFill>
                <a:latin typeface="CS Avva Shenouda" pitchFamily="34" charset="0"/>
              </a:rPr>
              <a:t>ak`i</a:t>
            </a:r>
            <a:r>
              <a:rPr lang="es-ES" sz="2800" dirty="0">
                <a:solidFill>
                  <a:prstClr val="white"/>
                </a:solidFill>
                <a:latin typeface="CS Avva Shenouda" pitchFamily="34" charset="0"/>
              </a:rPr>
              <a:t> </a:t>
            </a:r>
            <a:r>
              <a:rPr lang="pt-BR" sz="2800" dirty="0">
                <a:solidFill>
                  <a:prstClr val="white"/>
                </a:solidFill>
                <a:latin typeface="CS Avva Shenouda" pitchFamily="34" charset="0"/>
              </a:rPr>
              <a:t>akcw] `mmon</a:t>
            </a:r>
            <a:endParaRPr lang="fr-FR" sz="2800" dirty="0">
              <a:solidFill>
                <a:prstClr val="white"/>
              </a:solidFill>
              <a:latin typeface="CS Avva Shenouda" pitchFamily="34" charset="0"/>
            </a:endParaRPr>
          </a:p>
        </p:txBody>
      </p:sp>
      <p:sp>
        <p:nvSpPr>
          <p:cNvPr id="7" name="Rectangle 6"/>
          <p:cNvSpPr/>
          <p:nvPr/>
        </p:nvSpPr>
        <p:spPr>
          <a:xfrm>
            <a:off x="899592" y="2535746"/>
            <a:ext cx="7560840" cy="2185214"/>
          </a:xfrm>
          <a:prstGeom prst="rect">
            <a:avLst/>
          </a:prstGeom>
        </p:spPr>
        <p:txBody>
          <a:bodyPr wrap="square">
            <a:spAutoFit/>
          </a:bodyPr>
          <a:lstStyle/>
          <a:p>
            <a:pPr algn="ctr"/>
            <a:r>
              <a:rPr lang="fr-FR" sz="2400" b="1" i="1" u="sng" dirty="0">
                <a:solidFill>
                  <a:prstClr val="white"/>
                </a:solidFill>
                <a:latin typeface="Book Antiqua" pitchFamily="18" charset="0"/>
              </a:rPr>
              <a:t>L’assemblée :</a:t>
            </a:r>
          </a:p>
          <a:p>
            <a:pPr algn="ctr"/>
            <a:r>
              <a:rPr lang="fr-FR" sz="2800" b="1" dirty="0">
                <a:solidFill>
                  <a:prstClr val="white"/>
                </a:solidFill>
                <a:latin typeface="Book Antiqua" pitchFamily="18" charset="0"/>
              </a:rPr>
              <a:t>Nous T'adorons ô Christ, </a:t>
            </a:r>
          </a:p>
          <a:p>
            <a:pPr algn="ctr"/>
            <a:r>
              <a:rPr lang="fr-FR" sz="2800" b="1" dirty="0">
                <a:solidFill>
                  <a:prstClr val="white"/>
                </a:solidFill>
                <a:latin typeface="Book Antiqua" pitchFamily="18" charset="0"/>
              </a:rPr>
              <a:t>avec Ton Père très bon </a:t>
            </a:r>
          </a:p>
          <a:p>
            <a:pPr algn="ctr"/>
            <a:r>
              <a:rPr lang="fr-FR" sz="2800" b="1" dirty="0">
                <a:solidFill>
                  <a:prstClr val="white"/>
                </a:solidFill>
                <a:latin typeface="Book Antiqua" pitchFamily="18" charset="0"/>
              </a:rPr>
              <a:t>et le Saint-Esprit, </a:t>
            </a:r>
          </a:p>
          <a:p>
            <a:pPr algn="ctr"/>
            <a:r>
              <a:rPr lang="fr-FR" sz="2800" b="1" dirty="0">
                <a:solidFill>
                  <a:prstClr val="white"/>
                </a:solidFill>
                <a:latin typeface="Book Antiqua" pitchFamily="18" charset="0"/>
              </a:rPr>
              <a:t>car Tu vins et nous sauvas.</a:t>
            </a:r>
          </a:p>
        </p:txBody>
      </p:sp>
      <p:sp>
        <p:nvSpPr>
          <p:cNvPr id="2" name="Text Box 20">
            <a:hlinkClick r:id="rId2" action="ppaction://hlinksldjump"/>
            <a:extLst>
              <a:ext uri="{FF2B5EF4-FFF2-40B4-BE49-F238E27FC236}">
                <a16:creationId xmlns:a16="http://schemas.microsoft.com/office/drawing/2014/main" id="{5992934B-7B96-981B-A750-C885ADAE39B6}"/>
              </a:ext>
            </a:extLst>
          </p:cNvPr>
          <p:cNvSpPr txBox="1">
            <a:spLocks noChangeArrowheads="1"/>
          </p:cNvSpPr>
          <p:nvPr/>
        </p:nvSpPr>
        <p:spPr bwMode="auto">
          <a:xfrm>
            <a:off x="7380312" y="4422534"/>
            <a:ext cx="1742584" cy="707886"/>
          </a:xfrm>
          <a:prstGeom prst="rect">
            <a:avLst/>
          </a:prstGeom>
          <a:solidFill>
            <a:srgbClr val="800000"/>
          </a:solidFill>
          <a:ln w="57150" cmpd="thickThin">
            <a:solidFill>
              <a:srgbClr val="FFFFFF"/>
            </a:solidFill>
            <a:miter lim="800000"/>
            <a:headEnd/>
            <a:tailEnd/>
          </a:ln>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err="1">
                <a:ln>
                  <a:noFill/>
                </a:ln>
                <a:solidFill>
                  <a:srgbClr val="FFFFFF"/>
                </a:solidFill>
                <a:effectLst/>
                <a:uLnTx/>
                <a:uFillTx/>
                <a:latin typeface="Coptic1" pitchFamily="2" charset="0"/>
                <a:cs typeface="Arial" charset="0"/>
              </a:rPr>
              <a:t>Pih~mot</a:t>
            </a:r>
            <a:r>
              <a:rPr kumimoji="0" lang="en-US" sz="2000" b="0" i="0" u="none" strike="noStrike" kern="0" cap="none" spc="0" normalizeH="0" baseline="0" noProof="0" dirty="0">
                <a:ln>
                  <a:noFill/>
                </a:ln>
                <a:solidFill>
                  <a:srgbClr val="FFFFFF"/>
                </a:solidFill>
                <a:effectLst/>
                <a:uLnTx/>
                <a:uFillTx/>
                <a:latin typeface="Coptic1" pitchFamily="2" charset="0"/>
                <a:cs typeface="Arial" charset="0"/>
              </a:rPr>
              <a:t> gar</a:t>
            </a:r>
            <a:endParaRPr kumimoji="0" lang="en-CA" sz="2000" b="0" i="0" u="none" strike="noStrike" kern="0" cap="none" spc="0" normalizeH="0" baseline="0" noProof="0" dirty="0">
              <a:ln>
                <a:noFill/>
              </a:ln>
              <a:solidFill>
                <a:srgbClr val="FFFFFF"/>
              </a:solidFill>
              <a:effectLst/>
              <a:uLnTx/>
              <a:uFillTx/>
              <a:latin typeface="Arial" charset="0"/>
              <a:cs typeface="Arial"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ar-EG" sz="2000" b="0" i="0" u="none" strike="noStrike" kern="0" cap="none" spc="0" normalizeH="0" baseline="0" noProof="0" dirty="0" err="1">
                <a:ln>
                  <a:noFill/>
                </a:ln>
                <a:solidFill>
                  <a:srgbClr val="FFFFFF"/>
                </a:solidFill>
                <a:effectLst/>
                <a:uLnTx/>
                <a:uFillTx/>
                <a:latin typeface="Arial" charset="0"/>
              </a:rPr>
              <a:t>بى</a:t>
            </a:r>
            <a:r>
              <a:rPr kumimoji="0" lang="ar-EG" sz="2000" b="0" i="0" u="none" strike="noStrike" kern="0" cap="none" spc="0" normalizeH="0" baseline="0" noProof="0" dirty="0">
                <a:ln>
                  <a:noFill/>
                </a:ln>
                <a:solidFill>
                  <a:srgbClr val="FFFFFF"/>
                </a:solidFill>
                <a:effectLst/>
                <a:uLnTx/>
                <a:uFillTx/>
                <a:latin typeface="Arial" charset="0"/>
              </a:rPr>
              <a:t> </a:t>
            </a:r>
            <a:r>
              <a:rPr kumimoji="0" lang="ar-EG" sz="2000" b="0" i="0" u="none" strike="noStrike" kern="0" cap="none" spc="0" normalizeH="0" baseline="0" noProof="0" dirty="0" err="1">
                <a:ln>
                  <a:noFill/>
                </a:ln>
                <a:solidFill>
                  <a:srgbClr val="FFFFFF"/>
                </a:solidFill>
                <a:effectLst/>
                <a:uLnTx/>
                <a:uFillTx/>
                <a:latin typeface="Arial" charset="0"/>
              </a:rPr>
              <a:t>اهموت</a:t>
            </a:r>
            <a:r>
              <a:rPr kumimoji="0" lang="ar-EG" sz="2000" b="0" i="0" u="none" strike="noStrike" kern="0" cap="none" spc="0" normalizeH="0" baseline="0" noProof="0" dirty="0">
                <a:ln>
                  <a:noFill/>
                </a:ln>
                <a:solidFill>
                  <a:srgbClr val="FFFFFF"/>
                </a:solidFill>
                <a:effectLst/>
                <a:uLnTx/>
                <a:uFillTx/>
                <a:latin typeface="Arial" charset="0"/>
              </a:rPr>
              <a:t> غار</a:t>
            </a:r>
            <a:endParaRPr kumimoji="0" lang="en-CA" sz="2000" b="0" i="0" u="none" strike="noStrike" kern="0" cap="none" spc="0" normalizeH="0" baseline="0" noProof="0" dirty="0">
              <a:ln>
                <a:noFill/>
              </a:ln>
              <a:solidFill>
                <a:srgbClr val="FFFFFF"/>
              </a:solidFill>
              <a:effectLst/>
              <a:uLnTx/>
              <a:uFillTx/>
              <a:latin typeface="Arial" charset="0"/>
              <a:cs typeface="Arial" charset="0"/>
            </a:endParaRPr>
          </a:p>
        </p:txBody>
      </p:sp>
    </p:spTree>
    <p:extLst>
      <p:ext uri="{BB962C8B-B14F-4D97-AF65-F5344CB8AC3E}">
        <p14:creationId xmlns:p14="http://schemas.microsoft.com/office/powerpoint/2010/main" val="2792512953"/>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99592" y="627534"/>
            <a:ext cx="7560840" cy="4031873"/>
          </a:xfrm>
          <a:prstGeom prst="rect">
            <a:avLst/>
          </a:prstGeom>
        </p:spPr>
        <p:txBody>
          <a:bodyPr wrap="square">
            <a:spAutoFit/>
          </a:bodyPr>
          <a:lstStyle/>
          <a:p>
            <a:pPr algn="ctr"/>
            <a:r>
              <a:rPr lang="fr-FR" sz="3200" b="1" dirty="0">
                <a:solidFill>
                  <a:prstClr val="white"/>
                </a:solidFill>
                <a:latin typeface="Book Antiqua" pitchFamily="18" charset="0"/>
              </a:rPr>
              <a:t>Lecture du la 1ère Epître de Saint Paul aux Corinthiens, que sa bénédiction soit avec nous tous Amen. </a:t>
            </a:r>
          </a:p>
          <a:p>
            <a:pPr algn="ctr"/>
            <a:r>
              <a:rPr lang="fr-FR" sz="3200" b="1" dirty="0">
                <a:solidFill>
                  <a:prstClr val="white"/>
                </a:solidFill>
                <a:latin typeface="Book Antiqua" pitchFamily="18" charset="0"/>
              </a:rPr>
              <a:t>(1 Cor. 14:18-40)</a:t>
            </a:r>
          </a:p>
          <a:p>
            <a:pPr algn="ctr"/>
            <a:endParaRPr lang="de-DE" sz="3200" b="1" dirty="0">
              <a:solidFill>
                <a:prstClr val="white"/>
              </a:solidFill>
              <a:latin typeface="Book Antiqua" pitchFamily="18" charset="0"/>
            </a:endParaRPr>
          </a:p>
          <a:p>
            <a:pPr algn="ctr"/>
            <a:r>
              <a:rPr lang="ar-EG" sz="3200" b="1" dirty="0">
                <a:solidFill>
                  <a:prstClr val="white"/>
                </a:solidFill>
                <a:latin typeface="Book Antiqua" pitchFamily="18" charset="0"/>
              </a:rPr>
              <a:t>فصل من رسالة معلمنا بولس الرسول إلى أهلِ </a:t>
            </a:r>
            <a:r>
              <a:rPr lang="ar-EG" sz="3200" b="1" dirty="0" err="1">
                <a:solidFill>
                  <a:prstClr val="white"/>
                </a:solidFill>
                <a:latin typeface="Book Antiqua" pitchFamily="18" charset="0"/>
              </a:rPr>
              <a:t>كورنثوس</a:t>
            </a:r>
            <a:r>
              <a:rPr lang="ar-EG" sz="3200" b="1" dirty="0">
                <a:solidFill>
                  <a:prstClr val="white"/>
                </a:solidFill>
                <a:latin typeface="Book Antiqua" pitchFamily="18" charset="0"/>
              </a:rPr>
              <a:t> بركته علينا أمين. </a:t>
            </a:r>
          </a:p>
          <a:p>
            <a:pPr algn="ctr"/>
            <a:r>
              <a:rPr lang="ar-EG" sz="3200" b="1" dirty="0">
                <a:solidFill>
                  <a:prstClr val="white"/>
                </a:solidFill>
                <a:latin typeface="Book Antiqua" pitchFamily="18" charset="0"/>
              </a:rPr>
              <a:t>(14 : 18-40)</a:t>
            </a:r>
          </a:p>
        </p:txBody>
      </p:sp>
    </p:spTree>
    <p:extLst>
      <p:ext uri="{BB962C8B-B14F-4D97-AF65-F5344CB8AC3E}">
        <p14:creationId xmlns:p14="http://schemas.microsoft.com/office/powerpoint/2010/main" val="2876350565"/>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141480"/>
            <a:ext cx="8553982" cy="2246769"/>
          </a:xfrm>
          <a:prstGeom prst="rect">
            <a:avLst/>
          </a:prstGeom>
        </p:spPr>
        <p:txBody>
          <a:bodyPr wrap="square">
            <a:spAutoFit/>
          </a:bodyPr>
          <a:lstStyle/>
          <a:p>
            <a:pPr algn="just" rtl="1"/>
            <a:r>
              <a:rPr lang="ar-AE" sz="2800" dirty="0">
                <a:solidFill>
                  <a:prstClr val="white"/>
                </a:solidFill>
                <a:latin typeface="Arial" panose="020B0604020202020204" pitchFamily="34" charset="0"/>
              </a:rPr>
              <a:t>وأنا اشكر إلهي لأني أنطق بلسان أكثر (أفضل) من جميعكم،</a:t>
            </a:r>
          </a:p>
          <a:p>
            <a:pPr algn="just" rtl="1"/>
            <a:r>
              <a:rPr lang="ar-AE" sz="2800" dirty="0">
                <a:solidFill>
                  <a:prstClr val="white"/>
                </a:solidFill>
                <a:latin typeface="Arial" panose="020B0604020202020204" pitchFamily="34" charset="0"/>
              </a:rPr>
              <a:t>بل أريد أن أقول خمس كلمات بفهمي في الكنيسة لأعظ قوماً آخرين أفضل من ربوات كلام باللسان. يا إخوتي لا تكونوا أطفالاً في آرائكم بل كونوا أطفالاً في الشر، وأما في أفهامكم فكونوا كاملين. لأنه مكتوب في الناموس أني بذوي ألسنة اخرى </a:t>
            </a:r>
            <a:r>
              <a:rPr lang="ar-AE" sz="2800" dirty="0" err="1">
                <a:solidFill>
                  <a:prstClr val="white"/>
                </a:solidFill>
                <a:latin typeface="Arial" panose="020B0604020202020204" pitchFamily="34" charset="0"/>
              </a:rPr>
              <a:t>وشفاة</a:t>
            </a:r>
            <a:r>
              <a:rPr lang="ar-AE" sz="2800" dirty="0">
                <a:solidFill>
                  <a:prstClr val="white"/>
                </a:solidFill>
                <a:latin typeface="Arial" panose="020B0604020202020204" pitchFamily="34" charset="0"/>
              </a:rPr>
              <a:t> اخري سأكلم هذا الشعب :.</a:t>
            </a:r>
          </a:p>
        </p:txBody>
      </p:sp>
      <p:sp>
        <p:nvSpPr>
          <p:cNvPr id="7" name="Rectangle 6"/>
          <p:cNvSpPr/>
          <p:nvPr/>
        </p:nvSpPr>
        <p:spPr>
          <a:xfrm>
            <a:off x="179512" y="2554761"/>
            <a:ext cx="8813495" cy="2246769"/>
          </a:xfrm>
          <a:prstGeom prst="rect">
            <a:avLst/>
          </a:prstGeom>
        </p:spPr>
        <p:txBody>
          <a:bodyPr wrap="square">
            <a:spAutoFit/>
          </a:bodyPr>
          <a:lstStyle/>
          <a:p>
            <a:pPr algn="ctr"/>
            <a:r>
              <a:rPr lang="fr-FR" sz="2000" b="1" dirty="0">
                <a:solidFill>
                  <a:prstClr val="white"/>
                </a:solidFill>
                <a:latin typeface="Book Antiqua" pitchFamily="18" charset="0"/>
              </a:rPr>
              <a:t>Je rends grâces à Dieu de ce que je parle en langue plus que vous tous; mais, dans l'Église, j'aime mieux dire cinq paroles avec mon intelligence, afin d'instruire aussi les autres, que dix mille paroles en langue. Frères, ne soyez pas des enfants sous le rapport du jugement; mais pour la malice, soyez enfants, et, à l'égard du jugement, soyez des hommes faits. Il est écrit dans la loi: C'est par des hommes d'une autre langue Et par des lèvres d'étrangers que je parlerai à ce peuple,</a:t>
            </a:r>
          </a:p>
        </p:txBody>
      </p:sp>
    </p:spTree>
    <p:extLst>
      <p:ext uri="{BB962C8B-B14F-4D97-AF65-F5344CB8AC3E}">
        <p14:creationId xmlns:p14="http://schemas.microsoft.com/office/powerpoint/2010/main" val="2869201252"/>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123478"/>
            <a:ext cx="8553982" cy="2062103"/>
          </a:xfrm>
          <a:prstGeom prst="rect">
            <a:avLst/>
          </a:prstGeom>
        </p:spPr>
        <p:txBody>
          <a:bodyPr wrap="square">
            <a:spAutoFit/>
          </a:bodyPr>
          <a:lstStyle/>
          <a:p>
            <a:pPr algn="just" rtl="1"/>
            <a:r>
              <a:rPr lang="ar-AE" sz="3200" dirty="0">
                <a:solidFill>
                  <a:prstClr val="white"/>
                </a:solidFill>
                <a:latin typeface="Arial" panose="020B0604020202020204" pitchFamily="34" charset="0"/>
              </a:rPr>
              <a:t>وهكذا أيضاً لم يسمعوا مني بقول الرب. فالألسنة فليست موضوعة علامة للمؤمنين بل لغير المؤمنين </a:t>
            </a:r>
            <a:r>
              <a:rPr lang="ar-AE" sz="3200" dirty="0" err="1">
                <a:solidFill>
                  <a:prstClr val="white"/>
                </a:solidFill>
                <a:latin typeface="Arial" panose="020B0604020202020204" pitchFamily="34" charset="0"/>
              </a:rPr>
              <a:t>فاما</a:t>
            </a:r>
            <a:r>
              <a:rPr lang="ar-AE" sz="3200" dirty="0">
                <a:solidFill>
                  <a:prstClr val="white"/>
                </a:solidFill>
                <a:latin typeface="Arial" panose="020B0604020202020204" pitchFamily="34" charset="0"/>
              </a:rPr>
              <a:t> النبوات فليست لغير المؤمنين، بل للمؤمنين. فان اجتمعت الكنيسة كلها في مكان واحد، وكان الجميع يتكلمون بألسنة. فدخل عاميون أو غير مؤمنين</a:t>
            </a:r>
          </a:p>
        </p:txBody>
      </p:sp>
      <p:sp>
        <p:nvSpPr>
          <p:cNvPr id="7" name="Rectangle 6"/>
          <p:cNvSpPr/>
          <p:nvPr/>
        </p:nvSpPr>
        <p:spPr>
          <a:xfrm>
            <a:off x="179512" y="2147684"/>
            <a:ext cx="8813495" cy="2677656"/>
          </a:xfrm>
          <a:prstGeom prst="rect">
            <a:avLst/>
          </a:prstGeom>
        </p:spPr>
        <p:txBody>
          <a:bodyPr wrap="square">
            <a:spAutoFit/>
          </a:bodyPr>
          <a:lstStyle/>
          <a:p>
            <a:pPr algn="ctr"/>
            <a:r>
              <a:rPr lang="fr-FR" sz="2400" b="1" dirty="0">
                <a:solidFill>
                  <a:prstClr val="white"/>
                </a:solidFill>
                <a:latin typeface="Book Antiqua" pitchFamily="18" charset="0"/>
              </a:rPr>
              <a:t>Et ils ne m'écouteront pas même ainsi, dit le Seigneur. Par conséquent, les langues sont un signe, non pour les croyants, mais pour les non-croyants; la prophétie, au contraire, est un signe, non pour les non-croyants, mais pour les croyants. Si donc, dans une assemblée de l'Église entière, tous parlent en langues, et qu'il survienne des hommes du peuple ou des non-croyants,</a:t>
            </a:r>
          </a:p>
        </p:txBody>
      </p:sp>
    </p:spTree>
    <p:extLst>
      <p:ext uri="{BB962C8B-B14F-4D97-AF65-F5344CB8AC3E}">
        <p14:creationId xmlns:p14="http://schemas.microsoft.com/office/powerpoint/2010/main" val="5927817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6194" name="Group 2"/>
          <p:cNvGraphicFramePr>
            <a:graphicFrameLocks noGrp="1"/>
          </p:cNvGraphicFramePr>
          <p:nvPr>
            <p:ph/>
            <p:extLst>
              <p:ext uri="{D42A27DB-BD31-4B8C-83A1-F6EECF244321}">
                <p14:modId xmlns:p14="http://schemas.microsoft.com/office/powerpoint/2010/main" val="4287687828"/>
              </p:ext>
            </p:extLst>
          </p:nvPr>
        </p:nvGraphicFramePr>
        <p:xfrm>
          <a:off x="0" y="0"/>
          <a:ext cx="9143999" cy="5189220"/>
        </p:xfrm>
        <a:graphic>
          <a:graphicData uri="http://schemas.openxmlformats.org/drawingml/2006/table">
            <a:tbl>
              <a:tblPr/>
              <a:tblGrid>
                <a:gridCol w="3410262">
                  <a:extLst>
                    <a:ext uri="{9D8B030D-6E8A-4147-A177-3AD203B41FA5}">
                      <a16:colId xmlns:a16="http://schemas.microsoft.com/office/drawing/2014/main" val="20000"/>
                    </a:ext>
                  </a:extLst>
                </a:gridCol>
                <a:gridCol w="3162925">
                  <a:extLst>
                    <a:ext uri="{9D8B030D-6E8A-4147-A177-3AD203B41FA5}">
                      <a16:colId xmlns:a16="http://schemas.microsoft.com/office/drawing/2014/main" val="20001"/>
                    </a:ext>
                  </a:extLst>
                </a:gridCol>
                <a:gridCol w="2570812">
                  <a:extLst>
                    <a:ext uri="{9D8B030D-6E8A-4147-A177-3AD203B41FA5}">
                      <a16:colId xmlns:a16="http://schemas.microsoft.com/office/drawing/2014/main" val="825199505"/>
                    </a:ext>
                  </a:extLst>
                </a:gridCol>
              </a:tblGrid>
              <a:tr h="264375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lang="fr-FR" sz="1900" b="0" i="0" kern="1200" dirty="0">
                          <a:solidFill>
                            <a:schemeClr val="bg1"/>
                          </a:solidFill>
                          <a:effectLst/>
                          <a:latin typeface="Coptic1" pitchFamily="2" charset="0"/>
                          <a:ea typeface="+mn-ea"/>
                          <a:cs typeface="+mn-cs"/>
                        </a:rPr>
                        <a:t>Je </a:t>
                      </a:r>
                      <a:r>
                        <a:rPr lang="fr-FR" sz="1900" b="0" i="0" kern="1200" dirty="0" err="1">
                          <a:solidFill>
                            <a:schemeClr val="bg1"/>
                          </a:solidFill>
                          <a:effectLst/>
                          <a:latin typeface="Coptic1" pitchFamily="2" charset="0"/>
                          <a:ea typeface="+mn-ea"/>
                          <a:cs typeface="+mn-cs"/>
                        </a:rPr>
                        <a:t>Peniwt</a:t>
                      </a:r>
                      <a:r>
                        <a:rPr lang="fr-FR" sz="1900" b="0" i="0" kern="1200" dirty="0">
                          <a:solidFill>
                            <a:schemeClr val="bg1"/>
                          </a:solidFill>
                          <a:effectLst/>
                          <a:latin typeface="Coptic1" pitchFamily="2" charset="0"/>
                          <a:ea typeface="+mn-ea"/>
                          <a:cs typeface="+mn-cs"/>
                        </a:rPr>
                        <a:t> et </a:t>
                      </a:r>
                      <a:r>
                        <a:rPr lang="fr-FR" sz="1900" b="0" i="0" kern="1200" dirty="0" err="1">
                          <a:solidFill>
                            <a:schemeClr val="bg1"/>
                          </a:solidFill>
                          <a:effectLst/>
                          <a:latin typeface="Coptic1" pitchFamily="2" charset="0"/>
                          <a:ea typeface="+mn-ea"/>
                          <a:cs typeface="+mn-cs"/>
                        </a:rPr>
                        <a:t>qen</a:t>
                      </a:r>
                      <a:r>
                        <a:rPr lang="fr-FR" sz="1900" b="0" i="0" kern="1200" dirty="0">
                          <a:solidFill>
                            <a:schemeClr val="bg1"/>
                          </a:solidFill>
                          <a:effectLst/>
                          <a:latin typeface="Coptic1" pitchFamily="2" charset="0"/>
                          <a:ea typeface="+mn-ea"/>
                          <a:cs typeface="+mn-cs"/>
                        </a:rPr>
                        <a:t> </a:t>
                      </a:r>
                      <a:r>
                        <a:rPr lang="fr-FR" sz="1900" b="0" i="0" kern="1200" dirty="0" err="1">
                          <a:solidFill>
                            <a:schemeClr val="bg1"/>
                          </a:solidFill>
                          <a:effectLst/>
                          <a:latin typeface="Coptic1" pitchFamily="2" charset="0"/>
                          <a:ea typeface="+mn-ea"/>
                          <a:cs typeface="+mn-cs"/>
                        </a:rPr>
                        <a:t>niv</a:t>
                      </a:r>
                      <a:r>
                        <a:rPr lang="fr-FR" sz="1900" b="0" i="0" kern="1200" dirty="0">
                          <a:solidFill>
                            <a:schemeClr val="bg1"/>
                          </a:solidFill>
                          <a:effectLst/>
                          <a:latin typeface="Coptic1" pitchFamily="2" charset="0"/>
                          <a:ea typeface="+mn-ea"/>
                          <a:cs typeface="+mn-cs"/>
                        </a:rPr>
                        <a:t>/oui~ : </a:t>
                      </a:r>
                      <a:r>
                        <a:rPr lang="fr-FR" sz="1900" b="0" i="0" kern="1200" dirty="0" err="1">
                          <a:solidFill>
                            <a:schemeClr val="bg1"/>
                          </a:solidFill>
                          <a:effectLst/>
                          <a:latin typeface="Coptic1" pitchFamily="2" charset="0"/>
                          <a:ea typeface="+mn-ea"/>
                          <a:cs typeface="+mn-cs"/>
                        </a:rPr>
                        <a:t>mareftoubo</a:t>
                      </a:r>
                      <a:r>
                        <a:rPr lang="fr-FR" sz="1900" b="0" i="0" kern="1200" dirty="0">
                          <a:solidFill>
                            <a:schemeClr val="bg1"/>
                          </a:solidFill>
                          <a:effectLst/>
                          <a:latin typeface="Coptic1" pitchFamily="2" charset="0"/>
                          <a:ea typeface="+mn-ea"/>
                          <a:cs typeface="+mn-cs"/>
                        </a:rPr>
                        <a:t> </a:t>
                      </a:r>
                      <a:r>
                        <a:rPr lang="fr-FR" sz="1900" b="0" i="0" kern="1200" dirty="0" err="1">
                          <a:solidFill>
                            <a:schemeClr val="bg1"/>
                          </a:solidFill>
                          <a:effectLst/>
                          <a:latin typeface="Coptic1" pitchFamily="2" charset="0"/>
                          <a:ea typeface="+mn-ea"/>
                          <a:cs typeface="+mn-cs"/>
                        </a:rPr>
                        <a:t>n~je</a:t>
                      </a:r>
                      <a:r>
                        <a:rPr lang="fr-FR" sz="1900" b="0" i="0" kern="1200" dirty="0">
                          <a:solidFill>
                            <a:schemeClr val="bg1"/>
                          </a:solidFill>
                          <a:effectLst/>
                          <a:latin typeface="Coptic1" pitchFamily="2" charset="0"/>
                          <a:ea typeface="+mn-ea"/>
                          <a:cs typeface="+mn-cs"/>
                        </a:rPr>
                        <a:t> </a:t>
                      </a:r>
                      <a:r>
                        <a:rPr lang="fr-FR" sz="1900" b="0" i="0" kern="1200" dirty="0" err="1">
                          <a:solidFill>
                            <a:schemeClr val="bg1"/>
                          </a:solidFill>
                          <a:effectLst/>
                          <a:latin typeface="Coptic1" pitchFamily="2" charset="0"/>
                          <a:ea typeface="+mn-ea"/>
                          <a:cs typeface="+mn-cs"/>
                        </a:rPr>
                        <a:t>PekRan</a:t>
                      </a:r>
                      <a:r>
                        <a:rPr lang="fr-FR" sz="1900" b="0" i="0" kern="1200" dirty="0">
                          <a:solidFill>
                            <a:schemeClr val="bg1"/>
                          </a:solidFill>
                          <a:effectLst/>
                          <a:latin typeface="Coptic1" pitchFamily="2" charset="0"/>
                          <a:ea typeface="+mn-ea"/>
                          <a:cs typeface="+mn-cs"/>
                        </a:rPr>
                        <a:t>. </a:t>
                      </a:r>
                      <a:r>
                        <a:rPr lang="fr-FR" sz="1900" b="0" i="0" kern="1200" dirty="0" err="1">
                          <a:solidFill>
                            <a:schemeClr val="bg1"/>
                          </a:solidFill>
                          <a:effectLst/>
                          <a:latin typeface="Coptic1" pitchFamily="2" charset="0"/>
                          <a:ea typeface="+mn-ea"/>
                          <a:cs typeface="+mn-cs"/>
                        </a:rPr>
                        <a:t>Mareci</a:t>
                      </a:r>
                      <a:r>
                        <a:rPr lang="fr-FR" sz="1900" b="0" i="0" kern="1200" dirty="0">
                          <a:solidFill>
                            <a:schemeClr val="bg1"/>
                          </a:solidFill>
                          <a:effectLst/>
                          <a:latin typeface="Coptic1" pitchFamily="2" charset="0"/>
                          <a:ea typeface="+mn-ea"/>
                          <a:cs typeface="+mn-cs"/>
                        </a:rPr>
                        <a:t>~ </a:t>
                      </a:r>
                      <a:r>
                        <a:rPr lang="fr-FR" sz="1900" b="0" i="0" kern="1200" dirty="0" err="1">
                          <a:solidFill>
                            <a:schemeClr val="bg1"/>
                          </a:solidFill>
                          <a:effectLst/>
                          <a:latin typeface="Coptic1" pitchFamily="2" charset="0"/>
                          <a:ea typeface="+mn-ea"/>
                          <a:cs typeface="+mn-cs"/>
                        </a:rPr>
                        <a:t>n~je</a:t>
                      </a:r>
                      <a:r>
                        <a:rPr lang="fr-FR" sz="1900" b="0" i="0" kern="1200" dirty="0">
                          <a:solidFill>
                            <a:schemeClr val="bg1"/>
                          </a:solidFill>
                          <a:effectLst/>
                          <a:latin typeface="Coptic1" pitchFamily="2" charset="0"/>
                          <a:ea typeface="+mn-ea"/>
                          <a:cs typeface="+mn-cs"/>
                        </a:rPr>
                        <a:t> </a:t>
                      </a:r>
                      <a:r>
                        <a:rPr lang="fr-FR" sz="1900" b="0" i="0" kern="1200" dirty="0" err="1">
                          <a:solidFill>
                            <a:schemeClr val="bg1"/>
                          </a:solidFill>
                          <a:effectLst/>
                          <a:latin typeface="Coptic1" pitchFamily="2" charset="0"/>
                          <a:ea typeface="+mn-ea"/>
                          <a:cs typeface="+mn-cs"/>
                        </a:rPr>
                        <a:t>tekmetouro</a:t>
                      </a:r>
                      <a:r>
                        <a:rPr lang="fr-FR" sz="1900" b="0" i="0" kern="1200" dirty="0">
                          <a:solidFill>
                            <a:schemeClr val="bg1"/>
                          </a:solidFill>
                          <a:effectLst/>
                          <a:latin typeface="Coptic1" pitchFamily="2" charset="0"/>
                          <a:ea typeface="+mn-ea"/>
                          <a:cs typeface="+mn-cs"/>
                        </a:rPr>
                        <a:t>. </a:t>
                      </a:r>
                      <a:r>
                        <a:rPr lang="fr-FR" sz="1900" b="0" i="0" kern="1200" dirty="0" err="1">
                          <a:solidFill>
                            <a:schemeClr val="bg1"/>
                          </a:solidFill>
                          <a:effectLst/>
                          <a:latin typeface="Coptic1" pitchFamily="2" charset="0"/>
                          <a:ea typeface="+mn-ea"/>
                          <a:cs typeface="+mn-cs"/>
                        </a:rPr>
                        <a:t>Peteh</a:t>
                      </a:r>
                      <a:r>
                        <a:rPr lang="fr-FR" sz="1900" b="0" i="0" kern="1200" dirty="0">
                          <a:solidFill>
                            <a:schemeClr val="bg1"/>
                          </a:solidFill>
                          <a:effectLst/>
                          <a:latin typeface="Coptic1" pitchFamily="2" charset="0"/>
                          <a:ea typeface="+mn-ea"/>
                          <a:cs typeface="+mn-cs"/>
                        </a:rPr>
                        <a:t> </a:t>
                      </a:r>
                      <a:r>
                        <a:rPr lang="fr-FR" sz="1900" b="0" i="0" kern="1200" dirty="0" err="1">
                          <a:solidFill>
                            <a:schemeClr val="bg1"/>
                          </a:solidFill>
                          <a:effectLst/>
                          <a:latin typeface="Coptic1" pitchFamily="2" charset="0"/>
                          <a:ea typeface="+mn-ea"/>
                          <a:cs typeface="+mn-cs"/>
                        </a:rPr>
                        <a:t>nak</a:t>
                      </a:r>
                      <a:r>
                        <a:rPr lang="fr-FR" sz="1900" b="0" i="0" kern="1200" dirty="0">
                          <a:solidFill>
                            <a:schemeClr val="bg1"/>
                          </a:solidFill>
                          <a:effectLst/>
                          <a:latin typeface="Coptic1" pitchFamily="2" charset="0"/>
                          <a:ea typeface="+mn-ea"/>
                          <a:cs typeface="+mn-cs"/>
                        </a:rPr>
                        <a:t> </a:t>
                      </a:r>
                      <a:r>
                        <a:rPr lang="fr-FR" sz="1900" b="0" i="0" kern="1200" dirty="0" err="1">
                          <a:solidFill>
                            <a:schemeClr val="bg1"/>
                          </a:solidFill>
                          <a:effectLst/>
                          <a:latin typeface="Coptic1" pitchFamily="2" charset="0"/>
                          <a:ea typeface="+mn-ea"/>
                          <a:cs typeface="+mn-cs"/>
                        </a:rPr>
                        <a:t>marefswpi</a:t>
                      </a:r>
                      <a:r>
                        <a:rPr lang="fr-FR" sz="1900" b="0" i="0" kern="1200" dirty="0">
                          <a:solidFill>
                            <a:schemeClr val="bg1"/>
                          </a:solidFill>
                          <a:effectLst/>
                          <a:latin typeface="Coptic1" pitchFamily="2" charset="0"/>
                          <a:ea typeface="+mn-ea"/>
                          <a:cs typeface="+mn-cs"/>
                        </a:rPr>
                        <a:t> : </a:t>
                      </a:r>
                      <a:r>
                        <a:rPr lang="fr-FR" sz="1900" b="0" i="0" kern="1200" dirty="0" err="1">
                          <a:solidFill>
                            <a:schemeClr val="bg1"/>
                          </a:solidFill>
                          <a:effectLst/>
                          <a:latin typeface="Coptic1" pitchFamily="2" charset="0"/>
                          <a:ea typeface="+mn-ea"/>
                          <a:cs typeface="+mn-cs"/>
                        </a:rPr>
                        <a:t>m~v~r</a:t>
                      </a:r>
                      <a:r>
                        <a:rPr lang="fr-FR" sz="1900" b="0" i="0" kern="1200" dirty="0">
                          <a:solidFill>
                            <a:schemeClr val="bg1"/>
                          </a:solidFill>
                          <a:effectLst/>
                          <a:latin typeface="Coptic1" pitchFamily="2" charset="0"/>
                          <a:ea typeface="+mn-ea"/>
                          <a:cs typeface="+mn-cs"/>
                        </a:rPr>
                        <a:t>/] </a:t>
                      </a:r>
                      <a:r>
                        <a:rPr lang="fr-FR" sz="1900" b="0" i="0" kern="1200" dirty="0" err="1">
                          <a:solidFill>
                            <a:schemeClr val="bg1"/>
                          </a:solidFill>
                          <a:effectLst/>
                          <a:latin typeface="Coptic1" pitchFamily="2" charset="0"/>
                          <a:ea typeface="+mn-ea"/>
                          <a:cs typeface="+mn-cs"/>
                        </a:rPr>
                        <a:t>qen</a:t>
                      </a:r>
                      <a:r>
                        <a:rPr lang="fr-FR" sz="1900" b="0" i="0" kern="1200" dirty="0">
                          <a:solidFill>
                            <a:schemeClr val="bg1"/>
                          </a:solidFill>
                          <a:effectLst/>
                          <a:latin typeface="Coptic1" pitchFamily="2" charset="0"/>
                          <a:ea typeface="+mn-ea"/>
                          <a:cs typeface="+mn-cs"/>
                        </a:rPr>
                        <a:t> </a:t>
                      </a:r>
                      <a:r>
                        <a:rPr lang="fr-FR" sz="1900" b="0" i="0" kern="1200" dirty="0" err="1">
                          <a:solidFill>
                            <a:schemeClr val="bg1"/>
                          </a:solidFill>
                          <a:effectLst/>
                          <a:latin typeface="Coptic1" pitchFamily="2" charset="0"/>
                          <a:ea typeface="+mn-ea"/>
                          <a:cs typeface="+mn-cs"/>
                        </a:rPr>
                        <a:t>t~ve</a:t>
                      </a:r>
                      <a:r>
                        <a:rPr lang="fr-FR" sz="1900" b="0" i="0" kern="1200" dirty="0">
                          <a:solidFill>
                            <a:schemeClr val="bg1"/>
                          </a:solidFill>
                          <a:effectLst/>
                          <a:latin typeface="Coptic1" pitchFamily="2" charset="0"/>
                          <a:ea typeface="+mn-ea"/>
                          <a:cs typeface="+mn-cs"/>
                        </a:rPr>
                        <a:t> nem </a:t>
                      </a:r>
                      <a:r>
                        <a:rPr lang="fr-FR" sz="1900" b="0" i="0" kern="1200" dirty="0" err="1">
                          <a:solidFill>
                            <a:schemeClr val="bg1"/>
                          </a:solidFill>
                          <a:effectLst/>
                          <a:latin typeface="Coptic1" pitchFamily="2" charset="0"/>
                          <a:ea typeface="+mn-ea"/>
                          <a:cs typeface="+mn-cs"/>
                        </a:rPr>
                        <a:t>hijen</a:t>
                      </a:r>
                      <a:r>
                        <a:rPr lang="fr-FR" sz="1900" b="0" i="0" kern="1200" dirty="0">
                          <a:solidFill>
                            <a:schemeClr val="bg1"/>
                          </a:solidFill>
                          <a:effectLst/>
                          <a:latin typeface="Coptic1" pitchFamily="2" charset="0"/>
                          <a:ea typeface="+mn-ea"/>
                          <a:cs typeface="+mn-cs"/>
                        </a:rPr>
                        <a:t> </a:t>
                      </a:r>
                      <a:r>
                        <a:rPr lang="fr-FR" sz="1900" b="0" i="0" kern="1200" dirty="0" err="1">
                          <a:solidFill>
                            <a:schemeClr val="bg1"/>
                          </a:solidFill>
                          <a:effectLst/>
                          <a:latin typeface="Coptic1" pitchFamily="2" charset="0"/>
                          <a:ea typeface="+mn-ea"/>
                          <a:cs typeface="+mn-cs"/>
                        </a:rPr>
                        <a:t>pikahi</a:t>
                      </a:r>
                      <a:r>
                        <a:rPr lang="fr-FR" sz="1900" b="0" i="0" kern="1200" dirty="0">
                          <a:solidFill>
                            <a:schemeClr val="bg1"/>
                          </a:solidFill>
                          <a:effectLst/>
                          <a:latin typeface="Coptic1" pitchFamily="2" charset="0"/>
                          <a:ea typeface="+mn-ea"/>
                          <a:cs typeface="+mn-cs"/>
                        </a:rPr>
                        <a:t>. </a:t>
                      </a:r>
                      <a:r>
                        <a:rPr lang="fr-FR" sz="1900" b="0" i="0" kern="1200" dirty="0" err="1">
                          <a:solidFill>
                            <a:schemeClr val="bg1"/>
                          </a:solidFill>
                          <a:effectLst/>
                          <a:latin typeface="Coptic1" pitchFamily="2" charset="0"/>
                          <a:ea typeface="+mn-ea"/>
                          <a:cs typeface="+mn-cs"/>
                        </a:rPr>
                        <a:t>Penwik</a:t>
                      </a:r>
                      <a:r>
                        <a:rPr lang="fr-FR" sz="1900" b="0" i="0" kern="1200" dirty="0">
                          <a:solidFill>
                            <a:schemeClr val="bg1"/>
                          </a:solidFill>
                          <a:effectLst/>
                          <a:latin typeface="Coptic1" pitchFamily="2" charset="0"/>
                          <a:ea typeface="+mn-ea"/>
                          <a:cs typeface="+mn-cs"/>
                        </a:rPr>
                        <a:t> </a:t>
                      </a:r>
                      <a:r>
                        <a:rPr lang="fr-FR" sz="1900" b="0" i="0" kern="1200" dirty="0" err="1">
                          <a:solidFill>
                            <a:schemeClr val="bg1"/>
                          </a:solidFill>
                          <a:effectLst/>
                          <a:latin typeface="Coptic1" pitchFamily="2" charset="0"/>
                          <a:ea typeface="+mn-ea"/>
                          <a:cs typeface="+mn-cs"/>
                        </a:rPr>
                        <a:t>n~te</a:t>
                      </a:r>
                      <a:r>
                        <a:rPr lang="fr-FR" sz="1900" b="0" i="0" kern="1200" dirty="0">
                          <a:solidFill>
                            <a:schemeClr val="bg1"/>
                          </a:solidFill>
                          <a:effectLst/>
                          <a:latin typeface="Coptic1" pitchFamily="2" charset="0"/>
                          <a:ea typeface="+mn-ea"/>
                          <a:cs typeface="+mn-cs"/>
                        </a:rPr>
                        <a:t> rac] m/if nan </a:t>
                      </a:r>
                      <a:r>
                        <a:rPr lang="fr-FR" sz="1900" b="0" i="0" kern="1200" dirty="0" err="1">
                          <a:solidFill>
                            <a:schemeClr val="bg1"/>
                          </a:solidFill>
                          <a:effectLst/>
                          <a:latin typeface="Coptic1" pitchFamily="2" charset="0"/>
                          <a:ea typeface="+mn-ea"/>
                          <a:cs typeface="+mn-cs"/>
                        </a:rPr>
                        <a:t>m~voou</a:t>
                      </a:r>
                      <a:r>
                        <a:rPr lang="fr-FR" sz="1900" b="0" i="0" kern="1200" dirty="0">
                          <a:solidFill>
                            <a:schemeClr val="bg1"/>
                          </a:solidFill>
                          <a:effectLst/>
                          <a:latin typeface="Coptic1" pitchFamily="2" charset="0"/>
                          <a:ea typeface="+mn-ea"/>
                          <a:cs typeface="+mn-cs"/>
                        </a:rPr>
                        <a:t>. </a:t>
                      </a:r>
                      <a:r>
                        <a:rPr lang="fr-FR" sz="1900" b="0" i="0" kern="1200" dirty="0" err="1">
                          <a:solidFill>
                            <a:schemeClr val="bg1"/>
                          </a:solidFill>
                          <a:effectLst/>
                          <a:latin typeface="Coptic1" pitchFamily="2" charset="0"/>
                          <a:ea typeface="+mn-ea"/>
                          <a:cs typeface="+mn-cs"/>
                        </a:rPr>
                        <a:t>Ouoh</a:t>
                      </a:r>
                      <a:r>
                        <a:rPr lang="fr-FR" sz="1900" b="0" i="0" kern="1200" dirty="0">
                          <a:solidFill>
                            <a:schemeClr val="bg1"/>
                          </a:solidFill>
                          <a:effectLst/>
                          <a:latin typeface="Coptic1" pitchFamily="2" charset="0"/>
                          <a:ea typeface="+mn-ea"/>
                          <a:cs typeface="+mn-cs"/>
                        </a:rPr>
                        <a:t> ,a n/</a:t>
                      </a:r>
                      <a:r>
                        <a:rPr lang="fr-FR" sz="1900" b="0" i="0" kern="1200" dirty="0" err="1">
                          <a:solidFill>
                            <a:schemeClr val="bg1"/>
                          </a:solidFill>
                          <a:effectLst/>
                          <a:latin typeface="Coptic1" pitchFamily="2" charset="0"/>
                          <a:ea typeface="+mn-ea"/>
                          <a:cs typeface="+mn-cs"/>
                        </a:rPr>
                        <a:t>ete~ron</a:t>
                      </a:r>
                      <a:r>
                        <a:rPr lang="fr-FR" sz="1900" b="0" i="0" kern="1200" dirty="0">
                          <a:solidFill>
                            <a:schemeClr val="bg1"/>
                          </a:solidFill>
                          <a:effectLst/>
                          <a:latin typeface="Coptic1" pitchFamily="2" charset="0"/>
                          <a:ea typeface="+mn-ea"/>
                          <a:cs typeface="+mn-cs"/>
                        </a:rPr>
                        <a:t> nan </a:t>
                      </a:r>
                      <a:r>
                        <a:rPr lang="fr-FR" sz="1900" b="0" i="0" kern="1200" dirty="0" err="1">
                          <a:solidFill>
                            <a:schemeClr val="bg1"/>
                          </a:solidFill>
                          <a:effectLst/>
                          <a:latin typeface="Coptic1" pitchFamily="2" charset="0"/>
                          <a:ea typeface="+mn-ea"/>
                          <a:cs typeface="+mn-cs"/>
                        </a:rPr>
                        <a:t>e~bol</a:t>
                      </a:r>
                      <a:r>
                        <a:rPr lang="fr-FR" sz="1900" b="0" i="0" kern="1200" dirty="0">
                          <a:solidFill>
                            <a:schemeClr val="bg1"/>
                          </a:solidFill>
                          <a:effectLst/>
                          <a:latin typeface="Coptic1" pitchFamily="2" charset="0"/>
                          <a:ea typeface="+mn-ea"/>
                          <a:cs typeface="+mn-cs"/>
                        </a:rPr>
                        <a:t> : </a:t>
                      </a:r>
                      <a:r>
                        <a:rPr lang="fr-FR" sz="1900" b="0" i="0" kern="1200" dirty="0" err="1">
                          <a:solidFill>
                            <a:schemeClr val="bg1"/>
                          </a:solidFill>
                          <a:effectLst/>
                          <a:latin typeface="Coptic1" pitchFamily="2" charset="0"/>
                          <a:ea typeface="+mn-ea"/>
                          <a:cs typeface="+mn-cs"/>
                        </a:rPr>
                        <a:t>m~v~r</a:t>
                      </a:r>
                      <a:r>
                        <a:rPr lang="fr-FR" sz="1900" b="0" i="0" kern="1200" dirty="0">
                          <a:solidFill>
                            <a:schemeClr val="bg1"/>
                          </a:solidFill>
                          <a:effectLst/>
                          <a:latin typeface="Coptic1" pitchFamily="2" charset="0"/>
                          <a:ea typeface="+mn-ea"/>
                          <a:cs typeface="+mn-cs"/>
                        </a:rPr>
                        <a:t>/] </a:t>
                      </a:r>
                      <a:r>
                        <a:rPr lang="fr-FR" sz="1900" b="0" i="0" kern="1200" dirty="0" err="1">
                          <a:solidFill>
                            <a:schemeClr val="bg1"/>
                          </a:solidFill>
                          <a:effectLst/>
                          <a:latin typeface="Coptic1" pitchFamily="2" charset="0"/>
                          <a:ea typeface="+mn-ea"/>
                          <a:cs typeface="+mn-cs"/>
                        </a:rPr>
                        <a:t>hwn</a:t>
                      </a:r>
                      <a:r>
                        <a:rPr lang="fr-FR" sz="1900" b="0" i="0" kern="1200" dirty="0">
                          <a:solidFill>
                            <a:schemeClr val="bg1"/>
                          </a:solidFill>
                          <a:effectLst/>
                          <a:latin typeface="Coptic1" pitchFamily="2" charset="0"/>
                          <a:ea typeface="+mn-ea"/>
                          <a:cs typeface="+mn-cs"/>
                        </a:rPr>
                        <a:t> </a:t>
                      </a:r>
                      <a:r>
                        <a:rPr lang="fr-FR" sz="1900" b="0" i="0" kern="1200" dirty="0" err="1">
                          <a:solidFill>
                            <a:schemeClr val="bg1"/>
                          </a:solidFill>
                          <a:effectLst/>
                          <a:latin typeface="Coptic1" pitchFamily="2" charset="0"/>
                          <a:ea typeface="+mn-ea"/>
                          <a:cs typeface="+mn-cs"/>
                        </a:rPr>
                        <a:t>n~ten,w</a:t>
                      </a:r>
                      <a:r>
                        <a:rPr lang="fr-FR" sz="1900" b="0" i="0" kern="1200" dirty="0">
                          <a:solidFill>
                            <a:schemeClr val="bg1"/>
                          </a:solidFill>
                          <a:effectLst/>
                          <a:latin typeface="Coptic1" pitchFamily="2" charset="0"/>
                          <a:ea typeface="+mn-ea"/>
                          <a:cs typeface="+mn-cs"/>
                        </a:rPr>
                        <a:t>~ </a:t>
                      </a:r>
                      <a:r>
                        <a:rPr lang="fr-FR" sz="1900" b="0" i="0" kern="1200" dirty="0" err="1">
                          <a:solidFill>
                            <a:schemeClr val="bg1"/>
                          </a:solidFill>
                          <a:effectLst/>
                          <a:latin typeface="Coptic1" pitchFamily="2" charset="0"/>
                          <a:ea typeface="+mn-ea"/>
                          <a:cs typeface="+mn-cs"/>
                        </a:rPr>
                        <a:t>e~bol</a:t>
                      </a:r>
                      <a:r>
                        <a:rPr lang="fr-FR" sz="1900" b="0" i="0" kern="1200" dirty="0">
                          <a:solidFill>
                            <a:schemeClr val="bg1"/>
                          </a:solidFill>
                          <a:effectLst/>
                          <a:latin typeface="Coptic1" pitchFamily="2" charset="0"/>
                          <a:ea typeface="+mn-ea"/>
                          <a:cs typeface="+mn-cs"/>
                        </a:rPr>
                        <a:t> </a:t>
                      </a:r>
                      <a:r>
                        <a:rPr lang="fr-FR" sz="1900" b="0" i="0" kern="1200" dirty="0" err="1">
                          <a:solidFill>
                            <a:schemeClr val="bg1"/>
                          </a:solidFill>
                          <a:effectLst/>
                          <a:latin typeface="Coptic1" pitchFamily="2" charset="0"/>
                          <a:ea typeface="+mn-ea"/>
                          <a:cs typeface="+mn-cs"/>
                        </a:rPr>
                        <a:t>n~n</a:t>
                      </a:r>
                      <a:r>
                        <a:rPr lang="fr-FR" sz="1900" b="0" i="0" kern="1200" dirty="0">
                          <a:solidFill>
                            <a:schemeClr val="bg1"/>
                          </a:solidFill>
                          <a:effectLst/>
                          <a:latin typeface="Coptic1" pitchFamily="2" charset="0"/>
                          <a:ea typeface="+mn-ea"/>
                          <a:cs typeface="+mn-cs"/>
                        </a:rPr>
                        <a:t>/</a:t>
                      </a:r>
                      <a:r>
                        <a:rPr lang="fr-FR" sz="1900" b="0" i="0" kern="1200" dirty="0" err="1">
                          <a:solidFill>
                            <a:schemeClr val="bg1"/>
                          </a:solidFill>
                          <a:effectLst/>
                          <a:latin typeface="Coptic1" pitchFamily="2" charset="0"/>
                          <a:ea typeface="+mn-ea"/>
                          <a:cs typeface="+mn-cs"/>
                        </a:rPr>
                        <a:t>e~te</a:t>
                      </a:r>
                      <a:r>
                        <a:rPr lang="fr-FR" sz="1900" b="0" i="0" kern="1200" dirty="0">
                          <a:solidFill>
                            <a:schemeClr val="bg1"/>
                          </a:solidFill>
                          <a:effectLst/>
                          <a:latin typeface="Coptic1" pitchFamily="2" charset="0"/>
                          <a:ea typeface="+mn-ea"/>
                          <a:cs typeface="+mn-cs"/>
                        </a:rPr>
                        <a:t> </a:t>
                      </a:r>
                      <a:r>
                        <a:rPr lang="fr-FR" sz="1900" b="0" i="0" kern="1200" dirty="0" err="1">
                          <a:solidFill>
                            <a:schemeClr val="bg1"/>
                          </a:solidFill>
                          <a:effectLst/>
                          <a:latin typeface="Coptic1" pitchFamily="2" charset="0"/>
                          <a:ea typeface="+mn-ea"/>
                          <a:cs typeface="+mn-cs"/>
                        </a:rPr>
                        <a:t>ouon</a:t>
                      </a:r>
                      <a:r>
                        <a:rPr lang="fr-FR" sz="1900" b="0" i="0" kern="1200" dirty="0">
                          <a:solidFill>
                            <a:schemeClr val="bg1"/>
                          </a:solidFill>
                          <a:effectLst/>
                          <a:latin typeface="Coptic1" pitchFamily="2" charset="0"/>
                          <a:ea typeface="+mn-ea"/>
                          <a:cs typeface="+mn-cs"/>
                        </a:rPr>
                        <a:t> </a:t>
                      </a:r>
                      <a:r>
                        <a:rPr lang="fr-FR" sz="1900" b="0" i="0" kern="1200" dirty="0" err="1">
                          <a:solidFill>
                            <a:schemeClr val="bg1"/>
                          </a:solidFill>
                          <a:effectLst/>
                          <a:latin typeface="Coptic1" pitchFamily="2" charset="0"/>
                          <a:ea typeface="+mn-ea"/>
                          <a:cs typeface="+mn-cs"/>
                        </a:rPr>
                        <a:t>n~tan</a:t>
                      </a:r>
                      <a:r>
                        <a:rPr lang="fr-FR" sz="1900" b="0" i="0" kern="1200" dirty="0">
                          <a:solidFill>
                            <a:schemeClr val="bg1"/>
                          </a:solidFill>
                          <a:effectLst/>
                          <a:latin typeface="Coptic1" pitchFamily="2" charset="0"/>
                          <a:ea typeface="+mn-ea"/>
                          <a:cs typeface="+mn-cs"/>
                        </a:rPr>
                        <a:t> </a:t>
                      </a:r>
                      <a:r>
                        <a:rPr lang="fr-FR" sz="1900" b="0" i="0" kern="1200" dirty="0" err="1">
                          <a:solidFill>
                            <a:schemeClr val="bg1"/>
                          </a:solidFill>
                          <a:effectLst/>
                          <a:latin typeface="Coptic1" pitchFamily="2" charset="0"/>
                          <a:ea typeface="+mn-ea"/>
                          <a:cs typeface="+mn-cs"/>
                        </a:rPr>
                        <a:t>e~rwou</a:t>
                      </a:r>
                      <a:r>
                        <a:rPr lang="fr-FR" sz="1900" b="0" i="0" kern="1200" dirty="0">
                          <a:solidFill>
                            <a:schemeClr val="bg1"/>
                          </a:solidFill>
                          <a:effectLst/>
                          <a:latin typeface="Coptic1" pitchFamily="2" charset="0"/>
                          <a:ea typeface="+mn-ea"/>
                          <a:cs typeface="+mn-cs"/>
                        </a:rPr>
                        <a:t>. </a:t>
                      </a:r>
                      <a:r>
                        <a:rPr lang="fr-FR" sz="1900" b="0" i="0" kern="1200" dirty="0" err="1">
                          <a:solidFill>
                            <a:schemeClr val="bg1"/>
                          </a:solidFill>
                          <a:effectLst/>
                          <a:latin typeface="Coptic1" pitchFamily="2" charset="0"/>
                          <a:ea typeface="+mn-ea"/>
                          <a:cs typeface="+mn-cs"/>
                        </a:rPr>
                        <a:t>Ouoh</a:t>
                      </a:r>
                      <a:r>
                        <a:rPr lang="fr-FR" sz="1900" b="0" i="0" kern="1200" dirty="0">
                          <a:solidFill>
                            <a:schemeClr val="bg1"/>
                          </a:solidFill>
                          <a:effectLst/>
                          <a:latin typeface="Coptic1" pitchFamily="2" charset="0"/>
                          <a:ea typeface="+mn-ea"/>
                          <a:cs typeface="+mn-cs"/>
                        </a:rPr>
                        <a:t> </a:t>
                      </a:r>
                      <a:r>
                        <a:rPr lang="fr-FR" sz="1900" b="0" i="0" kern="1200" dirty="0" err="1">
                          <a:solidFill>
                            <a:schemeClr val="bg1"/>
                          </a:solidFill>
                          <a:effectLst/>
                          <a:latin typeface="Coptic1" pitchFamily="2" charset="0"/>
                          <a:ea typeface="+mn-ea"/>
                          <a:cs typeface="+mn-cs"/>
                        </a:rPr>
                        <a:t>m~perenten</a:t>
                      </a:r>
                      <a:r>
                        <a:rPr lang="fr-FR" sz="1900" b="0" i="0" kern="1200" dirty="0">
                          <a:solidFill>
                            <a:schemeClr val="bg1"/>
                          </a:solidFill>
                          <a:effectLst/>
                          <a:latin typeface="Coptic1" pitchFamily="2" charset="0"/>
                          <a:ea typeface="+mn-ea"/>
                          <a:cs typeface="+mn-cs"/>
                        </a:rPr>
                        <a:t> </a:t>
                      </a:r>
                      <a:r>
                        <a:rPr lang="fr-FR" sz="1900" b="0" i="0" kern="1200" dirty="0" err="1">
                          <a:solidFill>
                            <a:schemeClr val="bg1"/>
                          </a:solidFill>
                          <a:effectLst/>
                          <a:latin typeface="Coptic1" pitchFamily="2" charset="0"/>
                          <a:ea typeface="+mn-ea"/>
                          <a:cs typeface="+mn-cs"/>
                        </a:rPr>
                        <a:t>e~qoun</a:t>
                      </a:r>
                      <a:r>
                        <a:rPr lang="fr-FR" sz="1900" b="0" i="0" kern="1200" dirty="0">
                          <a:solidFill>
                            <a:schemeClr val="bg1"/>
                          </a:solidFill>
                          <a:effectLst/>
                          <a:latin typeface="Coptic1" pitchFamily="2" charset="0"/>
                          <a:ea typeface="+mn-ea"/>
                          <a:cs typeface="+mn-cs"/>
                        </a:rPr>
                        <a:t> </a:t>
                      </a:r>
                      <a:r>
                        <a:rPr lang="fr-FR" sz="1900" b="0" i="0" kern="1200" dirty="0" err="1">
                          <a:solidFill>
                            <a:schemeClr val="bg1"/>
                          </a:solidFill>
                          <a:effectLst/>
                          <a:latin typeface="Coptic1" pitchFamily="2" charset="0"/>
                          <a:ea typeface="+mn-ea"/>
                          <a:cs typeface="+mn-cs"/>
                        </a:rPr>
                        <a:t>e~piracmoc</a:t>
                      </a:r>
                      <a:r>
                        <a:rPr lang="fr-FR" sz="1900" b="0" i="0" kern="1200" dirty="0">
                          <a:solidFill>
                            <a:schemeClr val="bg1"/>
                          </a:solidFill>
                          <a:effectLst/>
                          <a:latin typeface="Coptic1" pitchFamily="2" charset="0"/>
                          <a:ea typeface="+mn-ea"/>
                          <a:cs typeface="+mn-cs"/>
                        </a:rPr>
                        <a:t> : alla </a:t>
                      </a:r>
                      <a:r>
                        <a:rPr lang="fr-FR" sz="1900" b="0" i="0" kern="1200" dirty="0" err="1">
                          <a:solidFill>
                            <a:schemeClr val="bg1"/>
                          </a:solidFill>
                          <a:effectLst/>
                          <a:latin typeface="Coptic1" pitchFamily="2" charset="0"/>
                          <a:ea typeface="+mn-ea"/>
                          <a:cs typeface="+mn-cs"/>
                        </a:rPr>
                        <a:t>nahmen</a:t>
                      </a:r>
                      <a:r>
                        <a:rPr lang="fr-FR" sz="1900" b="0" i="0" kern="1200" dirty="0">
                          <a:solidFill>
                            <a:schemeClr val="bg1"/>
                          </a:solidFill>
                          <a:effectLst/>
                          <a:latin typeface="Coptic1" pitchFamily="2" charset="0"/>
                          <a:ea typeface="+mn-ea"/>
                          <a:cs typeface="+mn-cs"/>
                        </a:rPr>
                        <a:t> </a:t>
                      </a:r>
                      <a:r>
                        <a:rPr lang="fr-FR" sz="1900" b="0" i="0" kern="1200" dirty="0" err="1">
                          <a:solidFill>
                            <a:schemeClr val="bg1"/>
                          </a:solidFill>
                          <a:effectLst/>
                          <a:latin typeface="Coptic1" pitchFamily="2" charset="0"/>
                          <a:ea typeface="+mn-ea"/>
                          <a:cs typeface="+mn-cs"/>
                        </a:rPr>
                        <a:t>e~bol</a:t>
                      </a:r>
                      <a:r>
                        <a:rPr lang="fr-FR" sz="1900" b="0" i="0" kern="1200" dirty="0">
                          <a:solidFill>
                            <a:schemeClr val="bg1"/>
                          </a:solidFill>
                          <a:effectLst/>
                          <a:latin typeface="Coptic1" pitchFamily="2" charset="0"/>
                          <a:ea typeface="+mn-ea"/>
                          <a:cs typeface="+mn-cs"/>
                        </a:rPr>
                        <a:t> ha </a:t>
                      </a:r>
                      <a:r>
                        <a:rPr lang="fr-FR" sz="1900" b="0" i="0" kern="1200" dirty="0" err="1">
                          <a:solidFill>
                            <a:schemeClr val="bg1"/>
                          </a:solidFill>
                          <a:effectLst/>
                          <a:latin typeface="Coptic1" pitchFamily="2" charset="0"/>
                          <a:ea typeface="+mn-ea"/>
                          <a:cs typeface="+mn-cs"/>
                        </a:rPr>
                        <a:t>pipethwou</a:t>
                      </a:r>
                      <a:r>
                        <a:rPr lang="fr-FR" sz="1900" b="0" i="0" kern="1200" dirty="0">
                          <a:solidFill>
                            <a:schemeClr val="bg1"/>
                          </a:solidFill>
                          <a:effectLst/>
                          <a:latin typeface="Coptic1" pitchFamily="2" charset="0"/>
                          <a:ea typeface="+mn-ea"/>
                          <a:cs typeface="+mn-cs"/>
                        </a:rPr>
                        <a:t>. </a:t>
                      </a:r>
                      <a:r>
                        <a:rPr lang="fr-FR" sz="1900" b="0" i="0" kern="1200" dirty="0" err="1">
                          <a:solidFill>
                            <a:schemeClr val="bg1"/>
                          </a:solidFill>
                          <a:effectLst/>
                          <a:latin typeface="Coptic1" pitchFamily="2" charset="0"/>
                          <a:ea typeface="+mn-ea"/>
                          <a:cs typeface="+mn-cs"/>
                        </a:rPr>
                        <a:t>Qen</a:t>
                      </a:r>
                      <a:r>
                        <a:rPr lang="fr-FR" sz="1900" b="0" i="0" kern="1200" dirty="0">
                          <a:solidFill>
                            <a:schemeClr val="bg1"/>
                          </a:solidFill>
                          <a:effectLst/>
                          <a:latin typeface="Coptic1" pitchFamily="2" charset="0"/>
                          <a:ea typeface="+mn-ea"/>
                          <a:cs typeface="+mn-cs"/>
                        </a:rPr>
                        <a:t> </a:t>
                      </a:r>
                      <a:r>
                        <a:rPr lang="fr-FR" sz="1900" b="0" i="0" kern="1200" dirty="0" err="1">
                          <a:solidFill>
                            <a:schemeClr val="bg1"/>
                          </a:solidFill>
                          <a:effectLst/>
                          <a:latin typeface="Coptic1" pitchFamily="2" charset="0"/>
                          <a:ea typeface="+mn-ea"/>
                          <a:cs typeface="+mn-cs"/>
                        </a:rPr>
                        <a:t>P,#c</a:t>
                      </a:r>
                      <a:r>
                        <a:rPr lang="fr-FR" sz="1900" b="0" i="0" kern="1200" dirty="0">
                          <a:solidFill>
                            <a:schemeClr val="bg1"/>
                          </a:solidFill>
                          <a:effectLst/>
                          <a:latin typeface="Coptic1" pitchFamily="2" charset="0"/>
                          <a:ea typeface="+mn-ea"/>
                          <a:cs typeface="+mn-cs"/>
                        </a:rPr>
                        <a:t># I/#c# Pen% : je </a:t>
                      </a:r>
                      <a:r>
                        <a:rPr lang="fr-FR" sz="1900" b="0" i="0" kern="1200" dirty="0" err="1">
                          <a:solidFill>
                            <a:schemeClr val="bg1"/>
                          </a:solidFill>
                          <a:effectLst/>
                          <a:latin typeface="Coptic1" pitchFamily="2" charset="0"/>
                          <a:ea typeface="+mn-ea"/>
                          <a:cs typeface="+mn-cs"/>
                        </a:rPr>
                        <a:t>ywk</a:t>
                      </a:r>
                      <a:r>
                        <a:rPr lang="fr-FR" sz="1900" b="0" i="0" kern="1200" dirty="0">
                          <a:solidFill>
                            <a:schemeClr val="bg1"/>
                          </a:solidFill>
                          <a:effectLst/>
                          <a:latin typeface="Coptic1" pitchFamily="2" charset="0"/>
                          <a:ea typeface="+mn-ea"/>
                          <a:cs typeface="+mn-cs"/>
                        </a:rPr>
                        <a:t> te ]</a:t>
                      </a:r>
                      <a:r>
                        <a:rPr lang="fr-FR" sz="1900" b="0" i="0" kern="1200" dirty="0" err="1">
                          <a:solidFill>
                            <a:schemeClr val="bg1"/>
                          </a:solidFill>
                          <a:effectLst/>
                          <a:latin typeface="Coptic1" pitchFamily="2" charset="0"/>
                          <a:ea typeface="+mn-ea"/>
                          <a:cs typeface="+mn-cs"/>
                        </a:rPr>
                        <a:t>metouro</a:t>
                      </a:r>
                      <a:r>
                        <a:rPr lang="fr-FR" sz="1900" b="0" i="0" kern="1200" dirty="0">
                          <a:solidFill>
                            <a:schemeClr val="bg1"/>
                          </a:solidFill>
                          <a:effectLst/>
                          <a:latin typeface="Coptic1" pitchFamily="2" charset="0"/>
                          <a:ea typeface="+mn-ea"/>
                          <a:cs typeface="+mn-cs"/>
                        </a:rPr>
                        <a:t> nem ]</a:t>
                      </a:r>
                      <a:r>
                        <a:rPr lang="fr-FR" sz="1900" b="0" i="0" kern="1200" dirty="0" err="1">
                          <a:solidFill>
                            <a:schemeClr val="bg1"/>
                          </a:solidFill>
                          <a:effectLst/>
                          <a:latin typeface="Coptic1" pitchFamily="2" charset="0"/>
                          <a:ea typeface="+mn-ea"/>
                          <a:cs typeface="+mn-cs"/>
                        </a:rPr>
                        <a:t>jom</a:t>
                      </a:r>
                      <a:r>
                        <a:rPr lang="fr-FR" sz="1900" b="0" i="0" kern="1200" dirty="0">
                          <a:solidFill>
                            <a:schemeClr val="bg1"/>
                          </a:solidFill>
                          <a:effectLst/>
                          <a:latin typeface="Coptic1" pitchFamily="2" charset="0"/>
                          <a:ea typeface="+mn-ea"/>
                          <a:cs typeface="+mn-cs"/>
                        </a:rPr>
                        <a:t> nem </a:t>
                      </a:r>
                      <a:r>
                        <a:rPr lang="fr-FR" sz="1900" b="0" i="0" kern="1200" dirty="0" err="1">
                          <a:solidFill>
                            <a:schemeClr val="bg1"/>
                          </a:solidFill>
                          <a:effectLst/>
                          <a:latin typeface="Coptic1" pitchFamily="2" charset="0"/>
                          <a:ea typeface="+mn-ea"/>
                          <a:cs typeface="+mn-cs"/>
                        </a:rPr>
                        <a:t>piw~ou</a:t>
                      </a:r>
                      <a:r>
                        <a:rPr lang="fr-FR" sz="1900" b="0" i="0" kern="1200" dirty="0">
                          <a:solidFill>
                            <a:schemeClr val="bg1"/>
                          </a:solidFill>
                          <a:effectLst/>
                          <a:latin typeface="Coptic1" pitchFamily="2" charset="0"/>
                          <a:ea typeface="+mn-ea"/>
                          <a:cs typeface="+mn-cs"/>
                        </a:rPr>
                        <a:t> sa </a:t>
                      </a:r>
                      <a:r>
                        <a:rPr lang="fr-FR" sz="1900" b="0" i="0" kern="1200" dirty="0" err="1">
                          <a:solidFill>
                            <a:schemeClr val="bg1"/>
                          </a:solidFill>
                          <a:effectLst/>
                          <a:latin typeface="Coptic1" pitchFamily="2" charset="0"/>
                          <a:ea typeface="+mn-ea"/>
                          <a:cs typeface="+mn-cs"/>
                        </a:rPr>
                        <a:t>e~neh</a:t>
                      </a:r>
                      <a:r>
                        <a:rPr lang="fr-FR" sz="1900" b="0" i="0" kern="1200" dirty="0">
                          <a:solidFill>
                            <a:schemeClr val="bg1"/>
                          </a:solidFill>
                          <a:effectLst/>
                          <a:latin typeface="Coptic1" pitchFamily="2" charset="0"/>
                          <a:ea typeface="+mn-ea"/>
                          <a:cs typeface="+mn-cs"/>
                        </a:rPr>
                        <a:t>. </a:t>
                      </a:r>
                      <a:r>
                        <a:rPr lang="fr-FR" sz="1900" b="0" i="0" kern="1200" dirty="0" err="1">
                          <a:solidFill>
                            <a:schemeClr val="bg1"/>
                          </a:solidFill>
                          <a:effectLst/>
                          <a:latin typeface="Coptic1" pitchFamily="2" charset="0"/>
                          <a:ea typeface="+mn-ea"/>
                          <a:cs typeface="+mn-cs"/>
                        </a:rPr>
                        <a:t>A~m</a:t>
                      </a:r>
                      <a:r>
                        <a:rPr lang="fr-FR" sz="1900" b="0" i="0" kern="1200" dirty="0">
                          <a:solidFill>
                            <a:schemeClr val="bg1"/>
                          </a:solidFill>
                          <a:effectLst/>
                          <a:latin typeface="Coptic1" pitchFamily="2" charset="0"/>
                          <a:ea typeface="+mn-ea"/>
                          <a:cs typeface="+mn-cs"/>
                        </a:rPr>
                        <a:t>/n.</a:t>
                      </a:r>
                      <a:endParaRPr kumimoji="0" lang="en-US" sz="1900" b="0" i="0" u="none" strike="noStrike" cap="none" normalizeH="0" baseline="0" dirty="0">
                        <a:ln>
                          <a:noFill/>
                        </a:ln>
                        <a:solidFill>
                          <a:schemeClr val="bg1"/>
                        </a:solidFill>
                        <a:effectLst/>
                        <a:latin typeface="Coptic1" pitchFamily="2" charset="0"/>
                        <a:cs typeface="Arial" charset="0"/>
                      </a:endParaRPr>
                    </a:p>
                  </a:txBody>
                  <a:tcPr marT="34290" marB="3429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1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charset="0"/>
                        </a:rPr>
                        <a:t>Notre Père qui es aux cieux, Que Ton Nom soit sanctifié. Que Ton règne vienne. Que Ta volonté soit faite sur la terre comme au ciel. Donne-nous aujourd’hui notre pain de ce jour; pardonne-nous nos offenses, comme nous pardonnons aussi à ceux qui nous ont offensés; ne nous soumets pas à la tentation, mais délivre-nous du mal, par Jésus Christ, Notre Seigneur, car c’est à Toi qu’appartiennent le règne, la puissance et la gloire dans les siècles des siècles. </a:t>
                      </a:r>
                      <a:r>
                        <a:rPr kumimoji="0" lang="en-US" sz="1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charset="0"/>
                        </a:rPr>
                        <a:t>Amen.</a:t>
                      </a:r>
                    </a:p>
                  </a:txBody>
                  <a:tcPr marT="34290" marB="3429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zh-CN" sz="2400" b="0" i="0" u="none" strike="noStrike" cap="none" normalizeH="0" baseline="0" dirty="0">
                          <a:ln>
                            <a:noFill/>
                          </a:ln>
                          <a:solidFill>
                            <a:schemeClr val="bg1"/>
                          </a:solidFill>
                          <a:effectLst/>
                          <a:latin typeface="Arial" panose="020B0604020202020204" pitchFamily="34" charset="0"/>
                          <a:cs typeface="Arial" charset="0"/>
                        </a:rPr>
                        <a:t>أبانا الذي في السَّمَوات، ليتقدس اسمك، ليأتي ملكوتك، لتكن مشيئتك، كما في السَّماء، كذلك على الأرض، خبزنا الذي للغد، أعطنا اليوم، وأغفر لنا ذنوبنا، كما نغفر نحن أيضا للمذنبين </a:t>
                      </a:r>
                      <a:r>
                        <a:rPr kumimoji="0" lang="ar-SA" altLang="zh-CN" sz="2400" b="0" i="0" u="none" strike="noStrike" cap="none" normalizeH="0" baseline="0" dirty="0" err="1">
                          <a:ln>
                            <a:noFill/>
                          </a:ln>
                          <a:solidFill>
                            <a:schemeClr val="bg1"/>
                          </a:solidFill>
                          <a:effectLst/>
                          <a:latin typeface="Arial" panose="020B0604020202020204" pitchFamily="34" charset="0"/>
                          <a:cs typeface="Arial" charset="0"/>
                        </a:rPr>
                        <a:t>إلىنا</a:t>
                      </a:r>
                      <a:r>
                        <a:rPr kumimoji="0" lang="ar-SA" altLang="zh-CN" sz="2400" b="0" i="0" u="none" strike="noStrike" cap="none" normalizeH="0" baseline="0" dirty="0">
                          <a:ln>
                            <a:noFill/>
                          </a:ln>
                          <a:solidFill>
                            <a:schemeClr val="bg1"/>
                          </a:solidFill>
                          <a:effectLst/>
                          <a:latin typeface="Arial" panose="020B0604020202020204" pitchFamily="34" charset="0"/>
                          <a:cs typeface="Arial" charset="0"/>
                        </a:rPr>
                        <a:t>، ولا تدخلنا في تجربة، لكن نجنا من الشرير، بالمسيح يسوع ربنا، لأن لك الملك والقوة والمجد الى الأبد آمين</a:t>
                      </a:r>
                      <a:r>
                        <a:rPr kumimoji="0" lang="ar-EG" altLang="zh-CN" sz="2400" b="0" i="0" u="none" strike="noStrike" cap="none" normalizeH="0" baseline="0" dirty="0">
                          <a:ln>
                            <a:noFill/>
                          </a:ln>
                          <a:solidFill>
                            <a:schemeClr val="bg1"/>
                          </a:solidFill>
                          <a:effectLst/>
                          <a:latin typeface="Arial" panose="020B0604020202020204" pitchFamily="34" charset="0"/>
                          <a:cs typeface="Arial" charset="0"/>
                        </a:rPr>
                        <a:t>.</a:t>
                      </a:r>
                      <a:endParaRPr kumimoji="0" lang="en-CA" sz="2400" b="0" i="0" u="none" strike="noStrike" cap="none" normalizeH="0" baseline="0" dirty="0">
                        <a:ln>
                          <a:noFill/>
                        </a:ln>
                        <a:solidFill>
                          <a:schemeClr val="bg1"/>
                        </a:solidFill>
                        <a:effectLst/>
                        <a:latin typeface="Arial" panose="020B0604020202020204" pitchFamily="34" charset="0"/>
                        <a:cs typeface="Arial" charset="0"/>
                      </a:endParaRPr>
                    </a:p>
                  </a:txBody>
                  <a:tcPr marT="34290" marB="3429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23849762"/>
      </p:ext>
    </p:extLst>
  </p:cSld>
  <p:clrMapOvr>
    <a:masterClrMapping/>
  </p:clrMapOvr>
  <p:transition/>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141480"/>
            <a:ext cx="8553982" cy="2062103"/>
          </a:xfrm>
          <a:prstGeom prst="rect">
            <a:avLst/>
          </a:prstGeom>
        </p:spPr>
        <p:txBody>
          <a:bodyPr wrap="square">
            <a:spAutoFit/>
          </a:bodyPr>
          <a:lstStyle/>
          <a:p>
            <a:pPr algn="just" rtl="1"/>
            <a:r>
              <a:rPr lang="ar-AE" sz="3200" dirty="0">
                <a:solidFill>
                  <a:prstClr val="white"/>
                </a:solidFill>
                <a:latin typeface="Arial" panose="020B0604020202020204" pitchFamily="34" charset="0"/>
              </a:rPr>
              <a:t>أفلا يقولون أن هؤلاء قد (خولطوا) وجنوا وإذا تنبأوا كلهم ويدخل عليهم الغير المؤمنين أو الأميين. فجميعهم يؤنبه (ويفحصه) وتصير خفايا قلبه ظاهرة. وهكذا يخر علي وجهه ويسجد لله معترفاً قائلاً: أن الله بالحقيقة حال فيكم. يا أخوتي إذا اجتمعتم،</a:t>
            </a:r>
          </a:p>
        </p:txBody>
      </p:sp>
      <p:sp>
        <p:nvSpPr>
          <p:cNvPr id="7" name="Rectangle 6"/>
          <p:cNvSpPr/>
          <p:nvPr/>
        </p:nvSpPr>
        <p:spPr>
          <a:xfrm>
            <a:off x="179512" y="2139702"/>
            <a:ext cx="8813495" cy="2677656"/>
          </a:xfrm>
          <a:prstGeom prst="rect">
            <a:avLst/>
          </a:prstGeom>
        </p:spPr>
        <p:txBody>
          <a:bodyPr wrap="square">
            <a:spAutoFit/>
          </a:bodyPr>
          <a:lstStyle/>
          <a:p>
            <a:pPr algn="ctr"/>
            <a:r>
              <a:rPr lang="fr-FR" sz="2400" b="1" dirty="0">
                <a:solidFill>
                  <a:prstClr val="white"/>
                </a:solidFill>
                <a:latin typeface="Book Antiqua" pitchFamily="18" charset="0"/>
              </a:rPr>
              <a:t>ne diront-ils pas que vous êtes fous? Mais si tous prophétisent, et qu'il survienne quelque non-croyant ou un homme du peuple, il est convaincu par tous, il est jugé par tous, les secrets de son </a:t>
            </a:r>
            <a:r>
              <a:rPr lang="fr-FR" sz="2400" b="1" dirty="0" err="1">
                <a:solidFill>
                  <a:prstClr val="white"/>
                </a:solidFill>
                <a:latin typeface="Book Antiqua" pitchFamily="18" charset="0"/>
              </a:rPr>
              <a:t>coeur</a:t>
            </a:r>
            <a:r>
              <a:rPr lang="fr-FR" sz="2400" b="1" dirty="0">
                <a:solidFill>
                  <a:prstClr val="white"/>
                </a:solidFill>
                <a:latin typeface="Book Antiqua" pitchFamily="18" charset="0"/>
              </a:rPr>
              <a:t> sont dévoilés, de telle sorte que, tombant sur sa face, il adorera Dieu, et publiera que Dieu est réellement au milieu de vous. Que faire donc, frères? Lorsque vous vous assemblez</a:t>
            </a:r>
          </a:p>
        </p:txBody>
      </p:sp>
    </p:spTree>
    <p:extLst>
      <p:ext uri="{BB962C8B-B14F-4D97-AF65-F5344CB8AC3E}">
        <p14:creationId xmlns:p14="http://schemas.microsoft.com/office/powerpoint/2010/main" val="169849403"/>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141480"/>
            <a:ext cx="8553982" cy="2062103"/>
          </a:xfrm>
          <a:prstGeom prst="rect">
            <a:avLst/>
          </a:prstGeom>
        </p:spPr>
        <p:txBody>
          <a:bodyPr wrap="square">
            <a:spAutoFit/>
          </a:bodyPr>
          <a:lstStyle/>
          <a:p>
            <a:pPr algn="just" rtl="1"/>
            <a:r>
              <a:rPr lang="ar-AE" sz="3200" dirty="0">
                <a:solidFill>
                  <a:prstClr val="white"/>
                </a:solidFill>
                <a:latin typeface="Arial" panose="020B0604020202020204" pitchFamily="34" charset="0"/>
              </a:rPr>
              <a:t>فكل واحد منكم له مزمور له تعليم. له </a:t>
            </a:r>
            <a:r>
              <a:rPr lang="ar-AE" sz="3200" dirty="0" err="1">
                <a:solidFill>
                  <a:prstClr val="white"/>
                </a:solidFill>
                <a:latin typeface="Arial" panose="020B0604020202020204" pitchFamily="34" charset="0"/>
              </a:rPr>
              <a:t>إستعلان</a:t>
            </a:r>
            <a:r>
              <a:rPr lang="ar-AE" sz="3200" dirty="0">
                <a:solidFill>
                  <a:prstClr val="white"/>
                </a:solidFill>
                <a:latin typeface="Arial" panose="020B0604020202020204" pitchFamily="34" charset="0"/>
              </a:rPr>
              <a:t> له لغة. له تفسير (ترجمة). فليكن كل شيء للبنيان. إن كان أحد يتكلم بلسان فاثنين اثنين أو علي الأكثر ثلاثة </a:t>
            </a:r>
            <a:r>
              <a:rPr lang="ar-AE" sz="3200" dirty="0" err="1">
                <a:solidFill>
                  <a:prstClr val="white"/>
                </a:solidFill>
                <a:latin typeface="Arial" panose="020B0604020202020204" pitchFamily="34" charset="0"/>
              </a:rPr>
              <a:t>ثلاثة</a:t>
            </a:r>
            <a:r>
              <a:rPr lang="ar-AE" sz="3200" dirty="0">
                <a:solidFill>
                  <a:prstClr val="white"/>
                </a:solidFill>
                <a:latin typeface="Arial" panose="020B0604020202020204" pitchFamily="34" charset="0"/>
              </a:rPr>
              <a:t> (وترتيب) وليترجم واحد. ولكن أن لم يكن مترجم فليصمت في الكنيسة. وليتكلم بينه وبين الله.</a:t>
            </a:r>
          </a:p>
        </p:txBody>
      </p:sp>
      <p:sp>
        <p:nvSpPr>
          <p:cNvPr id="7" name="Rectangle 6"/>
          <p:cNvSpPr/>
          <p:nvPr/>
        </p:nvSpPr>
        <p:spPr>
          <a:xfrm>
            <a:off x="179512" y="2427734"/>
            <a:ext cx="8813495" cy="2308324"/>
          </a:xfrm>
          <a:prstGeom prst="rect">
            <a:avLst/>
          </a:prstGeom>
        </p:spPr>
        <p:txBody>
          <a:bodyPr wrap="square">
            <a:spAutoFit/>
          </a:bodyPr>
          <a:lstStyle/>
          <a:p>
            <a:pPr algn="ctr"/>
            <a:r>
              <a:rPr lang="fr-FR" sz="2400" b="1" dirty="0">
                <a:solidFill>
                  <a:prstClr val="white"/>
                </a:solidFill>
                <a:latin typeface="Book Antiqua" pitchFamily="18" charset="0"/>
              </a:rPr>
              <a:t>les uns ou les autres parmi vous ont-ils un cantique, une instruction, une révélation, une langue, une interprétation, que tout se fasse pour l'édification. En est-il qui parlent en langue, que deux ou trois au plus parlent, chacun à son tour, et que quelqu'un interprète; s'il n'y a point d'interprète, qu'on se taise dans l'Église, et qu'on parle à soi-même et à Dieu.</a:t>
            </a:r>
          </a:p>
        </p:txBody>
      </p:sp>
    </p:spTree>
    <p:extLst>
      <p:ext uri="{BB962C8B-B14F-4D97-AF65-F5344CB8AC3E}">
        <p14:creationId xmlns:p14="http://schemas.microsoft.com/office/powerpoint/2010/main" val="2022611576"/>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141480"/>
            <a:ext cx="8553982" cy="2554545"/>
          </a:xfrm>
          <a:prstGeom prst="rect">
            <a:avLst/>
          </a:prstGeom>
        </p:spPr>
        <p:txBody>
          <a:bodyPr wrap="square">
            <a:spAutoFit/>
          </a:bodyPr>
          <a:lstStyle/>
          <a:p>
            <a:pPr algn="just" rtl="1"/>
            <a:r>
              <a:rPr lang="ar-AE" sz="3200" dirty="0">
                <a:solidFill>
                  <a:prstClr val="white"/>
                </a:solidFill>
                <a:latin typeface="Arial" panose="020B0604020202020204" pitchFamily="34" charset="0"/>
              </a:rPr>
              <a:t>أما الأنبياء فليتكلم منهم أثنان أو ثلاثة وليحكم (وليميز) الآخرون. ولكن إن أعلن (اوحي). لأخر وهو جالس فليصمت الأول. لأنكم تقدرون جميعكم أن </a:t>
            </a:r>
            <a:r>
              <a:rPr lang="ar-AE" sz="3200" dirty="0" err="1">
                <a:solidFill>
                  <a:prstClr val="white"/>
                </a:solidFill>
                <a:latin typeface="Arial" panose="020B0604020202020204" pitchFamily="34" charset="0"/>
              </a:rPr>
              <a:t>تتنبأوا</a:t>
            </a:r>
            <a:r>
              <a:rPr lang="ar-AE" sz="3200" dirty="0">
                <a:solidFill>
                  <a:prstClr val="white"/>
                </a:solidFill>
                <a:latin typeface="Arial" panose="020B0604020202020204" pitchFamily="34" charset="0"/>
              </a:rPr>
              <a:t> واحداً </a:t>
            </a:r>
            <a:r>
              <a:rPr lang="ar-AE" sz="3200" dirty="0" err="1">
                <a:solidFill>
                  <a:prstClr val="white"/>
                </a:solidFill>
                <a:latin typeface="Arial" panose="020B0604020202020204" pitchFamily="34" charset="0"/>
              </a:rPr>
              <a:t>واحداً.ولتترجموا</a:t>
            </a:r>
            <a:r>
              <a:rPr lang="ar-AE" sz="3200" dirty="0">
                <a:solidFill>
                  <a:prstClr val="white"/>
                </a:solidFill>
                <a:latin typeface="Arial" panose="020B0604020202020204" pitchFamily="34" charset="0"/>
              </a:rPr>
              <a:t> لكي تتعلموا كلكم وتتعزوا كلكم. لأن أرواح الأنبياء تخضع للأنبياء، لأن الله ليس إله تفريق بل إله سلام (وصلح)،</a:t>
            </a:r>
          </a:p>
        </p:txBody>
      </p:sp>
      <p:sp>
        <p:nvSpPr>
          <p:cNvPr id="7" name="Rectangle 6"/>
          <p:cNvSpPr/>
          <p:nvPr/>
        </p:nvSpPr>
        <p:spPr>
          <a:xfrm>
            <a:off x="179512" y="2669742"/>
            <a:ext cx="8813495" cy="2123658"/>
          </a:xfrm>
          <a:prstGeom prst="rect">
            <a:avLst/>
          </a:prstGeom>
        </p:spPr>
        <p:txBody>
          <a:bodyPr wrap="square">
            <a:spAutoFit/>
          </a:bodyPr>
          <a:lstStyle/>
          <a:p>
            <a:pPr algn="ctr"/>
            <a:r>
              <a:rPr lang="fr-FR" sz="2200" b="1" dirty="0">
                <a:solidFill>
                  <a:prstClr val="white"/>
                </a:solidFill>
                <a:latin typeface="Book Antiqua" pitchFamily="18" charset="0"/>
              </a:rPr>
              <a:t>Pour ce qui est des prophètes, que deux ou trois parlent, et que les autres jugent; et si un autre qui est assis a une révélation, que le premier se taise. Car vous pouvez tous prophétiser successivement, afin que tous soient instruits et que tous soient exhortés.</a:t>
            </a:r>
          </a:p>
          <a:p>
            <a:pPr algn="ctr"/>
            <a:r>
              <a:rPr lang="fr-FR" sz="2200" b="1" dirty="0">
                <a:solidFill>
                  <a:prstClr val="white"/>
                </a:solidFill>
                <a:latin typeface="Book Antiqua" pitchFamily="18" charset="0"/>
              </a:rPr>
              <a:t>Les esprits des prophètes sont soumis aux prophètes; car Dieu n'est pas un Dieu de désordre, mais de paix.</a:t>
            </a:r>
          </a:p>
        </p:txBody>
      </p:sp>
    </p:spTree>
    <p:extLst>
      <p:ext uri="{BB962C8B-B14F-4D97-AF65-F5344CB8AC3E}">
        <p14:creationId xmlns:p14="http://schemas.microsoft.com/office/powerpoint/2010/main" val="2696884632"/>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20538"/>
            <a:ext cx="8553982" cy="2554545"/>
          </a:xfrm>
          <a:prstGeom prst="rect">
            <a:avLst/>
          </a:prstGeom>
        </p:spPr>
        <p:txBody>
          <a:bodyPr wrap="square">
            <a:spAutoFit/>
          </a:bodyPr>
          <a:lstStyle/>
          <a:p>
            <a:pPr algn="just" rtl="1"/>
            <a:r>
              <a:rPr lang="ar-AE" sz="3200" dirty="0">
                <a:solidFill>
                  <a:prstClr val="white"/>
                </a:solidFill>
                <a:latin typeface="Arial" panose="020B0604020202020204" pitchFamily="34" charset="0"/>
              </a:rPr>
              <a:t>كما هو كائن في جميع كنائس القديسين. لتصمت النساء في الكنائس لأنه ليس مأذوناً لهن أن يتكلمن بل يخضعن كما يقول الناموس أيضاً. ولكن أن كن يردن أن يتعلمن شيئاً </a:t>
            </a:r>
            <a:r>
              <a:rPr lang="ar-AE" sz="3200" dirty="0" err="1">
                <a:solidFill>
                  <a:prstClr val="white"/>
                </a:solidFill>
                <a:latin typeface="Arial" panose="020B0604020202020204" pitchFamily="34" charset="0"/>
              </a:rPr>
              <a:t>فليسالن</a:t>
            </a:r>
            <a:r>
              <a:rPr lang="ar-AE" sz="3200" dirty="0">
                <a:solidFill>
                  <a:prstClr val="white"/>
                </a:solidFill>
                <a:latin typeface="Arial" panose="020B0604020202020204" pitchFamily="34" charset="0"/>
              </a:rPr>
              <a:t> رجالهن في منازلهن لأنه قبيح بالنساء أن تتكلم في الكنيسة. </a:t>
            </a:r>
            <a:r>
              <a:rPr lang="ar-AE" sz="3200" dirty="0" err="1">
                <a:solidFill>
                  <a:prstClr val="white"/>
                </a:solidFill>
                <a:latin typeface="Arial" panose="020B0604020202020204" pitchFamily="34" charset="0"/>
              </a:rPr>
              <a:t>ألعل</a:t>
            </a:r>
            <a:r>
              <a:rPr lang="ar-AE" sz="3200" dirty="0">
                <a:solidFill>
                  <a:prstClr val="white"/>
                </a:solidFill>
                <a:latin typeface="Arial" panose="020B0604020202020204" pitchFamily="34" charset="0"/>
              </a:rPr>
              <a:t> منكم خرجت كلمة الله. أم إليكم وحدكم انتهت</a:t>
            </a:r>
          </a:p>
        </p:txBody>
      </p:sp>
      <p:sp>
        <p:nvSpPr>
          <p:cNvPr id="7" name="Rectangle 6"/>
          <p:cNvSpPr/>
          <p:nvPr/>
        </p:nvSpPr>
        <p:spPr>
          <a:xfrm>
            <a:off x="179512" y="2413793"/>
            <a:ext cx="8813495" cy="2462213"/>
          </a:xfrm>
          <a:prstGeom prst="rect">
            <a:avLst/>
          </a:prstGeom>
        </p:spPr>
        <p:txBody>
          <a:bodyPr wrap="square">
            <a:spAutoFit/>
          </a:bodyPr>
          <a:lstStyle/>
          <a:p>
            <a:pPr algn="ctr"/>
            <a:r>
              <a:rPr lang="fr-FR" sz="2200" b="1" dirty="0">
                <a:solidFill>
                  <a:prstClr val="white"/>
                </a:solidFill>
                <a:latin typeface="Book Antiqua" pitchFamily="18" charset="0"/>
              </a:rPr>
              <a:t>Comme dans toutes les Églises des saints, que les femmes se taisent dans les assemblées, car il ne leur est pas permis d'y parler; mais qu'elles soient soumises, selon que le dit aussi la loi. Si elles veulent s'instruire sur quelque chose, qu'elles interrogent leurs maris à la maison; car il est malséant à une femme de parler dans l'Église. Est-ce de chez vous que la parole de Dieu est sortie? ou est-ce à vous seuls qu'elle est parvenue?</a:t>
            </a:r>
          </a:p>
        </p:txBody>
      </p:sp>
    </p:spTree>
    <p:extLst>
      <p:ext uri="{BB962C8B-B14F-4D97-AF65-F5344CB8AC3E}">
        <p14:creationId xmlns:p14="http://schemas.microsoft.com/office/powerpoint/2010/main" val="2086268609"/>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141480"/>
            <a:ext cx="8553982" cy="2062103"/>
          </a:xfrm>
          <a:prstGeom prst="rect">
            <a:avLst/>
          </a:prstGeom>
        </p:spPr>
        <p:txBody>
          <a:bodyPr wrap="square">
            <a:spAutoFit/>
          </a:bodyPr>
          <a:lstStyle/>
          <a:p>
            <a:pPr algn="just" rtl="1"/>
            <a:r>
              <a:rPr lang="ar-AE" sz="3200" dirty="0">
                <a:solidFill>
                  <a:prstClr val="white"/>
                </a:solidFill>
                <a:latin typeface="Arial" panose="020B0604020202020204" pitchFamily="34" charset="0"/>
              </a:rPr>
              <a:t>أن كان أحد يحسب نفسه نبياً أو روحياً فليعلم ما أكتبه إليكم. إنها وصايا الرب وان جهلها احد فليجهل. فالآن يا إخوتي جددوا للتنبؤ. ولا تمنعوا التكلم بألسنة وليكن كل شيء للبنيان والترتيب.</a:t>
            </a:r>
            <a:endParaRPr lang="fr-FR" sz="3200" dirty="0">
              <a:solidFill>
                <a:prstClr val="white"/>
              </a:solidFill>
              <a:latin typeface="Arial" panose="020B0604020202020204" pitchFamily="34" charset="0"/>
            </a:endParaRPr>
          </a:p>
          <a:p>
            <a:pPr algn="just" rtl="1"/>
            <a:r>
              <a:rPr lang="ar-AE" sz="3200" i="1" dirty="0">
                <a:solidFill>
                  <a:prstClr val="white"/>
                </a:solidFill>
                <a:latin typeface="Arial" panose="020B0604020202020204" pitchFamily="34" charset="0"/>
              </a:rPr>
              <a:t>نعمة الله الآب تكون مع جميعكم آمين</a:t>
            </a:r>
          </a:p>
        </p:txBody>
      </p:sp>
      <p:sp>
        <p:nvSpPr>
          <p:cNvPr id="7" name="Rectangle 6"/>
          <p:cNvSpPr/>
          <p:nvPr/>
        </p:nvSpPr>
        <p:spPr>
          <a:xfrm>
            <a:off x="179512" y="2283718"/>
            <a:ext cx="8813495" cy="2308324"/>
          </a:xfrm>
          <a:prstGeom prst="rect">
            <a:avLst/>
          </a:prstGeom>
        </p:spPr>
        <p:txBody>
          <a:bodyPr wrap="square">
            <a:spAutoFit/>
          </a:bodyPr>
          <a:lstStyle/>
          <a:p>
            <a:pPr algn="ctr"/>
            <a:r>
              <a:rPr lang="fr-FR" sz="2400" b="1" dirty="0">
                <a:solidFill>
                  <a:prstClr val="white"/>
                </a:solidFill>
                <a:latin typeface="Book Antiqua" pitchFamily="18" charset="0"/>
              </a:rPr>
              <a:t>Si quelqu'un croit être prophète ou inspiré, qu'il reconnaisse que ce que je vous écris est un commandement du Seigneur. Et si quelqu'un l'ignore, qu'il l'ignore. Ainsi donc, frères, aspirez au don de prophétie, et n'empêchez pas de parler en langues. Mais que tout se fasse avec bienséance et avec ordre.</a:t>
            </a:r>
          </a:p>
          <a:p>
            <a:pPr algn="ctr"/>
            <a:r>
              <a:rPr lang="fr-FR" sz="2400" b="1" i="1" dirty="0">
                <a:solidFill>
                  <a:prstClr val="white"/>
                </a:solidFill>
                <a:latin typeface="Book Antiqua" pitchFamily="18" charset="0"/>
              </a:rPr>
              <a:t>La grâce de Dieu le Père soit avec vous tous, Amen</a:t>
            </a:r>
          </a:p>
        </p:txBody>
      </p:sp>
    </p:spTree>
    <p:extLst>
      <p:ext uri="{BB962C8B-B14F-4D97-AF65-F5344CB8AC3E}">
        <p14:creationId xmlns:p14="http://schemas.microsoft.com/office/powerpoint/2010/main" val="573067807"/>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916200" name="Group 40"/>
          <p:cNvGraphicFramePr>
            <a:graphicFrameLocks noGrp="1"/>
          </p:cNvGraphicFramePr>
          <p:nvPr>
            <p:ph type="tbl" idx="1"/>
          </p:nvPr>
        </p:nvGraphicFramePr>
        <p:xfrm>
          <a:off x="0" y="699454"/>
          <a:ext cx="9144001" cy="3970020"/>
        </p:xfrm>
        <a:graphic>
          <a:graphicData uri="http://schemas.openxmlformats.org/drawingml/2006/table">
            <a:tbl>
              <a:tblPr/>
              <a:tblGrid>
                <a:gridCol w="3236814">
                  <a:extLst>
                    <a:ext uri="{9D8B030D-6E8A-4147-A177-3AD203B41FA5}">
                      <a16:colId xmlns:a16="http://schemas.microsoft.com/office/drawing/2014/main" val="20000"/>
                    </a:ext>
                  </a:extLst>
                </a:gridCol>
                <a:gridCol w="3151016">
                  <a:extLst>
                    <a:ext uri="{9D8B030D-6E8A-4147-A177-3AD203B41FA5}">
                      <a16:colId xmlns:a16="http://schemas.microsoft.com/office/drawing/2014/main" val="20001"/>
                    </a:ext>
                  </a:extLst>
                </a:gridCol>
                <a:gridCol w="2756171">
                  <a:extLst>
                    <a:ext uri="{9D8B030D-6E8A-4147-A177-3AD203B41FA5}">
                      <a16:colId xmlns:a16="http://schemas.microsoft.com/office/drawing/2014/main" val="20002"/>
                    </a:ext>
                  </a:extLst>
                </a:gridCol>
              </a:tblGrid>
              <a:tr h="34861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anose="020B0604020202020204"/>
                          <a:cs typeface="Arial" charset="0"/>
                        </a:rPr>
                        <a:t>PiP~neuma</a:t>
                      </a:r>
                      <a:r>
                        <a:rPr kumimoji="0" lang="en-US" sz="3200" b="0" i="0" u="none" strike="noStrike" cap="none" normalizeH="0" baseline="0" dirty="0">
                          <a:ln>
                            <a:noFill/>
                          </a:ln>
                          <a:solidFill>
                            <a:schemeClr val="tx1"/>
                          </a:solidFill>
                          <a:effectLst/>
                          <a:latin typeface="Coptic1" panose="020B0604020202020204"/>
                          <a:cs typeface="Arial"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anose="020B0604020202020204"/>
                          <a:cs typeface="Arial" charset="0"/>
                        </a:rPr>
                        <a:t>m~Parakl</a:t>
                      </a:r>
                      <a:r>
                        <a:rPr kumimoji="0" lang="en-US" sz="3200" b="0" i="0" u="none" strike="noStrike" cap="none" normalizeH="0" baseline="0" dirty="0">
                          <a:ln>
                            <a:noFill/>
                          </a:ln>
                          <a:solidFill>
                            <a:schemeClr val="tx1"/>
                          </a:solidFill>
                          <a:effectLst/>
                          <a:latin typeface="Coptic1" panose="020B0604020202020204"/>
                          <a:cs typeface="Arial" charset="0"/>
                        </a:rPr>
                        <a:t>/ton: v/</a:t>
                      </a:r>
                      <a:r>
                        <a:rPr kumimoji="0" lang="en-US" sz="3200" b="0" i="0" u="none" strike="noStrike" cap="none" normalizeH="0" baseline="0" dirty="0" err="1">
                          <a:ln>
                            <a:noFill/>
                          </a:ln>
                          <a:solidFill>
                            <a:schemeClr val="tx1"/>
                          </a:solidFill>
                          <a:effectLst/>
                          <a:latin typeface="Coptic1" panose="020B0604020202020204"/>
                          <a:cs typeface="Arial" charset="0"/>
                        </a:rPr>
                        <a:t>e~tafi</a:t>
                      </a:r>
                      <a:r>
                        <a:rPr kumimoji="0" lang="en-US" sz="3200" b="0" i="0" u="none" strike="noStrike" cap="none" normalizeH="0" baseline="0" dirty="0">
                          <a:ln>
                            <a:noFill/>
                          </a:ln>
                          <a:solidFill>
                            <a:schemeClr val="tx1"/>
                          </a:solidFill>
                          <a:effectLst/>
                          <a:latin typeface="Coptic1" panose="020B0604020202020204"/>
                          <a:cs typeface="Arial" charset="0"/>
                        </a:rPr>
                        <a:t>~ </a:t>
                      </a:r>
                      <a:r>
                        <a:rPr kumimoji="0" lang="en-US" sz="3200" b="0" i="0" u="none" strike="noStrike" cap="none" normalizeH="0" baseline="0" dirty="0" err="1">
                          <a:ln>
                            <a:noFill/>
                          </a:ln>
                          <a:solidFill>
                            <a:schemeClr val="tx1"/>
                          </a:solidFill>
                          <a:effectLst/>
                          <a:latin typeface="Coptic1" panose="020B0604020202020204"/>
                          <a:cs typeface="Arial" charset="0"/>
                        </a:rPr>
                        <a:t>ejen</a:t>
                      </a:r>
                      <a:r>
                        <a:rPr kumimoji="0" lang="en-US" sz="3200" b="0" i="0" u="none" strike="noStrike" cap="none" normalizeH="0" baseline="0" dirty="0">
                          <a:ln>
                            <a:noFill/>
                          </a:ln>
                          <a:solidFill>
                            <a:schemeClr val="tx1"/>
                          </a:solidFill>
                          <a:effectLst/>
                          <a:latin typeface="Coptic1" panose="020B0604020202020204"/>
                          <a:cs typeface="Arial" charset="0"/>
                        </a:rPr>
                        <a:t> </a:t>
                      </a:r>
                      <a:r>
                        <a:rPr kumimoji="0" lang="en-US" sz="3200" b="0" i="0" u="none" strike="noStrike" cap="none" normalizeH="0" baseline="0" dirty="0" err="1">
                          <a:ln>
                            <a:noFill/>
                          </a:ln>
                          <a:solidFill>
                            <a:schemeClr val="tx1"/>
                          </a:solidFill>
                          <a:effectLst/>
                          <a:latin typeface="Coptic1" panose="020B0604020202020204"/>
                          <a:cs typeface="Arial" charset="0"/>
                        </a:rPr>
                        <a:t>nia~poctoloc</a:t>
                      </a:r>
                      <a:r>
                        <a:rPr kumimoji="0" lang="en-US" sz="3200" b="0" i="0" u="none" strike="noStrike" cap="none" normalizeH="0" baseline="0" dirty="0">
                          <a:ln>
                            <a:noFill/>
                          </a:ln>
                          <a:solidFill>
                            <a:schemeClr val="tx1"/>
                          </a:solidFill>
                          <a:effectLst/>
                          <a:latin typeface="Coptic1" panose="020B0604020202020204"/>
                          <a:cs typeface="Arial" charset="0"/>
                        </a:rPr>
                        <a:t> </a:t>
                      </a:r>
                      <a:r>
                        <a:rPr kumimoji="0" lang="en-US" sz="3200" b="0" i="0" u="none" strike="noStrike" cap="none" normalizeH="0" baseline="0" dirty="0" err="1">
                          <a:ln>
                            <a:noFill/>
                          </a:ln>
                          <a:solidFill>
                            <a:schemeClr val="tx1"/>
                          </a:solidFill>
                          <a:effectLst/>
                          <a:latin typeface="Coptic1" panose="020B0604020202020204"/>
                          <a:cs typeface="Arial" charset="0"/>
                        </a:rPr>
                        <a:t>qen</a:t>
                      </a:r>
                      <a:r>
                        <a:rPr kumimoji="0" lang="en-US" sz="3200" b="0" i="0" u="none" strike="noStrike" cap="none" normalizeH="0" baseline="0" dirty="0">
                          <a:ln>
                            <a:noFill/>
                          </a:ln>
                          <a:solidFill>
                            <a:schemeClr val="tx1"/>
                          </a:solidFill>
                          <a:effectLst/>
                          <a:latin typeface="Coptic1" panose="020B0604020202020204"/>
                          <a:cs typeface="Arial" charset="0"/>
                        </a:rPr>
                        <a:t> </a:t>
                      </a:r>
                      <a:r>
                        <a:rPr kumimoji="0" lang="en-US" sz="3200" b="0" i="0" u="none" strike="noStrike" cap="none" normalizeH="0" baseline="0" dirty="0" err="1">
                          <a:ln>
                            <a:noFill/>
                          </a:ln>
                          <a:solidFill>
                            <a:schemeClr val="tx1"/>
                          </a:solidFill>
                          <a:effectLst/>
                          <a:latin typeface="Coptic1" panose="020B0604020202020204"/>
                          <a:cs typeface="Arial" charset="0"/>
                        </a:rPr>
                        <a:t>p~sai</a:t>
                      </a:r>
                      <a:r>
                        <a:rPr kumimoji="0" lang="en-US" sz="3200" b="0" i="0" u="none" strike="noStrike" cap="none" normalizeH="0" baseline="0" dirty="0">
                          <a:ln>
                            <a:noFill/>
                          </a:ln>
                          <a:solidFill>
                            <a:schemeClr val="tx1"/>
                          </a:solidFill>
                          <a:effectLst/>
                          <a:latin typeface="Coptic1" panose="020B0604020202020204"/>
                          <a:cs typeface="Arial" charset="0"/>
                        </a:rPr>
                        <a:t> n~]pent/</a:t>
                      </a:r>
                      <a:r>
                        <a:rPr kumimoji="0" lang="en-US" sz="3200" b="0" i="0" u="none" strike="noStrike" cap="none" normalizeH="0" baseline="0" dirty="0" err="1">
                          <a:ln>
                            <a:noFill/>
                          </a:ln>
                          <a:solidFill>
                            <a:schemeClr val="tx1"/>
                          </a:solidFill>
                          <a:effectLst/>
                          <a:latin typeface="Coptic1" panose="020B0604020202020204"/>
                          <a:cs typeface="Arial" charset="0"/>
                        </a:rPr>
                        <a:t>koct</a:t>
                      </a:r>
                      <a:r>
                        <a:rPr kumimoji="0" lang="en-US" sz="3200" b="0" i="0" u="none" strike="noStrike" cap="none" normalizeH="0" baseline="0" dirty="0">
                          <a:ln>
                            <a:noFill/>
                          </a:ln>
                          <a:solidFill>
                            <a:schemeClr val="tx1"/>
                          </a:solidFill>
                          <a:effectLst/>
                          <a:latin typeface="Coptic1" panose="020B0604020202020204"/>
                          <a:cs typeface="Arial" charset="0"/>
                        </a:rPr>
                        <a:t>/: </a:t>
                      </a:r>
                      <a:r>
                        <a:rPr kumimoji="0" lang="en-US" sz="3200" b="0" i="0" u="none" strike="noStrike" cap="none" normalizeH="0" baseline="0" dirty="0" err="1">
                          <a:ln>
                            <a:noFill/>
                          </a:ln>
                          <a:solidFill>
                            <a:schemeClr val="tx1"/>
                          </a:solidFill>
                          <a:effectLst/>
                          <a:latin typeface="Coptic1" panose="020B0604020202020204"/>
                          <a:cs typeface="Arial" charset="0"/>
                        </a:rPr>
                        <a:t>aucaji</a:t>
                      </a:r>
                      <a:r>
                        <a:rPr kumimoji="0" lang="en-US" sz="3200" b="0" i="0" u="none" strike="noStrike" cap="none" normalizeH="0" baseline="0" dirty="0">
                          <a:ln>
                            <a:noFill/>
                          </a:ln>
                          <a:solidFill>
                            <a:schemeClr val="tx1"/>
                          </a:solidFill>
                          <a:effectLst/>
                          <a:latin typeface="Coptic1" panose="020B0604020202020204"/>
                          <a:cs typeface="Arial" charset="0"/>
                        </a:rPr>
                        <a:t> </a:t>
                      </a:r>
                      <a:r>
                        <a:rPr kumimoji="0" lang="en-US" sz="3200" b="0" i="0" u="none" strike="noStrike" cap="none" normalizeH="0" baseline="0" dirty="0" err="1">
                          <a:ln>
                            <a:noFill/>
                          </a:ln>
                          <a:solidFill>
                            <a:schemeClr val="tx1"/>
                          </a:solidFill>
                          <a:effectLst/>
                          <a:latin typeface="Coptic1" panose="020B0604020202020204"/>
                          <a:cs typeface="Arial" charset="0"/>
                        </a:rPr>
                        <a:t>qen</a:t>
                      </a:r>
                      <a:r>
                        <a:rPr kumimoji="0" lang="en-US" sz="3200" b="0" i="0" u="none" strike="noStrike" cap="none" normalizeH="0" baseline="0" dirty="0">
                          <a:ln>
                            <a:noFill/>
                          </a:ln>
                          <a:solidFill>
                            <a:schemeClr val="tx1"/>
                          </a:solidFill>
                          <a:effectLst/>
                          <a:latin typeface="Coptic1" panose="020B0604020202020204"/>
                          <a:cs typeface="Arial" charset="0"/>
                        </a:rPr>
                        <a:t> </a:t>
                      </a:r>
                      <a:r>
                        <a:rPr kumimoji="0" lang="en-US" sz="3200" b="0" i="0" u="none" strike="noStrike" cap="none" normalizeH="0" baseline="0" dirty="0" err="1">
                          <a:ln>
                            <a:noFill/>
                          </a:ln>
                          <a:solidFill>
                            <a:schemeClr val="tx1"/>
                          </a:solidFill>
                          <a:effectLst/>
                          <a:latin typeface="Coptic1" panose="020B0604020202020204"/>
                          <a:cs typeface="Arial" charset="0"/>
                        </a:rPr>
                        <a:t>hanm</a:t>
                      </a:r>
                      <a:r>
                        <a:rPr kumimoji="0" lang="en-US" sz="3200" b="0" i="0" u="none" strike="noStrike" cap="none" normalizeH="0" baseline="0" dirty="0">
                          <a:ln>
                            <a:noFill/>
                          </a:ln>
                          <a:solidFill>
                            <a:schemeClr val="tx1"/>
                          </a:solidFill>
                          <a:effectLst/>
                          <a:latin typeface="Coptic1" panose="020B0604020202020204"/>
                          <a:cs typeface="Arial" charset="0"/>
                        </a:rPr>
                        <a:t>/s </a:t>
                      </a:r>
                      <a:r>
                        <a:rPr kumimoji="0" lang="en-US" sz="3200" b="0" i="0" u="none" strike="noStrike" cap="none" normalizeH="0" baseline="0" dirty="0" err="1">
                          <a:ln>
                            <a:noFill/>
                          </a:ln>
                          <a:solidFill>
                            <a:schemeClr val="tx1"/>
                          </a:solidFill>
                          <a:effectLst/>
                          <a:latin typeface="Coptic1" panose="020B0604020202020204"/>
                          <a:cs typeface="Arial" charset="0"/>
                        </a:rPr>
                        <a:t>n~lac</a:t>
                      </a:r>
                      <a:r>
                        <a:rPr kumimoji="0" lang="en-US" sz="3200" b="0" i="0" u="none" strike="noStrike" cap="none" normalizeH="0" baseline="0" dirty="0">
                          <a:ln>
                            <a:noFill/>
                          </a:ln>
                          <a:solidFill>
                            <a:schemeClr val="tx1"/>
                          </a:solidFill>
                          <a:effectLst/>
                          <a:latin typeface="Coptic1" panose="020B0604020202020204"/>
                          <a:cs typeface="Arial" charset="0"/>
                        </a:rPr>
                        <a:t>. </a:t>
                      </a:r>
                      <a:endParaRPr kumimoji="0" lang="en-US" sz="4400" b="0" i="0" u="none" strike="noStrike" cap="none" normalizeH="0" baseline="0" dirty="0">
                        <a:ln>
                          <a:noFill/>
                        </a:ln>
                        <a:solidFill>
                          <a:schemeClr val="tx1"/>
                        </a:solidFill>
                        <a:effectLst/>
                        <a:latin typeface="Coptic1" panose="020B0604020202020204"/>
                        <a:cs typeface="Arial" charset="0"/>
                      </a:endParaRPr>
                    </a:p>
                  </a:txBody>
                  <a:tcPr marT="34290" marB="34290" horzOverflow="overflow">
                    <a:lnL>
                      <a:noFill/>
                    </a:lnL>
                    <a:lnR>
                      <a:noFill/>
                    </a:lnR>
                    <a:lnT>
                      <a:noFill/>
                    </a:lnT>
                    <a:lnB>
                      <a:noFill/>
                    </a:lnB>
                    <a:lnTlToBr>
                      <a:noFill/>
                    </a:lnTlToBr>
                    <a:lnBlToTr>
                      <a:noFill/>
                    </a:lnBlToTr>
                    <a:noFill/>
                  </a:tcPr>
                </a:tc>
                <a:tc>
                  <a:txBody>
                    <a:bodyPr/>
                    <a:lstStyle/>
                    <a:p>
                      <a:pPr algn="just"/>
                      <a:r>
                        <a:rPr lang="fr-FR" sz="2800" b="0" i="0" u="none" strike="noStrike" kern="1200" baseline="0" dirty="0">
                          <a:solidFill>
                            <a:schemeClr val="tx1"/>
                          </a:solidFill>
                          <a:latin typeface="+mn-lt"/>
                          <a:ea typeface="+mn-ea"/>
                          <a:cs typeface="+mn-cs"/>
                        </a:rPr>
                        <a:t>Le Saint-Esprit, est descendu sur les apôtres à la fête de la Pentecôte et ils ont parlé en de nombreuses langues.</a:t>
                      </a:r>
                      <a:endParaRPr kumimoji="0" lang="fr-CA" sz="4400" b="0" i="0" u="none" strike="noStrike" cap="none" normalizeH="0" baseline="0" dirty="0">
                        <a:ln>
                          <a:noFill/>
                        </a:ln>
                        <a:solidFill>
                          <a:schemeClr val="tx1"/>
                        </a:solidFill>
                        <a:effectLst/>
                        <a:latin typeface="Arial" charset="0"/>
                        <a:cs typeface="Arial" charset="0"/>
                      </a:endParaRPr>
                    </a:p>
                  </a:txBody>
                  <a:tcPr marT="34290" marB="34290" horzOverflow="overflow">
                    <a:lnL>
                      <a:noFill/>
                    </a:lnL>
                    <a:lnR>
                      <a:noFill/>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3600" b="0" i="0" u="none" strike="noStrike" cap="none" normalizeH="0" baseline="0" dirty="0">
                          <a:ln>
                            <a:noFill/>
                          </a:ln>
                          <a:solidFill>
                            <a:schemeClr val="tx1"/>
                          </a:solidFill>
                          <a:effectLst/>
                          <a:latin typeface="Tahoma" pitchFamily="34" charset="0"/>
                          <a:cs typeface="Arial" charset="0"/>
                        </a:rPr>
                        <a:t>الروح القدس الذي حلًّ علي الرسل في عيد </a:t>
                      </a:r>
                      <a:r>
                        <a:rPr kumimoji="0" lang="ar-SA" sz="3600" b="0" i="0" u="none" strike="noStrike" cap="none" normalizeH="0" baseline="0" dirty="0" err="1">
                          <a:ln>
                            <a:noFill/>
                          </a:ln>
                          <a:solidFill>
                            <a:schemeClr val="tx1"/>
                          </a:solidFill>
                          <a:effectLst/>
                          <a:latin typeface="Tahoma" pitchFamily="34" charset="0"/>
                          <a:cs typeface="Arial" charset="0"/>
                        </a:rPr>
                        <a:t>البنطيقسطى</a:t>
                      </a:r>
                      <a:r>
                        <a:rPr kumimoji="0" lang="ar-SA" sz="3600" b="0" i="0" u="none" strike="noStrike" cap="none" normalizeH="0" baseline="0" dirty="0">
                          <a:ln>
                            <a:noFill/>
                          </a:ln>
                          <a:solidFill>
                            <a:schemeClr val="tx1"/>
                          </a:solidFill>
                          <a:effectLst/>
                          <a:latin typeface="Tahoma" pitchFamily="34" charset="0"/>
                          <a:cs typeface="Arial" charset="0"/>
                        </a:rPr>
                        <a:t> فتكلّموا بألسنةٍ كثيرة. </a:t>
                      </a:r>
                      <a:endParaRPr kumimoji="0" lang="ar-SA" sz="6000" b="0" i="0" u="none" strike="noStrike" cap="none" normalizeH="0" baseline="0" dirty="0">
                        <a:ln>
                          <a:noFill/>
                        </a:ln>
                        <a:solidFill>
                          <a:schemeClr val="tx1"/>
                        </a:solidFill>
                        <a:effectLst/>
                        <a:latin typeface="Times New Roman" pitchFamily="18" charset="0"/>
                        <a:cs typeface="Arial" charset="0"/>
                      </a:endParaRPr>
                    </a:p>
                  </a:txBody>
                  <a:tcPr marT="34290" marB="3429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 name="Tableau 4">
            <a:extLst>
              <a:ext uri="{FF2B5EF4-FFF2-40B4-BE49-F238E27FC236}">
                <a16:creationId xmlns:a16="http://schemas.microsoft.com/office/drawing/2014/main" id="{F30BDBEE-9FE9-4DF5-8588-4DED89F05FE2}"/>
              </a:ext>
            </a:extLst>
          </p:cNvPr>
          <p:cNvGraphicFramePr>
            <a:graphicFrameLocks noGrp="1"/>
          </p:cNvGraphicFramePr>
          <p:nvPr/>
        </p:nvGraphicFramePr>
        <p:xfrm>
          <a:off x="1207316" y="53978"/>
          <a:ext cx="6729369" cy="342900"/>
        </p:xfrm>
        <a:graphic>
          <a:graphicData uri="http://schemas.openxmlformats.org/drawingml/2006/table">
            <a:tbl>
              <a:tblPr firstRow="1" bandRow="1">
                <a:tableStyleId>{2D5ABB26-0587-4C30-8999-92F81FD0307C}</a:tableStyleId>
              </a:tblPr>
              <a:tblGrid>
                <a:gridCol w="6729369">
                  <a:extLst>
                    <a:ext uri="{9D8B030D-6E8A-4147-A177-3AD203B41FA5}">
                      <a16:colId xmlns:a16="http://schemas.microsoft.com/office/drawing/2014/main" val="214916189"/>
                    </a:ext>
                  </a:extLst>
                </a:gridCol>
              </a:tblGrid>
              <a:tr h="342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500" dirty="0">
                          <a:solidFill>
                            <a:schemeClr val="tx1"/>
                          </a:solidFill>
                          <a:effectLst/>
                          <a:latin typeface="Arial" charset="0"/>
                          <a:cs typeface="Arial" charset="0"/>
                        </a:rPr>
                        <a:t>L’Hymne du Saint Esprit – </a:t>
                      </a:r>
                      <a:r>
                        <a:rPr lang="ar-EG" sz="1500" dirty="0">
                          <a:solidFill>
                            <a:schemeClr val="tx1"/>
                          </a:solidFill>
                          <a:effectLst/>
                          <a:latin typeface="Arial" charset="0"/>
                          <a:cs typeface="Arial" charset="0"/>
                        </a:rPr>
                        <a:t>لحن الروح القدس</a:t>
                      </a:r>
                      <a:r>
                        <a:rPr lang="fr-FR" sz="1500" dirty="0">
                          <a:solidFill>
                            <a:schemeClr val="tx1"/>
                          </a:solidFill>
                          <a:effectLst/>
                          <a:latin typeface="Arial" charset="0"/>
                          <a:cs typeface="Arial" charset="0"/>
                        </a:rPr>
                        <a:t> - </a:t>
                      </a:r>
                      <a:r>
                        <a:rPr lang="en-CA" sz="1800" dirty="0" err="1">
                          <a:effectLst/>
                          <a:latin typeface="Coptic1" pitchFamily="2" charset="0"/>
                        </a:rPr>
                        <a:t>PiPneuma</a:t>
                      </a:r>
                      <a:r>
                        <a:rPr lang="en-CA" sz="1800" dirty="0">
                          <a:effectLst/>
                          <a:latin typeface="Coptic1" pitchFamily="2" charset="0"/>
                        </a:rPr>
                        <a:t> </a:t>
                      </a:r>
                      <a:endParaRPr lang="en-CA" sz="1500" dirty="0">
                        <a:effectLst/>
                        <a:latin typeface="Coptic1" pitchFamily="2" charset="0"/>
                      </a:endParaRPr>
                    </a:p>
                  </a:txBody>
                  <a:tcPr marT="34290" marB="3429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7358437"/>
                  </a:ext>
                </a:extLst>
              </a:tr>
            </a:tbl>
          </a:graphicData>
        </a:graphic>
      </p:graphicFrame>
    </p:spTree>
    <p:extLst>
      <p:ext uri="{BB962C8B-B14F-4D97-AF65-F5344CB8AC3E}">
        <p14:creationId xmlns:p14="http://schemas.microsoft.com/office/powerpoint/2010/main" val="3889062652"/>
      </p:ext>
    </p:extLst>
  </p:cSld>
  <p:clrMapOvr>
    <a:masterClrMapping/>
  </p:clrMapOvr>
  <p:transition/>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919245" name="Group 13"/>
          <p:cNvGraphicFramePr>
            <a:graphicFrameLocks noGrp="1"/>
          </p:cNvGraphicFramePr>
          <p:nvPr>
            <p:ph type="tbl" idx="1"/>
          </p:nvPr>
        </p:nvGraphicFramePr>
        <p:xfrm>
          <a:off x="0" y="167998"/>
          <a:ext cx="9144000" cy="4457700"/>
        </p:xfrm>
        <a:graphic>
          <a:graphicData uri="http://schemas.openxmlformats.org/drawingml/2006/table">
            <a:tbl>
              <a:tblPr/>
              <a:tblGrid>
                <a:gridCol w="3177702">
                  <a:extLst>
                    <a:ext uri="{9D8B030D-6E8A-4147-A177-3AD203B41FA5}">
                      <a16:colId xmlns:a16="http://schemas.microsoft.com/office/drawing/2014/main" val="20000"/>
                    </a:ext>
                  </a:extLst>
                </a:gridCol>
                <a:gridCol w="3119336">
                  <a:extLst>
                    <a:ext uri="{9D8B030D-6E8A-4147-A177-3AD203B41FA5}">
                      <a16:colId xmlns:a16="http://schemas.microsoft.com/office/drawing/2014/main" val="20001"/>
                    </a:ext>
                  </a:extLst>
                </a:gridCol>
                <a:gridCol w="2846962">
                  <a:extLst>
                    <a:ext uri="{9D8B030D-6E8A-4147-A177-3AD203B41FA5}">
                      <a16:colId xmlns:a16="http://schemas.microsoft.com/office/drawing/2014/main" val="20002"/>
                    </a:ext>
                  </a:extLst>
                </a:gridCol>
              </a:tblGrid>
              <a:tr h="418338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CA" sz="3200" b="0" i="0" u="none" strike="noStrike" cap="none" normalizeH="0" baseline="0" dirty="0" err="1">
                          <a:ln>
                            <a:noFill/>
                          </a:ln>
                          <a:solidFill>
                            <a:schemeClr val="tx1"/>
                          </a:solidFill>
                          <a:effectLst/>
                          <a:latin typeface="Coptic1" panose="020B0604020202020204"/>
                          <a:cs typeface="Arial" charset="0"/>
                        </a:rPr>
                        <a:t>Acswpi</a:t>
                      </a:r>
                      <a:r>
                        <a:rPr kumimoji="0" lang="en-CA" sz="3200" b="0" i="0" u="none" strike="noStrike" cap="none" normalizeH="0" baseline="0" dirty="0">
                          <a:ln>
                            <a:noFill/>
                          </a:ln>
                          <a:solidFill>
                            <a:schemeClr val="tx1"/>
                          </a:solidFill>
                          <a:effectLst/>
                          <a:latin typeface="Coptic1" panose="020B0604020202020204"/>
                          <a:cs typeface="Arial" charset="0"/>
                        </a:rPr>
                        <a:t> </a:t>
                      </a:r>
                      <a:r>
                        <a:rPr kumimoji="0" lang="en-CA" sz="3200" b="0" i="0" u="none" strike="noStrike" cap="none" normalizeH="0" baseline="0" dirty="0" err="1">
                          <a:ln>
                            <a:noFill/>
                          </a:ln>
                          <a:solidFill>
                            <a:schemeClr val="tx1"/>
                          </a:solidFill>
                          <a:effectLst/>
                          <a:latin typeface="Coptic1" panose="020B0604020202020204"/>
                          <a:cs typeface="Arial" charset="0"/>
                        </a:rPr>
                        <a:t>etaujok</a:t>
                      </a:r>
                      <a:r>
                        <a:rPr kumimoji="0" lang="en-CA" sz="3200" b="0" i="0" u="none" strike="noStrike" cap="none" normalizeH="0" baseline="0" dirty="0">
                          <a:ln>
                            <a:noFill/>
                          </a:ln>
                          <a:solidFill>
                            <a:schemeClr val="tx1"/>
                          </a:solidFill>
                          <a:effectLst/>
                          <a:latin typeface="Coptic1" panose="020B0604020202020204"/>
                          <a:cs typeface="Arial" charset="0"/>
                        </a:rPr>
                        <a:t> </a:t>
                      </a:r>
                      <a:r>
                        <a:rPr kumimoji="0" lang="en-CA" sz="3200" b="0" i="0" u="none" strike="noStrike" cap="none" normalizeH="0" baseline="0" dirty="0" err="1">
                          <a:ln>
                            <a:noFill/>
                          </a:ln>
                          <a:solidFill>
                            <a:schemeClr val="tx1"/>
                          </a:solidFill>
                          <a:effectLst/>
                          <a:latin typeface="Coptic1" panose="020B0604020202020204"/>
                          <a:cs typeface="Arial" charset="0"/>
                        </a:rPr>
                        <a:t>e~bol</a:t>
                      </a:r>
                      <a:r>
                        <a:rPr kumimoji="0" lang="en-CA" sz="3200" b="0" i="0" u="none" strike="noStrike" cap="none" normalizeH="0" baseline="0" dirty="0">
                          <a:ln>
                            <a:noFill/>
                          </a:ln>
                          <a:solidFill>
                            <a:schemeClr val="tx1"/>
                          </a:solidFill>
                          <a:effectLst/>
                          <a:latin typeface="Coptic1" panose="020B0604020202020204"/>
                          <a:cs typeface="Arial" charset="0"/>
                        </a:rPr>
                        <a:t>: </a:t>
                      </a:r>
                      <a:r>
                        <a:rPr kumimoji="0" lang="en-CA" sz="3200" b="0" i="0" u="none" strike="noStrike" cap="none" normalizeH="0" baseline="0" dirty="0" err="1">
                          <a:ln>
                            <a:noFill/>
                          </a:ln>
                          <a:solidFill>
                            <a:schemeClr val="tx1"/>
                          </a:solidFill>
                          <a:effectLst/>
                          <a:latin typeface="Coptic1" panose="020B0604020202020204"/>
                          <a:cs typeface="Arial" charset="0"/>
                        </a:rPr>
                        <a:t>n~je</a:t>
                      </a:r>
                      <a:r>
                        <a:rPr kumimoji="0" lang="en-CA" sz="3200" b="0" i="0" u="none" strike="noStrike" cap="none" normalizeH="0" baseline="0" dirty="0">
                          <a:ln>
                            <a:noFill/>
                          </a:ln>
                          <a:solidFill>
                            <a:schemeClr val="tx1"/>
                          </a:solidFill>
                          <a:effectLst/>
                          <a:latin typeface="Coptic1" panose="020B0604020202020204"/>
                          <a:cs typeface="Arial" charset="0"/>
                        </a:rPr>
                        <a:t> </a:t>
                      </a:r>
                      <a:r>
                        <a:rPr kumimoji="0" lang="en-CA" sz="3200" b="0" i="0" u="none" strike="noStrike" cap="none" normalizeH="0" baseline="0" dirty="0" err="1">
                          <a:ln>
                            <a:noFill/>
                          </a:ln>
                          <a:solidFill>
                            <a:schemeClr val="tx1"/>
                          </a:solidFill>
                          <a:effectLst/>
                          <a:latin typeface="Coptic1" panose="020B0604020202020204"/>
                          <a:cs typeface="Arial" charset="0"/>
                        </a:rPr>
                        <a:t>n~iehoou</a:t>
                      </a:r>
                      <a:r>
                        <a:rPr kumimoji="0" lang="en-CA" sz="3200" b="0" i="0" u="none" strike="noStrike" cap="none" normalizeH="0" baseline="0" dirty="0">
                          <a:ln>
                            <a:noFill/>
                          </a:ln>
                          <a:solidFill>
                            <a:schemeClr val="tx1"/>
                          </a:solidFill>
                          <a:effectLst/>
                          <a:latin typeface="Coptic1" panose="020B0604020202020204"/>
                          <a:cs typeface="Arial" charset="0"/>
                        </a:rPr>
                        <a:t> </a:t>
                      </a:r>
                      <a:r>
                        <a:rPr kumimoji="0" lang="en-CA" sz="3200" b="0" i="0" u="none" strike="noStrike" cap="none" normalizeH="0" baseline="0" dirty="0" err="1">
                          <a:ln>
                            <a:noFill/>
                          </a:ln>
                          <a:solidFill>
                            <a:schemeClr val="tx1"/>
                          </a:solidFill>
                          <a:effectLst/>
                          <a:latin typeface="Coptic1" panose="020B0604020202020204"/>
                          <a:cs typeface="Arial" charset="0"/>
                        </a:rPr>
                        <a:t>n~te</a:t>
                      </a:r>
                      <a:r>
                        <a:rPr kumimoji="0" lang="en-CA" sz="3200" b="0" i="0" u="none" strike="noStrike" cap="none" normalizeH="0" baseline="0" dirty="0">
                          <a:ln>
                            <a:noFill/>
                          </a:ln>
                          <a:solidFill>
                            <a:schemeClr val="tx1"/>
                          </a:solidFill>
                          <a:effectLst/>
                          <a:latin typeface="Coptic1" panose="020B0604020202020204"/>
                          <a:cs typeface="Arial" charset="0"/>
                        </a:rPr>
                        <a:t> ]pent/</a:t>
                      </a:r>
                      <a:r>
                        <a:rPr kumimoji="0" lang="en-CA" sz="3200" b="0" i="0" u="none" strike="noStrike" cap="none" normalizeH="0" baseline="0" dirty="0" err="1">
                          <a:ln>
                            <a:noFill/>
                          </a:ln>
                          <a:solidFill>
                            <a:schemeClr val="tx1"/>
                          </a:solidFill>
                          <a:effectLst/>
                          <a:latin typeface="Coptic1" panose="020B0604020202020204"/>
                          <a:cs typeface="Arial" charset="0"/>
                        </a:rPr>
                        <a:t>koct</a:t>
                      </a:r>
                      <a:r>
                        <a:rPr kumimoji="0" lang="en-CA" sz="3200" b="0" i="0" u="none" strike="noStrike" cap="none" normalizeH="0" baseline="0" dirty="0">
                          <a:ln>
                            <a:noFill/>
                          </a:ln>
                          <a:solidFill>
                            <a:schemeClr val="tx1"/>
                          </a:solidFill>
                          <a:effectLst/>
                          <a:latin typeface="Coptic1" panose="020B0604020202020204"/>
                          <a:cs typeface="Arial" charset="0"/>
                        </a:rPr>
                        <a:t>/: </a:t>
                      </a:r>
                      <a:r>
                        <a:rPr kumimoji="0" lang="en-CA" sz="3200" b="0" i="0" u="none" strike="noStrike" cap="none" normalizeH="0" baseline="0" dirty="0" err="1">
                          <a:ln>
                            <a:noFill/>
                          </a:ln>
                          <a:solidFill>
                            <a:schemeClr val="tx1"/>
                          </a:solidFill>
                          <a:effectLst/>
                          <a:latin typeface="Coptic1" panose="020B0604020202020204"/>
                          <a:cs typeface="Arial" charset="0"/>
                        </a:rPr>
                        <a:t>nauyou</a:t>
                      </a:r>
                      <a:r>
                        <a:rPr kumimoji="0" lang="en-CA" sz="3200" b="0" i="0" u="none" strike="noStrike" cap="none" normalizeH="0" baseline="0" dirty="0">
                          <a:ln>
                            <a:noFill/>
                          </a:ln>
                          <a:solidFill>
                            <a:schemeClr val="tx1"/>
                          </a:solidFill>
                          <a:effectLst/>
                          <a:latin typeface="Coptic1" panose="020B0604020202020204"/>
                          <a:cs typeface="Arial" charset="0"/>
                        </a:rPr>
                        <a:t>/~t t/</a:t>
                      </a:r>
                      <a:r>
                        <a:rPr kumimoji="0" lang="en-CA" sz="3200" b="0" i="0" u="none" strike="noStrike" cap="none" normalizeH="0" baseline="0" dirty="0" err="1">
                          <a:ln>
                            <a:noFill/>
                          </a:ln>
                          <a:solidFill>
                            <a:schemeClr val="tx1"/>
                          </a:solidFill>
                          <a:effectLst/>
                          <a:latin typeface="Coptic1" panose="020B0604020202020204"/>
                          <a:cs typeface="Arial" charset="0"/>
                        </a:rPr>
                        <a:t>rou</a:t>
                      </a:r>
                      <a:r>
                        <a:rPr kumimoji="0" lang="en-CA" sz="3200" b="0" i="0" u="none" strike="noStrike" cap="none" normalizeH="0" baseline="0" dirty="0">
                          <a:ln>
                            <a:noFill/>
                          </a:ln>
                          <a:solidFill>
                            <a:schemeClr val="tx1"/>
                          </a:solidFill>
                          <a:effectLst/>
                          <a:latin typeface="Coptic1" panose="020B0604020202020204"/>
                          <a:cs typeface="Arial" charset="0"/>
                        </a:rPr>
                        <a:t> hi </a:t>
                      </a:r>
                      <a:r>
                        <a:rPr kumimoji="0" lang="en-CA" sz="3200" b="0" i="0" u="none" strike="noStrike" cap="none" normalizeH="0" baseline="0" dirty="0" err="1">
                          <a:ln>
                            <a:noFill/>
                          </a:ln>
                          <a:solidFill>
                            <a:schemeClr val="tx1"/>
                          </a:solidFill>
                          <a:effectLst/>
                          <a:latin typeface="Coptic1" panose="020B0604020202020204"/>
                          <a:cs typeface="Arial" charset="0"/>
                        </a:rPr>
                        <a:t>ouma</a:t>
                      </a:r>
                      <a:r>
                        <a:rPr kumimoji="0" lang="en-CA" sz="3200" b="0" i="0" u="none" strike="noStrike" cap="none" normalizeH="0" baseline="0" dirty="0">
                          <a:ln>
                            <a:noFill/>
                          </a:ln>
                          <a:solidFill>
                            <a:schemeClr val="tx1"/>
                          </a:solidFill>
                          <a:effectLst/>
                          <a:latin typeface="Coptic1" panose="020B0604020202020204"/>
                          <a:cs typeface="Arial" charset="0"/>
                        </a:rPr>
                        <a:t>: </a:t>
                      </a:r>
                      <a:r>
                        <a:rPr kumimoji="0" lang="en-CA" sz="3200" b="0" i="0" u="none" strike="noStrike" cap="none" normalizeH="0" baseline="0" dirty="0" err="1">
                          <a:ln>
                            <a:noFill/>
                          </a:ln>
                          <a:solidFill>
                            <a:schemeClr val="tx1"/>
                          </a:solidFill>
                          <a:effectLst/>
                          <a:latin typeface="Coptic1" panose="020B0604020202020204"/>
                          <a:cs typeface="Arial" charset="0"/>
                        </a:rPr>
                        <a:t>n~je</a:t>
                      </a:r>
                      <a:r>
                        <a:rPr kumimoji="0" lang="en-CA" sz="3200" b="0" i="0" u="none" strike="noStrike" cap="none" normalizeH="0" baseline="0" dirty="0">
                          <a:ln>
                            <a:noFill/>
                          </a:ln>
                          <a:solidFill>
                            <a:schemeClr val="tx1"/>
                          </a:solidFill>
                          <a:effectLst/>
                          <a:latin typeface="Coptic1" panose="020B0604020202020204"/>
                          <a:cs typeface="Arial" charset="0"/>
                        </a:rPr>
                        <a:t> </a:t>
                      </a:r>
                      <a:r>
                        <a:rPr kumimoji="0" lang="en-CA" sz="3200" b="0" i="0" u="none" strike="noStrike" cap="none" normalizeH="0" baseline="0" dirty="0" err="1">
                          <a:ln>
                            <a:noFill/>
                          </a:ln>
                          <a:solidFill>
                            <a:schemeClr val="tx1"/>
                          </a:solidFill>
                          <a:effectLst/>
                          <a:latin typeface="Coptic1" panose="020B0604020202020204"/>
                          <a:cs typeface="Arial" charset="0"/>
                        </a:rPr>
                        <a:t>pim</a:t>
                      </a:r>
                      <a:r>
                        <a:rPr kumimoji="0" lang="en-CA" sz="3200" b="0" i="0" u="none" strike="noStrike" cap="none" normalizeH="0" baseline="0" dirty="0">
                          <a:ln>
                            <a:noFill/>
                          </a:ln>
                          <a:solidFill>
                            <a:schemeClr val="tx1"/>
                          </a:solidFill>
                          <a:effectLst/>
                          <a:latin typeface="Coptic1" panose="020B0604020202020204"/>
                          <a:cs typeface="Arial" charset="0"/>
                        </a:rPr>
                        <a:t>/</a:t>
                      </a:r>
                      <a:r>
                        <a:rPr kumimoji="0" lang="en-CA" sz="3200" b="0" i="0" u="none" strike="noStrike" cap="none" normalizeH="0" baseline="0" dirty="0" err="1">
                          <a:ln>
                            <a:noFill/>
                          </a:ln>
                          <a:solidFill>
                            <a:schemeClr val="tx1"/>
                          </a:solidFill>
                          <a:effectLst/>
                          <a:latin typeface="Coptic1" panose="020B0604020202020204"/>
                          <a:cs typeface="Arial" charset="0"/>
                        </a:rPr>
                        <a:t>tc~nau</a:t>
                      </a:r>
                      <a:r>
                        <a:rPr kumimoji="0" lang="en-CA" sz="3200" b="0" i="0" u="none" strike="noStrike" cap="none" normalizeH="0" baseline="0" dirty="0">
                          <a:ln>
                            <a:noFill/>
                          </a:ln>
                          <a:solidFill>
                            <a:schemeClr val="tx1"/>
                          </a:solidFill>
                          <a:effectLst/>
                          <a:latin typeface="Coptic1" panose="020B0604020202020204"/>
                          <a:cs typeface="Arial"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CA" sz="3200" b="0" i="0" u="none" strike="noStrike" cap="none" normalizeH="0" baseline="0" dirty="0" err="1">
                          <a:ln>
                            <a:noFill/>
                          </a:ln>
                          <a:solidFill>
                            <a:schemeClr val="tx1"/>
                          </a:solidFill>
                          <a:effectLst/>
                          <a:latin typeface="Coptic1" panose="020B0604020202020204"/>
                          <a:cs typeface="Arial" charset="0"/>
                        </a:rPr>
                        <a:t>n~apoctoloc</a:t>
                      </a:r>
                      <a:r>
                        <a:rPr kumimoji="0" lang="en-CA" sz="3200" b="0" i="0" u="none" strike="noStrike" cap="none" normalizeH="0" baseline="0" dirty="0">
                          <a:ln>
                            <a:noFill/>
                          </a:ln>
                          <a:solidFill>
                            <a:schemeClr val="tx1"/>
                          </a:solidFill>
                          <a:effectLst/>
                          <a:latin typeface="Coptic1" panose="020B0604020202020204"/>
                          <a:cs typeface="Arial" charset="0"/>
                        </a:rPr>
                        <a:t>. </a:t>
                      </a:r>
                      <a:endParaRPr kumimoji="0" lang="en-US" sz="3200" b="0" i="0" u="none" strike="noStrike" cap="none" normalizeH="0" baseline="0" dirty="0">
                        <a:ln>
                          <a:noFill/>
                        </a:ln>
                        <a:solidFill>
                          <a:schemeClr val="tx1"/>
                        </a:solidFill>
                        <a:effectLst/>
                        <a:latin typeface="Coptic1" panose="020B0604020202020204"/>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algn="just"/>
                      <a:r>
                        <a:rPr lang="fr-FR" sz="3200" b="0" i="0" u="none" strike="noStrike" kern="1200" baseline="0" dirty="0">
                          <a:solidFill>
                            <a:schemeClr val="tx1"/>
                          </a:solidFill>
                          <a:latin typeface="+mn-lt"/>
                          <a:ea typeface="+mn-ea"/>
                          <a:cs typeface="+mn-cs"/>
                        </a:rPr>
                        <a:t>Quand les cinquante jours furent achevés, les douze apôtres ont tous été réunis.</a:t>
                      </a:r>
                      <a:endParaRPr kumimoji="0" lang="fr-CA" sz="4800" b="0" i="0" u="none" strike="noStrike" cap="none" normalizeH="0" baseline="0" dirty="0">
                        <a:ln>
                          <a:noFill/>
                        </a:ln>
                        <a:solidFill>
                          <a:schemeClr val="tx1"/>
                        </a:solidFill>
                        <a:effectLst/>
                        <a:latin typeface="Arial"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4000" b="0" i="0" u="none" strike="noStrike" cap="none" normalizeH="0" baseline="0" dirty="0">
                          <a:ln>
                            <a:noFill/>
                          </a:ln>
                          <a:solidFill>
                            <a:schemeClr val="tx1"/>
                          </a:solidFill>
                          <a:effectLst/>
                          <a:latin typeface="Arial" charset="0"/>
                          <a:cs typeface="Arial" charset="0"/>
                        </a:rPr>
                        <a:t>وكان لما كمُلت أيام الخمسين كانوا معاً </a:t>
                      </a:r>
                      <a:r>
                        <a:rPr kumimoji="0" lang="ar-SA" sz="4000" b="0" i="0" u="none" strike="noStrike" cap="none" normalizeH="0" baseline="0" dirty="0" err="1">
                          <a:ln>
                            <a:noFill/>
                          </a:ln>
                          <a:solidFill>
                            <a:schemeClr val="tx1"/>
                          </a:solidFill>
                          <a:effectLst/>
                          <a:latin typeface="Arial" charset="0"/>
                          <a:cs typeface="Arial" charset="0"/>
                        </a:rPr>
                        <a:t>الإثني</a:t>
                      </a:r>
                      <a:r>
                        <a:rPr kumimoji="0" lang="ar-SA" sz="4000" b="0" i="0" u="none" strike="noStrike" cap="none" normalizeH="0" baseline="0" dirty="0">
                          <a:ln>
                            <a:noFill/>
                          </a:ln>
                          <a:solidFill>
                            <a:schemeClr val="tx1"/>
                          </a:solidFill>
                          <a:effectLst/>
                          <a:latin typeface="Arial" charset="0"/>
                          <a:cs typeface="Arial" charset="0"/>
                        </a:rPr>
                        <a:t> عشر رسولاً. </a:t>
                      </a: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580130654"/>
      </p:ext>
    </p:extLst>
  </p:cSld>
  <p:clrMapOvr>
    <a:masterClrMapping/>
  </p:clrMapOvr>
  <p:transition/>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920275" name="Group 19"/>
          <p:cNvGraphicFramePr>
            <a:graphicFrameLocks noGrp="1"/>
          </p:cNvGraphicFramePr>
          <p:nvPr>
            <p:ph type="tbl" idx="1"/>
          </p:nvPr>
        </p:nvGraphicFramePr>
        <p:xfrm>
          <a:off x="0" y="248460"/>
          <a:ext cx="9144000" cy="4457700"/>
        </p:xfrm>
        <a:graphic>
          <a:graphicData uri="http://schemas.openxmlformats.org/drawingml/2006/table">
            <a:tbl>
              <a:tblPr/>
              <a:tblGrid>
                <a:gridCol w="3158247">
                  <a:extLst>
                    <a:ext uri="{9D8B030D-6E8A-4147-A177-3AD203B41FA5}">
                      <a16:colId xmlns:a16="http://schemas.microsoft.com/office/drawing/2014/main" val="20000"/>
                    </a:ext>
                  </a:extLst>
                </a:gridCol>
                <a:gridCol w="3216613">
                  <a:extLst>
                    <a:ext uri="{9D8B030D-6E8A-4147-A177-3AD203B41FA5}">
                      <a16:colId xmlns:a16="http://schemas.microsoft.com/office/drawing/2014/main" val="20001"/>
                    </a:ext>
                  </a:extLst>
                </a:gridCol>
                <a:gridCol w="2769140">
                  <a:extLst>
                    <a:ext uri="{9D8B030D-6E8A-4147-A177-3AD203B41FA5}">
                      <a16:colId xmlns:a16="http://schemas.microsoft.com/office/drawing/2014/main" val="20002"/>
                    </a:ext>
                  </a:extLst>
                </a:gridCol>
              </a:tblGrid>
              <a:tr h="33907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CA" sz="3200" b="0" i="0" u="none" strike="noStrike" cap="none" normalizeH="0" baseline="0" dirty="0" err="1">
                          <a:ln>
                            <a:noFill/>
                          </a:ln>
                          <a:solidFill>
                            <a:schemeClr val="tx1"/>
                          </a:solidFill>
                          <a:effectLst/>
                          <a:latin typeface="Coptic1" panose="020B0604020202020204"/>
                          <a:cs typeface="Arial" charset="0"/>
                        </a:rPr>
                        <a:t>PiP~neuma</a:t>
                      </a:r>
                      <a:r>
                        <a:rPr kumimoji="0" lang="en-CA" sz="3200" b="0" i="0" u="none" strike="noStrike" cap="none" normalizeH="0" baseline="0" dirty="0">
                          <a:ln>
                            <a:noFill/>
                          </a:ln>
                          <a:solidFill>
                            <a:schemeClr val="tx1"/>
                          </a:solidFill>
                          <a:effectLst/>
                          <a:latin typeface="Coptic1" panose="020B0604020202020204"/>
                          <a:cs typeface="Arial"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CA" sz="3200" b="0" i="0" u="none" strike="noStrike" cap="none" normalizeH="0" baseline="0" dirty="0" err="1">
                          <a:ln>
                            <a:noFill/>
                          </a:ln>
                          <a:solidFill>
                            <a:schemeClr val="tx1"/>
                          </a:solidFill>
                          <a:effectLst/>
                          <a:latin typeface="Coptic1" panose="020B0604020202020204"/>
                          <a:cs typeface="Arial" charset="0"/>
                        </a:rPr>
                        <a:t>m~Parakl</a:t>
                      </a:r>
                      <a:r>
                        <a:rPr kumimoji="0" lang="en-CA" sz="3200" b="0" i="0" u="none" strike="noStrike" cap="none" normalizeH="0" baseline="0" dirty="0">
                          <a:ln>
                            <a:noFill/>
                          </a:ln>
                          <a:solidFill>
                            <a:schemeClr val="tx1"/>
                          </a:solidFill>
                          <a:effectLst/>
                          <a:latin typeface="Coptic1" panose="020B0604020202020204"/>
                          <a:cs typeface="Arial" charset="0"/>
                        </a:rPr>
                        <a:t>/ton: </a:t>
                      </a:r>
                      <a:r>
                        <a:rPr kumimoji="0" lang="en-CA" sz="3200" b="0" i="0" u="none" strike="noStrike" cap="none" normalizeH="0" baseline="0" dirty="0" err="1">
                          <a:ln>
                            <a:noFill/>
                          </a:ln>
                          <a:solidFill>
                            <a:schemeClr val="tx1"/>
                          </a:solidFill>
                          <a:effectLst/>
                          <a:latin typeface="Coptic1" panose="020B0604020202020204"/>
                          <a:cs typeface="Arial" charset="0"/>
                        </a:rPr>
                        <a:t>etafi</a:t>
                      </a:r>
                      <a:r>
                        <a:rPr kumimoji="0" lang="en-CA" sz="3200" b="0" i="0" u="none" strike="noStrike" cap="none" normalizeH="0" baseline="0" dirty="0">
                          <a:ln>
                            <a:noFill/>
                          </a:ln>
                          <a:solidFill>
                            <a:schemeClr val="tx1"/>
                          </a:solidFill>
                          <a:effectLst/>
                          <a:latin typeface="Coptic1" panose="020B0604020202020204"/>
                          <a:cs typeface="Arial" charset="0"/>
                        </a:rPr>
                        <a:t>~ </a:t>
                      </a:r>
                      <a:r>
                        <a:rPr kumimoji="0" lang="en-CA" sz="3200" b="0" i="0" u="none" strike="noStrike" cap="none" normalizeH="0" baseline="0" dirty="0" err="1">
                          <a:ln>
                            <a:noFill/>
                          </a:ln>
                          <a:solidFill>
                            <a:schemeClr val="tx1"/>
                          </a:solidFill>
                          <a:effectLst/>
                          <a:latin typeface="Coptic1" panose="020B0604020202020204"/>
                          <a:cs typeface="Arial" charset="0"/>
                        </a:rPr>
                        <a:t>epec</a:t>
                      </a:r>
                      <a:r>
                        <a:rPr kumimoji="0" lang="en-CA" sz="3200" b="0" i="0" u="none" strike="noStrike" cap="none" normalizeH="0" baseline="0" dirty="0">
                          <a:ln>
                            <a:noFill/>
                          </a:ln>
                          <a:solidFill>
                            <a:schemeClr val="tx1"/>
                          </a:solidFill>
                          <a:effectLst/>
                          <a:latin typeface="Coptic1" panose="020B0604020202020204"/>
                          <a:cs typeface="Arial" charset="0"/>
                        </a:rPr>
                        <a:t>/t </a:t>
                      </a:r>
                      <a:r>
                        <a:rPr kumimoji="0" lang="en-CA" sz="3200" b="0" i="0" u="none" strike="noStrike" cap="none" normalizeH="0" baseline="0" dirty="0" err="1">
                          <a:ln>
                            <a:noFill/>
                          </a:ln>
                          <a:solidFill>
                            <a:schemeClr val="tx1"/>
                          </a:solidFill>
                          <a:effectLst/>
                          <a:latin typeface="Coptic1" panose="020B0604020202020204"/>
                          <a:cs typeface="Arial" charset="0"/>
                        </a:rPr>
                        <a:t>e~bolqen</a:t>
                      </a:r>
                      <a:r>
                        <a:rPr kumimoji="0" lang="en-CA" sz="3200" b="0" i="0" u="none" strike="noStrike" cap="none" normalizeH="0" baseline="0" dirty="0">
                          <a:ln>
                            <a:noFill/>
                          </a:ln>
                          <a:solidFill>
                            <a:schemeClr val="tx1"/>
                          </a:solidFill>
                          <a:effectLst/>
                          <a:latin typeface="Coptic1" panose="020B0604020202020204"/>
                          <a:cs typeface="Arial" charset="0"/>
                        </a:rPr>
                        <a:t> </a:t>
                      </a:r>
                      <a:r>
                        <a:rPr kumimoji="0" lang="en-CA" sz="3200" b="0" i="0" u="none" strike="noStrike" cap="none" normalizeH="0" baseline="0" dirty="0" err="1">
                          <a:ln>
                            <a:noFill/>
                          </a:ln>
                          <a:solidFill>
                            <a:schemeClr val="tx1"/>
                          </a:solidFill>
                          <a:effectLst/>
                          <a:latin typeface="Coptic1" panose="020B0604020202020204"/>
                          <a:cs typeface="Arial" charset="0"/>
                        </a:rPr>
                        <a:t>t~ve</a:t>
                      </a:r>
                      <a:r>
                        <a:rPr kumimoji="0" lang="en-CA" sz="3200" b="0" i="0" u="none" strike="noStrike" cap="none" normalizeH="0" baseline="0" dirty="0">
                          <a:ln>
                            <a:noFill/>
                          </a:ln>
                          <a:solidFill>
                            <a:schemeClr val="tx1"/>
                          </a:solidFill>
                          <a:effectLst/>
                          <a:latin typeface="Coptic1" panose="020B0604020202020204"/>
                          <a:cs typeface="Arial" charset="0"/>
                        </a:rPr>
                        <a:t>: </a:t>
                      </a:r>
                      <a:r>
                        <a:rPr kumimoji="0" lang="en-CA" sz="3200" b="0" i="0" u="none" strike="noStrike" cap="none" normalizeH="0" baseline="0" dirty="0" err="1">
                          <a:ln>
                            <a:noFill/>
                          </a:ln>
                          <a:solidFill>
                            <a:schemeClr val="tx1"/>
                          </a:solidFill>
                          <a:effectLst/>
                          <a:latin typeface="Coptic1" panose="020B0604020202020204"/>
                          <a:cs typeface="Arial" charset="0"/>
                        </a:rPr>
                        <a:t>afvwrs</a:t>
                      </a:r>
                      <a:r>
                        <a:rPr kumimoji="0" lang="en-CA" sz="3200" b="0" i="0" u="none" strike="noStrike" cap="none" normalizeH="0" baseline="0" dirty="0">
                          <a:ln>
                            <a:noFill/>
                          </a:ln>
                          <a:solidFill>
                            <a:schemeClr val="tx1"/>
                          </a:solidFill>
                          <a:effectLst/>
                          <a:latin typeface="Coptic1" panose="020B0604020202020204"/>
                          <a:cs typeface="Arial" charset="0"/>
                        </a:rPr>
                        <a:t> </a:t>
                      </a:r>
                      <a:r>
                        <a:rPr kumimoji="0" lang="en-CA" sz="3200" b="0" i="0" u="none" strike="noStrike" cap="none" normalizeH="0" baseline="0" dirty="0" err="1">
                          <a:ln>
                            <a:noFill/>
                          </a:ln>
                          <a:solidFill>
                            <a:schemeClr val="tx1"/>
                          </a:solidFill>
                          <a:effectLst/>
                          <a:latin typeface="Coptic1" panose="020B0604020202020204"/>
                          <a:cs typeface="Arial" charset="0"/>
                        </a:rPr>
                        <a:t>ejen</a:t>
                      </a:r>
                      <a:r>
                        <a:rPr kumimoji="0" lang="en-CA" sz="3200" b="0" i="0" u="none" strike="noStrike" cap="none" normalizeH="0" baseline="0" dirty="0">
                          <a:ln>
                            <a:noFill/>
                          </a:ln>
                          <a:solidFill>
                            <a:schemeClr val="tx1"/>
                          </a:solidFill>
                          <a:effectLst/>
                          <a:latin typeface="Coptic1" panose="020B0604020202020204"/>
                          <a:cs typeface="Arial" charset="0"/>
                        </a:rPr>
                        <a:t> </a:t>
                      </a:r>
                      <a:r>
                        <a:rPr kumimoji="0" lang="en-CA" sz="3200" b="0" i="0" u="none" strike="noStrike" cap="none" normalizeH="0" baseline="0" dirty="0" err="1">
                          <a:ln>
                            <a:noFill/>
                          </a:ln>
                          <a:solidFill>
                            <a:schemeClr val="tx1"/>
                          </a:solidFill>
                          <a:effectLst/>
                          <a:latin typeface="Coptic1" panose="020B0604020202020204"/>
                          <a:cs typeface="Arial" charset="0"/>
                        </a:rPr>
                        <a:t>vouai</a:t>
                      </a:r>
                      <a:r>
                        <a:rPr kumimoji="0" lang="en-CA" sz="3200" b="0" i="0" u="none" strike="noStrike" cap="none" normalizeH="0" baseline="0" dirty="0">
                          <a:ln>
                            <a:noFill/>
                          </a:ln>
                          <a:solidFill>
                            <a:schemeClr val="tx1"/>
                          </a:solidFill>
                          <a:effectLst/>
                          <a:latin typeface="Coptic1" panose="020B0604020202020204"/>
                          <a:cs typeface="Arial" charset="0"/>
                        </a:rPr>
                        <a:t> </a:t>
                      </a:r>
                      <a:r>
                        <a:rPr kumimoji="0" lang="en-CA" sz="3200" b="0" i="0" u="none" strike="noStrike" cap="none" normalizeH="0" baseline="0" dirty="0" err="1">
                          <a:ln>
                            <a:noFill/>
                          </a:ln>
                          <a:solidFill>
                            <a:schemeClr val="tx1"/>
                          </a:solidFill>
                          <a:effectLst/>
                          <a:latin typeface="Coptic1" panose="020B0604020202020204"/>
                          <a:cs typeface="Arial" charset="0"/>
                        </a:rPr>
                        <a:t>vouai</a:t>
                      </a:r>
                      <a:r>
                        <a:rPr kumimoji="0" lang="en-CA" sz="3200" b="0" i="0" u="none" strike="noStrike" cap="none" normalizeH="0" baseline="0" dirty="0">
                          <a:ln>
                            <a:noFill/>
                          </a:ln>
                          <a:solidFill>
                            <a:schemeClr val="tx1"/>
                          </a:solidFill>
                          <a:effectLst/>
                          <a:latin typeface="Coptic1" panose="020B0604020202020204"/>
                          <a:cs typeface="Arial" charset="0"/>
                        </a:rPr>
                        <a:t>: </a:t>
                      </a:r>
                      <a:r>
                        <a:rPr kumimoji="0" lang="en-CA" sz="3200" b="0" i="0" u="none" strike="noStrike" cap="none" normalizeH="0" baseline="0" dirty="0" err="1">
                          <a:ln>
                            <a:noFill/>
                          </a:ln>
                          <a:solidFill>
                            <a:schemeClr val="tx1"/>
                          </a:solidFill>
                          <a:effectLst/>
                          <a:latin typeface="Coptic1" panose="020B0604020202020204"/>
                          <a:cs typeface="Arial" charset="0"/>
                        </a:rPr>
                        <a:t>aucaji</a:t>
                      </a:r>
                      <a:r>
                        <a:rPr kumimoji="0" lang="en-CA" sz="3200" b="0" i="0" u="none" strike="noStrike" cap="none" normalizeH="0" baseline="0" dirty="0">
                          <a:ln>
                            <a:noFill/>
                          </a:ln>
                          <a:solidFill>
                            <a:schemeClr val="tx1"/>
                          </a:solidFill>
                          <a:effectLst/>
                          <a:latin typeface="Coptic1" panose="020B0604020202020204"/>
                          <a:cs typeface="Arial" charset="0"/>
                        </a:rPr>
                        <a:t> </a:t>
                      </a:r>
                      <a:r>
                        <a:rPr kumimoji="0" lang="en-CA" sz="3200" b="0" i="0" u="none" strike="noStrike" cap="none" normalizeH="0" baseline="0" dirty="0" err="1">
                          <a:ln>
                            <a:noFill/>
                          </a:ln>
                          <a:solidFill>
                            <a:schemeClr val="tx1"/>
                          </a:solidFill>
                          <a:effectLst/>
                          <a:latin typeface="Coptic1" panose="020B0604020202020204"/>
                          <a:cs typeface="Arial" charset="0"/>
                        </a:rPr>
                        <a:t>qen</a:t>
                      </a:r>
                      <a:r>
                        <a:rPr kumimoji="0" lang="en-CA" sz="3200" b="0" i="0" u="none" strike="noStrike" cap="none" normalizeH="0" baseline="0" dirty="0">
                          <a:ln>
                            <a:noFill/>
                          </a:ln>
                          <a:solidFill>
                            <a:schemeClr val="tx1"/>
                          </a:solidFill>
                          <a:effectLst/>
                          <a:latin typeface="Coptic1" panose="020B0604020202020204"/>
                          <a:cs typeface="Arial" charset="0"/>
                        </a:rPr>
                        <a:t> </a:t>
                      </a:r>
                      <a:r>
                        <a:rPr kumimoji="0" lang="en-CA" sz="3200" b="0" i="0" u="none" strike="noStrike" cap="none" normalizeH="0" baseline="0" dirty="0" err="1">
                          <a:ln>
                            <a:noFill/>
                          </a:ln>
                          <a:solidFill>
                            <a:schemeClr val="tx1"/>
                          </a:solidFill>
                          <a:effectLst/>
                          <a:latin typeface="Coptic1" panose="020B0604020202020204"/>
                          <a:cs typeface="Arial" charset="0"/>
                        </a:rPr>
                        <a:t>hanm</a:t>
                      </a:r>
                      <a:r>
                        <a:rPr kumimoji="0" lang="en-CA" sz="3200" b="0" i="0" u="none" strike="noStrike" cap="none" normalizeH="0" baseline="0" dirty="0">
                          <a:ln>
                            <a:noFill/>
                          </a:ln>
                          <a:solidFill>
                            <a:schemeClr val="tx1"/>
                          </a:solidFill>
                          <a:effectLst/>
                          <a:latin typeface="Coptic1" panose="020B0604020202020204"/>
                          <a:cs typeface="Arial" charset="0"/>
                        </a:rPr>
                        <a:t>/s </a:t>
                      </a:r>
                      <a:r>
                        <a:rPr kumimoji="0" lang="en-CA" sz="3200" b="0" i="0" u="none" strike="noStrike" cap="none" normalizeH="0" baseline="0" dirty="0" err="1">
                          <a:ln>
                            <a:noFill/>
                          </a:ln>
                          <a:solidFill>
                            <a:schemeClr val="tx1"/>
                          </a:solidFill>
                          <a:effectLst/>
                          <a:latin typeface="Coptic1" panose="020B0604020202020204"/>
                          <a:cs typeface="Arial" charset="0"/>
                        </a:rPr>
                        <a:t>n~lac</a:t>
                      </a:r>
                      <a:r>
                        <a:rPr kumimoji="0" lang="en-CA" sz="3200" b="0" i="0" u="none" strike="noStrike" cap="none" normalizeH="0" baseline="0" dirty="0">
                          <a:ln>
                            <a:noFill/>
                          </a:ln>
                          <a:solidFill>
                            <a:schemeClr val="tx1"/>
                          </a:solidFill>
                          <a:effectLst/>
                          <a:latin typeface="Coptic1" panose="020B0604020202020204"/>
                          <a:cs typeface="Arial" charset="0"/>
                        </a:rPr>
                        <a:t>.</a:t>
                      </a:r>
                      <a:endParaRPr kumimoji="0" lang="en-US" sz="3200" b="0" i="0" u="none" strike="noStrike" cap="none" normalizeH="0" baseline="0" dirty="0">
                        <a:ln>
                          <a:noFill/>
                        </a:ln>
                        <a:solidFill>
                          <a:schemeClr val="tx1"/>
                        </a:solidFill>
                        <a:effectLst/>
                        <a:latin typeface="Coptic1" panose="020B0604020202020204"/>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algn="just"/>
                      <a:r>
                        <a:rPr lang="fr-FR" sz="3200" b="0" i="0" u="none" strike="noStrike" kern="1200" baseline="0" dirty="0">
                          <a:solidFill>
                            <a:schemeClr val="tx1"/>
                          </a:solidFill>
                          <a:latin typeface="+mn-lt"/>
                          <a:ea typeface="+mn-ea"/>
                          <a:cs typeface="+mn-cs"/>
                        </a:rPr>
                        <a:t>Quand l'Esprit le Consolateur est descendu du ciel, il s’est étendu sur chacun, et ils ont parlé en beaucoup de langues.</a:t>
                      </a:r>
                      <a:endParaRPr kumimoji="0" lang="fr-CA" sz="4800" b="0" i="0" u="none" strike="noStrike" cap="none" normalizeH="0" baseline="0" dirty="0">
                        <a:ln>
                          <a:noFill/>
                        </a:ln>
                        <a:solidFill>
                          <a:schemeClr val="tx1"/>
                        </a:solidFill>
                        <a:effectLst/>
                        <a:latin typeface="Arial"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4000" b="0" i="0" u="none" strike="noStrike" cap="none" normalizeH="0" baseline="0" dirty="0">
                          <a:ln>
                            <a:noFill/>
                          </a:ln>
                          <a:solidFill>
                            <a:schemeClr val="tx1"/>
                          </a:solidFill>
                          <a:effectLst/>
                          <a:latin typeface="Arial" charset="0"/>
                          <a:cs typeface="Arial" charset="0"/>
                        </a:rPr>
                        <a:t>الروح المعزي لما نزل من السماء انبسط علي كلّ واحد فنطقوا بأسنةٍ كثيرة.</a:t>
                      </a: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Text Box 37">
            <a:hlinkClick r:id="rId2" action="ppaction://hlinksldjump"/>
            <a:extLst>
              <a:ext uri="{FF2B5EF4-FFF2-40B4-BE49-F238E27FC236}">
                <a16:creationId xmlns:a16="http://schemas.microsoft.com/office/drawing/2014/main" id="{531F2BF4-BD7F-ABA7-7C0F-5A1CFEEB4571}"/>
              </a:ext>
            </a:extLst>
          </p:cNvPr>
          <p:cNvSpPr txBox="1">
            <a:spLocks noChangeArrowheads="1"/>
          </p:cNvSpPr>
          <p:nvPr/>
        </p:nvSpPr>
        <p:spPr bwMode="auto">
          <a:xfrm>
            <a:off x="6876256" y="4515966"/>
            <a:ext cx="2267744" cy="591149"/>
          </a:xfrm>
          <a:prstGeom prst="rect">
            <a:avLst/>
          </a:prstGeom>
          <a:solidFill>
            <a:srgbClr val="3366FF"/>
          </a:solidFill>
          <a:ln w="57150" cmpd="thickThin">
            <a:solidFill>
              <a:schemeClr val="tx1"/>
            </a:solidFill>
            <a:miter lim="800000"/>
            <a:headEnd/>
            <a:tailEnd/>
          </a:ln>
        </p:spPr>
        <p:txBody>
          <a:bodyPr wrap="square" lIns="18000" tIns="18000" rIns="18000" bIns="18000" anchor="ctr" anchorCtr="0">
            <a:no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fr-FR" sz="1400" i="0" u="none" strike="noStrike" kern="1200" cap="none" spc="0" normalizeH="0" baseline="0" noProof="0" dirty="0">
                <a:ln>
                  <a:noFill/>
                </a:ln>
                <a:solidFill>
                  <a:srgbClr val="FFFFFF"/>
                </a:solidFill>
                <a:effectLst/>
                <a:uLnTx/>
                <a:uFillTx/>
                <a:latin typeface="Arial" charset="0"/>
                <a:ea typeface="+mn-ea"/>
                <a:cs typeface="Arial" charset="0"/>
              </a:rPr>
              <a:t>En présence d’un </a:t>
            </a:r>
            <a:r>
              <a:rPr kumimoji="0" lang="fr-FR" sz="1400" i="0" u="none" strike="noStrike" kern="1200" cap="none" spc="0" normalizeH="0" baseline="0" noProof="0" dirty="0" err="1">
                <a:ln>
                  <a:noFill/>
                </a:ln>
                <a:solidFill>
                  <a:srgbClr val="FFFFFF"/>
                </a:solidFill>
                <a:effectLst/>
                <a:uLnTx/>
                <a:uFillTx/>
                <a:latin typeface="Arial" charset="0"/>
                <a:ea typeface="+mn-ea"/>
                <a:cs typeface="Arial" charset="0"/>
              </a:rPr>
              <a:t>Év</a:t>
            </a:r>
            <a:r>
              <a:rPr lang="fr-FR" sz="1400" dirty="0" err="1">
                <a:solidFill>
                  <a:srgbClr val="FFFFFF"/>
                </a:solidFill>
                <a:latin typeface="Arial" charset="0"/>
                <a:cs typeface="Arial" charset="0"/>
              </a:rPr>
              <a:t>êque</a:t>
            </a:r>
            <a:endParaRPr kumimoji="0" lang="fr-FR" sz="1400" i="0" u="none" strike="noStrike" kern="1200" cap="none" spc="0" normalizeH="0" baseline="0" noProof="0" dirty="0">
              <a:ln>
                <a:noFill/>
              </a:ln>
              <a:solidFill>
                <a:srgbClr val="FFFFFF"/>
              </a:solidFill>
              <a:effectLst/>
              <a:uLnTx/>
              <a:uFillTx/>
              <a:latin typeface="Arial" charset="0"/>
              <a:ea typeface="+mn-ea"/>
              <a:cs typeface="Arial" charset="0"/>
            </a:endParaRPr>
          </a:p>
          <a:p>
            <a:pPr algn="ctr" defTabSz="914400" fontAlgn="base">
              <a:lnSpc>
                <a:spcPct val="90000"/>
              </a:lnSpc>
              <a:spcBef>
                <a:spcPct val="0"/>
              </a:spcBef>
              <a:spcAft>
                <a:spcPct val="0"/>
              </a:spcAft>
              <a:defRPr/>
            </a:pPr>
            <a:r>
              <a:rPr lang="ar-EG" sz="1400" dirty="0">
                <a:latin typeface="Tahoma" panose="020B0604030504040204" pitchFamily="34" charset="0"/>
              </a:rPr>
              <a:t>في حضور أسقف</a:t>
            </a:r>
            <a:endParaRPr lang="fr-FR" sz="1400" dirty="0">
              <a:latin typeface="Tahoma" panose="020B0604030504040204" pitchFamily="34" charset="0"/>
            </a:endParaRPr>
          </a:p>
        </p:txBody>
      </p:sp>
      <p:sp>
        <p:nvSpPr>
          <p:cNvPr id="3" name="Text Box 37">
            <a:hlinkClick r:id="rId3" action="ppaction://hlinksldjump"/>
            <a:extLst>
              <a:ext uri="{FF2B5EF4-FFF2-40B4-BE49-F238E27FC236}">
                <a16:creationId xmlns:a16="http://schemas.microsoft.com/office/drawing/2014/main" id="{AD5B2574-8728-E506-E7C7-61D5328CCD07}"/>
              </a:ext>
            </a:extLst>
          </p:cNvPr>
          <p:cNvSpPr txBox="1">
            <a:spLocks noChangeArrowheads="1"/>
          </p:cNvSpPr>
          <p:nvPr/>
        </p:nvSpPr>
        <p:spPr bwMode="auto">
          <a:xfrm>
            <a:off x="5148064" y="4515966"/>
            <a:ext cx="1572662" cy="621895"/>
          </a:xfrm>
          <a:prstGeom prst="rect">
            <a:avLst/>
          </a:prstGeom>
          <a:solidFill>
            <a:srgbClr val="3366FF"/>
          </a:solidFill>
          <a:ln w="57150" cmpd="thickThin">
            <a:solidFill>
              <a:schemeClr val="tx1"/>
            </a:solidFill>
            <a:miter lim="800000"/>
            <a:headEnd/>
            <a:tailEnd/>
          </a:ln>
        </p:spPr>
        <p:txBody>
          <a:bodyPr wrap="square" lIns="18000" tIns="18000" rIns="18000" bIns="18000" anchor="ctr" anchorCtr="0">
            <a:no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fr-FR" sz="1600" b="0" i="0" u="none" strike="noStrike" kern="1200" cap="none" spc="0" normalizeH="0" baseline="0" noProof="0" dirty="0">
                <a:ln>
                  <a:noFill/>
                </a:ln>
                <a:solidFill>
                  <a:srgbClr val="FFFFFF"/>
                </a:solidFill>
                <a:effectLst/>
                <a:uLnTx/>
                <a:uFillTx/>
                <a:latin typeface="Arial" charset="0"/>
                <a:ea typeface="+mn-ea"/>
                <a:cs typeface="Arial" charset="0"/>
              </a:rPr>
              <a:t>Suite – </a:t>
            </a:r>
            <a:r>
              <a:rPr kumimoji="0" lang="fr-FR" sz="1600" b="0" i="0" u="none" strike="noStrike" kern="1200" cap="none" spc="0" normalizeH="0" baseline="0" noProof="0" dirty="0" err="1">
                <a:ln>
                  <a:noFill/>
                </a:ln>
                <a:solidFill>
                  <a:srgbClr val="FFFFFF"/>
                </a:solidFill>
                <a:effectLst/>
                <a:uLnTx/>
                <a:uFillTx/>
                <a:latin typeface="Coptic1" pitchFamily="2" charset="0"/>
                <a:cs typeface="Arial" charset="0"/>
              </a:rPr>
              <a:t>Acswpi</a:t>
            </a:r>
            <a:r>
              <a:rPr kumimoji="0" lang="fr-FR" sz="1600" b="0" i="0" u="none" strike="noStrike" kern="1200" cap="none" spc="0" normalizeH="0" baseline="0" noProof="0" dirty="0">
                <a:ln>
                  <a:noFill/>
                </a:ln>
                <a:solidFill>
                  <a:srgbClr val="FFFFFF"/>
                </a:solidFill>
                <a:effectLst/>
                <a:uLnTx/>
                <a:uFillTx/>
                <a:latin typeface="Coptic1" pitchFamily="2" charset="0"/>
                <a:cs typeface="Arial" charset="0"/>
              </a:rPr>
              <a:t> </a:t>
            </a:r>
            <a:r>
              <a:rPr kumimoji="0" lang="ar-AE" sz="1600" b="0" i="0" u="none" strike="noStrike" kern="1200" cap="none" spc="0" normalizeH="0" baseline="0" noProof="0" dirty="0">
                <a:ln>
                  <a:noFill/>
                </a:ln>
                <a:solidFill>
                  <a:srgbClr val="FFFFFF"/>
                </a:solidFill>
                <a:effectLst/>
                <a:uLnTx/>
                <a:uFillTx/>
                <a:latin typeface="Coptic1" pitchFamily="2" charset="0"/>
                <a:cs typeface="Arial" charset="0"/>
              </a:rPr>
              <a:t>تكملة</a:t>
            </a:r>
            <a:r>
              <a:rPr kumimoji="0" lang="fr-FR" sz="1600" b="0" i="0" u="none" strike="noStrike" kern="1200" cap="none" spc="0" normalizeH="0" baseline="0" noProof="0" dirty="0">
                <a:ln>
                  <a:noFill/>
                </a:ln>
                <a:solidFill>
                  <a:srgbClr val="FFFFFF"/>
                </a:solidFill>
                <a:effectLst/>
                <a:uLnTx/>
                <a:uFillTx/>
                <a:latin typeface="Arial" charset="0"/>
                <a:ea typeface="+mn-ea"/>
                <a:cs typeface="Arial" charset="0"/>
              </a:rPr>
              <a:t> </a:t>
            </a:r>
            <a:endParaRPr lang="fr-FR" sz="1600" dirty="0">
              <a:latin typeface="Tahoma" panose="020B0604030504040204" pitchFamily="34" charset="0"/>
            </a:endParaRPr>
          </a:p>
        </p:txBody>
      </p:sp>
    </p:spTree>
    <p:extLst>
      <p:ext uri="{BB962C8B-B14F-4D97-AF65-F5344CB8AC3E}">
        <p14:creationId xmlns:p14="http://schemas.microsoft.com/office/powerpoint/2010/main" val="717373400"/>
      </p:ext>
    </p:extLst>
  </p:cSld>
  <p:clrMapOvr>
    <a:masterClrMapping/>
  </p:clrMapOvr>
  <p:transition advClick="0"/>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10800" name="Group 48"/>
          <p:cNvGraphicFramePr>
            <a:graphicFrameLocks noGrp="1"/>
          </p:cNvGraphicFramePr>
          <p:nvPr>
            <p:ph type="tbl" idx="1"/>
            <p:extLst>
              <p:ext uri="{D42A27DB-BD31-4B8C-83A1-F6EECF244321}">
                <p14:modId xmlns:p14="http://schemas.microsoft.com/office/powerpoint/2010/main" val="3326659530"/>
              </p:ext>
            </p:extLst>
          </p:nvPr>
        </p:nvGraphicFramePr>
        <p:xfrm>
          <a:off x="0" y="754380"/>
          <a:ext cx="9144000" cy="3634740"/>
        </p:xfrm>
        <a:graphic>
          <a:graphicData uri="http://schemas.openxmlformats.org/drawingml/2006/table">
            <a:tbl>
              <a:tblPr/>
              <a:tblGrid>
                <a:gridCol w="3475699">
                  <a:extLst>
                    <a:ext uri="{9D8B030D-6E8A-4147-A177-3AD203B41FA5}">
                      <a16:colId xmlns:a16="http://schemas.microsoft.com/office/drawing/2014/main" val="20000"/>
                    </a:ext>
                  </a:extLst>
                </a:gridCol>
                <a:gridCol w="3194042">
                  <a:extLst>
                    <a:ext uri="{9D8B030D-6E8A-4147-A177-3AD203B41FA5}">
                      <a16:colId xmlns:a16="http://schemas.microsoft.com/office/drawing/2014/main" val="20001"/>
                    </a:ext>
                  </a:extLst>
                </a:gridCol>
                <a:gridCol w="2474259">
                  <a:extLst>
                    <a:ext uri="{9D8B030D-6E8A-4147-A177-3AD203B41FA5}">
                      <a16:colId xmlns:a16="http://schemas.microsoft.com/office/drawing/2014/main" val="20002"/>
                    </a:ext>
                  </a:extLst>
                </a:gridCol>
              </a:tblGrid>
              <a:tr h="3086100">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3600" b="0" i="0" u="none" strike="noStrike" cap="none" normalizeH="0" baseline="0" dirty="0" err="1">
                          <a:ln>
                            <a:noFill/>
                          </a:ln>
                          <a:solidFill>
                            <a:srgbClr val="FFFFFF"/>
                          </a:solidFill>
                          <a:effectLst/>
                          <a:latin typeface="Coptic1" pitchFamily="2" charset="0"/>
                          <a:cs typeface="Arial" charset="0"/>
                        </a:rPr>
                        <a:t>A~gioc</a:t>
                      </a:r>
                      <a:r>
                        <a:rPr kumimoji="0" lang="en-US" sz="3600" b="0" i="0" u="none" strike="noStrike" cap="none" normalizeH="0" baseline="0" dirty="0">
                          <a:ln>
                            <a:noFill/>
                          </a:ln>
                          <a:solidFill>
                            <a:srgbClr val="FFFFFF"/>
                          </a:solidFill>
                          <a:effectLst/>
                          <a:latin typeface="Coptic1" pitchFamily="2" charset="0"/>
                          <a:cs typeface="Arial" charset="0"/>
                        </a:rPr>
                        <a:t> o~ </a:t>
                      </a:r>
                      <a:r>
                        <a:rPr kumimoji="0" lang="en-US" sz="3600" b="0" i="0" u="none" strike="noStrike" cap="none" normalizeH="0" baseline="0" dirty="0" err="1">
                          <a:ln>
                            <a:noFill/>
                          </a:ln>
                          <a:solidFill>
                            <a:srgbClr val="FFFFFF"/>
                          </a:solidFill>
                          <a:effectLst/>
                          <a:latin typeface="Coptic1" pitchFamily="2" charset="0"/>
                          <a:cs typeface="Arial" charset="0"/>
                        </a:rPr>
                        <a:t>Yeoc</a:t>
                      </a:r>
                      <a:r>
                        <a:rPr kumimoji="0" lang="en-US" sz="3600" b="0" i="0" u="none" strike="noStrike" cap="none" normalizeH="0" baseline="0" dirty="0">
                          <a:ln>
                            <a:noFill/>
                          </a:ln>
                          <a:solidFill>
                            <a:srgbClr val="FFFFFF"/>
                          </a:solidFill>
                          <a:effectLst/>
                          <a:latin typeface="Coptic1" pitchFamily="2" charset="0"/>
                          <a:cs typeface="Arial" charset="0"/>
                        </a:rPr>
                        <a:t> : </a:t>
                      </a:r>
                      <a:r>
                        <a:rPr kumimoji="0" lang="en-US" sz="3600" b="0" i="0" u="none" strike="noStrike" cap="none" normalizeH="0" baseline="0" dirty="0" err="1">
                          <a:ln>
                            <a:noFill/>
                          </a:ln>
                          <a:solidFill>
                            <a:srgbClr val="FFFFFF"/>
                          </a:solidFill>
                          <a:effectLst/>
                          <a:latin typeface="Coptic1" pitchFamily="2" charset="0"/>
                          <a:cs typeface="Arial" charset="0"/>
                        </a:rPr>
                        <a:t>A~gioc</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Ic,uroc</a:t>
                      </a:r>
                      <a:r>
                        <a:rPr kumimoji="0" lang="en-US" sz="3600" b="0" i="0" u="none" strike="noStrike" cap="none" normalizeH="0" baseline="0" dirty="0">
                          <a:ln>
                            <a:noFill/>
                          </a:ln>
                          <a:solidFill>
                            <a:srgbClr val="FFFFFF"/>
                          </a:solidFill>
                          <a:effectLst/>
                          <a:latin typeface="Coptic1" pitchFamily="2" charset="0"/>
                          <a:cs typeface="Arial" charset="0"/>
                        </a:rPr>
                        <a:t> : </a:t>
                      </a:r>
                      <a:r>
                        <a:rPr kumimoji="0" lang="en-US" sz="3600" b="0" i="0" u="none" strike="noStrike" cap="none" normalizeH="0" baseline="0" dirty="0" err="1">
                          <a:ln>
                            <a:noFill/>
                          </a:ln>
                          <a:solidFill>
                            <a:srgbClr val="FFFFFF"/>
                          </a:solidFill>
                          <a:effectLst/>
                          <a:latin typeface="Coptic1" pitchFamily="2" charset="0"/>
                          <a:cs typeface="Arial" charset="0"/>
                        </a:rPr>
                        <a:t>A~gioc</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A~yanatoc</a:t>
                      </a:r>
                      <a:r>
                        <a:rPr kumimoji="0" lang="en-US" sz="3600" b="0" i="0" u="none" strike="noStrike" cap="none" normalizeH="0" baseline="0" dirty="0">
                          <a:ln>
                            <a:noFill/>
                          </a:ln>
                          <a:solidFill>
                            <a:srgbClr val="FFFFFF"/>
                          </a:solidFill>
                          <a:effectLst/>
                          <a:latin typeface="Coptic1" pitchFamily="2" charset="0"/>
                          <a:cs typeface="Arial" charset="0"/>
                        </a:rPr>
                        <a:t> :</a:t>
                      </a:r>
                    </a:p>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3600" b="0" i="0" u="none" strike="noStrike" cap="none" normalizeH="0" baseline="0" dirty="0">
                          <a:ln>
                            <a:noFill/>
                          </a:ln>
                          <a:solidFill>
                            <a:srgbClr val="FFFFFF"/>
                          </a:solidFill>
                          <a:effectLst/>
                          <a:latin typeface="Coptic1" pitchFamily="2" charset="0"/>
                          <a:cs typeface="Arial" charset="0"/>
                        </a:rPr>
                        <a:t>o~ ek </a:t>
                      </a:r>
                      <a:r>
                        <a:rPr kumimoji="0" lang="en-US" sz="3600" b="0" i="0" u="none" strike="noStrike" cap="none" normalizeH="0" baseline="0" dirty="0" err="1">
                          <a:ln>
                            <a:noFill/>
                          </a:ln>
                          <a:solidFill>
                            <a:srgbClr val="FFFFFF"/>
                          </a:solidFill>
                          <a:effectLst/>
                          <a:latin typeface="Coptic1" pitchFamily="2" charset="0"/>
                          <a:cs typeface="Arial" charset="0"/>
                        </a:rPr>
                        <a:t>paryenou</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genney</a:t>
                      </a:r>
                      <a:r>
                        <a:rPr kumimoji="0" lang="en-US" sz="3600" b="0" i="0" u="none" strike="noStrike" cap="none" normalizeH="0" baseline="0" dirty="0">
                          <a:ln>
                            <a:noFill/>
                          </a:ln>
                          <a:solidFill>
                            <a:srgbClr val="FFFFFF"/>
                          </a:solidFill>
                          <a:effectLst/>
                          <a:latin typeface="Coptic1" pitchFamily="2" charset="0"/>
                          <a:cs typeface="Arial" charset="0"/>
                        </a:rPr>
                        <a:t>/c : </a:t>
                      </a:r>
                      <a:r>
                        <a:rPr kumimoji="0" lang="en-US" sz="3600" b="0" i="0" u="none" strike="noStrike" cap="none" normalizeH="0" baseline="0" dirty="0" err="1">
                          <a:ln>
                            <a:noFill/>
                          </a:ln>
                          <a:solidFill>
                            <a:srgbClr val="FFFFFF"/>
                          </a:solidFill>
                          <a:effectLst/>
                          <a:latin typeface="Coptic1" pitchFamily="2" charset="0"/>
                          <a:cs typeface="Arial" charset="0"/>
                        </a:rPr>
                        <a:t>e~le</a:t>
                      </a:r>
                      <a:r>
                        <a:rPr kumimoji="0" lang="en-US" sz="3600" b="0" i="0" u="none" strike="noStrike" cap="none" normalizeH="0" baseline="0" dirty="0">
                          <a:ln>
                            <a:noFill/>
                          </a:ln>
                          <a:solidFill>
                            <a:srgbClr val="FFFFFF"/>
                          </a:solidFill>
                          <a:effectLst/>
                          <a:latin typeface="Coptic1" pitchFamily="2" charset="0"/>
                          <a:cs typeface="Arial" charset="0"/>
                        </a:rPr>
                        <a:t>/~con /~mac. </a:t>
                      </a: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3200" b="0" i="0" u="none" strike="noStrike" cap="none" normalizeH="0" baseline="0" dirty="0">
                          <a:ln>
                            <a:noFill/>
                          </a:ln>
                          <a:solidFill>
                            <a:srgbClr val="FFFFFF"/>
                          </a:solidFill>
                          <a:effectLst/>
                          <a:latin typeface="Arial" charset="0"/>
                          <a:cs typeface="Arial" charset="0"/>
                        </a:rPr>
                        <a:t>Saint </a:t>
                      </a:r>
                      <a:r>
                        <a:rPr kumimoji="0" lang="en-US" sz="3200" b="0" i="0" u="none" strike="noStrike" cap="none" normalizeH="0" baseline="0" dirty="0" err="1">
                          <a:ln>
                            <a:noFill/>
                          </a:ln>
                          <a:solidFill>
                            <a:srgbClr val="FFFFFF"/>
                          </a:solidFill>
                          <a:effectLst/>
                          <a:latin typeface="Arial" charset="0"/>
                          <a:cs typeface="Arial" charset="0"/>
                        </a:rPr>
                        <a:t>Dieu</a:t>
                      </a:r>
                      <a:r>
                        <a:rPr kumimoji="0" lang="en-US" sz="3200" b="0" i="0" u="none" strike="noStrike" cap="none" normalizeH="0" baseline="0" dirty="0">
                          <a:ln>
                            <a:noFill/>
                          </a:ln>
                          <a:solidFill>
                            <a:srgbClr val="FFFFFF"/>
                          </a:solidFill>
                          <a:effectLst/>
                          <a:latin typeface="Arial" charset="0"/>
                          <a:cs typeface="Arial" charset="0"/>
                        </a:rPr>
                        <a:t>, Saint puissant, Saint </a:t>
                      </a:r>
                      <a:r>
                        <a:rPr kumimoji="0" lang="en-US" sz="3200" b="0" i="0" u="none" strike="noStrike" cap="none" normalizeH="0" baseline="0" dirty="0" err="1">
                          <a:ln>
                            <a:noFill/>
                          </a:ln>
                          <a:solidFill>
                            <a:srgbClr val="FFFFFF"/>
                          </a:solidFill>
                          <a:effectLst/>
                          <a:latin typeface="Arial" charset="0"/>
                          <a:cs typeface="Arial" charset="0"/>
                        </a:rPr>
                        <a:t>immortel</a:t>
                      </a:r>
                      <a:r>
                        <a:rPr kumimoji="0" lang="en-US" sz="3200" b="0" i="0" u="none" strike="noStrike" cap="none" normalizeH="0" baseline="0" dirty="0">
                          <a:ln>
                            <a:noFill/>
                          </a:ln>
                          <a:solidFill>
                            <a:srgbClr val="FFFFFF"/>
                          </a:solidFill>
                          <a:effectLst/>
                          <a:latin typeface="Arial" charset="0"/>
                          <a:cs typeface="Arial" charset="0"/>
                        </a:rPr>
                        <a:t>, qui </a:t>
                      </a:r>
                      <a:r>
                        <a:rPr kumimoji="0" lang="en-US" sz="3200" b="0" i="0" u="none" strike="noStrike" cap="none" normalizeH="0" baseline="0" dirty="0" err="1">
                          <a:ln>
                            <a:noFill/>
                          </a:ln>
                          <a:solidFill>
                            <a:srgbClr val="FFFFFF"/>
                          </a:solidFill>
                          <a:effectLst/>
                          <a:latin typeface="Arial" charset="0"/>
                          <a:cs typeface="Arial" charset="0"/>
                        </a:rPr>
                        <a:t>es</a:t>
                      </a:r>
                      <a:r>
                        <a:rPr kumimoji="0" lang="en-US" sz="3200" b="0" i="0" u="none" strike="noStrike" cap="none" normalizeH="0" baseline="0" dirty="0">
                          <a:ln>
                            <a:noFill/>
                          </a:ln>
                          <a:solidFill>
                            <a:srgbClr val="FFFFFF"/>
                          </a:solidFill>
                          <a:effectLst/>
                          <a:latin typeface="Arial" charset="0"/>
                          <a:cs typeface="Arial" charset="0"/>
                        </a:rPr>
                        <a:t> </a:t>
                      </a:r>
                      <a:r>
                        <a:rPr kumimoji="0" lang="en-US" sz="3200" b="0" i="0" u="none" strike="noStrike" cap="none" normalizeH="0" baseline="0" dirty="0" err="1">
                          <a:ln>
                            <a:noFill/>
                          </a:ln>
                          <a:solidFill>
                            <a:srgbClr val="FFFFFF"/>
                          </a:solidFill>
                          <a:effectLst/>
                          <a:latin typeface="Arial" charset="0"/>
                          <a:cs typeface="Arial" charset="0"/>
                        </a:rPr>
                        <a:t>né</a:t>
                      </a:r>
                      <a:r>
                        <a:rPr kumimoji="0" lang="en-US" sz="3200" b="0" i="0" u="none" strike="noStrike" cap="none" normalizeH="0" baseline="0" dirty="0">
                          <a:ln>
                            <a:noFill/>
                          </a:ln>
                          <a:solidFill>
                            <a:srgbClr val="FFFFFF"/>
                          </a:solidFill>
                          <a:effectLst/>
                          <a:latin typeface="Arial" charset="0"/>
                          <a:cs typeface="Arial" charset="0"/>
                        </a:rPr>
                        <a:t> de la </a:t>
                      </a:r>
                      <a:r>
                        <a:rPr kumimoji="0" lang="en-US" sz="3200" b="0" i="0" u="none" strike="noStrike" cap="none" normalizeH="0" baseline="0" dirty="0" err="1">
                          <a:ln>
                            <a:noFill/>
                          </a:ln>
                          <a:solidFill>
                            <a:srgbClr val="FFFFFF"/>
                          </a:solidFill>
                          <a:effectLst/>
                          <a:latin typeface="Arial" charset="0"/>
                          <a:cs typeface="Arial" charset="0"/>
                        </a:rPr>
                        <a:t>Vierge</a:t>
                      </a:r>
                      <a:r>
                        <a:rPr kumimoji="0" lang="en-US" sz="3200" b="0" i="0" u="none" strike="noStrike" cap="none" normalizeH="0" baseline="0" dirty="0">
                          <a:ln>
                            <a:noFill/>
                          </a:ln>
                          <a:solidFill>
                            <a:srgbClr val="FFFFFF"/>
                          </a:solidFill>
                          <a:effectLst/>
                          <a:latin typeface="Arial" charset="0"/>
                          <a:cs typeface="Arial" charset="0"/>
                        </a:rPr>
                        <a:t>; </a:t>
                      </a:r>
                      <a:r>
                        <a:rPr kumimoji="0" lang="en-US" sz="3200" b="0" i="0" u="none" strike="noStrike" cap="none" normalizeH="0" baseline="0" dirty="0" err="1">
                          <a:ln>
                            <a:noFill/>
                          </a:ln>
                          <a:solidFill>
                            <a:srgbClr val="FFFFFF"/>
                          </a:solidFill>
                          <a:effectLst/>
                          <a:latin typeface="Arial" charset="0"/>
                          <a:cs typeface="Arial" charset="0"/>
                        </a:rPr>
                        <a:t>aie</a:t>
                      </a:r>
                      <a:r>
                        <a:rPr kumimoji="0" lang="en-US" sz="3200" b="0" i="0" u="none" strike="noStrike" cap="none" normalizeH="0" baseline="0" dirty="0">
                          <a:ln>
                            <a:noFill/>
                          </a:ln>
                          <a:solidFill>
                            <a:srgbClr val="FFFFFF"/>
                          </a:solidFill>
                          <a:effectLst/>
                          <a:latin typeface="Arial" charset="0"/>
                          <a:cs typeface="Arial" charset="0"/>
                        </a:rPr>
                        <a:t> </a:t>
                      </a:r>
                      <a:r>
                        <a:rPr kumimoji="0" lang="en-US" sz="3200" b="0" i="0" u="none" strike="noStrike" cap="none" normalizeH="0" baseline="0" dirty="0" err="1">
                          <a:ln>
                            <a:noFill/>
                          </a:ln>
                          <a:solidFill>
                            <a:srgbClr val="FFFFFF"/>
                          </a:solidFill>
                          <a:effectLst/>
                          <a:latin typeface="Arial" charset="0"/>
                          <a:cs typeface="Arial" charset="0"/>
                        </a:rPr>
                        <a:t>pitié</a:t>
                      </a:r>
                      <a:r>
                        <a:rPr kumimoji="0" lang="en-US" sz="3200" b="0" i="0" u="none" strike="noStrike" cap="none" normalizeH="0" baseline="0" dirty="0">
                          <a:ln>
                            <a:noFill/>
                          </a:ln>
                          <a:solidFill>
                            <a:srgbClr val="FFFFFF"/>
                          </a:solidFill>
                          <a:effectLst/>
                          <a:latin typeface="Arial" charset="0"/>
                          <a:cs typeface="Arial" charset="0"/>
                        </a:rPr>
                        <a:t> de nous.</a:t>
                      </a: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90000"/>
                        </a:lnSpc>
                        <a:spcBef>
                          <a:spcPct val="20000"/>
                        </a:spcBef>
                        <a:spcAft>
                          <a:spcPct val="0"/>
                        </a:spcAft>
                        <a:buClrTx/>
                        <a:buSzTx/>
                        <a:buFontTx/>
                        <a:buNone/>
                        <a:tabLst/>
                      </a:pPr>
                      <a:r>
                        <a:rPr kumimoji="0" lang="ar-EG" sz="3600" b="0" i="0" u="none" strike="noStrike" cap="none" normalizeH="0" baseline="0" dirty="0">
                          <a:ln>
                            <a:noFill/>
                          </a:ln>
                          <a:solidFill>
                            <a:srgbClr val="FFFFFF"/>
                          </a:solidFill>
                          <a:effectLst/>
                          <a:latin typeface="Coptic1" pitchFamily="2" charset="0"/>
                          <a:cs typeface="Arial" charset="0"/>
                        </a:rPr>
                        <a:t>قُدُّوسٌ الله، قُدُّوسٌ القَويُّ، قُدُّوسٌ الحَيُّ الَّذي لا يَموتُ، الَّذي وُلِدَ مِنَ العَذْراءِ، </a:t>
                      </a:r>
                      <a:r>
                        <a:rPr kumimoji="0" lang="ar-EG" sz="3600" b="0" i="0" u="none" strike="noStrike" cap="none" normalizeH="0" baseline="0" dirty="0" err="1">
                          <a:ln>
                            <a:noFill/>
                          </a:ln>
                          <a:solidFill>
                            <a:srgbClr val="FFFFFF"/>
                          </a:solidFill>
                          <a:effectLst/>
                          <a:latin typeface="Coptic1" pitchFamily="2" charset="0"/>
                          <a:cs typeface="Arial" charset="0"/>
                        </a:rPr>
                        <a:t>إرْحَمْنا</a:t>
                      </a:r>
                      <a:r>
                        <a:rPr kumimoji="0" lang="ar-EG" sz="3600" b="0" i="0" u="none" strike="noStrike" cap="none" normalizeH="0" baseline="0" dirty="0">
                          <a:ln>
                            <a:noFill/>
                          </a:ln>
                          <a:solidFill>
                            <a:srgbClr val="FFFFFF"/>
                          </a:solidFill>
                          <a:effectLst/>
                          <a:latin typeface="Coptic1" pitchFamily="2" charset="0"/>
                          <a:cs typeface="Arial" charset="0"/>
                        </a:rPr>
                        <a:t>.</a:t>
                      </a:r>
                      <a:endParaRPr kumimoji="0" lang="en-US" sz="3600" b="0" i="0" u="none" strike="noStrike" cap="none" normalizeH="0" baseline="0" dirty="0">
                        <a:ln>
                          <a:noFill/>
                        </a:ln>
                        <a:solidFill>
                          <a:srgbClr val="FFFFFF"/>
                        </a:solidFill>
                        <a:effectLst/>
                        <a:latin typeface="Coptic1" pitchFamily="2" charset="0"/>
                        <a:cs typeface="Arial"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54312" name="Text Box 14"/>
          <p:cNvSpPr txBox="1">
            <a:spLocks noChangeArrowheads="1"/>
          </p:cNvSpPr>
          <p:nvPr/>
        </p:nvSpPr>
        <p:spPr bwMode="auto">
          <a:xfrm>
            <a:off x="1676400" y="285750"/>
            <a:ext cx="6172200" cy="46166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CA" sz="24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graphicFrame>
        <p:nvGraphicFramePr>
          <p:cNvPr id="2" name="Tableau 1">
            <a:extLst>
              <a:ext uri="{FF2B5EF4-FFF2-40B4-BE49-F238E27FC236}">
                <a16:creationId xmlns:a16="http://schemas.microsoft.com/office/drawing/2014/main" id="{A4BD6F5E-3A8E-CFDE-B800-22C22D2B652B}"/>
              </a:ext>
            </a:extLst>
          </p:cNvPr>
          <p:cNvGraphicFramePr>
            <a:graphicFrameLocks noGrp="1"/>
          </p:cNvGraphicFramePr>
          <p:nvPr>
            <p:extLst>
              <p:ext uri="{D42A27DB-BD31-4B8C-83A1-F6EECF244321}">
                <p14:modId xmlns:p14="http://schemas.microsoft.com/office/powerpoint/2010/main" val="1885555924"/>
              </p:ext>
            </p:extLst>
          </p:nvPr>
        </p:nvGraphicFramePr>
        <p:xfrm>
          <a:off x="1524000" y="82242"/>
          <a:ext cx="6096000" cy="434340"/>
        </p:xfrm>
        <a:graphic>
          <a:graphicData uri="http://schemas.openxmlformats.org/drawingml/2006/table">
            <a:tbl>
              <a:tblPr firstRow="1" bandRow="1">
                <a:tableStyleId>{2D5ABB26-0587-4C30-8999-92F81FD0307C}</a:tableStyleId>
              </a:tblPr>
              <a:tblGrid>
                <a:gridCol w="6096000">
                  <a:extLst>
                    <a:ext uri="{9D8B030D-6E8A-4147-A177-3AD203B41FA5}">
                      <a16:colId xmlns:a16="http://schemas.microsoft.com/office/drawing/2014/main" val="4125616414"/>
                    </a:ext>
                  </a:extLst>
                </a:gridCol>
              </a:tblGrid>
              <a:tr h="388620">
                <a:tc>
                  <a:txBody>
                    <a:bodyPr/>
                    <a:lstStyle/>
                    <a:p>
                      <a:pPr algn="ctr"/>
                      <a:r>
                        <a:rPr lang="fr-FR" sz="2400" dirty="0">
                          <a:solidFill>
                            <a:srgbClr val="FFFFFF"/>
                          </a:solidFill>
                          <a:latin typeface="Arial" panose="020B0604020202020204" pitchFamily="34" charset="0"/>
                        </a:rPr>
                        <a:t>Le Trisagion - </a:t>
                      </a:r>
                      <a:r>
                        <a:rPr kumimoji="0" lang="en-US" sz="2400" b="0" i="0" u="none" strike="noStrike" kern="1200" cap="none" spc="0" normalizeH="0" baseline="0" noProof="0" dirty="0" err="1">
                          <a:ln>
                            <a:noFill/>
                          </a:ln>
                          <a:solidFill>
                            <a:srgbClr val="FFFFFF"/>
                          </a:solidFill>
                          <a:effectLst/>
                          <a:uLnTx/>
                          <a:uFillTx/>
                          <a:latin typeface="Coptic1" pitchFamily="2" charset="0"/>
                          <a:ea typeface="+mn-ea"/>
                          <a:cs typeface="Arial" charset="0"/>
                        </a:rPr>
                        <a:t>A~gioc</a:t>
                      </a:r>
                      <a:r>
                        <a:rPr lang="fr-FR" sz="2400" dirty="0">
                          <a:solidFill>
                            <a:srgbClr val="FFFFFF"/>
                          </a:solidFill>
                          <a:latin typeface="Arial" panose="020B0604020202020204" pitchFamily="34" charset="0"/>
                        </a:rPr>
                        <a:t> - </a:t>
                      </a:r>
                      <a:r>
                        <a:rPr lang="ar-EG" sz="2400" b="0" dirty="0">
                          <a:solidFill>
                            <a:srgbClr val="FFFFFF"/>
                          </a:solidFill>
                          <a:cs typeface="Times New Roman" pitchFamily="18" charset="0"/>
                        </a:rPr>
                        <a:t>الثلاثة </a:t>
                      </a:r>
                      <a:r>
                        <a:rPr lang="ar-EG" sz="2400" b="0" dirty="0" err="1">
                          <a:solidFill>
                            <a:srgbClr val="FFFFFF"/>
                          </a:solidFill>
                          <a:cs typeface="Times New Roman" pitchFamily="18" charset="0"/>
                        </a:rPr>
                        <a:t>التقديسات</a:t>
                      </a:r>
                      <a:endParaRPr lang="fr-FR" sz="2400" b="0" dirty="0">
                        <a:solidFill>
                          <a:srgbClr val="FFFFFF"/>
                        </a:solidFill>
                      </a:endParaRPr>
                    </a:p>
                  </a:txBody>
                  <a:tcPr marT="34290" marB="34290">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48683461"/>
                  </a:ext>
                </a:extLst>
              </a:tr>
            </a:tbl>
          </a:graphicData>
        </a:graphic>
      </p:graphicFrame>
    </p:spTree>
    <p:extLst>
      <p:ext uri="{BB962C8B-B14F-4D97-AF65-F5344CB8AC3E}">
        <p14:creationId xmlns:p14="http://schemas.microsoft.com/office/powerpoint/2010/main" val="1671713496"/>
      </p:ext>
    </p:extLst>
  </p:cSld>
  <p:clrMapOvr>
    <a:masterClrMapping/>
  </p:clrMapOvr>
  <p:transition/>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12824" name="Group 24"/>
          <p:cNvGraphicFramePr>
            <a:graphicFrameLocks noGrp="1"/>
          </p:cNvGraphicFramePr>
          <p:nvPr>
            <p:ph type="tbl" idx="1"/>
            <p:extLst>
              <p:ext uri="{D42A27DB-BD31-4B8C-83A1-F6EECF244321}">
                <p14:modId xmlns:p14="http://schemas.microsoft.com/office/powerpoint/2010/main" val="1387868721"/>
              </p:ext>
            </p:extLst>
          </p:nvPr>
        </p:nvGraphicFramePr>
        <p:xfrm>
          <a:off x="0" y="507492"/>
          <a:ext cx="9144000" cy="4128516"/>
        </p:xfrm>
        <a:graphic>
          <a:graphicData uri="http://schemas.openxmlformats.org/drawingml/2006/table">
            <a:tbl>
              <a:tblPr/>
              <a:tblGrid>
                <a:gridCol w="3416968">
                  <a:extLst>
                    <a:ext uri="{9D8B030D-6E8A-4147-A177-3AD203B41FA5}">
                      <a16:colId xmlns:a16="http://schemas.microsoft.com/office/drawing/2014/main" val="20000"/>
                    </a:ext>
                  </a:extLst>
                </a:gridCol>
                <a:gridCol w="3169811">
                  <a:extLst>
                    <a:ext uri="{9D8B030D-6E8A-4147-A177-3AD203B41FA5}">
                      <a16:colId xmlns:a16="http://schemas.microsoft.com/office/drawing/2014/main" val="20001"/>
                    </a:ext>
                  </a:extLst>
                </a:gridCol>
                <a:gridCol w="2557221">
                  <a:extLst>
                    <a:ext uri="{9D8B030D-6E8A-4147-A177-3AD203B41FA5}">
                      <a16:colId xmlns:a16="http://schemas.microsoft.com/office/drawing/2014/main" val="20002"/>
                    </a:ext>
                  </a:extLst>
                </a:gridCol>
              </a:tblGrid>
              <a:tr h="3433572">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3600" b="0" i="0" u="none" strike="noStrike" cap="none" normalizeH="0" baseline="0" dirty="0" err="1">
                          <a:ln>
                            <a:noFill/>
                          </a:ln>
                          <a:solidFill>
                            <a:srgbClr val="FFFFFF"/>
                          </a:solidFill>
                          <a:effectLst/>
                          <a:latin typeface="Coptic1" pitchFamily="2" charset="0"/>
                          <a:cs typeface="Arial" charset="0"/>
                        </a:rPr>
                        <a:t>A~</a:t>
                      </a:r>
                      <a:r>
                        <a:rPr kumimoji="0" lang="en-US" sz="3600" b="0" i="0" u="none" strike="noStrike" cap="none" normalizeH="0" baseline="0" err="1">
                          <a:ln>
                            <a:noFill/>
                          </a:ln>
                          <a:solidFill>
                            <a:srgbClr val="FFFFFF"/>
                          </a:solidFill>
                          <a:effectLst/>
                          <a:latin typeface="Coptic1" pitchFamily="2" charset="0"/>
                          <a:cs typeface="Arial" charset="0"/>
                        </a:rPr>
                        <a:t>gioc</a:t>
                      </a:r>
                      <a:r>
                        <a:rPr kumimoji="0" lang="en-US" sz="3600" b="0" i="0" u="none" strike="noStrike" cap="none" normalizeH="0" baseline="0">
                          <a:ln>
                            <a:noFill/>
                          </a:ln>
                          <a:solidFill>
                            <a:srgbClr val="FFFFFF"/>
                          </a:solidFill>
                          <a:effectLst/>
                          <a:latin typeface="Coptic1" pitchFamily="2" charset="0"/>
                          <a:cs typeface="Arial" charset="0"/>
                        </a:rPr>
                        <a:t> o~ </a:t>
                      </a:r>
                      <a:r>
                        <a:rPr kumimoji="0" lang="en-US" sz="3600" b="0" i="0" u="none" strike="noStrike" cap="none" normalizeH="0" baseline="0" dirty="0" err="1">
                          <a:ln>
                            <a:noFill/>
                          </a:ln>
                          <a:solidFill>
                            <a:srgbClr val="FFFFFF"/>
                          </a:solidFill>
                          <a:effectLst/>
                          <a:latin typeface="Coptic1" pitchFamily="2" charset="0"/>
                          <a:cs typeface="Arial" charset="0"/>
                        </a:rPr>
                        <a:t>Yeoc</a:t>
                      </a:r>
                      <a:r>
                        <a:rPr kumimoji="0" lang="en-US" sz="3600" b="0" i="0" u="none" strike="noStrike" cap="none" normalizeH="0" baseline="0" dirty="0">
                          <a:ln>
                            <a:noFill/>
                          </a:ln>
                          <a:solidFill>
                            <a:srgbClr val="FFFFFF"/>
                          </a:solidFill>
                          <a:effectLst/>
                          <a:latin typeface="Coptic1" pitchFamily="2" charset="0"/>
                          <a:cs typeface="Arial" charset="0"/>
                        </a:rPr>
                        <a:t> : </a:t>
                      </a:r>
                      <a:r>
                        <a:rPr kumimoji="0" lang="en-US" sz="3600" b="0" i="0" u="none" strike="noStrike" cap="none" normalizeH="0" baseline="0" dirty="0" err="1">
                          <a:ln>
                            <a:noFill/>
                          </a:ln>
                          <a:solidFill>
                            <a:srgbClr val="FFFFFF"/>
                          </a:solidFill>
                          <a:effectLst/>
                          <a:latin typeface="Coptic1" pitchFamily="2" charset="0"/>
                          <a:cs typeface="Arial" charset="0"/>
                        </a:rPr>
                        <a:t>A~gioc</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Ic,uroc</a:t>
                      </a:r>
                      <a:r>
                        <a:rPr kumimoji="0" lang="en-US" sz="3600" b="0" i="0" u="none" strike="noStrike" cap="none" normalizeH="0" baseline="0" dirty="0">
                          <a:ln>
                            <a:noFill/>
                          </a:ln>
                          <a:solidFill>
                            <a:srgbClr val="FFFFFF"/>
                          </a:solidFill>
                          <a:effectLst/>
                          <a:latin typeface="Coptic1" pitchFamily="2" charset="0"/>
                          <a:cs typeface="Arial" charset="0"/>
                        </a:rPr>
                        <a:t> : </a:t>
                      </a:r>
                      <a:r>
                        <a:rPr kumimoji="0" lang="en-US" sz="3600" b="0" i="0" u="none" strike="noStrike" cap="none" normalizeH="0" baseline="0" dirty="0" err="1">
                          <a:ln>
                            <a:noFill/>
                          </a:ln>
                          <a:solidFill>
                            <a:srgbClr val="FFFFFF"/>
                          </a:solidFill>
                          <a:effectLst/>
                          <a:latin typeface="Coptic1" pitchFamily="2" charset="0"/>
                          <a:cs typeface="Arial" charset="0"/>
                        </a:rPr>
                        <a:t>A~gioc</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A~yanatoc</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a:ln>
                            <a:noFill/>
                          </a:ln>
                          <a:solidFill>
                            <a:srgbClr val="FFFFFF"/>
                          </a:solidFill>
                          <a:effectLst/>
                          <a:latin typeface="Coptic1" pitchFamily="2" charset="0"/>
                          <a:cs typeface="Arial" charset="0"/>
                        </a:rPr>
                        <a:t>: o~ </a:t>
                      </a:r>
                      <a:r>
                        <a:rPr kumimoji="0" lang="en-US" sz="3600" b="0" i="0" u="none" strike="noStrike" cap="none" normalizeH="0" baseline="0" dirty="0" err="1">
                          <a:ln>
                            <a:noFill/>
                          </a:ln>
                          <a:solidFill>
                            <a:srgbClr val="FFFFFF"/>
                          </a:solidFill>
                          <a:effectLst/>
                          <a:latin typeface="Coptic1" pitchFamily="2" charset="0"/>
                          <a:cs typeface="Arial" charset="0"/>
                        </a:rPr>
                        <a:t>c~taurwyic</a:t>
                      </a:r>
                      <a:r>
                        <a:rPr kumimoji="0" lang="en-US" sz="3600" b="0" i="0" u="none" strike="noStrike" cap="none" normalizeH="0" baseline="0" dirty="0">
                          <a:ln>
                            <a:noFill/>
                          </a:ln>
                          <a:solidFill>
                            <a:srgbClr val="FFFFFF"/>
                          </a:solidFill>
                          <a:effectLst/>
                          <a:latin typeface="Coptic1" pitchFamily="2" charset="0"/>
                          <a:cs typeface="Arial" charset="0"/>
                        </a:rPr>
                        <a:t> di /~mac : </a:t>
                      </a:r>
                      <a:r>
                        <a:rPr kumimoji="0" lang="en-US" sz="3600" b="0" i="0" u="none" strike="noStrike" cap="none" normalizeH="0" baseline="0" dirty="0" err="1">
                          <a:ln>
                            <a:noFill/>
                          </a:ln>
                          <a:solidFill>
                            <a:srgbClr val="FFFFFF"/>
                          </a:solidFill>
                          <a:effectLst/>
                          <a:latin typeface="Coptic1" pitchFamily="2" charset="0"/>
                          <a:cs typeface="Arial" charset="0"/>
                        </a:rPr>
                        <a:t>e~le</a:t>
                      </a:r>
                      <a:r>
                        <a:rPr kumimoji="0" lang="en-US" sz="3600" b="0" i="0" u="none" strike="noStrike" cap="none" normalizeH="0" baseline="0" dirty="0">
                          <a:ln>
                            <a:noFill/>
                          </a:ln>
                          <a:solidFill>
                            <a:srgbClr val="FFFFFF"/>
                          </a:solidFill>
                          <a:effectLst/>
                          <a:latin typeface="Coptic1" pitchFamily="2" charset="0"/>
                          <a:cs typeface="Arial" charset="0"/>
                        </a:rPr>
                        <a:t>/~con /~mac. </a:t>
                      </a:r>
                    </a:p>
                    <a:p>
                      <a:pPr marL="0" marR="0" lvl="0" indent="0" algn="just" defTabSz="914400" rtl="0" eaLnBrk="1" fontAlgn="base" latinLnBrk="0" hangingPunct="1">
                        <a:lnSpc>
                          <a:spcPct val="90000"/>
                        </a:lnSpc>
                        <a:spcBef>
                          <a:spcPct val="20000"/>
                        </a:spcBef>
                        <a:spcAft>
                          <a:spcPct val="0"/>
                        </a:spcAft>
                        <a:buClrTx/>
                        <a:buSzTx/>
                        <a:buFontTx/>
                        <a:buNone/>
                        <a:tabLst/>
                      </a:pPr>
                      <a:endParaRPr kumimoji="0" lang="en-US" sz="36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3200" b="0" i="0" u="none" strike="noStrike" cap="none" normalizeH="0" baseline="0" dirty="0">
                          <a:ln>
                            <a:noFill/>
                          </a:ln>
                          <a:solidFill>
                            <a:srgbClr val="FFFFFF"/>
                          </a:solidFill>
                          <a:effectLst/>
                          <a:latin typeface="Arial" charset="0"/>
                          <a:cs typeface="Arial" charset="0"/>
                        </a:rPr>
                        <a:t>Saint Dieu, Saint puissant, Saint </a:t>
                      </a:r>
                      <a:r>
                        <a:rPr kumimoji="0" lang="en-US" sz="3200" b="0" i="0" u="none" strike="noStrike" cap="none" normalizeH="0" baseline="0" dirty="0" err="1">
                          <a:ln>
                            <a:noFill/>
                          </a:ln>
                          <a:solidFill>
                            <a:srgbClr val="FFFFFF"/>
                          </a:solidFill>
                          <a:effectLst/>
                          <a:latin typeface="Arial" charset="0"/>
                          <a:cs typeface="Arial" charset="0"/>
                        </a:rPr>
                        <a:t>immortel</a:t>
                      </a:r>
                      <a:r>
                        <a:rPr kumimoji="0" lang="en-US" sz="3200" b="0" i="0" u="none" strike="noStrike" cap="none" normalizeH="0" baseline="0" dirty="0">
                          <a:ln>
                            <a:noFill/>
                          </a:ln>
                          <a:solidFill>
                            <a:srgbClr val="FFFFFF"/>
                          </a:solidFill>
                          <a:effectLst/>
                          <a:latin typeface="Arial" charset="0"/>
                          <a:cs typeface="Arial" charset="0"/>
                        </a:rPr>
                        <a:t>, qui as </a:t>
                      </a:r>
                      <a:r>
                        <a:rPr kumimoji="0" lang="en-US" sz="3200" b="0" i="0" u="none" strike="noStrike" cap="none" normalizeH="0" baseline="0" dirty="0" err="1">
                          <a:ln>
                            <a:noFill/>
                          </a:ln>
                          <a:solidFill>
                            <a:srgbClr val="FFFFFF"/>
                          </a:solidFill>
                          <a:effectLst/>
                          <a:latin typeface="Arial" charset="0"/>
                          <a:cs typeface="Arial" charset="0"/>
                        </a:rPr>
                        <a:t>été</a:t>
                      </a:r>
                      <a:r>
                        <a:rPr kumimoji="0" lang="en-US" sz="3200" b="0" i="0" u="none" strike="noStrike" cap="none" normalizeH="0" baseline="0" dirty="0">
                          <a:ln>
                            <a:noFill/>
                          </a:ln>
                          <a:solidFill>
                            <a:srgbClr val="FFFFFF"/>
                          </a:solidFill>
                          <a:effectLst/>
                          <a:latin typeface="Arial" charset="0"/>
                          <a:cs typeface="Arial" charset="0"/>
                        </a:rPr>
                        <a:t> </a:t>
                      </a:r>
                      <a:r>
                        <a:rPr kumimoji="0" lang="en-US" sz="3200" b="0" i="0" u="none" strike="noStrike" cap="none" normalizeH="0" baseline="0" dirty="0" err="1">
                          <a:ln>
                            <a:noFill/>
                          </a:ln>
                          <a:solidFill>
                            <a:srgbClr val="FFFFFF"/>
                          </a:solidFill>
                          <a:effectLst/>
                          <a:latin typeface="Arial" charset="0"/>
                          <a:cs typeface="Arial" charset="0"/>
                        </a:rPr>
                        <a:t>crucifié</a:t>
                      </a:r>
                      <a:r>
                        <a:rPr kumimoji="0" lang="en-US" sz="3200" b="0" i="0" u="none" strike="noStrike" cap="none" normalizeH="0" baseline="0" dirty="0">
                          <a:ln>
                            <a:noFill/>
                          </a:ln>
                          <a:solidFill>
                            <a:srgbClr val="FFFFFF"/>
                          </a:solidFill>
                          <a:effectLst/>
                          <a:latin typeface="Arial" charset="0"/>
                          <a:cs typeface="Arial" charset="0"/>
                        </a:rPr>
                        <a:t> pour nous; </a:t>
                      </a:r>
                      <a:r>
                        <a:rPr kumimoji="0" lang="en-US" sz="3200" b="0" i="0" u="none" strike="noStrike" cap="none" normalizeH="0" baseline="0" dirty="0" err="1">
                          <a:ln>
                            <a:noFill/>
                          </a:ln>
                          <a:solidFill>
                            <a:srgbClr val="FFFFFF"/>
                          </a:solidFill>
                          <a:effectLst/>
                          <a:latin typeface="Arial" charset="0"/>
                          <a:cs typeface="Arial" charset="0"/>
                        </a:rPr>
                        <a:t>aie</a:t>
                      </a:r>
                      <a:r>
                        <a:rPr kumimoji="0" lang="en-US" sz="3200" b="0" i="0" u="none" strike="noStrike" cap="none" normalizeH="0" baseline="0" dirty="0">
                          <a:ln>
                            <a:noFill/>
                          </a:ln>
                          <a:solidFill>
                            <a:srgbClr val="FFFFFF"/>
                          </a:solidFill>
                          <a:effectLst/>
                          <a:latin typeface="Arial" charset="0"/>
                          <a:cs typeface="Arial" charset="0"/>
                        </a:rPr>
                        <a:t> </a:t>
                      </a:r>
                      <a:r>
                        <a:rPr kumimoji="0" lang="en-US" sz="3200" b="0" i="0" u="none" strike="noStrike" cap="none" normalizeH="0" baseline="0" dirty="0" err="1">
                          <a:ln>
                            <a:noFill/>
                          </a:ln>
                          <a:solidFill>
                            <a:srgbClr val="FFFFFF"/>
                          </a:solidFill>
                          <a:effectLst/>
                          <a:latin typeface="Arial" charset="0"/>
                          <a:cs typeface="Arial" charset="0"/>
                        </a:rPr>
                        <a:t>pitié</a:t>
                      </a:r>
                      <a:r>
                        <a:rPr kumimoji="0" lang="en-US" sz="3200" b="0" i="0" u="none" strike="noStrike" cap="none" normalizeH="0" baseline="0" dirty="0">
                          <a:ln>
                            <a:noFill/>
                          </a:ln>
                          <a:solidFill>
                            <a:srgbClr val="FFFFFF"/>
                          </a:solidFill>
                          <a:effectLst/>
                          <a:latin typeface="Arial" charset="0"/>
                          <a:cs typeface="Arial" charset="0"/>
                        </a:rPr>
                        <a:t> de nous.</a:t>
                      </a: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90000"/>
                        </a:lnSpc>
                        <a:spcBef>
                          <a:spcPct val="20000"/>
                        </a:spcBef>
                        <a:spcAft>
                          <a:spcPct val="0"/>
                        </a:spcAft>
                        <a:buClrTx/>
                        <a:buSzTx/>
                        <a:buFontTx/>
                        <a:buNone/>
                        <a:tabLst/>
                      </a:pPr>
                      <a:r>
                        <a:rPr kumimoji="0" lang="ar-EG" sz="3600" b="0" i="0" u="none" strike="noStrike" cap="none" normalizeH="0" baseline="0" dirty="0">
                          <a:ln>
                            <a:noFill/>
                          </a:ln>
                          <a:solidFill>
                            <a:srgbClr val="FFFFFF"/>
                          </a:solidFill>
                          <a:effectLst/>
                          <a:latin typeface="Coptic1" pitchFamily="2" charset="0"/>
                          <a:cs typeface="Arial" charset="0"/>
                        </a:rPr>
                        <a:t>قُدُّوسٌ الله، قُدُّوسٌ القَويُّ، قُدُّوسٌ الحَيُّ الَّذي لا يَموتُ، الَّذي صُلِبَ عنَّا، </a:t>
                      </a:r>
                      <a:r>
                        <a:rPr kumimoji="0" lang="ar-EG" sz="3600" b="0" i="0" u="none" strike="noStrike" cap="none" normalizeH="0" baseline="0" dirty="0" err="1">
                          <a:ln>
                            <a:noFill/>
                          </a:ln>
                          <a:solidFill>
                            <a:srgbClr val="FFFFFF"/>
                          </a:solidFill>
                          <a:effectLst/>
                          <a:latin typeface="Coptic1" pitchFamily="2" charset="0"/>
                          <a:cs typeface="Arial" charset="0"/>
                        </a:rPr>
                        <a:t>إرْحَمْنا</a:t>
                      </a:r>
                      <a:r>
                        <a:rPr kumimoji="0" lang="ar-EG" sz="3600" b="0" i="0" u="none" strike="noStrike" cap="none" normalizeH="0" baseline="0" dirty="0">
                          <a:ln>
                            <a:noFill/>
                          </a:ln>
                          <a:solidFill>
                            <a:srgbClr val="FFFFFF"/>
                          </a:solidFill>
                          <a:effectLst/>
                          <a:latin typeface="Coptic1" pitchFamily="2" charset="0"/>
                          <a:cs typeface="Arial" charset="0"/>
                        </a:rPr>
                        <a:t>.</a:t>
                      </a:r>
                      <a:endParaRPr kumimoji="0" lang="en-US" sz="4400" b="0" i="0" u="none" strike="noStrike" cap="none" normalizeH="0" baseline="0" dirty="0">
                        <a:ln>
                          <a:noFill/>
                        </a:ln>
                        <a:solidFill>
                          <a:srgbClr val="FFFFFF"/>
                        </a:solidFill>
                        <a:effectLst/>
                        <a:latin typeface="Coptic1" pitchFamily="2" charset="0"/>
                        <a:cs typeface="Arial"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971548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587308" name="Group 44"/>
          <p:cNvGraphicFramePr>
            <a:graphicFrameLocks noGrp="1"/>
          </p:cNvGraphicFramePr>
          <p:nvPr>
            <p:extLst>
              <p:ext uri="{D42A27DB-BD31-4B8C-83A1-F6EECF244321}">
                <p14:modId xmlns:p14="http://schemas.microsoft.com/office/powerpoint/2010/main" val="1514505732"/>
              </p:ext>
            </p:extLst>
          </p:nvPr>
        </p:nvGraphicFramePr>
        <p:xfrm>
          <a:off x="0" y="784895"/>
          <a:ext cx="9143998" cy="3760470"/>
        </p:xfrm>
        <a:graphic>
          <a:graphicData uri="http://schemas.openxmlformats.org/drawingml/2006/table">
            <a:tbl>
              <a:tblPr/>
              <a:tblGrid>
                <a:gridCol w="3155893">
                  <a:extLst>
                    <a:ext uri="{9D8B030D-6E8A-4147-A177-3AD203B41FA5}">
                      <a16:colId xmlns:a16="http://schemas.microsoft.com/office/drawing/2014/main" val="20000"/>
                    </a:ext>
                  </a:extLst>
                </a:gridCol>
                <a:gridCol w="3542617">
                  <a:extLst>
                    <a:ext uri="{9D8B030D-6E8A-4147-A177-3AD203B41FA5}">
                      <a16:colId xmlns:a16="http://schemas.microsoft.com/office/drawing/2014/main" val="20001"/>
                    </a:ext>
                  </a:extLst>
                </a:gridCol>
                <a:gridCol w="2445488">
                  <a:extLst>
                    <a:ext uri="{9D8B030D-6E8A-4147-A177-3AD203B41FA5}">
                      <a16:colId xmlns:a16="http://schemas.microsoft.com/office/drawing/2014/main" val="20002"/>
                    </a:ext>
                  </a:extLst>
                </a:gridCol>
              </a:tblGrid>
              <a:tr h="376047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700" b="0" i="0" u="sng" strike="noStrike" cap="none" normalizeH="0" baseline="0" dirty="0" err="1">
                          <a:ln>
                            <a:noFill/>
                          </a:ln>
                          <a:solidFill>
                            <a:srgbClr val="FF9900"/>
                          </a:solidFill>
                          <a:effectLst/>
                          <a:latin typeface="Coptic1" pitchFamily="2" charset="0"/>
                          <a:cs typeface="Arial" charset="0"/>
                        </a:rPr>
                        <a:t>Pidia~kwn</a:t>
                      </a:r>
                      <a:r>
                        <a:rPr kumimoji="0" lang="en-US" sz="2700" b="0" i="0" u="sng" strike="noStrike" cap="none" normalizeH="0" baseline="0" dirty="0">
                          <a:ln>
                            <a:noFill/>
                          </a:ln>
                          <a:solidFill>
                            <a:srgbClr val="FF9900"/>
                          </a:solidFill>
                          <a:effectLst/>
                          <a:latin typeface="Coptic1" pitchFamily="2"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chemeClr val="bg1"/>
                          </a:solidFill>
                          <a:effectLst/>
                          <a:latin typeface="Coptic1" pitchFamily="2" charset="0"/>
                          <a:cs typeface="Arial" charset="0"/>
                        </a:rPr>
                        <a:t>Qen</a:t>
                      </a:r>
                      <a:r>
                        <a:rPr kumimoji="0" lang="en-US" sz="3600" b="0" i="0" u="none" strike="noStrike" cap="none" normalizeH="0" baseline="0" dirty="0">
                          <a:ln>
                            <a:noFill/>
                          </a:ln>
                          <a:solidFill>
                            <a:schemeClr val="bg1"/>
                          </a:solidFill>
                          <a:effectLst/>
                          <a:latin typeface="Coptic1" pitchFamily="2" charset="0"/>
                          <a:cs typeface="Arial" charset="0"/>
                        </a:rPr>
                        <a:t> </a:t>
                      </a:r>
                      <a:r>
                        <a:rPr kumimoji="0" lang="en-US" sz="3600" b="0" i="0" u="none" strike="noStrike" cap="none" normalizeH="0" baseline="0" dirty="0" err="1">
                          <a:ln>
                            <a:noFill/>
                          </a:ln>
                          <a:solidFill>
                            <a:schemeClr val="bg1"/>
                          </a:solidFill>
                          <a:effectLst/>
                          <a:latin typeface="Coptic1" pitchFamily="2" charset="0"/>
                          <a:cs typeface="Arial" charset="0"/>
                        </a:rPr>
                        <a:t>P,#c</a:t>
                      </a:r>
                      <a:r>
                        <a:rPr kumimoji="0" lang="en-US" sz="3600" b="0" i="0" u="none" strike="noStrike" cap="none" normalizeH="0" baseline="0" dirty="0">
                          <a:ln>
                            <a:noFill/>
                          </a:ln>
                          <a:solidFill>
                            <a:schemeClr val="bg1"/>
                          </a:solidFill>
                          <a:effectLst/>
                          <a:latin typeface="Coptic1" pitchFamily="2" charset="0"/>
                          <a:cs typeface="Arial" charset="0"/>
                        </a:rPr>
                        <a:t># I/#c# Pen{</a:t>
                      </a:r>
                      <a:r>
                        <a:rPr kumimoji="0" lang="en-US" sz="3600" b="0" i="0" u="none" strike="noStrike" cap="none" normalizeH="0" baseline="0" dirty="0" err="1">
                          <a:ln>
                            <a:noFill/>
                          </a:ln>
                          <a:solidFill>
                            <a:schemeClr val="bg1"/>
                          </a:solidFill>
                          <a:effectLst/>
                          <a:latin typeface="Coptic1" pitchFamily="2" charset="0"/>
                          <a:cs typeface="Arial" charset="0"/>
                        </a:rPr>
                        <a:t>oic</a:t>
                      </a:r>
                      <a:r>
                        <a:rPr kumimoji="0" lang="en-US" sz="3600" b="0" i="0" u="none" strike="noStrike" cap="none" normalizeH="0" baseline="0" dirty="0">
                          <a:ln>
                            <a:noFill/>
                          </a:ln>
                          <a:solidFill>
                            <a:schemeClr val="bg1"/>
                          </a:solidFill>
                          <a:effectLst/>
                          <a:latin typeface="Coptic1" pitchFamily="2" charset="0"/>
                          <a:cs typeface="Arial" charset="0"/>
                        </a:rPr>
                        <a:t>.</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3600" b="0" i="1" u="none" strike="noStrike" cap="none" normalizeH="0" baseline="0" dirty="0">
                        <a:ln>
                          <a:noFill/>
                        </a:ln>
                        <a:solidFill>
                          <a:schemeClr val="tx1"/>
                        </a:solidFill>
                        <a:effectLst/>
                        <a:latin typeface="Arial" panose="020B0604020202020204" pitchFamily="34"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sng" strike="noStrike" cap="none" normalizeH="0" baseline="0" dirty="0">
                          <a:ln>
                            <a:noFill/>
                          </a:ln>
                          <a:solidFill>
                            <a:srgbClr val="FF9900"/>
                          </a:solidFill>
                          <a:effectLst/>
                          <a:latin typeface="Arial" panose="020B0604020202020204" pitchFamily="34" charset="0"/>
                          <a:cs typeface="Arial" charset="0"/>
                        </a:rPr>
                        <a:t>Le diacre :</a:t>
                      </a:r>
                      <a:endParaRPr kumimoji="0" lang="fr-CA" sz="2800" b="0" i="0" u="sng" strike="noStrike" cap="none" normalizeH="0" baseline="0" dirty="0">
                        <a:ln>
                          <a:noFill/>
                        </a:ln>
                        <a:solidFill>
                          <a:srgbClr val="FF9933"/>
                        </a:solidFill>
                        <a:effectLst/>
                        <a:latin typeface="Arial" panose="020B0604020202020204" pitchFamily="34" charset="0"/>
                        <a:cs typeface="Arial" pitchFamily="34"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3300" b="0" i="0" u="none" strike="noStrike" cap="none" normalizeH="0" baseline="0" dirty="0">
                          <a:ln>
                            <a:noFill/>
                          </a:ln>
                          <a:solidFill>
                            <a:schemeClr val="bg1"/>
                          </a:solidFill>
                          <a:effectLst/>
                          <a:latin typeface="Arial" panose="020B0604020202020204" pitchFamily="34" charset="0"/>
                          <a:cs typeface="Arial" charset="0"/>
                        </a:rPr>
                        <a:t>Par le Christ </a:t>
                      </a:r>
                      <a:r>
                        <a:rPr kumimoji="0" lang="en-CA" sz="3300" b="0" i="0" u="none" strike="noStrike" cap="none" normalizeH="0" baseline="0" dirty="0" err="1">
                          <a:ln>
                            <a:noFill/>
                          </a:ln>
                          <a:solidFill>
                            <a:schemeClr val="bg1"/>
                          </a:solidFill>
                          <a:effectLst/>
                          <a:latin typeface="Arial" panose="020B0604020202020204" pitchFamily="34" charset="0"/>
                          <a:cs typeface="Arial" charset="0"/>
                        </a:rPr>
                        <a:t>Jésus</a:t>
                      </a:r>
                      <a:r>
                        <a:rPr kumimoji="0" lang="en-CA" sz="3300" b="0" i="0" u="none" strike="noStrike" cap="none" normalizeH="0" baseline="0" dirty="0">
                          <a:ln>
                            <a:noFill/>
                          </a:ln>
                          <a:solidFill>
                            <a:schemeClr val="bg1"/>
                          </a:solidFill>
                          <a:effectLst/>
                          <a:latin typeface="Arial" panose="020B0604020202020204" pitchFamily="34" charset="0"/>
                          <a:cs typeface="Arial" charset="0"/>
                        </a:rPr>
                        <a:t> Notre Seigneur.</a:t>
                      </a:r>
                      <a:endParaRPr kumimoji="0" lang="en-US" sz="3300" b="0" i="0" u="none" strike="noStrike" cap="none" normalizeH="0" baseline="0" dirty="0">
                        <a:ln>
                          <a:noFill/>
                        </a:ln>
                        <a:solidFill>
                          <a:schemeClr val="bg1"/>
                        </a:solidFill>
                        <a:effectLst/>
                        <a:latin typeface="Arial" panose="020B0604020202020204" pitchFamily="34"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sng" strike="noStrike" cap="none" normalizeH="0" baseline="0" dirty="0">
                          <a:ln>
                            <a:noFill/>
                          </a:ln>
                          <a:solidFill>
                            <a:srgbClr val="FF9900"/>
                          </a:solidFill>
                          <a:effectLst/>
                          <a:latin typeface="Arial" panose="020B0604020202020204" pitchFamily="34" charset="0"/>
                          <a:cs typeface="Arial" charset="0"/>
                        </a:rPr>
                        <a:t>الشماس :</a:t>
                      </a:r>
                      <a:endParaRPr kumimoji="0" lang="ar-EG" sz="2800" b="0" i="0" u="none" strike="noStrike" cap="none" normalizeH="0" baseline="0" dirty="0">
                        <a:ln>
                          <a:noFill/>
                        </a:ln>
                        <a:solidFill>
                          <a:srgbClr val="FFFFFF"/>
                        </a:solidFill>
                        <a:effectLst/>
                        <a:latin typeface="Arial" panose="020B0604020202020204" pitchFamily="34"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100" b="0" i="0" u="none" strike="noStrike" cap="none" normalizeH="0" baseline="0" dirty="0">
                          <a:ln>
                            <a:noFill/>
                          </a:ln>
                          <a:solidFill>
                            <a:schemeClr val="bg1"/>
                          </a:solidFill>
                          <a:effectLst/>
                          <a:latin typeface="Arial" panose="020B0604020202020204" pitchFamily="34" charset="0"/>
                          <a:cs typeface="Arial" charset="0"/>
                        </a:rPr>
                        <a:t>بالمسيح يسوع ربنا</a:t>
                      </a:r>
                      <a:r>
                        <a:rPr kumimoji="0" lang="fr-FR" sz="4100" b="0" i="0" u="none" strike="noStrike" cap="none" normalizeH="0" baseline="0" dirty="0">
                          <a:ln>
                            <a:noFill/>
                          </a:ln>
                          <a:solidFill>
                            <a:srgbClr val="FFFFFF"/>
                          </a:solidFill>
                          <a:effectLst/>
                          <a:latin typeface="Arial" panose="020B0604020202020204" pitchFamily="34" charset="0"/>
                          <a:cs typeface="Arial" charset="0"/>
                        </a:rPr>
                        <a:t>.</a:t>
                      </a:r>
                      <a:endParaRPr kumimoji="0" lang="en-US" sz="4100" b="0" i="0" u="none" strike="noStrike" cap="none" normalizeH="0" baseline="0" dirty="0">
                        <a:ln>
                          <a:noFill/>
                        </a:ln>
                        <a:solidFill>
                          <a:srgbClr val="FFFFFF"/>
                        </a:solidFill>
                        <a:effectLst/>
                        <a:latin typeface="Arial" panose="020B0604020202020204" pitchFamily="34" charset="0"/>
                        <a:cs typeface="Arial"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oup 25">
            <a:extLst>
              <a:ext uri="{FF2B5EF4-FFF2-40B4-BE49-F238E27FC236}">
                <a16:creationId xmlns:a16="http://schemas.microsoft.com/office/drawing/2014/main" id="{4DD6F377-D8C9-D94B-98CD-8EB51F32375F}"/>
              </a:ext>
            </a:extLst>
          </p:cNvPr>
          <p:cNvGraphicFramePr>
            <a:graphicFrameLocks/>
          </p:cNvGraphicFramePr>
          <p:nvPr>
            <p:extLst>
              <p:ext uri="{D42A27DB-BD31-4B8C-83A1-F6EECF244321}">
                <p14:modId xmlns:p14="http://schemas.microsoft.com/office/powerpoint/2010/main" val="173374750"/>
              </p:ext>
            </p:extLst>
          </p:nvPr>
        </p:nvGraphicFramePr>
        <p:xfrm>
          <a:off x="0" y="137160"/>
          <a:ext cx="9144000" cy="4869180"/>
        </p:xfrm>
        <a:graphic>
          <a:graphicData uri="http://schemas.openxmlformats.org/drawingml/2006/table">
            <a:tbl>
              <a:tblPr/>
              <a:tblGrid>
                <a:gridCol w="3383280">
                  <a:extLst>
                    <a:ext uri="{9D8B030D-6E8A-4147-A177-3AD203B41FA5}">
                      <a16:colId xmlns:a16="http://schemas.microsoft.com/office/drawing/2014/main" val="20000"/>
                    </a:ext>
                  </a:extLst>
                </a:gridCol>
                <a:gridCol w="3228535">
                  <a:extLst>
                    <a:ext uri="{9D8B030D-6E8A-4147-A177-3AD203B41FA5}">
                      <a16:colId xmlns:a16="http://schemas.microsoft.com/office/drawing/2014/main" val="20001"/>
                    </a:ext>
                  </a:extLst>
                </a:gridCol>
                <a:gridCol w="2532185">
                  <a:extLst>
                    <a:ext uri="{9D8B030D-6E8A-4147-A177-3AD203B41FA5}">
                      <a16:colId xmlns:a16="http://schemas.microsoft.com/office/drawing/2014/main" val="20002"/>
                    </a:ext>
                  </a:extLst>
                </a:gridCol>
              </a:tblGrid>
              <a:tr h="3353990">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3500" b="0" i="0" u="none" strike="noStrike" cap="none" normalizeH="0" baseline="0" dirty="0" err="1">
                          <a:ln>
                            <a:noFill/>
                          </a:ln>
                          <a:solidFill>
                            <a:srgbClr val="FFFFFF"/>
                          </a:solidFill>
                          <a:effectLst/>
                          <a:latin typeface="Coptic1" pitchFamily="2" charset="0"/>
                          <a:cs typeface="Arial" charset="0"/>
                        </a:rPr>
                        <a:t>A~</a:t>
                      </a:r>
                      <a:r>
                        <a:rPr kumimoji="0" lang="en-US" sz="3500" b="0" i="0" u="none" strike="noStrike" cap="none" normalizeH="0" baseline="0" err="1">
                          <a:ln>
                            <a:noFill/>
                          </a:ln>
                          <a:solidFill>
                            <a:srgbClr val="FFFFFF"/>
                          </a:solidFill>
                          <a:effectLst/>
                          <a:latin typeface="Coptic1" pitchFamily="2" charset="0"/>
                          <a:cs typeface="Arial" charset="0"/>
                        </a:rPr>
                        <a:t>gioc</a:t>
                      </a:r>
                      <a:r>
                        <a:rPr kumimoji="0" lang="en-US" sz="3500" b="0" i="0" u="none" strike="noStrike" cap="none" normalizeH="0" baseline="0">
                          <a:ln>
                            <a:noFill/>
                          </a:ln>
                          <a:solidFill>
                            <a:srgbClr val="FFFFFF"/>
                          </a:solidFill>
                          <a:effectLst/>
                          <a:latin typeface="Coptic1" pitchFamily="2" charset="0"/>
                          <a:cs typeface="Arial" charset="0"/>
                        </a:rPr>
                        <a:t> o~ </a:t>
                      </a:r>
                      <a:r>
                        <a:rPr kumimoji="0" lang="en-US" sz="3500" b="0" i="0" u="none" strike="noStrike" cap="none" normalizeH="0" baseline="0" dirty="0" err="1">
                          <a:ln>
                            <a:noFill/>
                          </a:ln>
                          <a:solidFill>
                            <a:srgbClr val="FFFFFF"/>
                          </a:solidFill>
                          <a:effectLst/>
                          <a:latin typeface="Coptic1" pitchFamily="2" charset="0"/>
                          <a:cs typeface="Arial" charset="0"/>
                        </a:rPr>
                        <a:t>Yeoc</a:t>
                      </a:r>
                      <a:r>
                        <a:rPr kumimoji="0" lang="en-US" sz="3500" b="0" i="0" u="none" strike="noStrike" cap="none" normalizeH="0" baseline="0" dirty="0">
                          <a:ln>
                            <a:noFill/>
                          </a:ln>
                          <a:solidFill>
                            <a:srgbClr val="FFFFFF"/>
                          </a:solidFill>
                          <a:effectLst/>
                          <a:latin typeface="Coptic1" pitchFamily="2" charset="0"/>
                          <a:cs typeface="Arial" charset="0"/>
                        </a:rPr>
                        <a:t> : </a:t>
                      </a:r>
                      <a:r>
                        <a:rPr kumimoji="0" lang="en-US" sz="3500" b="0" i="0" u="none" strike="noStrike" cap="none" normalizeH="0" baseline="0" dirty="0" err="1">
                          <a:ln>
                            <a:noFill/>
                          </a:ln>
                          <a:solidFill>
                            <a:srgbClr val="FFFFFF"/>
                          </a:solidFill>
                          <a:effectLst/>
                          <a:latin typeface="Coptic1" pitchFamily="2" charset="0"/>
                          <a:cs typeface="Arial" charset="0"/>
                        </a:rPr>
                        <a:t>A~gioc</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Ic,uroc</a:t>
                      </a:r>
                      <a:r>
                        <a:rPr kumimoji="0" lang="en-US" sz="3500" b="0" i="0" u="none" strike="noStrike" cap="none" normalizeH="0" baseline="0" dirty="0">
                          <a:ln>
                            <a:noFill/>
                          </a:ln>
                          <a:solidFill>
                            <a:srgbClr val="FFFFFF"/>
                          </a:solidFill>
                          <a:effectLst/>
                          <a:latin typeface="Coptic1" pitchFamily="2" charset="0"/>
                          <a:cs typeface="Arial" charset="0"/>
                        </a:rPr>
                        <a:t> : </a:t>
                      </a:r>
                      <a:r>
                        <a:rPr kumimoji="0" lang="en-US" sz="3500" b="0" i="0" u="none" strike="noStrike" cap="none" normalizeH="0" baseline="0" dirty="0" err="1">
                          <a:ln>
                            <a:noFill/>
                          </a:ln>
                          <a:solidFill>
                            <a:srgbClr val="FFFFFF"/>
                          </a:solidFill>
                          <a:effectLst/>
                          <a:latin typeface="Coptic1" pitchFamily="2" charset="0"/>
                          <a:cs typeface="Arial" charset="0"/>
                        </a:rPr>
                        <a:t>A~gioc</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A~yanatoc</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a:ln>
                            <a:noFill/>
                          </a:ln>
                          <a:solidFill>
                            <a:srgbClr val="FFFFFF"/>
                          </a:solidFill>
                          <a:effectLst/>
                          <a:latin typeface="Coptic1" pitchFamily="2" charset="0"/>
                          <a:cs typeface="Arial" charset="0"/>
                        </a:rPr>
                        <a:t>: o~ </a:t>
                      </a:r>
                      <a:r>
                        <a:rPr kumimoji="0" lang="en-US" sz="3500" b="0" i="0" u="none" strike="noStrike" cap="none" normalizeH="0" baseline="0" dirty="0" err="1">
                          <a:ln>
                            <a:noFill/>
                          </a:ln>
                          <a:solidFill>
                            <a:srgbClr val="FFFFFF"/>
                          </a:solidFill>
                          <a:effectLst/>
                          <a:latin typeface="Coptic1" pitchFamily="2" charset="0"/>
                          <a:cs typeface="Arial" charset="0"/>
                        </a:rPr>
                        <a:t>a~nactac</a:t>
                      </a:r>
                      <a:r>
                        <a:rPr kumimoji="0" lang="en-US" sz="3500" b="0" i="0" u="none" strike="noStrike" cap="none" normalizeH="0" baseline="0" dirty="0">
                          <a:ln>
                            <a:noFill/>
                          </a:ln>
                          <a:solidFill>
                            <a:srgbClr val="FFFFFF"/>
                          </a:solidFill>
                          <a:effectLst/>
                          <a:latin typeface="Coptic1" pitchFamily="2" charset="0"/>
                          <a:cs typeface="Arial" charset="0"/>
                        </a:rPr>
                        <a:t> ek </a:t>
                      </a:r>
                      <a:r>
                        <a:rPr kumimoji="0" lang="en-US" sz="3500" b="0" i="0" u="none" strike="noStrike" cap="none" normalizeH="0" baseline="0" dirty="0" err="1">
                          <a:ln>
                            <a:noFill/>
                          </a:ln>
                          <a:solidFill>
                            <a:srgbClr val="FFFFFF"/>
                          </a:solidFill>
                          <a:effectLst/>
                          <a:latin typeface="Coptic1" pitchFamily="2" charset="0"/>
                          <a:cs typeface="Arial" charset="0"/>
                        </a:rPr>
                        <a:t>twn</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nekrwn</a:t>
                      </a:r>
                      <a:r>
                        <a:rPr kumimoji="0" lang="en-US" sz="3500" b="0" i="0" u="none" strike="noStrike" cap="none" normalizeH="0" baseline="0" dirty="0">
                          <a:ln>
                            <a:noFill/>
                          </a:ln>
                          <a:solidFill>
                            <a:srgbClr val="FFFFFF"/>
                          </a:solidFill>
                          <a:effectLst/>
                          <a:latin typeface="Coptic1" pitchFamily="2" charset="0"/>
                          <a:cs typeface="Arial" charset="0"/>
                        </a:rPr>
                        <a:t> : </a:t>
                      </a:r>
                      <a:r>
                        <a:rPr kumimoji="0" lang="en-US" sz="3500" b="0" i="0" u="none" strike="noStrike" cap="none" normalizeH="0" baseline="0" dirty="0" err="1">
                          <a:ln>
                            <a:noFill/>
                          </a:ln>
                          <a:solidFill>
                            <a:srgbClr val="FFFFFF"/>
                          </a:solidFill>
                          <a:effectLst/>
                          <a:latin typeface="Coptic1" pitchFamily="2" charset="0"/>
                          <a:cs typeface="Arial" charset="0"/>
                        </a:rPr>
                        <a:t>ke</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a~nelywn</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ic</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err="1">
                          <a:ln>
                            <a:noFill/>
                          </a:ln>
                          <a:solidFill>
                            <a:srgbClr val="FFFFFF"/>
                          </a:solidFill>
                          <a:effectLst/>
                          <a:latin typeface="Coptic1" pitchFamily="2" charset="0"/>
                          <a:cs typeface="Arial" charset="0"/>
                        </a:rPr>
                        <a:t>touc</a:t>
                      </a:r>
                      <a:r>
                        <a:rPr kumimoji="0" lang="en-US" sz="3500" b="0" i="0" u="none" strike="noStrike" cap="none" normalizeH="0" baseline="0">
                          <a:ln>
                            <a:noFill/>
                          </a:ln>
                          <a:solidFill>
                            <a:srgbClr val="FFFFFF"/>
                          </a:solidFill>
                          <a:effectLst/>
                          <a:latin typeface="Coptic1" pitchFamily="2" charset="0"/>
                          <a:cs typeface="Arial" charset="0"/>
                        </a:rPr>
                        <a:t> ouranouc </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e~le</a:t>
                      </a:r>
                      <a:r>
                        <a:rPr kumimoji="0" lang="en-US" sz="3500" b="0" i="0" u="none" strike="noStrike" cap="none" normalizeH="0" baseline="0" dirty="0">
                          <a:ln>
                            <a:noFill/>
                          </a:ln>
                          <a:solidFill>
                            <a:srgbClr val="FFFFFF"/>
                          </a:solidFill>
                          <a:effectLst/>
                          <a:latin typeface="Coptic1" pitchFamily="2" charset="0"/>
                          <a:cs typeface="Arial" charset="0"/>
                        </a:rPr>
                        <a:t>/~con /~mac.</a:t>
                      </a:r>
                      <a:endParaRPr kumimoji="0" lang="en-US" sz="35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3200" b="0" i="0" u="none" strike="noStrike" cap="none" normalizeH="0" baseline="0" dirty="0">
                          <a:ln>
                            <a:noFill/>
                          </a:ln>
                          <a:solidFill>
                            <a:srgbClr val="FFFFFF"/>
                          </a:solidFill>
                          <a:effectLst/>
                          <a:latin typeface="Arial" charset="0"/>
                          <a:cs typeface="Arial" charset="0"/>
                        </a:rPr>
                        <a:t>Saint Dieu, Saint puissant, Saint </a:t>
                      </a:r>
                      <a:r>
                        <a:rPr kumimoji="0" lang="en-US" sz="3200" b="0" i="0" u="none" strike="noStrike" cap="none" normalizeH="0" baseline="0" dirty="0" err="1">
                          <a:ln>
                            <a:noFill/>
                          </a:ln>
                          <a:solidFill>
                            <a:srgbClr val="FFFFFF"/>
                          </a:solidFill>
                          <a:effectLst/>
                          <a:latin typeface="Arial" charset="0"/>
                          <a:cs typeface="Arial" charset="0"/>
                        </a:rPr>
                        <a:t>immortel</a:t>
                      </a:r>
                      <a:r>
                        <a:rPr kumimoji="0" lang="en-US" sz="3200" b="0" i="0" u="none" strike="noStrike" cap="none" normalizeH="0" baseline="0" dirty="0">
                          <a:ln>
                            <a:noFill/>
                          </a:ln>
                          <a:solidFill>
                            <a:srgbClr val="FFFFFF"/>
                          </a:solidFill>
                          <a:effectLst/>
                          <a:latin typeface="Arial" charset="0"/>
                          <a:cs typeface="Arial" charset="0"/>
                        </a:rPr>
                        <a:t>, </a:t>
                      </a:r>
                      <a:r>
                        <a:rPr kumimoji="0" lang="fr-FR" sz="3200" b="0" i="0" u="none" strike="noStrike" cap="none" normalizeH="0" baseline="0" dirty="0">
                          <a:ln>
                            <a:noFill/>
                          </a:ln>
                          <a:solidFill>
                            <a:srgbClr val="FFFFFF"/>
                          </a:solidFill>
                          <a:effectLst/>
                          <a:latin typeface="Arial" charset="0"/>
                          <a:cs typeface="Arial" charset="0"/>
                        </a:rPr>
                        <a:t>qui est Ressuscité d'entre les morts et monté aux cieux</a:t>
                      </a:r>
                      <a:r>
                        <a:rPr kumimoji="0" lang="en-US" sz="3200" b="0" i="0" u="none" strike="noStrike" cap="none" normalizeH="0" baseline="0" dirty="0">
                          <a:ln>
                            <a:noFill/>
                          </a:ln>
                          <a:solidFill>
                            <a:srgbClr val="FFFFFF"/>
                          </a:solidFill>
                          <a:effectLst/>
                          <a:latin typeface="Arial" charset="0"/>
                          <a:cs typeface="Arial" charset="0"/>
                        </a:rPr>
                        <a:t>; </a:t>
                      </a:r>
                      <a:r>
                        <a:rPr kumimoji="0" lang="en-US" sz="3200" b="0" i="0" u="none" strike="noStrike" cap="none" normalizeH="0" baseline="0" dirty="0" err="1">
                          <a:ln>
                            <a:noFill/>
                          </a:ln>
                          <a:solidFill>
                            <a:srgbClr val="FFFFFF"/>
                          </a:solidFill>
                          <a:effectLst/>
                          <a:latin typeface="Arial" charset="0"/>
                          <a:cs typeface="Arial" charset="0"/>
                        </a:rPr>
                        <a:t>aie</a:t>
                      </a:r>
                      <a:r>
                        <a:rPr kumimoji="0" lang="en-US" sz="3200" b="0" i="0" u="none" strike="noStrike" cap="none" normalizeH="0" baseline="0" dirty="0">
                          <a:ln>
                            <a:noFill/>
                          </a:ln>
                          <a:solidFill>
                            <a:srgbClr val="FFFFFF"/>
                          </a:solidFill>
                          <a:effectLst/>
                          <a:latin typeface="Arial" charset="0"/>
                          <a:cs typeface="Arial" charset="0"/>
                        </a:rPr>
                        <a:t> </a:t>
                      </a:r>
                      <a:r>
                        <a:rPr kumimoji="0" lang="en-US" sz="3200" b="0" i="0" u="none" strike="noStrike" cap="none" normalizeH="0" baseline="0" dirty="0" err="1">
                          <a:ln>
                            <a:noFill/>
                          </a:ln>
                          <a:solidFill>
                            <a:srgbClr val="FFFFFF"/>
                          </a:solidFill>
                          <a:effectLst/>
                          <a:latin typeface="Arial" charset="0"/>
                          <a:cs typeface="Arial" charset="0"/>
                        </a:rPr>
                        <a:t>pitié</a:t>
                      </a:r>
                      <a:r>
                        <a:rPr kumimoji="0" lang="en-US" sz="3200" b="0" i="0" u="none" strike="noStrike" cap="none" normalizeH="0" baseline="0" dirty="0">
                          <a:ln>
                            <a:noFill/>
                          </a:ln>
                          <a:solidFill>
                            <a:srgbClr val="FFFFFF"/>
                          </a:solidFill>
                          <a:effectLst/>
                          <a:latin typeface="Arial" charset="0"/>
                          <a:cs typeface="Arial" charset="0"/>
                        </a:rPr>
                        <a:t> de nous.</a:t>
                      </a: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90000"/>
                        </a:lnSpc>
                        <a:spcBef>
                          <a:spcPct val="20000"/>
                        </a:spcBef>
                        <a:spcAft>
                          <a:spcPct val="0"/>
                        </a:spcAft>
                        <a:buClrTx/>
                        <a:buSzTx/>
                        <a:buFontTx/>
                        <a:buNone/>
                        <a:tabLst/>
                      </a:pPr>
                      <a:r>
                        <a:rPr kumimoji="0" lang="ar-EG" sz="3600" b="0" i="0" u="none" strike="noStrike" cap="none" normalizeH="0" baseline="0" dirty="0">
                          <a:ln>
                            <a:noFill/>
                          </a:ln>
                          <a:solidFill>
                            <a:srgbClr val="FFFFFF"/>
                          </a:solidFill>
                          <a:effectLst/>
                          <a:latin typeface="Coptic1" pitchFamily="2" charset="0"/>
                          <a:cs typeface="Arial" charset="0"/>
                        </a:rPr>
                        <a:t>قُدُّوسٌ الله، قُدُّوسٌ القَويُّ، قُدُّوسٌ الحَيُّ الَّذي لا يَموتُ، الذي قامَ مِنَ الأمْواتِ وصَعِدَ إلَى السَّمواتِ، </a:t>
                      </a:r>
                      <a:r>
                        <a:rPr kumimoji="0" lang="ar-EG" sz="3600" b="0" i="0" u="none" strike="noStrike" cap="none" normalizeH="0" baseline="0" dirty="0" err="1">
                          <a:ln>
                            <a:noFill/>
                          </a:ln>
                          <a:solidFill>
                            <a:srgbClr val="FFFFFF"/>
                          </a:solidFill>
                          <a:effectLst/>
                          <a:latin typeface="Coptic1" pitchFamily="2" charset="0"/>
                          <a:cs typeface="Arial" charset="0"/>
                        </a:rPr>
                        <a:t>إرْحَمْنا</a:t>
                      </a:r>
                      <a:r>
                        <a:rPr kumimoji="0" lang="ar-EG" sz="3600" b="0" i="0" u="none" strike="noStrike" cap="none" normalizeH="0" baseline="0" dirty="0">
                          <a:ln>
                            <a:noFill/>
                          </a:ln>
                          <a:solidFill>
                            <a:srgbClr val="FFFFFF"/>
                          </a:solidFill>
                          <a:effectLst/>
                          <a:latin typeface="Coptic1" pitchFamily="2" charset="0"/>
                          <a:cs typeface="Arial" charset="0"/>
                        </a:rPr>
                        <a:t>.</a:t>
                      </a:r>
                      <a:endParaRPr kumimoji="0" lang="fr-FR" sz="3600" b="0" i="0" u="none" strike="noStrike" cap="none" normalizeH="0" baseline="0" dirty="0">
                        <a:ln>
                          <a:noFill/>
                        </a:ln>
                        <a:solidFill>
                          <a:srgbClr val="FFFFFF"/>
                        </a:solidFill>
                        <a:effectLst/>
                        <a:latin typeface="Coptic1" pitchFamily="2" charset="0"/>
                        <a:cs typeface="Arial"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72626236"/>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714448" name="Group 16"/>
          <p:cNvGraphicFramePr>
            <a:graphicFrameLocks noGrp="1"/>
          </p:cNvGraphicFramePr>
          <p:nvPr>
            <p:ph type="tbl" idx="1"/>
            <p:extLst>
              <p:ext uri="{D42A27DB-BD31-4B8C-83A1-F6EECF244321}">
                <p14:modId xmlns:p14="http://schemas.microsoft.com/office/powerpoint/2010/main" val="398537455"/>
              </p:ext>
            </p:extLst>
          </p:nvPr>
        </p:nvGraphicFramePr>
        <p:xfrm>
          <a:off x="0" y="57150"/>
          <a:ext cx="9144000" cy="5006340"/>
        </p:xfrm>
        <a:graphic>
          <a:graphicData uri="http://schemas.openxmlformats.org/drawingml/2006/table">
            <a:tbl>
              <a:tblPr/>
              <a:tblGrid>
                <a:gridCol w="3409628">
                  <a:extLst>
                    <a:ext uri="{9D8B030D-6E8A-4147-A177-3AD203B41FA5}">
                      <a16:colId xmlns:a16="http://schemas.microsoft.com/office/drawing/2014/main" val="20000"/>
                    </a:ext>
                  </a:extLst>
                </a:gridCol>
                <a:gridCol w="3332135">
                  <a:extLst>
                    <a:ext uri="{9D8B030D-6E8A-4147-A177-3AD203B41FA5}">
                      <a16:colId xmlns:a16="http://schemas.microsoft.com/office/drawing/2014/main" val="20001"/>
                    </a:ext>
                  </a:extLst>
                </a:gridCol>
                <a:gridCol w="2402237">
                  <a:extLst>
                    <a:ext uri="{9D8B030D-6E8A-4147-A177-3AD203B41FA5}">
                      <a16:colId xmlns:a16="http://schemas.microsoft.com/office/drawing/2014/main" val="20002"/>
                    </a:ext>
                  </a:extLst>
                </a:gridCol>
              </a:tblGrid>
              <a:tr h="3257550">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3600" b="0" i="0" u="none" strike="noStrike" cap="none" normalizeH="0" baseline="0" dirty="0">
                          <a:ln>
                            <a:noFill/>
                          </a:ln>
                          <a:solidFill>
                            <a:srgbClr val="FFFFFF"/>
                          </a:solidFill>
                          <a:effectLst/>
                          <a:latin typeface="Coptic1" pitchFamily="2" charset="0"/>
                          <a:cs typeface="Arial" charset="0"/>
                        </a:rPr>
                        <a:t>Doxa Patri </a:t>
                      </a:r>
                      <a:r>
                        <a:rPr kumimoji="0" lang="en-US" sz="3600" b="0" i="0" u="none" strike="noStrike" cap="none" normalizeH="0" baseline="0" dirty="0" err="1">
                          <a:ln>
                            <a:noFill/>
                          </a:ln>
                          <a:solidFill>
                            <a:srgbClr val="FFFFFF"/>
                          </a:solidFill>
                          <a:effectLst/>
                          <a:latin typeface="Coptic1" pitchFamily="2" charset="0"/>
                          <a:cs typeface="Arial" charset="0"/>
                        </a:rPr>
                        <a:t>ke</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U~iw</a:t>
                      </a:r>
                      <a:r>
                        <a:rPr kumimoji="0" lang="en-US" sz="3600" b="0" i="0" u="none" strike="noStrike" cap="none" normalizeH="0" baseline="0" dirty="0">
                          <a:ln>
                            <a:noFill/>
                          </a:ln>
                          <a:solidFill>
                            <a:srgbClr val="FFFFFF"/>
                          </a:solidFill>
                          <a:effectLst/>
                          <a:latin typeface="Coptic1" pitchFamily="2" charset="0"/>
                          <a:cs typeface="Arial" charset="0"/>
                        </a:rPr>
                        <a:t> : </a:t>
                      </a:r>
                      <a:r>
                        <a:rPr kumimoji="0" lang="en-US" sz="3600" b="0" i="0" u="none" strike="noStrike" cap="none" normalizeH="0" baseline="0" dirty="0" err="1">
                          <a:ln>
                            <a:noFill/>
                          </a:ln>
                          <a:solidFill>
                            <a:srgbClr val="FFFFFF"/>
                          </a:solidFill>
                          <a:effectLst/>
                          <a:latin typeface="Coptic1" pitchFamily="2" charset="0"/>
                          <a:cs typeface="Arial" charset="0"/>
                        </a:rPr>
                        <a:t>ke</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A~giw</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P~neumati</a:t>
                      </a:r>
                      <a:r>
                        <a:rPr kumimoji="0" lang="en-US" sz="3600" b="0" i="0" u="none" strike="noStrike" cap="none" normalizeH="0" baseline="0" dirty="0">
                          <a:ln>
                            <a:noFill/>
                          </a:ln>
                          <a:solidFill>
                            <a:srgbClr val="FFFFFF"/>
                          </a:solidFill>
                          <a:effectLst/>
                          <a:latin typeface="Coptic1" pitchFamily="2" charset="0"/>
                          <a:cs typeface="Arial" charset="0"/>
                        </a:rPr>
                        <a:t> : </a:t>
                      </a:r>
                      <a:r>
                        <a:rPr kumimoji="0" lang="en-US" sz="3600" b="0" i="0" u="none" strike="noStrike" cap="none" normalizeH="0" baseline="0" dirty="0" err="1">
                          <a:ln>
                            <a:noFill/>
                          </a:ln>
                          <a:solidFill>
                            <a:srgbClr val="FFFFFF"/>
                          </a:solidFill>
                          <a:effectLst/>
                          <a:latin typeface="Coptic1" pitchFamily="2" charset="0"/>
                          <a:cs typeface="Arial" charset="0"/>
                        </a:rPr>
                        <a:t>ke</a:t>
                      </a:r>
                      <a:r>
                        <a:rPr kumimoji="0" lang="en-US" sz="3600" b="0" i="0" u="none" strike="noStrike" cap="none" normalizeH="0" baseline="0" dirty="0">
                          <a:ln>
                            <a:noFill/>
                          </a:ln>
                          <a:solidFill>
                            <a:srgbClr val="FFFFFF"/>
                          </a:solidFill>
                          <a:effectLst/>
                          <a:latin typeface="Coptic1" pitchFamily="2" charset="0"/>
                          <a:cs typeface="Arial" charset="0"/>
                        </a:rPr>
                        <a:t> nun </a:t>
                      </a:r>
                      <a:r>
                        <a:rPr kumimoji="0" lang="en-US" sz="3600" b="0" i="0" u="none" strike="noStrike" cap="none" normalizeH="0" baseline="0" dirty="0" err="1">
                          <a:ln>
                            <a:noFill/>
                          </a:ln>
                          <a:solidFill>
                            <a:srgbClr val="FFFFFF"/>
                          </a:solidFill>
                          <a:effectLst/>
                          <a:latin typeface="Coptic1" pitchFamily="2" charset="0"/>
                          <a:cs typeface="Arial" charset="0"/>
                        </a:rPr>
                        <a:t>ke</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a~i</a:t>
                      </a:r>
                      <a:r>
                        <a:rPr kumimoji="0" lang="en-US" sz="3600" b="0" i="0" u="none" strike="noStrike" cap="none" normalizeH="0" baseline="0" dirty="0">
                          <a:ln>
                            <a:noFill/>
                          </a:ln>
                          <a:solidFill>
                            <a:srgbClr val="FFFFFF"/>
                          </a:solidFill>
                          <a:effectLst/>
                          <a:latin typeface="Coptic1" pitchFamily="2" charset="0"/>
                          <a:cs typeface="Arial" charset="0"/>
                        </a:rPr>
                        <a:t>~ : </a:t>
                      </a:r>
                      <a:r>
                        <a:rPr kumimoji="0" lang="en-US" sz="3600" b="0" i="0" u="none" strike="noStrike" cap="none" normalizeH="0" baseline="0" dirty="0" err="1">
                          <a:ln>
                            <a:noFill/>
                          </a:ln>
                          <a:solidFill>
                            <a:srgbClr val="FFFFFF"/>
                          </a:solidFill>
                          <a:effectLst/>
                          <a:latin typeface="Coptic1" pitchFamily="2" charset="0"/>
                          <a:cs typeface="Arial" charset="0"/>
                        </a:rPr>
                        <a:t>ke</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ic</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touc</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e~w~nac</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twn</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e~w~nwn</a:t>
                      </a:r>
                      <a:r>
                        <a:rPr kumimoji="0" lang="en-US" sz="3600" b="0" i="0" u="none" strike="noStrike" cap="none" normalizeH="0" baseline="0" dirty="0">
                          <a:ln>
                            <a:noFill/>
                          </a:ln>
                          <a:solidFill>
                            <a:srgbClr val="FFFFFF"/>
                          </a:solidFill>
                          <a:effectLst/>
                          <a:latin typeface="Coptic1" pitchFamily="2" charset="0"/>
                          <a:cs typeface="Arial" charset="0"/>
                        </a:rPr>
                        <a:t> : </a:t>
                      </a:r>
                      <a:r>
                        <a:rPr kumimoji="0" lang="en-US" sz="3600" b="0" i="0" u="none" strike="noStrike" cap="none" normalizeH="0" baseline="0" dirty="0" err="1">
                          <a:ln>
                            <a:noFill/>
                          </a:ln>
                          <a:solidFill>
                            <a:srgbClr val="FFFFFF"/>
                          </a:solidFill>
                          <a:effectLst/>
                          <a:latin typeface="Coptic1" pitchFamily="2" charset="0"/>
                          <a:cs typeface="Arial" charset="0"/>
                        </a:rPr>
                        <a:t>a~m</a:t>
                      </a:r>
                      <a:r>
                        <a:rPr kumimoji="0" lang="en-US" sz="3600" b="0" i="0" u="none" strike="noStrike" cap="none" normalizeH="0" baseline="0" dirty="0">
                          <a:ln>
                            <a:noFill/>
                          </a:ln>
                          <a:solidFill>
                            <a:srgbClr val="FFFFFF"/>
                          </a:solidFill>
                          <a:effectLst/>
                          <a:latin typeface="Coptic1" pitchFamily="2" charset="0"/>
                          <a:cs typeface="Arial" charset="0"/>
                        </a:rPr>
                        <a:t>/n. </a:t>
                      </a:r>
                      <a:r>
                        <a:rPr kumimoji="0" lang="en-US" sz="3600" b="0" i="0" u="none" strike="noStrike" cap="none" normalizeH="0" baseline="0" dirty="0" err="1">
                          <a:ln>
                            <a:noFill/>
                          </a:ln>
                          <a:solidFill>
                            <a:srgbClr val="FFFFFF"/>
                          </a:solidFill>
                          <a:effectLst/>
                          <a:latin typeface="Coptic1" pitchFamily="2" charset="0"/>
                          <a:cs typeface="Arial" charset="0"/>
                        </a:rPr>
                        <a:t>A~gia</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T~riac</a:t>
                      </a:r>
                      <a:r>
                        <a:rPr kumimoji="0" lang="en-US" sz="3600" b="0" i="0" u="none" strike="noStrike" cap="none" normalizeH="0" baseline="0" dirty="0">
                          <a:ln>
                            <a:noFill/>
                          </a:ln>
                          <a:solidFill>
                            <a:srgbClr val="FFFFFF"/>
                          </a:solidFill>
                          <a:effectLst/>
                          <a:latin typeface="Coptic1" pitchFamily="2" charset="0"/>
                          <a:cs typeface="Arial" charset="0"/>
                        </a:rPr>
                        <a:t> : </a:t>
                      </a:r>
                      <a:r>
                        <a:rPr kumimoji="0" lang="en-US" sz="3600" b="0" i="0" u="none" strike="noStrike" cap="none" normalizeH="0" baseline="0" dirty="0" err="1">
                          <a:ln>
                            <a:noFill/>
                          </a:ln>
                          <a:solidFill>
                            <a:srgbClr val="FFFFFF"/>
                          </a:solidFill>
                          <a:effectLst/>
                          <a:latin typeface="Coptic1" pitchFamily="2" charset="0"/>
                          <a:cs typeface="Arial" charset="0"/>
                        </a:rPr>
                        <a:t>e~le</a:t>
                      </a:r>
                      <a:r>
                        <a:rPr kumimoji="0" lang="en-US" sz="3600" b="0" i="0" u="none" strike="noStrike" cap="none" normalizeH="0" baseline="0" dirty="0">
                          <a:ln>
                            <a:noFill/>
                          </a:ln>
                          <a:solidFill>
                            <a:srgbClr val="FFFFFF"/>
                          </a:solidFill>
                          <a:effectLst/>
                          <a:latin typeface="Coptic1" pitchFamily="2" charset="0"/>
                          <a:cs typeface="Arial" charset="0"/>
                        </a:rPr>
                        <a:t>/~con /~mac.</a:t>
                      </a:r>
                      <a:endParaRPr kumimoji="0" lang="en-US" sz="3600" b="0" i="1"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3200" b="0" i="0" u="none" strike="noStrike" cap="none" normalizeH="0" baseline="0" dirty="0">
                          <a:ln>
                            <a:noFill/>
                          </a:ln>
                          <a:solidFill>
                            <a:srgbClr val="FFFFFF"/>
                          </a:solidFill>
                          <a:effectLst/>
                          <a:latin typeface="Arial" charset="0"/>
                          <a:cs typeface="Arial" charset="0"/>
                        </a:rPr>
                        <a:t>Gloire au Père, au Fils et au Saint Esprit, </a:t>
                      </a:r>
                      <a:r>
                        <a:rPr kumimoji="0" lang="en-US" sz="3200" b="0" i="0" u="none" strike="noStrike" cap="none" normalizeH="0" baseline="0" dirty="0" err="1">
                          <a:ln>
                            <a:noFill/>
                          </a:ln>
                          <a:solidFill>
                            <a:srgbClr val="FFFFFF"/>
                          </a:solidFill>
                          <a:effectLst/>
                          <a:latin typeface="Arial" charset="0"/>
                          <a:cs typeface="Arial" charset="0"/>
                        </a:rPr>
                        <a:t>maintenant</a:t>
                      </a:r>
                      <a:r>
                        <a:rPr kumimoji="0" lang="en-US" sz="3200" b="0" i="0" u="none" strike="noStrike" cap="none" normalizeH="0" baseline="0" dirty="0">
                          <a:ln>
                            <a:noFill/>
                          </a:ln>
                          <a:solidFill>
                            <a:srgbClr val="FFFFFF"/>
                          </a:solidFill>
                          <a:effectLst/>
                          <a:latin typeface="Arial" charset="0"/>
                          <a:cs typeface="Arial" charset="0"/>
                        </a:rPr>
                        <a:t>, </a:t>
                      </a:r>
                      <a:r>
                        <a:rPr kumimoji="0" lang="en-US" sz="3200" b="0" i="0" u="none" strike="noStrike" cap="none" normalizeH="0" baseline="0" dirty="0" err="1">
                          <a:ln>
                            <a:noFill/>
                          </a:ln>
                          <a:solidFill>
                            <a:srgbClr val="FFFFFF"/>
                          </a:solidFill>
                          <a:effectLst/>
                          <a:latin typeface="Arial" charset="0"/>
                          <a:cs typeface="Arial" charset="0"/>
                        </a:rPr>
                        <a:t>toujours</a:t>
                      </a:r>
                      <a:r>
                        <a:rPr kumimoji="0" lang="en-US" sz="3200" b="0" i="0" u="none" strike="noStrike" cap="none" normalizeH="0" baseline="0" dirty="0">
                          <a:ln>
                            <a:noFill/>
                          </a:ln>
                          <a:solidFill>
                            <a:srgbClr val="FFFFFF"/>
                          </a:solidFill>
                          <a:effectLst/>
                          <a:latin typeface="Arial" charset="0"/>
                          <a:cs typeface="Arial" charset="0"/>
                        </a:rPr>
                        <a:t> et dans les siècles des siècles. Amen.</a:t>
                      </a:r>
                    </a:p>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3200" b="0" i="0" u="none" strike="noStrike" cap="none" normalizeH="0" baseline="0" dirty="0">
                          <a:ln>
                            <a:noFill/>
                          </a:ln>
                          <a:solidFill>
                            <a:srgbClr val="FFFFFF"/>
                          </a:solidFill>
                          <a:effectLst/>
                          <a:latin typeface="Arial" charset="0"/>
                          <a:cs typeface="Arial" charset="0"/>
                        </a:rPr>
                        <a:t>Ô Sainte </a:t>
                      </a:r>
                      <a:r>
                        <a:rPr kumimoji="0" lang="en-US" sz="3200" b="0" i="0" u="none" strike="noStrike" cap="none" normalizeH="0" baseline="0" dirty="0" err="1">
                          <a:ln>
                            <a:noFill/>
                          </a:ln>
                          <a:solidFill>
                            <a:srgbClr val="FFFFFF"/>
                          </a:solidFill>
                          <a:effectLst/>
                          <a:latin typeface="Arial" charset="0"/>
                          <a:cs typeface="Arial" charset="0"/>
                        </a:rPr>
                        <a:t>Trinité</a:t>
                      </a:r>
                      <a:r>
                        <a:rPr kumimoji="0" lang="en-US" sz="3200" b="0" i="0" u="none" strike="noStrike" cap="none" normalizeH="0" baseline="0" dirty="0">
                          <a:ln>
                            <a:noFill/>
                          </a:ln>
                          <a:solidFill>
                            <a:srgbClr val="FFFFFF"/>
                          </a:solidFill>
                          <a:effectLst/>
                          <a:latin typeface="Arial" charset="0"/>
                          <a:cs typeface="Arial" charset="0"/>
                        </a:rPr>
                        <a:t> </a:t>
                      </a:r>
                      <a:r>
                        <a:rPr kumimoji="0" lang="en-US" sz="3200" b="0" i="0" u="none" strike="noStrike" cap="none" normalizeH="0" baseline="0" dirty="0" err="1">
                          <a:ln>
                            <a:noFill/>
                          </a:ln>
                          <a:solidFill>
                            <a:srgbClr val="FFFFFF"/>
                          </a:solidFill>
                          <a:effectLst/>
                          <a:latin typeface="Arial" charset="0"/>
                          <a:cs typeface="Arial" charset="0"/>
                        </a:rPr>
                        <a:t>aie</a:t>
                      </a:r>
                      <a:r>
                        <a:rPr kumimoji="0" lang="en-US" sz="3200" b="0" i="0" u="none" strike="noStrike" cap="none" normalizeH="0" baseline="0" dirty="0">
                          <a:ln>
                            <a:noFill/>
                          </a:ln>
                          <a:solidFill>
                            <a:srgbClr val="FFFFFF"/>
                          </a:solidFill>
                          <a:effectLst/>
                          <a:latin typeface="Arial" charset="0"/>
                          <a:cs typeface="Arial" charset="0"/>
                        </a:rPr>
                        <a:t> </a:t>
                      </a:r>
                      <a:r>
                        <a:rPr kumimoji="0" lang="en-US" sz="3200" b="0" i="0" u="none" strike="noStrike" cap="none" normalizeH="0" baseline="0" dirty="0" err="1">
                          <a:ln>
                            <a:noFill/>
                          </a:ln>
                          <a:solidFill>
                            <a:srgbClr val="FFFFFF"/>
                          </a:solidFill>
                          <a:effectLst/>
                          <a:latin typeface="Arial" charset="0"/>
                          <a:cs typeface="Arial" charset="0"/>
                        </a:rPr>
                        <a:t>pitié</a:t>
                      </a:r>
                      <a:r>
                        <a:rPr kumimoji="0" lang="en-US" sz="3200" b="0" i="0" u="none" strike="noStrike" cap="none" normalizeH="0" baseline="0" dirty="0">
                          <a:ln>
                            <a:noFill/>
                          </a:ln>
                          <a:solidFill>
                            <a:srgbClr val="FFFFFF"/>
                          </a:solidFill>
                          <a:effectLst/>
                          <a:latin typeface="Arial" charset="0"/>
                          <a:cs typeface="Arial" charset="0"/>
                        </a:rPr>
                        <a:t> de nous.</a:t>
                      </a: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90000"/>
                        </a:lnSpc>
                        <a:spcBef>
                          <a:spcPct val="20000"/>
                        </a:spcBef>
                        <a:spcAft>
                          <a:spcPct val="0"/>
                        </a:spcAft>
                        <a:buClrTx/>
                        <a:buSzTx/>
                        <a:buFontTx/>
                        <a:buNone/>
                        <a:tabLst/>
                      </a:pPr>
                      <a:r>
                        <a:rPr kumimoji="0" lang="ar-EG" sz="3600" b="0" i="0" u="none" strike="noStrike" cap="none" normalizeH="0" baseline="0" dirty="0">
                          <a:ln>
                            <a:noFill/>
                          </a:ln>
                          <a:solidFill>
                            <a:srgbClr val="FFFFFF"/>
                          </a:solidFill>
                          <a:effectLst/>
                          <a:latin typeface="Coptic1" pitchFamily="2" charset="0"/>
                          <a:cs typeface="Arial" charset="0"/>
                        </a:rPr>
                        <a:t>المجْدُ للآبِ </a:t>
                      </a:r>
                      <a:r>
                        <a:rPr kumimoji="0" lang="ar-EG" sz="3600" b="0" i="0" u="none" strike="noStrike" cap="none" normalizeH="0" baseline="0" dirty="0" err="1">
                          <a:ln>
                            <a:noFill/>
                          </a:ln>
                          <a:solidFill>
                            <a:srgbClr val="FFFFFF"/>
                          </a:solidFill>
                          <a:effectLst/>
                          <a:latin typeface="Coptic1" pitchFamily="2" charset="0"/>
                          <a:cs typeface="Arial" charset="0"/>
                        </a:rPr>
                        <a:t>والإبنِ</a:t>
                      </a:r>
                      <a:r>
                        <a:rPr kumimoji="0" lang="ar-EG" sz="3600" b="0" i="0" u="none" strike="noStrike" cap="none" normalizeH="0" baseline="0" dirty="0">
                          <a:ln>
                            <a:noFill/>
                          </a:ln>
                          <a:solidFill>
                            <a:srgbClr val="FFFFFF"/>
                          </a:solidFill>
                          <a:effectLst/>
                          <a:latin typeface="Coptic1" pitchFamily="2" charset="0"/>
                          <a:cs typeface="Arial" charset="0"/>
                        </a:rPr>
                        <a:t> والرُّوحِ القُدُسِ، الآنَ وكلُّ أَوان وإلَى دَهْرِ الدُّهورِ. آمين.</a:t>
                      </a:r>
                      <a:endParaRPr kumimoji="0" lang="fr-FR" sz="3600" b="0" i="0" u="none" strike="noStrike" cap="none" normalizeH="0" baseline="0" dirty="0">
                        <a:ln>
                          <a:noFill/>
                        </a:ln>
                        <a:solidFill>
                          <a:srgbClr val="FFFFFF"/>
                        </a:solidFill>
                        <a:effectLst/>
                        <a:latin typeface="Coptic1" pitchFamily="2" charset="0"/>
                        <a:cs typeface="Arial" charset="0"/>
                      </a:endParaRPr>
                    </a:p>
                    <a:p>
                      <a:pPr marL="0" marR="0" lvl="0" indent="0" algn="just" defTabSz="914400" rtl="1" eaLnBrk="1" fontAlgn="base" latinLnBrk="0" hangingPunct="1">
                        <a:lnSpc>
                          <a:spcPct val="90000"/>
                        </a:lnSpc>
                        <a:spcBef>
                          <a:spcPct val="20000"/>
                        </a:spcBef>
                        <a:spcAft>
                          <a:spcPct val="0"/>
                        </a:spcAft>
                        <a:buClrTx/>
                        <a:buSzTx/>
                        <a:buFontTx/>
                        <a:buNone/>
                        <a:tabLst/>
                      </a:pPr>
                      <a:r>
                        <a:rPr kumimoji="0" lang="ar-EG" sz="3600" b="0" i="0" u="none" strike="noStrike" cap="none" normalizeH="0" baseline="0" dirty="0">
                          <a:ln>
                            <a:noFill/>
                          </a:ln>
                          <a:solidFill>
                            <a:srgbClr val="FFFFFF"/>
                          </a:solidFill>
                          <a:effectLst/>
                          <a:latin typeface="Coptic1" pitchFamily="2" charset="0"/>
                          <a:cs typeface="Arial" charset="0"/>
                        </a:rPr>
                        <a:t>أيُّها الثَّالوث القُدُّوس،</a:t>
                      </a:r>
                      <a:r>
                        <a:rPr kumimoji="0" lang="fr-FR" sz="3600" b="0" i="0" u="none" strike="noStrike" cap="none" normalizeH="0" baseline="0" dirty="0">
                          <a:ln>
                            <a:noFill/>
                          </a:ln>
                          <a:solidFill>
                            <a:srgbClr val="FFFFFF"/>
                          </a:solidFill>
                          <a:effectLst/>
                          <a:latin typeface="Coptic1" pitchFamily="2" charset="0"/>
                          <a:cs typeface="Arial" charset="0"/>
                        </a:rPr>
                        <a:t> </a:t>
                      </a:r>
                      <a:r>
                        <a:rPr kumimoji="0" lang="ar-EG" sz="3600" b="0" i="0" u="none" strike="noStrike" cap="none" normalizeH="0" baseline="0" dirty="0" err="1">
                          <a:ln>
                            <a:noFill/>
                          </a:ln>
                          <a:solidFill>
                            <a:srgbClr val="FFFFFF"/>
                          </a:solidFill>
                          <a:effectLst/>
                          <a:latin typeface="Coptic1" pitchFamily="2" charset="0"/>
                          <a:cs typeface="Arial" charset="0"/>
                        </a:rPr>
                        <a:t>إرْحَمْنا</a:t>
                      </a:r>
                      <a:r>
                        <a:rPr kumimoji="0" lang="ar-EG" sz="3600" b="0" i="0" u="none" strike="noStrike" cap="none" normalizeH="0" baseline="0" dirty="0">
                          <a:ln>
                            <a:noFill/>
                          </a:ln>
                          <a:solidFill>
                            <a:srgbClr val="FFFFFF"/>
                          </a:solidFill>
                          <a:effectLst/>
                          <a:latin typeface="Coptic1" pitchFamily="2" charset="0"/>
                          <a:cs typeface="Arial" charset="0"/>
                        </a:rPr>
                        <a:t>.</a:t>
                      </a: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521770500"/>
      </p:ext>
    </p:extLst>
  </p:cSld>
  <p:clrMapOvr>
    <a:masterClrMapping/>
  </p:clrMapOvr>
  <p:transition/>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2">
            <a:extLst>
              <a:ext uri="{FF2B5EF4-FFF2-40B4-BE49-F238E27FC236}">
                <a16:creationId xmlns:a16="http://schemas.microsoft.com/office/drawing/2014/main" id="{E005E264-6B4B-430A-96C5-E21037CC4C3B}"/>
              </a:ext>
            </a:extLst>
          </p:cNvPr>
          <p:cNvGraphicFramePr>
            <a:graphicFrameLocks noGrp="1"/>
          </p:cNvGraphicFramePr>
          <p:nvPr>
            <p:extLst>
              <p:ext uri="{D42A27DB-BD31-4B8C-83A1-F6EECF244321}">
                <p14:modId xmlns:p14="http://schemas.microsoft.com/office/powerpoint/2010/main" val="2548029178"/>
              </p:ext>
            </p:extLst>
          </p:nvPr>
        </p:nvGraphicFramePr>
        <p:xfrm>
          <a:off x="0" y="64490"/>
          <a:ext cx="9144000" cy="4646671"/>
        </p:xfrm>
        <a:graphic>
          <a:graphicData uri="http://schemas.openxmlformats.org/drawingml/2006/table">
            <a:tbl>
              <a:tblPr/>
              <a:tblGrid>
                <a:gridCol w="2605224">
                  <a:extLst>
                    <a:ext uri="{9D8B030D-6E8A-4147-A177-3AD203B41FA5}">
                      <a16:colId xmlns:a16="http://schemas.microsoft.com/office/drawing/2014/main" val="20000"/>
                    </a:ext>
                  </a:extLst>
                </a:gridCol>
                <a:gridCol w="4059047">
                  <a:extLst>
                    <a:ext uri="{9D8B030D-6E8A-4147-A177-3AD203B41FA5}">
                      <a16:colId xmlns:a16="http://schemas.microsoft.com/office/drawing/2014/main" val="20001"/>
                    </a:ext>
                  </a:extLst>
                </a:gridCol>
                <a:gridCol w="2479729">
                  <a:extLst>
                    <a:ext uri="{9D8B030D-6E8A-4147-A177-3AD203B41FA5}">
                      <a16:colId xmlns:a16="http://schemas.microsoft.com/office/drawing/2014/main" val="20002"/>
                    </a:ext>
                  </a:extLst>
                </a:gridCol>
              </a:tblGrid>
              <a:tr h="84582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err="1">
                          <a:ln>
                            <a:noFill/>
                          </a:ln>
                          <a:solidFill>
                            <a:srgbClr val="FF9900"/>
                          </a:solidFill>
                          <a:effectLst/>
                          <a:latin typeface="Coptic1" pitchFamily="2" charset="0"/>
                          <a:cs typeface="Arial" pitchFamily="34" charset="0"/>
                        </a:rPr>
                        <a:t>Piou</a:t>
                      </a:r>
                      <a:r>
                        <a:rPr kumimoji="0" lang="en-US" sz="2000" b="0" i="0" u="sng" strike="noStrike" cap="none" normalizeH="0" baseline="0" dirty="0">
                          <a:ln>
                            <a:noFill/>
                          </a:ln>
                          <a:solidFill>
                            <a:srgbClr val="FF9900"/>
                          </a:solidFill>
                          <a:effectLst/>
                          <a:latin typeface="Coptic1" pitchFamily="2" charset="0"/>
                          <a:cs typeface="Arial" pitchFamily="34" charset="0"/>
                        </a:rPr>
                        <a:t>/b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a:ln>
                            <a:noFill/>
                          </a:ln>
                          <a:solidFill>
                            <a:srgbClr val="FFFFFF"/>
                          </a:solidFill>
                          <a:effectLst/>
                          <a:latin typeface="Coptic1" pitchFamily="2" charset="0"/>
                          <a:cs typeface="Arial" charset="0"/>
                        </a:rPr>
                        <a:t>S~l</a:t>
                      </a:r>
                      <a:r>
                        <a:rPr kumimoji="0" lang="en-US" sz="2800" b="0" i="0" u="none" strike="noStrike" cap="none" normalizeH="0" baseline="0" dirty="0">
                          <a:ln>
                            <a:noFill/>
                          </a:ln>
                          <a:solidFill>
                            <a:srgbClr val="FFFFFF"/>
                          </a:solidFill>
                          <a:effectLst/>
                          <a:latin typeface="Coptic1" pitchFamily="2" charset="0"/>
                          <a:cs typeface="Arial" charset="0"/>
                        </a:rPr>
                        <a:t>/l.</a:t>
                      </a: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Arial" charset="0"/>
                          <a:cs typeface="Arial" charset="0"/>
                        </a:rPr>
                        <a:t>Le prêtre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dirty="0">
                          <a:ln>
                            <a:noFill/>
                          </a:ln>
                          <a:solidFill>
                            <a:srgbClr val="FFFFFF"/>
                          </a:solidFill>
                          <a:effectLst/>
                          <a:latin typeface="Arial" charset="0"/>
                          <a:cs typeface="Arial" charset="0"/>
                        </a:rPr>
                        <a:t>Prions.</a:t>
                      </a:r>
                      <a:endParaRPr kumimoji="0" lang="en-US" sz="28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000" b="0" i="0" u="sng" strike="noStrike" cap="none" normalizeH="0" baseline="0" dirty="0">
                          <a:ln>
                            <a:noFill/>
                          </a:ln>
                          <a:solidFill>
                            <a:srgbClr val="FF9900"/>
                          </a:solidFill>
                          <a:effectLst/>
                          <a:latin typeface="Arial" charset="0"/>
                          <a:cs typeface="Arial" charset="0"/>
                        </a:rPr>
                        <a:t>الكاهن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صلِّ.</a:t>
                      </a:r>
                      <a:endParaRPr kumimoji="0" lang="en-US" sz="28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4574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2000" b="0" i="0" u="sng" strike="noStrike" cap="none" normalizeH="0" baseline="0" dirty="0" err="1">
                          <a:ln>
                            <a:noFill/>
                          </a:ln>
                          <a:solidFill>
                            <a:srgbClr val="FF9900"/>
                          </a:solidFill>
                          <a:effectLst/>
                          <a:latin typeface="Coptic1" pitchFamily="2" charset="0"/>
                          <a:cs typeface="Arial" charset="0"/>
                        </a:rPr>
                        <a:t>Pidia~kwn</a:t>
                      </a:r>
                      <a:r>
                        <a:rPr kumimoji="0" lang="en-CA" sz="2000" b="0" i="0" u="sng" strike="noStrike" cap="none" normalizeH="0" baseline="0" dirty="0">
                          <a:ln>
                            <a:noFill/>
                          </a:ln>
                          <a:solidFill>
                            <a:srgbClr val="FF9900"/>
                          </a:solidFill>
                          <a:effectLst/>
                          <a:latin typeface="Coptic1" pitchFamily="2" charset="0"/>
                          <a:cs typeface="Arial" charset="0"/>
                        </a:rPr>
                        <a:t> :</a:t>
                      </a:r>
                    </a:p>
                  </a:txBody>
                  <a:tcPr marT="34290" marB="3429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Arial" charset="0"/>
                          <a:cs typeface="Arial" charset="0"/>
                        </a:rPr>
                        <a:t>Le diacre :</a:t>
                      </a:r>
                      <a:endParaRPr kumimoji="0" lang="en-US" sz="2000" b="0" i="0" u="sng" strike="noStrike" cap="none" normalizeH="0" baseline="0" dirty="0">
                        <a:ln>
                          <a:noFill/>
                        </a:ln>
                        <a:solidFill>
                          <a:srgbClr val="FF9900"/>
                        </a:solidFill>
                        <a:effectLst/>
                        <a:latin typeface="Arial" charset="0"/>
                        <a:cs typeface="Arial" charset="0"/>
                      </a:endParaRPr>
                    </a:p>
                  </a:txBody>
                  <a:tcPr marT="34290" marB="3429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000" b="0" i="0" u="sng" strike="noStrike" cap="none" normalizeH="0" baseline="0" dirty="0">
                          <a:ln>
                            <a:noFill/>
                          </a:ln>
                          <a:solidFill>
                            <a:srgbClr val="FF9900"/>
                          </a:solidFill>
                          <a:effectLst/>
                          <a:latin typeface="Arial" charset="0"/>
                          <a:cs typeface="Arial" charset="0"/>
                        </a:rPr>
                        <a:t>الشماس :</a:t>
                      </a:r>
                      <a:endParaRPr kumimoji="0" lang="en-US" sz="2000" b="0" i="0" u="sng" strike="noStrike" cap="none" normalizeH="0" baseline="0" dirty="0">
                        <a:ln>
                          <a:noFill/>
                        </a:ln>
                        <a:solidFill>
                          <a:srgbClr val="FF9900"/>
                        </a:solidFill>
                        <a:effectLst/>
                        <a:latin typeface="Arial" charset="0"/>
                        <a:cs typeface="Arial" charset="0"/>
                      </a:endParaRPr>
                    </a:p>
                  </a:txBody>
                  <a:tcPr marT="34290" marB="3429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88939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a:ln>
                            <a:noFill/>
                          </a:ln>
                          <a:solidFill>
                            <a:srgbClr val="FFFFFF"/>
                          </a:solidFill>
                          <a:effectLst/>
                          <a:latin typeface="Coptic1" pitchFamily="2" charset="0"/>
                          <a:cs typeface="Arial" charset="0"/>
                        </a:rPr>
                        <a:t>E~pi</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p~roceu</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c~tay</a:t>
                      </a:r>
                      <a:r>
                        <a:rPr kumimoji="0" lang="en-US" sz="2800" b="0" i="0" u="none" strike="noStrike" cap="none" normalizeH="0" baseline="0" dirty="0">
                          <a:ln>
                            <a:noFill/>
                          </a:ln>
                          <a:solidFill>
                            <a:srgbClr val="FFFFFF"/>
                          </a:solidFill>
                          <a:effectLst/>
                          <a:latin typeface="Coptic1" pitchFamily="2" charset="0"/>
                          <a:cs typeface="Arial" charset="0"/>
                        </a:rPr>
                        <a:t>/</a:t>
                      </a:r>
                      <a:r>
                        <a:rPr kumimoji="0" lang="en-US" sz="2800" b="0" i="0" u="none" strike="noStrike" cap="none" normalizeH="0" baseline="0" dirty="0" err="1">
                          <a:ln>
                            <a:noFill/>
                          </a:ln>
                          <a:solidFill>
                            <a:srgbClr val="FFFFFF"/>
                          </a:solidFill>
                          <a:effectLst/>
                          <a:latin typeface="Coptic1" pitchFamily="2" charset="0"/>
                          <a:cs typeface="Arial" charset="0"/>
                        </a:rPr>
                        <a:t>te</a:t>
                      </a:r>
                      <a:r>
                        <a:rPr kumimoji="0" lang="en-US" sz="2800" b="0" i="0" u="none" strike="noStrike" cap="none" normalizeH="0" baseline="0" dirty="0">
                          <a:ln>
                            <a:noFill/>
                          </a:ln>
                          <a:solidFill>
                            <a:srgbClr val="FFFFFF"/>
                          </a:solidFill>
                          <a:effectLst/>
                          <a:latin typeface="Coptic1" pitchFamily="2" charset="0"/>
                          <a:cs typeface="Arial" charset="0"/>
                        </a:rPr>
                        <a:t>.</a:t>
                      </a:r>
                    </a:p>
                  </a:txBody>
                  <a:tcPr marT="34290" marB="3429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2800" b="0" i="0" u="none" strike="noStrike" cap="none" normalizeH="0" baseline="0" dirty="0">
                          <a:ln>
                            <a:noFill/>
                          </a:ln>
                          <a:solidFill>
                            <a:srgbClr val="FFFFFF"/>
                          </a:solidFill>
                          <a:effectLst/>
                          <a:latin typeface="Arial" charset="0"/>
                          <a:cs typeface="Arial" charset="0"/>
                        </a:rPr>
                        <a:t>Pour la prière levons-nous.</a:t>
                      </a:r>
                      <a:endParaRPr kumimoji="0" lang="en-US" sz="28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للصلاة قفوا</a:t>
                      </a:r>
                      <a:r>
                        <a:rPr kumimoji="0" lang="ar-EG" sz="2800" b="0" i="0" u="none" strike="noStrike" cap="none" normalizeH="0" baseline="0" dirty="0">
                          <a:ln>
                            <a:noFill/>
                          </a:ln>
                          <a:solidFill>
                            <a:srgbClr val="FFFFFF"/>
                          </a:solidFill>
                          <a:effectLst/>
                          <a:latin typeface="Arial" charset="0"/>
                          <a:cs typeface="Arial" charset="0"/>
                        </a:rPr>
                        <a:t>.</a:t>
                      </a:r>
                      <a:endParaRPr kumimoji="0" lang="en-US" sz="28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46434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sz="2000" b="0" i="0" u="sng" strike="noStrike" cap="none" normalizeH="0" baseline="0" dirty="0" err="1">
                          <a:ln>
                            <a:noFill/>
                          </a:ln>
                          <a:solidFill>
                            <a:srgbClr val="FF9900"/>
                          </a:solidFill>
                          <a:effectLst/>
                          <a:latin typeface="Coptic1" pitchFamily="2" charset="0"/>
                          <a:cs typeface="Arial" charset="0"/>
                        </a:rPr>
                        <a:t>Piou</a:t>
                      </a:r>
                      <a:r>
                        <a:rPr kumimoji="0" lang="en-CA" sz="2000" b="0" i="0" u="sng" strike="noStrike" cap="none" normalizeH="0" baseline="0" dirty="0">
                          <a:ln>
                            <a:noFill/>
                          </a:ln>
                          <a:solidFill>
                            <a:srgbClr val="FF9900"/>
                          </a:solidFill>
                          <a:effectLst/>
                          <a:latin typeface="Coptic1" pitchFamily="2" charset="0"/>
                          <a:cs typeface="Arial" charset="0"/>
                        </a:rPr>
                        <a:t>/b :</a:t>
                      </a:r>
                    </a:p>
                  </a:txBody>
                  <a:tcPr marT="34290" marB="3429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Arial" charset="0"/>
                          <a:cs typeface="Arial" charset="0"/>
                        </a:rPr>
                        <a:t>Le prêtre :</a:t>
                      </a:r>
                      <a:endParaRPr kumimoji="0" lang="en-US" sz="2000" b="0" i="0" u="sng" strike="noStrike" cap="none" normalizeH="0" baseline="0" dirty="0">
                        <a:ln>
                          <a:noFill/>
                        </a:ln>
                        <a:solidFill>
                          <a:srgbClr val="FF9900"/>
                        </a:solidFill>
                        <a:effectLst/>
                        <a:latin typeface="Arial" charset="0"/>
                        <a:cs typeface="Arial" charset="0"/>
                      </a:endParaRPr>
                    </a:p>
                  </a:txBody>
                  <a:tcPr marT="34290" marB="3429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000" b="0" i="0" u="sng" strike="noStrike" cap="none" normalizeH="0" baseline="0" dirty="0">
                          <a:ln>
                            <a:noFill/>
                          </a:ln>
                          <a:solidFill>
                            <a:srgbClr val="FF9900"/>
                          </a:solidFill>
                          <a:effectLst/>
                          <a:latin typeface="Arial" charset="0"/>
                          <a:cs typeface="Arial" charset="0"/>
                        </a:rPr>
                        <a:t>الكاهن :</a:t>
                      </a:r>
                      <a:endParaRPr kumimoji="0" lang="en-US" sz="2000" b="0" i="0" u="sng" strike="noStrike" cap="none" normalizeH="0" baseline="0" dirty="0">
                        <a:ln>
                          <a:noFill/>
                        </a:ln>
                        <a:solidFill>
                          <a:srgbClr val="FF9900"/>
                        </a:solidFill>
                        <a:effectLst/>
                        <a:latin typeface="Arial" charset="0"/>
                        <a:cs typeface="Arial" charset="0"/>
                      </a:endParaRPr>
                    </a:p>
                  </a:txBody>
                  <a:tcPr marT="34290" marB="3429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a:ln>
                            <a:noFill/>
                          </a:ln>
                          <a:solidFill>
                            <a:srgbClr val="FFFFFF"/>
                          </a:solidFill>
                          <a:effectLst/>
                          <a:latin typeface="Coptic1" pitchFamily="2" charset="0"/>
                          <a:cs typeface="Arial" charset="0"/>
                        </a:rPr>
                        <a:t>I~r</a:t>
                      </a:r>
                      <a:r>
                        <a:rPr kumimoji="0" lang="en-US" sz="2800" b="0" i="0" u="none" strike="noStrike" cap="none" normalizeH="0" baseline="0" dirty="0">
                          <a:ln>
                            <a:noFill/>
                          </a:ln>
                          <a:solidFill>
                            <a:srgbClr val="FFFFFF"/>
                          </a:solidFill>
                          <a:effectLst/>
                          <a:latin typeface="Coptic1" pitchFamily="2" charset="0"/>
                          <a:cs typeface="Arial" charset="0"/>
                        </a:rPr>
                        <a:t>/n/ </a:t>
                      </a:r>
                      <a:r>
                        <a:rPr kumimoji="0" lang="en-US" sz="2800" b="0" i="0" u="none" strike="noStrike" cap="none" normalizeH="0" baseline="0" dirty="0" err="1">
                          <a:ln>
                            <a:noFill/>
                          </a:ln>
                          <a:solidFill>
                            <a:srgbClr val="FFFFFF"/>
                          </a:solidFill>
                          <a:effectLst/>
                          <a:latin typeface="Coptic1" pitchFamily="2" charset="0"/>
                          <a:cs typeface="Arial" charset="0"/>
                        </a:rPr>
                        <a:t>paci</a:t>
                      </a:r>
                      <a:r>
                        <a:rPr kumimoji="0" lang="en-US" sz="2800" b="0" i="0" u="none" strike="noStrike" cap="none" normalizeH="0" baseline="0" dirty="0">
                          <a:ln>
                            <a:noFill/>
                          </a:ln>
                          <a:solidFill>
                            <a:srgbClr val="FFFFFF"/>
                          </a:solidFill>
                          <a:effectLst/>
                          <a:latin typeface="Coptic1" pitchFamily="2" charset="0"/>
                          <a:cs typeface="Arial" charset="0"/>
                        </a:rPr>
                        <a:t>.</a:t>
                      </a:r>
                    </a:p>
                  </a:txBody>
                  <a:tcPr marT="34290" marB="3429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2800" b="0" i="0" u="none" strike="noStrike" cap="none" normalizeH="0" baseline="0" dirty="0">
                          <a:ln>
                            <a:noFill/>
                          </a:ln>
                          <a:solidFill>
                            <a:srgbClr val="FFFFFF"/>
                          </a:solidFill>
                          <a:effectLst/>
                          <a:latin typeface="Arial" charset="0"/>
                          <a:cs typeface="Arial" charset="0"/>
                        </a:rPr>
                        <a:t>La paix soit avec vous</a:t>
                      </a:r>
                      <a:r>
                        <a:rPr kumimoji="0" lang="en-US" sz="2800" b="0" i="0" u="none" strike="noStrike" cap="none" normalizeH="0" baseline="0" dirty="0">
                          <a:ln>
                            <a:noFill/>
                          </a:ln>
                          <a:solidFill>
                            <a:srgbClr val="FFFFFF"/>
                          </a:solidFill>
                          <a:effectLst/>
                          <a:latin typeface="Arial" charset="0"/>
                          <a:cs typeface="Arial" charset="0"/>
                        </a:rPr>
                        <a:t> </a:t>
                      </a:r>
                    </a:p>
                  </a:txBody>
                  <a:tcPr marT="34290" marB="3429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السلام لجميعكم</a:t>
                      </a:r>
                      <a:r>
                        <a:rPr kumimoji="0" lang="ar-EG" sz="2800" b="0" i="0" u="none" strike="noStrike" cap="none" normalizeH="0" baseline="0" dirty="0">
                          <a:ln>
                            <a:noFill/>
                          </a:ln>
                          <a:solidFill>
                            <a:srgbClr val="FFFFFF"/>
                          </a:solidFill>
                          <a:effectLst/>
                          <a:latin typeface="Arial" charset="0"/>
                          <a:cs typeface="Arial" charset="0"/>
                        </a:rPr>
                        <a:t>.</a:t>
                      </a:r>
                      <a:endParaRPr kumimoji="0" lang="en-US" sz="28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50006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sz="2000" b="0" i="0" u="sng" strike="noStrike" cap="none" normalizeH="0" baseline="0" dirty="0" err="1">
                          <a:ln>
                            <a:noFill/>
                          </a:ln>
                          <a:solidFill>
                            <a:srgbClr val="FF9900"/>
                          </a:solidFill>
                          <a:effectLst/>
                          <a:latin typeface="Coptic1" pitchFamily="2" charset="0"/>
                          <a:cs typeface="Arial" charset="0"/>
                        </a:rPr>
                        <a:t>Pilaoc</a:t>
                      </a:r>
                      <a:r>
                        <a:rPr kumimoji="0" lang="en-CA" sz="2000" b="0" i="0" u="sng" strike="noStrike" cap="none" normalizeH="0" baseline="0" dirty="0">
                          <a:ln>
                            <a:noFill/>
                          </a:ln>
                          <a:solidFill>
                            <a:srgbClr val="FF9900"/>
                          </a:solidFill>
                          <a:effectLst/>
                          <a:latin typeface="Coptic1" pitchFamily="2" charset="0"/>
                          <a:cs typeface="Arial" charset="0"/>
                        </a:rPr>
                        <a:t> :</a:t>
                      </a:r>
                    </a:p>
                  </a:txBody>
                  <a:tcPr marT="34290" marB="3429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Arial" charset="0"/>
                          <a:cs typeface="Arial" pitchFamily="34" charset="0"/>
                        </a:rPr>
                        <a:t>Le peuple :</a:t>
                      </a:r>
                      <a:endParaRPr kumimoji="0" lang="en-US" sz="2000" b="0" i="0" u="sng" strike="noStrike" cap="none" normalizeH="0" baseline="0" dirty="0">
                        <a:ln>
                          <a:noFill/>
                        </a:ln>
                        <a:solidFill>
                          <a:srgbClr val="FF9900"/>
                        </a:solidFill>
                        <a:effectLst/>
                        <a:latin typeface="Arial" charset="0"/>
                        <a:cs typeface="Arial" charset="0"/>
                      </a:endParaRPr>
                    </a:p>
                  </a:txBody>
                  <a:tcPr marT="34290" marB="3429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000" b="0" i="0" u="sng" strike="noStrike" cap="none" normalizeH="0" baseline="0" dirty="0">
                          <a:ln>
                            <a:noFill/>
                          </a:ln>
                          <a:solidFill>
                            <a:srgbClr val="FF9900"/>
                          </a:solidFill>
                          <a:effectLst/>
                          <a:latin typeface="Arial" charset="0"/>
                          <a:cs typeface="Arial" charset="0"/>
                        </a:rPr>
                        <a:t>الشعب :</a:t>
                      </a:r>
                      <a:endParaRPr kumimoji="0" lang="en-US" sz="2000" b="0" i="0" u="sng" strike="noStrike" cap="none" normalizeH="0" baseline="0" dirty="0">
                        <a:ln>
                          <a:noFill/>
                        </a:ln>
                        <a:solidFill>
                          <a:srgbClr val="FF9900"/>
                        </a:solidFill>
                        <a:effectLst/>
                        <a:latin typeface="Arial" charset="0"/>
                        <a:cs typeface="Arial" charset="0"/>
                      </a:endParaRPr>
                    </a:p>
                  </a:txBody>
                  <a:tcPr marT="34290" marB="3429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61722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rgbClr val="FFFFFF"/>
                          </a:solidFill>
                          <a:effectLst/>
                          <a:latin typeface="Coptic1" pitchFamily="2" charset="0"/>
                          <a:cs typeface="Arial" charset="0"/>
                        </a:rPr>
                        <a:t>Ke </a:t>
                      </a:r>
                      <a:r>
                        <a:rPr kumimoji="0" lang="en-US" sz="2800" b="0" i="0" u="none" strike="noStrike" cap="none" normalizeH="0" baseline="0" dirty="0" err="1">
                          <a:ln>
                            <a:noFill/>
                          </a:ln>
                          <a:solidFill>
                            <a:srgbClr val="FFFFFF"/>
                          </a:solidFill>
                          <a:effectLst/>
                          <a:latin typeface="Coptic1" pitchFamily="2" charset="0"/>
                          <a:cs typeface="Arial" charset="0"/>
                        </a:rPr>
                        <a:t>tw</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p~neumati</a:t>
                      </a:r>
                      <a:r>
                        <a:rPr kumimoji="0" lang="en-US" sz="2800" b="0" i="0" u="none" strike="noStrike" cap="none" normalizeH="0" baseline="0" dirty="0">
                          <a:ln>
                            <a:noFill/>
                          </a:ln>
                          <a:solidFill>
                            <a:srgbClr val="FFFFFF"/>
                          </a:solidFill>
                          <a:effectLst/>
                          <a:latin typeface="Coptic1" pitchFamily="2" charset="0"/>
                          <a:cs typeface="Arial" pitchFamily="34" charset="0"/>
                        </a:rPr>
                        <a:t> </a:t>
                      </a:r>
                      <a:r>
                        <a:rPr kumimoji="0" lang="en-US" sz="2800" b="0" i="0" u="none" strike="noStrike" cap="none" normalizeH="0" baseline="0" dirty="0" err="1">
                          <a:ln>
                            <a:noFill/>
                          </a:ln>
                          <a:solidFill>
                            <a:srgbClr val="FFFFFF"/>
                          </a:solidFill>
                          <a:effectLst/>
                          <a:latin typeface="Coptic1" pitchFamily="2" charset="0"/>
                          <a:cs typeface="Arial" charset="0"/>
                        </a:rPr>
                        <a:t>cou</a:t>
                      </a:r>
                      <a:r>
                        <a:rPr kumimoji="0" lang="en-US" sz="2800" b="0" i="0" u="none" strike="noStrike" cap="none" normalizeH="0" baseline="0" dirty="0">
                          <a:ln>
                            <a:noFill/>
                          </a:ln>
                          <a:solidFill>
                            <a:srgbClr val="FFFFFF"/>
                          </a:solidFill>
                          <a:effectLst/>
                          <a:latin typeface="Coptic1" pitchFamily="2" charset="0"/>
                          <a:cs typeface="Arial" charset="0"/>
                        </a:rPr>
                        <a:t>.</a:t>
                      </a: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2800" b="0" i="0" u="none" strike="noStrike" cap="none" normalizeH="0" baseline="0" dirty="0">
                          <a:ln>
                            <a:noFill/>
                          </a:ln>
                          <a:solidFill>
                            <a:srgbClr val="FFFFFF"/>
                          </a:solidFill>
                          <a:effectLst/>
                          <a:latin typeface="Arial" charset="0"/>
                          <a:cs typeface="Arial" charset="0"/>
                        </a:rPr>
                        <a:t>Et avec votre esprit.</a:t>
                      </a:r>
                      <a:endParaRPr kumimoji="0" lang="en-US" sz="28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ولروحِكَ أيضاً</a:t>
                      </a:r>
                      <a:r>
                        <a:rPr kumimoji="0" lang="ar-EG" sz="2800" b="0" i="0" u="none" strike="noStrike" cap="none" normalizeH="0" baseline="0" dirty="0">
                          <a:ln>
                            <a:noFill/>
                          </a:ln>
                          <a:solidFill>
                            <a:srgbClr val="FFFFFF"/>
                          </a:solidFill>
                          <a:effectLst/>
                          <a:latin typeface="Arial" charset="0"/>
                          <a:cs typeface="Arial" charset="0"/>
                        </a:rPr>
                        <a:t>.</a:t>
                      </a:r>
                      <a:endParaRPr kumimoji="0" lang="en-US" sz="28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56610987"/>
      </p:ext>
    </p:extLst>
  </p:cSld>
  <p:clrMapOvr>
    <a:masterClrMapping/>
  </p:clrMapOvr>
  <p:transition/>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57314" name="Group 2"/>
          <p:cNvGraphicFramePr>
            <a:graphicFrameLocks noGrp="1"/>
          </p:cNvGraphicFramePr>
          <p:nvPr>
            <p:extLst>
              <p:ext uri="{D42A27DB-BD31-4B8C-83A1-F6EECF244321}">
                <p14:modId xmlns:p14="http://schemas.microsoft.com/office/powerpoint/2010/main" val="3608693084"/>
              </p:ext>
            </p:extLst>
          </p:nvPr>
        </p:nvGraphicFramePr>
        <p:xfrm>
          <a:off x="0" y="405254"/>
          <a:ext cx="9144000" cy="4648200"/>
        </p:xfrm>
        <a:graphic>
          <a:graphicData uri="http://schemas.openxmlformats.org/drawingml/2006/table">
            <a:tbl>
              <a:tblPr/>
              <a:tblGrid>
                <a:gridCol w="3409627">
                  <a:extLst>
                    <a:ext uri="{9D8B030D-6E8A-4147-A177-3AD203B41FA5}">
                      <a16:colId xmlns:a16="http://schemas.microsoft.com/office/drawing/2014/main" val="20000"/>
                    </a:ext>
                  </a:extLst>
                </a:gridCol>
                <a:gridCol w="3334884">
                  <a:extLst>
                    <a:ext uri="{9D8B030D-6E8A-4147-A177-3AD203B41FA5}">
                      <a16:colId xmlns:a16="http://schemas.microsoft.com/office/drawing/2014/main" val="20001"/>
                    </a:ext>
                  </a:extLst>
                </a:gridCol>
                <a:gridCol w="2399489">
                  <a:extLst>
                    <a:ext uri="{9D8B030D-6E8A-4147-A177-3AD203B41FA5}">
                      <a16:colId xmlns:a16="http://schemas.microsoft.com/office/drawing/2014/main" val="20002"/>
                    </a:ext>
                  </a:extLst>
                </a:gridCol>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0" i="0" u="sng" strike="noStrike" cap="none" normalizeH="0" baseline="0" dirty="0" err="1">
                          <a:ln>
                            <a:noFill/>
                          </a:ln>
                          <a:solidFill>
                            <a:srgbClr val="FF9900"/>
                          </a:solidFill>
                          <a:effectLst/>
                          <a:latin typeface="Coptic1" pitchFamily="2" charset="0"/>
                          <a:cs typeface="Arial" charset="0"/>
                        </a:rPr>
                        <a:t>Piou</a:t>
                      </a:r>
                      <a:r>
                        <a:rPr kumimoji="0" lang="en-CA" sz="2000" b="0" i="0" u="sng" strike="noStrike" cap="none" normalizeH="0" baseline="0" dirty="0">
                          <a:ln>
                            <a:noFill/>
                          </a:ln>
                          <a:solidFill>
                            <a:srgbClr val="FF9900"/>
                          </a:solidFill>
                          <a:effectLst/>
                          <a:latin typeface="Coptic1" pitchFamily="2" charset="0"/>
                          <a:cs typeface="Arial" charset="0"/>
                        </a:rPr>
                        <a:t>/b :</a:t>
                      </a:r>
                    </a:p>
                  </a:txBody>
                  <a:tcPr marT="34290" marB="34290" horzOverflow="overflow">
                    <a:lnL>
                      <a:noFill/>
                    </a:lnL>
                    <a:lnR>
                      <a:noFill/>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Arial" charset="0"/>
                          <a:cs typeface="Arial" charset="0"/>
                        </a:rPr>
                        <a:t>Le prêtre :</a:t>
                      </a:r>
                      <a:endParaRPr kumimoji="0" lang="en-US" sz="2000" b="0" i="0" u="sng" strike="noStrike" cap="none" normalizeH="0" baseline="0" dirty="0">
                        <a:ln>
                          <a:noFill/>
                        </a:ln>
                        <a:solidFill>
                          <a:srgbClr val="FF9900"/>
                        </a:solidFill>
                        <a:effectLst/>
                        <a:latin typeface="Arial" charset="0"/>
                        <a:cs typeface="Arial" charset="0"/>
                      </a:endParaRPr>
                    </a:p>
                  </a:txBody>
                  <a:tcPr marT="34290" marB="34290" horzOverflow="overflow">
                    <a:lnL>
                      <a:noFill/>
                    </a:lnL>
                    <a:lnR>
                      <a:noFill/>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000" b="0" i="0" u="sng" strike="noStrike" cap="none" normalizeH="0" baseline="0" dirty="0">
                          <a:ln>
                            <a:noFill/>
                          </a:ln>
                          <a:solidFill>
                            <a:srgbClr val="FF9900"/>
                          </a:solidFill>
                          <a:effectLst/>
                          <a:latin typeface="Arial" charset="0"/>
                          <a:cs typeface="Arial" charset="0"/>
                        </a:rPr>
                        <a:t>الكاهن :</a:t>
                      </a:r>
                      <a:endParaRPr kumimoji="0" lang="en-US" sz="2000" b="0" i="0" u="sng" strike="noStrike" cap="none" normalizeH="0" baseline="0" dirty="0">
                        <a:ln>
                          <a:noFill/>
                        </a:ln>
                        <a:solidFill>
                          <a:srgbClr val="FF9900"/>
                        </a:solidFill>
                        <a:effectLst/>
                        <a:latin typeface="Arial" charset="0"/>
                        <a:cs typeface="Arial" charset="0"/>
                      </a:endParaRPr>
                    </a:p>
                  </a:txBody>
                  <a:tcPr marT="34290" marB="34290" horzOverflow="overflow">
                    <a:lnL>
                      <a:noFill/>
                    </a:lnL>
                    <a:lnR cap="flat">
                      <a:noFill/>
                    </a:lnR>
                    <a:lnT w="12700" cap="flat" cmpd="sng" algn="ctr">
                      <a:no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0043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err="1">
                          <a:ln>
                            <a:noFill/>
                          </a:ln>
                          <a:solidFill>
                            <a:srgbClr val="FFFFFF"/>
                          </a:solidFill>
                          <a:effectLst/>
                          <a:latin typeface="Coptic1" pitchFamily="2" charset="0"/>
                          <a:cs typeface="Arial" charset="0"/>
                        </a:rPr>
                        <a:t>Vn</a:t>
                      </a:r>
                      <a:r>
                        <a:rPr kumimoji="0" lang="en-US" sz="2200" b="0" i="0" u="none" strike="noStrike" cap="none" normalizeH="0" baseline="0" dirty="0">
                          <a:ln>
                            <a:noFill/>
                          </a:ln>
                          <a:solidFill>
                            <a:srgbClr val="FFFFFF"/>
                          </a:solidFill>
                          <a:effectLst/>
                          <a:latin typeface="Coptic1" pitchFamily="2" charset="0"/>
                          <a:cs typeface="Arial" charset="0"/>
                        </a:rPr>
                        <a:t>/b P~{</a:t>
                      </a:r>
                      <a:r>
                        <a:rPr kumimoji="0" lang="en-US" sz="2200" b="0" i="0" u="none" strike="noStrike" cap="none" normalizeH="0" baseline="0" dirty="0" err="1">
                          <a:ln>
                            <a:noFill/>
                          </a:ln>
                          <a:solidFill>
                            <a:srgbClr val="FFFFFF"/>
                          </a:solidFill>
                          <a:effectLst/>
                          <a:latin typeface="Coptic1" pitchFamily="2" charset="0"/>
                          <a:cs typeface="Arial" charset="0"/>
                        </a:rPr>
                        <a:t>oic</a:t>
                      </a:r>
                      <a:r>
                        <a:rPr kumimoji="0" lang="en-US" sz="2200" b="0" i="0" u="none" strike="noStrike" cap="none" normalizeH="0" baseline="0" dirty="0">
                          <a:ln>
                            <a:noFill/>
                          </a:ln>
                          <a:solidFill>
                            <a:srgbClr val="FFFFFF"/>
                          </a:solidFill>
                          <a:effectLst/>
                          <a:latin typeface="Coptic1" pitchFamily="2" charset="0"/>
                          <a:cs typeface="Arial" charset="0"/>
                        </a:rPr>
                        <a:t> I/#c# </a:t>
                      </a:r>
                      <a:r>
                        <a:rPr kumimoji="0" lang="en-US" sz="2200" b="0" i="0" u="none" strike="noStrike" cap="none" normalizeH="0" baseline="0" dirty="0" err="1">
                          <a:ln>
                            <a:noFill/>
                          </a:ln>
                          <a:solidFill>
                            <a:srgbClr val="FFFFFF"/>
                          </a:solidFill>
                          <a:effectLst/>
                          <a:latin typeface="Coptic1" pitchFamily="2" charset="0"/>
                          <a:cs typeface="Arial" charset="0"/>
                        </a:rPr>
                        <a:t>P,#c</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PenNou</a:t>
                      </a:r>
                      <a:r>
                        <a:rPr kumimoji="0" lang="en-US" sz="2200" b="0" i="0" u="none" strike="noStrike" cap="none" normalizeH="0" baseline="0" dirty="0">
                          <a:ln>
                            <a:noFill/>
                          </a:ln>
                          <a:solidFill>
                            <a:srgbClr val="FFFFFF"/>
                          </a:solidFill>
                          <a:effectLst/>
                          <a:latin typeface="Coptic1" pitchFamily="2" charset="0"/>
                          <a:cs typeface="Arial" charset="0"/>
                        </a:rPr>
                        <a:t>] v/</a:t>
                      </a:r>
                      <a:r>
                        <a:rPr kumimoji="0" lang="en-US" sz="2200" b="0" i="0" u="none" strike="noStrike" cap="none" normalizeH="0" baseline="0" dirty="0" err="1">
                          <a:ln>
                            <a:noFill/>
                          </a:ln>
                          <a:solidFill>
                            <a:srgbClr val="FFFFFF"/>
                          </a:solidFill>
                          <a:effectLst/>
                          <a:latin typeface="Coptic1" pitchFamily="2" charset="0"/>
                          <a:cs typeface="Arial" charset="0"/>
                        </a:rPr>
                        <a:t>e~tafjoc</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n~nefa~gioc</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ettai</a:t>
                      </a:r>
                      <a:r>
                        <a:rPr kumimoji="0" lang="en-US" sz="2200" b="0" i="0" u="none" strike="noStrike" cap="none" normalizeH="0" baseline="0" dirty="0">
                          <a:ln>
                            <a:noFill/>
                          </a:ln>
                          <a:solidFill>
                            <a:srgbClr val="FFFFFF"/>
                          </a:solidFill>
                          <a:effectLst/>
                          <a:latin typeface="Coptic1" pitchFamily="2" charset="0"/>
                          <a:cs typeface="Arial" charset="0"/>
                        </a:rPr>
                        <a:t>/out </a:t>
                      </a:r>
                      <a:r>
                        <a:rPr kumimoji="0" lang="en-US" sz="2200" b="0" i="0" u="none" strike="noStrike" cap="none" normalizeH="0" baseline="0" dirty="0" err="1">
                          <a:ln>
                            <a:noFill/>
                          </a:ln>
                          <a:solidFill>
                            <a:srgbClr val="FFFFFF"/>
                          </a:solidFill>
                          <a:effectLst/>
                          <a:latin typeface="Coptic1" pitchFamily="2" charset="0"/>
                          <a:cs typeface="Arial" charset="0"/>
                        </a:rPr>
                        <a:t>m~may</a:t>
                      </a:r>
                      <a:r>
                        <a:rPr kumimoji="0" lang="en-US" sz="2200" b="0" i="0" u="none" strike="noStrike" cap="none" normalizeH="0" baseline="0" dirty="0">
                          <a:ln>
                            <a:noFill/>
                          </a:ln>
                          <a:solidFill>
                            <a:srgbClr val="FFFFFF"/>
                          </a:solidFill>
                          <a:effectLst/>
                          <a:latin typeface="Coptic1" pitchFamily="2" charset="0"/>
                          <a:cs typeface="Arial" charset="0"/>
                        </a:rPr>
                        <a:t>/t/c </a:t>
                      </a:r>
                      <a:r>
                        <a:rPr kumimoji="0" lang="en-US" sz="2200" b="0" i="0" u="none" strike="noStrike" cap="none" normalizeH="0" baseline="0" dirty="0" err="1">
                          <a:ln>
                            <a:noFill/>
                          </a:ln>
                          <a:solidFill>
                            <a:srgbClr val="FFFFFF"/>
                          </a:solidFill>
                          <a:effectLst/>
                          <a:latin typeface="Coptic1" pitchFamily="2" charset="0"/>
                          <a:cs typeface="Arial" charset="0"/>
                        </a:rPr>
                        <a:t>ouoh</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n~apoctoloc</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eyouab</a:t>
                      </a:r>
                      <a:r>
                        <a:rPr kumimoji="0" lang="en-US" sz="2200" b="0" i="0" u="none" strike="noStrike" cap="none" normalizeH="0" baseline="0" dirty="0">
                          <a:ln>
                            <a:noFill/>
                          </a:ln>
                          <a:solidFill>
                            <a:srgbClr val="FFFFFF"/>
                          </a:solidFill>
                          <a:effectLst/>
                          <a:latin typeface="Coptic1" pitchFamily="2" charset="0"/>
                          <a:cs typeface="Arial" charset="0"/>
                        </a:rPr>
                        <a:t> Je </a:t>
                      </a:r>
                      <a:r>
                        <a:rPr kumimoji="0" lang="en-US" sz="2200" b="0" i="0" u="none" strike="noStrike" cap="none" normalizeH="0" baseline="0" dirty="0" err="1">
                          <a:ln>
                            <a:noFill/>
                          </a:ln>
                          <a:solidFill>
                            <a:srgbClr val="FFFFFF"/>
                          </a:solidFill>
                          <a:effectLst/>
                          <a:latin typeface="Coptic1" pitchFamily="2" charset="0"/>
                          <a:cs typeface="Arial" charset="0"/>
                        </a:rPr>
                        <a:t>hanm</a:t>
                      </a:r>
                      <a:r>
                        <a:rPr kumimoji="0" lang="en-US" sz="2200" b="0" i="0" u="none" strike="noStrike" cap="none" normalizeH="0" baseline="0" dirty="0">
                          <a:ln>
                            <a:noFill/>
                          </a:ln>
                          <a:solidFill>
                            <a:srgbClr val="FFFFFF"/>
                          </a:solidFill>
                          <a:effectLst/>
                          <a:latin typeface="Coptic1" pitchFamily="2" charset="0"/>
                          <a:cs typeface="Arial" charset="0"/>
                        </a:rPr>
                        <a:t>/s </a:t>
                      </a:r>
                      <a:r>
                        <a:rPr kumimoji="0" lang="en-US" sz="2200" b="0" i="0" u="none" strike="noStrike" cap="none" normalizeH="0" baseline="0" dirty="0" err="1">
                          <a:ln>
                            <a:noFill/>
                          </a:ln>
                          <a:solidFill>
                            <a:srgbClr val="FFFFFF"/>
                          </a:solidFill>
                          <a:effectLst/>
                          <a:latin typeface="Coptic1" pitchFamily="2" charset="0"/>
                          <a:cs typeface="Arial" charset="0"/>
                        </a:rPr>
                        <a:t>m~p~rov</a:t>
                      </a:r>
                      <a:r>
                        <a:rPr kumimoji="0" lang="en-US" sz="2200" b="0" i="0" u="none" strike="noStrike" cap="none" normalizeH="0" baseline="0" dirty="0">
                          <a:ln>
                            <a:noFill/>
                          </a:ln>
                          <a:solidFill>
                            <a:srgbClr val="FFFFFF"/>
                          </a:solidFill>
                          <a:effectLst/>
                          <a:latin typeface="Coptic1" pitchFamily="2" charset="0"/>
                          <a:cs typeface="Arial" charset="0"/>
                        </a:rPr>
                        <a:t>/t/c </a:t>
                      </a:r>
                      <a:r>
                        <a:rPr kumimoji="0" lang="en-US" sz="2200" b="0" i="0" u="none" strike="noStrike" cap="none" normalizeH="0" baseline="0" dirty="0" err="1">
                          <a:ln>
                            <a:noFill/>
                          </a:ln>
                          <a:solidFill>
                            <a:srgbClr val="FFFFFF"/>
                          </a:solidFill>
                          <a:effectLst/>
                          <a:latin typeface="Coptic1" pitchFamily="2" charset="0"/>
                          <a:cs typeface="Arial" charset="0"/>
                        </a:rPr>
                        <a:t>nem</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hany~m</a:t>
                      </a:r>
                      <a:r>
                        <a:rPr kumimoji="0" lang="en-US" sz="2200" b="0" i="0" u="none" strike="noStrike" cap="none" normalizeH="0" baseline="0" dirty="0">
                          <a:ln>
                            <a:noFill/>
                          </a:ln>
                          <a:solidFill>
                            <a:srgbClr val="FFFFFF"/>
                          </a:solidFill>
                          <a:effectLst/>
                          <a:latin typeface="Coptic1" pitchFamily="2" charset="0"/>
                          <a:cs typeface="Arial" charset="0"/>
                        </a:rPr>
                        <a:t>/</a:t>
                      </a:r>
                      <a:r>
                        <a:rPr kumimoji="0" lang="en-US" sz="2200" b="0" i="0" u="none" strike="noStrike" cap="none" normalizeH="0" baseline="0" dirty="0" err="1">
                          <a:ln>
                            <a:noFill/>
                          </a:ln>
                          <a:solidFill>
                            <a:srgbClr val="FFFFFF"/>
                          </a:solidFill>
                          <a:effectLst/>
                          <a:latin typeface="Coptic1" pitchFamily="2" charset="0"/>
                          <a:cs typeface="Arial" charset="0"/>
                        </a:rPr>
                        <a:t>i</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auer</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e~piyumin</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e~nau</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e~n</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e~tetennau</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e~</a:t>
                      </a:r>
                      <a:r>
                        <a:rPr kumimoji="0" lang="en-US" sz="2200" b="0" i="0" u="none" strike="noStrike" cap="none" normalizeH="0" baseline="0" err="1">
                          <a:ln>
                            <a:noFill/>
                          </a:ln>
                          <a:solidFill>
                            <a:srgbClr val="FFFFFF"/>
                          </a:solidFill>
                          <a:effectLst/>
                          <a:latin typeface="Coptic1" pitchFamily="2" charset="0"/>
                          <a:cs typeface="Arial" charset="0"/>
                        </a:rPr>
                        <a:t>rwou</a:t>
                      </a:r>
                      <a:r>
                        <a:rPr kumimoji="0" lang="en-US" sz="2200" b="0" i="0" u="none" strike="noStrike" cap="none" normalizeH="0" baseline="0">
                          <a:ln>
                            <a:noFill/>
                          </a:ln>
                          <a:solidFill>
                            <a:srgbClr val="FFFFFF"/>
                          </a:solidFill>
                          <a:effectLst/>
                          <a:latin typeface="Coptic1" pitchFamily="2" charset="0"/>
                          <a:cs typeface="Arial" charset="0"/>
                        </a:rPr>
                        <a:t> ouoh </a:t>
                      </a:r>
                      <a:r>
                        <a:rPr kumimoji="0" lang="en-US" sz="2200" b="0" i="0" u="none" strike="noStrike" cap="none" normalizeH="0" baseline="0" dirty="0" err="1">
                          <a:ln>
                            <a:noFill/>
                          </a:ln>
                          <a:solidFill>
                            <a:srgbClr val="FFFFFF"/>
                          </a:solidFill>
                          <a:effectLst/>
                          <a:latin typeface="Coptic1" pitchFamily="2" charset="0"/>
                          <a:cs typeface="Arial" charset="0"/>
                        </a:rPr>
                        <a:t>m~pounau</a:t>
                      </a:r>
                      <a:r>
                        <a:rPr kumimoji="0" lang="en-US" sz="2200" b="0" i="0" u="none" strike="noStrike" cap="none" normalizeH="0" baseline="0" dirty="0">
                          <a:ln>
                            <a:noFill/>
                          </a:ln>
                          <a:solidFill>
                            <a:srgbClr val="FFFFFF"/>
                          </a:solidFill>
                          <a:effectLst/>
                          <a:latin typeface="Coptic1" pitchFamily="2" charset="0"/>
                          <a:cs typeface="Arial" charset="0"/>
                        </a:rPr>
                        <a:t> : </a:t>
                      </a:r>
                      <a:r>
                        <a:rPr kumimoji="0" lang="en-US" sz="2200" b="0" i="0" u="none" strike="noStrike" cap="none" normalizeH="0" baseline="0" dirty="0" err="1">
                          <a:ln>
                            <a:noFill/>
                          </a:ln>
                          <a:solidFill>
                            <a:srgbClr val="FFFFFF"/>
                          </a:solidFill>
                          <a:effectLst/>
                          <a:latin typeface="Coptic1" pitchFamily="2" charset="0"/>
                          <a:cs typeface="Arial" charset="0"/>
                        </a:rPr>
                        <a:t>ouoh</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e~cwtem</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e~n</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e~tetencwtem</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e~</a:t>
                      </a:r>
                      <a:r>
                        <a:rPr kumimoji="0" lang="en-US" sz="2200" b="0" i="0" u="none" strike="noStrike" cap="none" normalizeH="0" baseline="0" err="1">
                          <a:ln>
                            <a:noFill/>
                          </a:ln>
                          <a:solidFill>
                            <a:srgbClr val="FFFFFF"/>
                          </a:solidFill>
                          <a:effectLst/>
                          <a:latin typeface="Coptic1" pitchFamily="2" charset="0"/>
                          <a:cs typeface="Arial" charset="0"/>
                        </a:rPr>
                        <a:t>rwou</a:t>
                      </a:r>
                      <a:r>
                        <a:rPr kumimoji="0" lang="en-US" sz="2200" b="0" i="0" u="none" strike="noStrike" cap="none" normalizeH="0" baseline="0">
                          <a:ln>
                            <a:noFill/>
                          </a:ln>
                          <a:solidFill>
                            <a:srgbClr val="FFFFFF"/>
                          </a:solidFill>
                          <a:effectLst/>
                          <a:latin typeface="Coptic1" pitchFamily="2" charset="0"/>
                          <a:cs typeface="Arial" charset="0"/>
                        </a:rPr>
                        <a:t> ouoh </a:t>
                      </a:r>
                      <a:r>
                        <a:rPr kumimoji="0" lang="en-US" sz="2200" b="0" i="0" u="none" strike="noStrike" cap="none" normalizeH="0" baseline="0" dirty="0" err="1">
                          <a:ln>
                            <a:noFill/>
                          </a:ln>
                          <a:solidFill>
                            <a:srgbClr val="FFFFFF"/>
                          </a:solidFill>
                          <a:effectLst/>
                          <a:latin typeface="Coptic1" pitchFamily="2" charset="0"/>
                          <a:cs typeface="Arial" charset="0"/>
                        </a:rPr>
                        <a:t>m~poucwtem</a:t>
                      </a:r>
                      <a:r>
                        <a:rPr kumimoji="0" lang="en-US" sz="2200" b="0" i="0" u="none" strike="noStrike" cap="none" normalizeH="0" baseline="0" dirty="0">
                          <a:ln>
                            <a:noFill/>
                          </a:ln>
                          <a:solidFill>
                            <a:srgbClr val="FFFFFF"/>
                          </a:solidFill>
                          <a:effectLst/>
                          <a:latin typeface="Coptic1" pitchFamily="2" charset="0"/>
                          <a:cs typeface="Arial" charset="0"/>
                        </a:rPr>
                        <a:t>.</a:t>
                      </a: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300" b="0" i="0" u="none" strike="noStrike" cap="none" normalizeH="0" baseline="0" dirty="0">
                          <a:ln>
                            <a:noFill/>
                          </a:ln>
                          <a:solidFill>
                            <a:srgbClr val="FFFFFF"/>
                          </a:solidFill>
                          <a:effectLst/>
                          <a:latin typeface="Arial" charset="0"/>
                          <a:cs typeface="Arial" charset="0"/>
                        </a:rPr>
                        <a:t>Ô Maître, Seigneur Jésus Christ, notre Dieu, qui s’est adressé à Ses Saints disciples et apôtres honorables en disant, que de nombreux prophètes et justes ont désiré voir ce que vous voyez et ne l’ont pas vu, et entendre ce que vous entendez, et ne l’ont pas entendu.</a:t>
                      </a:r>
                      <a:r>
                        <a:rPr kumimoji="0" lang="en-US" sz="2300" b="0" i="0" u="none" strike="noStrike" cap="none" normalizeH="0" baseline="0" dirty="0">
                          <a:ln>
                            <a:noFill/>
                          </a:ln>
                          <a:solidFill>
                            <a:srgbClr val="FFFFFF"/>
                          </a:solidFill>
                          <a:effectLst/>
                          <a:latin typeface="Arial" charset="0"/>
                          <a:cs typeface="Arial" charset="0"/>
                        </a:rPr>
                        <a:t> </a:t>
                      </a: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500" b="0" i="0" u="none" strike="noStrike" cap="none" normalizeH="0" baseline="0" dirty="0">
                          <a:ln>
                            <a:noFill/>
                          </a:ln>
                          <a:solidFill>
                            <a:srgbClr val="FFFFFF"/>
                          </a:solidFill>
                          <a:effectLst/>
                          <a:latin typeface="Coptic1" pitchFamily="2" charset="0"/>
                          <a:cs typeface="Arial" charset="0"/>
                        </a:rPr>
                        <a:t>أيها السيد الرب يسوع المسيح الهنا الذي قال لتلاميذه القديسين المكرمين ورسله الأطهار ان أنبياء وأبرار كثيرين اشتهوا أن يروا ما أنتم ترون ولم يروا وأن يسمعوا ما أنتم تسمعون ولم يسمعوا</a:t>
                      </a:r>
                      <a:r>
                        <a:rPr kumimoji="0" lang="fr-FR" sz="2500" b="0" i="0" u="none" strike="noStrike" cap="none" normalizeH="0" baseline="0" dirty="0">
                          <a:ln>
                            <a:noFill/>
                          </a:ln>
                          <a:solidFill>
                            <a:srgbClr val="FFFFFF"/>
                          </a:solidFill>
                          <a:effectLst/>
                          <a:latin typeface="Coptic1" pitchFamily="2" charset="0"/>
                          <a:cs typeface="Arial" charset="0"/>
                        </a:rPr>
                        <a:t>.</a:t>
                      </a:r>
                      <a:r>
                        <a:rPr kumimoji="0" lang="ar-EG" sz="2500" b="0" i="0" u="none" strike="noStrike" cap="none" normalizeH="0" baseline="0" dirty="0">
                          <a:ln>
                            <a:noFill/>
                          </a:ln>
                          <a:solidFill>
                            <a:srgbClr val="FFFFFF"/>
                          </a:solidFill>
                          <a:effectLst/>
                          <a:latin typeface="Coptic1" pitchFamily="2" charset="0"/>
                          <a:cs typeface="Arial" charset="0"/>
                        </a:rPr>
                        <a:t> . </a:t>
                      </a:r>
                      <a:endParaRPr kumimoji="0" lang="en-US" sz="2500" b="0" i="0" u="none" strike="noStrike" cap="none" normalizeH="0" baseline="0" dirty="0">
                        <a:ln>
                          <a:noFill/>
                        </a:ln>
                        <a:solidFill>
                          <a:srgbClr val="FFFFFF"/>
                        </a:solidFill>
                        <a:effectLst/>
                        <a:latin typeface="Coptic1" pitchFamily="2" charset="0"/>
                        <a:cs typeface="Arial" charset="0"/>
                      </a:endParaRPr>
                    </a:p>
                  </a:txBody>
                  <a:tcPr marT="34290" marB="3429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2" name="Tableau 1">
            <a:extLst>
              <a:ext uri="{FF2B5EF4-FFF2-40B4-BE49-F238E27FC236}">
                <a16:creationId xmlns:a16="http://schemas.microsoft.com/office/drawing/2014/main" id="{4F94C75A-B9D6-403D-878B-02360399A4ED}"/>
              </a:ext>
            </a:extLst>
          </p:cNvPr>
          <p:cNvGraphicFramePr>
            <a:graphicFrameLocks noGrp="1"/>
          </p:cNvGraphicFramePr>
          <p:nvPr>
            <p:extLst>
              <p:ext uri="{D42A27DB-BD31-4B8C-83A1-F6EECF244321}">
                <p14:modId xmlns:p14="http://schemas.microsoft.com/office/powerpoint/2010/main" val="1550792694"/>
              </p:ext>
            </p:extLst>
          </p:nvPr>
        </p:nvGraphicFramePr>
        <p:xfrm>
          <a:off x="1524000" y="45721"/>
          <a:ext cx="6096000" cy="342900"/>
        </p:xfrm>
        <a:graphic>
          <a:graphicData uri="http://schemas.openxmlformats.org/drawingml/2006/table">
            <a:tbl>
              <a:tblPr firstRow="1" bandRow="1">
                <a:tableStyleId>{2D5ABB26-0587-4C30-8999-92F81FD0307C}</a:tableStyleId>
              </a:tblPr>
              <a:tblGrid>
                <a:gridCol w="6096000">
                  <a:extLst>
                    <a:ext uri="{9D8B030D-6E8A-4147-A177-3AD203B41FA5}">
                      <a16:colId xmlns:a16="http://schemas.microsoft.com/office/drawing/2014/main" val="494518968"/>
                    </a:ext>
                  </a:extLst>
                </a:gridCol>
              </a:tblGrid>
              <a:tr h="342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err="1">
                          <a:ln>
                            <a:noFill/>
                          </a:ln>
                          <a:solidFill>
                            <a:srgbClr val="FFFFFF"/>
                          </a:solidFill>
                          <a:effectLst/>
                          <a:latin typeface="Arial" charset="0"/>
                          <a:cs typeface="Arial" charset="0"/>
                        </a:rPr>
                        <a:t>Oraison</a:t>
                      </a:r>
                      <a:r>
                        <a:rPr kumimoji="0" lang="en-US" sz="1800" b="0" i="0" u="none" strike="noStrike" cap="none" normalizeH="0" baseline="0" dirty="0">
                          <a:ln>
                            <a:noFill/>
                          </a:ln>
                          <a:solidFill>
                            <a:srgbClr val="FFFFFF"/>
                          </a:solidFill>
                          <a:effectLst/>
                          <a:latin typeface="Arial" charset="0"/>
                          <a:cs typeface="Arial" charset="0"/>
                        </a:rPr>
                        <a:t> de </a:t>
                      </a:r>
                      <a:r>
                        <a:rPr kumimoji="0" lang="en-US" sz="1800" b="0" i="0" u="none" strike="noStrike" cap="none" normalizeH="0" baseline="0" dirty="0" err="1">
                          <a:ln>
                            <a:noFill/>
                          </a:ln>
                          <a:solidFill>
                            <a:srgbClr val="FFFFFF"/>
                          </a:solidFill>
                          <a:effectLst/>
                          <a:latin typeface="Arial" charset="0"/>
                          <a:cs typeface="Arial" charset="0"/>
                        </a:rPr>
                        <a:t>L’Évangile</a:t>
                      </a:r>
                      <a:r>
                        <a:rPr kumimoji="0" lang="en-US" sz="1800" b="0" i="0" u="none" strike="noStrike" cap="none" normalizeH="0" baseline="0" dirty="0">
                          <a:ln>
                            <a:noFill/>
                          </a:ln>
                          <a:solidFill>
                            <a:srgbClr val="FFFFFF"/>
                          </a:solidFill>
                          <a:effectLst/>
                          <a:latin typeface="Arial" charset="0"/>
                          <a:cs typeface="Arial" charset="0"/>
                        </a:rPr>
                        <a:t> - </a:t>
                      </a:r>
                      <a:r>
                        <a:rPr lang="ar-EG" sz="1800" b="0" dirty="0" err="1">
                          <a:solidFill>
                            <a:srgbClr val="FFFFFF"/>
                          </a:solidFill>
                          <a:latin typeface="Arial" charset="0"/>
                          <a:cs typeface="Arial" charset="0"/>
                        </a:rPr>
                        <a:t>أوشية</a:t>
                      </a:r>
                      <a:r>
                        <a:rPr lang="ar-EG" sz="1800" b="0" dirty="0">
                          <a:solidFill>
                            <a:srgbClr val="FFFFFF"/>
                          </a:solidFill>
                          <a:latin typeface="Arial" charset="0"/>
                          <a:cs typeface="Arial" charset="0"/>
                        </a:rPr>
                        <a:t> الانجيل</a:t>
                      </a:r>
                      <a:endParaRPr lang="en-CA" sz="1800" b="0" dirty="0">
                        <a:solidFill>
                          <a:srgbClr val="FFFFFF"/>
                        </a:solidFill>
                        <a:latin typeface="Arial" charset="0"/>
                        <a:cs typeface="Arial" charset="0"/>
                      </a:endParaRPr>
                    </a:p>
                  </a:txBody>
                  <a:tcPr marT="34290" marB="34290">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88599116"/>
                  </a:ext>
                </a:extLst>
              </a:tr>
            </a:tbl>
          </a:graphicData>
        </a:graphic>
      </p:graphicFrame>
    </p:spTree>
    <p:extLst>
      <p:ext uri="{BB962C8B-B14F-4D97-AF65-F5344CB8AC3E}">
        <p14:creationId xmlns:p14="http://schemas.microsoft.com/office/powerpoint/2010/main" val="3471929382"/>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58338" name="Group 2"/>
          <p:cNvGraphicFramePr>
            <a:graphicFrameLocks noGrp="1"/>
          </p:cNvGraphicFramePr>
          <p:nvPr>
            <p:extLst>
              <p:ext uri="{D42A27DB-BD31-4B8C-83A1-F6EECF244321}">
                <p14:modId xmlns:p14="http://schemas.microsoft.com/office/powerpoint/2010/main" val="543032969"/>
              </p:ext>
            </p:extLst>
          </p:nvPr>
        </p:nvGraphicFramePr>
        <p:xfrm>
          <a:off x="0" y="0"/>
          <a:ext cx="9144001" cy="4762500"/>
        </p:xfrm>
        <a:graphic>
          <a:graphicData uri="http://schemas.openxmlformats.org/drawingml/2006/table">
            <a:tbl>
              <a:tblPr/>
              <a:tblGrid>
                <a:gridCol w="3429000">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gridCol w="2362201">
                  <a:extLst>
                    <a:ext uri="{9D8B030D-6E8A-4147-A177-3AD203B41FA5}">
                      <a16:colId xmlns:a16="http://schemas.microsoft.com/office/drawing/2014/main" val="20002"/>
                    </a:ext>
                  </a:extLst>
                </a:gridCol>
              </a:tblGrid>
              <a:tr h="3931920">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2800" b="0" i="0" u="none" strike="noStrike" cap="none" normalizeH="0" baseline="0" dirty="0" err="1">
                          <a:ln>
                            <a:noFill/>
                          </a:ln>
                          <a:solidFill>
                            <a:srgbClr val="FFFFFF"/>
                          </a:solidFill>
                          <a:effectLst/>
                          <a:latin typeface="Coptic1" pitchFamily="2" charset="0"/>
                          <a:cs typeface="Arial" charset="0"/>
                        </a:rPr>
                        <a:t>n~ywten</a:t>
                      </a:r>
                      <a:r>
                        <a:rPr kumimoji="0" lang="en-US" sz="2800" b="0" i="0" u="none" strike="noStrike" cap="none" normalizeH="0" baseline="0" dirty="0">
                          <a:ln>
                            <a:noFill/>
                          </a:ln>
                          <a:solidFill>
                            <a:srgbClr val="FFFFFF"/>
                          </a:solidFill>
                          <a:effectLst/>
                          <a:latin typeface="Coptic1" pitchFamily="2" charset="0"/>
                          <a:cs typeface="Arial" charset="0"/>
                        </a:rPr>
                        <a:t> de </a:t>
                      </a:r>
                      <a:r>
                        <a:rPr kumimoji="0" lang="en-US" sz="2800" b="0" i="0" u="none" strike="noStrike" cap="none" normalizeH="0" baseline="0" dirty="0" err="1">
                          <a:ln>
                            <a:noFill/>
                          </a:ln>
                          <a:solidFill>
                            <a:srgbClr val="FFFFFF"/>
                          </a:solidFill>
                          <a:effectLst/>
                          <a:latin typeface="Coptic1" pitchFamily="2" charset="0"/>
                          <a:cs typeface="Arial" charset="0"/>
                        </a:rPr>
                        <a:t>w~ounia~tou</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n~netenbal</a:t>
                      </a:r>
                      <a:r>
                        <a:rPr kumimoji="0" lang="en-US" sz="2800" b="0" i="0" u="none" strike="noStrike" cap="none" normalizeH="0" baseline="0" dirty="0">
                          <a:ln>
                            <a:noFill/>
                          </a:ln>
                          <a:solidFill>
                            <a:srgbClr val="FFFFFF"/>
                          </a:solidFill>
                          <a:effectLst/>
                          <a:latin typeface="Coptic1" pitchFamily="2" charset="0"/>
                          <a:cs typeface="Arial" charset="0"/>
                        </a:rPr>
                        <a:t> je </a:t>
                      </a:r>
                      <a:r>
                        <a:rPr kumimoji="0" lang="en-US" sz="2800" b="0" i="0" u="none" strike="noStrike" cap="none" normalizeH="0" baseline="0" dirty="0" err="1">
                          <a:ln>
                            <a:noFill/>
                          </a:ln>
                          <a:solidFill>
                            <a:srgbClr val="FFFFFF"/>
                          </a:solidFill>
                          <a:effectLst/>
                          <a:latin typeface="Coptic1" pitchFamily="2" charset="0"/>
                          <a:cs typeface="Arial" charset="0"/>
                        </a:rPr>
                        <a:t>cenau</a:t>
                      </a:r>
                      <a:r>
                        <a:rPr kumimoji="0" lang="en-US" sz="2800" b="0" i="0" u="none" strike="noStrike" cap="none" normalizeH="0" baseline="0" dirty="0">
                          <a:ln>
                            <a:noFill/>
                          </a:ln>
                          <a:solidFill>
                            <a:srgbClr val="FFFFFF"/>
                          </a:solidFill>
                          <a:effectLst/>
                          <a:latin typeface="Coptic1" pitchFamily="2" charset="0"/>
                          <a:cs typeface="Arial" charset="0"/>
                        </a:rPr>
                        <a:t> : </a:t>
                      </a:r>
                      <a:r>
                        <a:rPr kumimoji="0" lang="en-US" sz="2800" b="0" i="0" u="none" strike="noStrike" cap="none" normalizeH="0" baseline="0" dirty="0" err="1">
                          <a:ln>
                            <a:noFill/>
                          </a:ln>
                          <a:solidFill>
                            <a:srgbClr val="FFFFFF"/>
                          </a:solidFill>
                          <a:effectLst/>
                          <a:latin typeface="Coptic1" pitchFamily="2" charset="0"/>
                          <a:cs typeface="Arial" charset="0"/>
                        </a:rPr>
                        <a:t>nem</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netenmasj</a:t>
                      </a:r>
                      <a:r>
                        <a:rPr kumimoji="0" lang="en-US" sz="2800" b="0" i="0" u="none" strike="noStrike" cap="none" normalizeH="0" baseline="0" dirty="0">
                          <a:ln>
                            <a:noFill/>
                          </a:ln>
                          <a:solidFill>
                            <a:srgbClr val="FFFFFF"/>
                          </a:solidFill>
                          <a:effectLst/>
                          <a:latin typeface="Coptic1" pitchFamily="2" charset="0"/>
                          <a:cs typeface="Arial" charset="0"/>
                        </a:rPr>
                        <a:t> je </a:t>
                      </a:r>
                      <a:r>
                        <a:rPr kumimoji="0" lang="en-US" sz="2800" b="0" i="0" u="none" strike="noStrike" cap="none" normalizeH="0" baseline="0" dirty="0" err="1">
                          <a:ln>
                            <a:noFill/>
                          </a:ln>
                          <a:solidFill>
                            <a:srgbClr val="FFFFFF"/>
                          </a:solidFill>
                          <a:effectLst/>
                          <a:latin typeface="Coptic1" pitchFamily="2" charset="0"/>
                          <a:cs typeface="Arial" charset="0"/>
                        </a:rPr>
                        <a:t>cecwtem</a:t>
                      </a:r>
                      <a:r>
                        <a:rPr kumimoji="0" lang="en-US" sz="2800" b="0" i="0" u="none" strike="noStrike" cap="none" normalizeH="0" baseline="0" dirty="0">
                          <a:ln>
                            <a:noFill/>
                          </a:ln>
                          <a:solidFill>
                            <a:srgbClr val="FFFFFF"/>
                          </a:solidFill>
                          <a:effectLst/>
                          <a:latin typeface="Coptic1" pitchFamily="2" charset="0"/>
                          <a:cs typeface="Arial" charset="0"/>
                        </a:rPr>
                        <a:t> : </a:t>
                      </a:r>
                      <a:r>
                        <a:rPr kumimoji="0" lang="en-US" sz="2800" b="0" i="0" u="none" strike="noStrike" cap="none" normalizeH="0" baseline="0" dirty="0" err="1">
                          <a:ln>
                            <a:noFill/>
                          </a:ln>
                          <a:solidFill>
                            <a:srgbClr val="FFFFFF"/>
                          </a:solidFill>
                          <a:effectLst/>
                          <a:latin typeface="Coptic1" pitchFamily="2" charset="0"/>
                          <a:cs typeface="Arial" charset="0"/>
                        </a:rPr>
                        <a:t>maren</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erp~emp~sa</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n~cwtem</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ouoh</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e~i~ri</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n~nek</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euaggelion</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eyouab</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qen</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nitwbh</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n~te</a:t>
                      </a:r>
                      <a:r>
                        <a:rPr kumimoji="0" lang="en-US" sz="2800" b="0" i="0" u="none" strike="noStrike" cap="none" normalizeH="0" baseline="0" dirty="0">
                          <a:ln>
                            <a:noFill/>
                          </a:ln>
                          <a:solidFill>
                            <a:srgbClr val="FFFFFF"/>
                          </a:solidFill>
                          <a:effectLst/>
                          <a:latin typeface="Coptic1" pitchFamily="2" charset="0"/>
                          <a:cs typeface="Arial" charset="0"/>
                        </a:rPr>
                        <a:t> n/</a:t>
                      </a:r>
                      <a:r>
                        <a:rPr kumimoji="0" lang="en-US" sz="2800" b="0" i="0" u="none" strike="noStrike" cap="none" normalizeH="0" baseline="0" dirty="0" err="1">
                          <a:ln>
                            <a:noFill/>
                          </a:ln>
                          <a:solidFill>
                            <a:srgbClr val="FFFFFF"/>
                          </a:solidFill>
                          <a:effectLst/>
                          <a:latin typeface="Coptic1" pitchFamily="2" charset="0"/>
                          <a:cs typeface="Arial" charset="0"/>
                        </a:rPr>
                        <a:t>eyouab</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n~tak</a:t>
                      </a:r>
                      <a:r>
                        <a:rPr kumimoji="0" lang="en-US" sz="2800" b="0" i="0" u="none" strike="noStrike" cap="none" normalizeH="0" baseline="0" dirty="0">
                          <a:ln>
                            <a:noFill/>
                          </a:ln>
                          <a:solidFill>
                            <a:srgbClr val="FFFFFF"/>
                          </a:solidFill>
                          <a:effectLst/>
                          <a:latin typeface="Coptic1" pitchFamily="2" charset="0"/>
                          <a:cs typeface="Arial" charset="0"/>
                        </a:rPr>
                        <a:t>.</a:t>
                      </a: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fr-CA" sz="2500" b="0" i="0" u="none" strike="noStrike" cap="none" normalizeH="0" baseline="0" dirty="0">
                          <a:ln>
                            <a:noFill/>
                          </a:ln>
                          <a:solidFill>
                            <a:srgbClr val="FFFFFF"/>
                          </a:solidFill>
                          <a:effectLst/>
                          <a:latin typeface="Arial" charset="0"/>
                          <a:cs typeface="Arial" charset="0"/>
                        </a:rPr>
                        <a:t>Quant à vous, heureux sont vos yeux parce qu’ils voient; et</a:t>
                      </a:r>
                      <a:br>
                        <a:rPr kumimoji="0" lang="fr-CA" sz="2500" b="0" i="0" u="none" strike="noStrike" cap="none" normalizeH="0" baseline="0" dirty="0">
                          <a:ln>
                            <a:noFill/>
                          </a:ln>
                          <a:solidFill>
                            <a:srgbClr val="FFFFFF"/>
                          </a:solidFill>
                          <a:effectLst/>
                          <a:latin typeface="Arial" charset="0"/>
                          <a:cs typeface="Arial" charset="0"/>
                        </a:rPr>
                      </a:br>
                      <a:r>
                        <a:rPr kumimoji="0" lang="fr-CA" sz="2500" b="0" i="0" u="none" strike="noStrike" cap="none" normalizeH="0" baseline="0" dirty="0">
                          <a:ln>
                            <a:noFill/>
                          </a:ln>
                          <a:solidFill>
                            <a:srgbClr val="FFFFFF"/>
                          </a:solidFill>
                          <a:effectLst/>
                          <a:latin typeface="Arial" charset="0"/>
                          <a:cs typeface="Arial" charset="0"/>
                        </a:rPr>
                        <a:t>heureuses sont vos oreilles parce qu’elles entendent.” Rends nous dignes d’écouter et de pratiquer Tes Saints évangiles par les prières de Tes Saints.</a:t>
                      </a:r>
                      <a:r>
                        <a:rPr kumimoji="0" lang="en-US" sz="2500" b="0" i="0" u="none" strike="noStrike" cap="none" normalizeH="0" baseline="0" dirty="0">
                          <a:ln>
                            <a:noFill/>
                          </a:ln>
                          <a:solidFill>
                            <a:srgbClr val="FFFFFF"/>
                          </a:solidFill>
                          <a:effectLst/>
                          <a:latin typeface="Arial" charset="0"/>
                          <a:cs typeface="Arial" charset="0"/>
                        </a:rPr>
                        <a:t> </a:t>
                      </a: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000" b="0" i="0" u="none" strike="noStrike" cap="none" normalizeH="0" baseline="0" dirty="0">
                          <a:ln>
                            <a:noFill/>
                          </a:ln>
                          <a:solidFill>
                            <a:srgbClr val="FFFFFF"/>
                          </a:solidFill>
                          <a:effectLst/>
                          <a:latin typeface="Coptic1" pitchFamily="2" charset="0"/>
                          <a:cs typeface="Arial" charset="0"/>
                        </a:rPr>
                        <a:t> أما أنتم فطوبى لأعينكم لأنها تبصر </a:t>
                      </a:r>
                      <a:r>
                        <a:rPr kumimoji="0" lang="ar-EG" sz="3000" b="0" i="0" u="none" strike="noStrike" cap="none" normalizeH="0" baseline="0" dirty="0" err="1">
                          <a:ln>
                            <a:noFill/>
                          </a:ln>
                          <a:solidFill>
                            <a:srgbClr val="FFFFFF"/>
                          </a:solidFill>
                          <a:effectLst/>
                          <a:latin typeface="Coptic1" pitchFamily="2" charset="0"/>
                          <a:cs typeface="Arial" charset="0"/>
                        </a:rPr>
                        <a:t>ولاذانكم</a:t>
                      </a:r>
                      <a:r>
                        <a:rPr kumimoji="0" lang="ar-EG" sz="3000" b="0" i="0" u="none" strike="noStrike" cap="none" normalizeH="0" baseline="0" dirty="0">
                          <a:ln>
                            <a:noFill/>
                          </a:ln>
                          <a:solidFill>
                            <a:srgbClr val="FFFFFF"/>
                          </a:solidFill>
                          <a:effectLst/>
                          <a:latin typeface="Coptic1" pitchFamily="2" charset="0"/>
                          <a:cs typeface="Arial" charset="0"/>
                        </a:rPr>
                        <a:t> لأنها تسمع. فلنستحق أن نسمع ونعمل بأناجيلك المقدسة بطلبات </a:t>
                      </a:r>
                      <a:r>
                        <a:rPr kumimoji="0" lang="ar-EG" sz="3000" b="0" i="0" u="none" strike="noStrike" cap="none" normalizeH="0" baseline="0" dirty="0" err="1">
                          <a:ln>
                            <a:noFill/>
                          </a:ln>
                          <a:solidFill>
                            <a:srgbClr val="FFFFFF"/>
                          </a:solidFill>
                          <a:effectLst/>
                          <a:latin typeface="Coptic1" pitchFamily="2" charset="0"/>
                          <a:cs typeface="Arial" charset="0"/>
                        </a:rPr>
                        <a:t>قديسيك</a:t>
                      </a:r>
                      <a:r>
                        <a:rPr kumimoji="0" lang="ar-EG" sz="3000" b="0" i="0" u="none" strike="noStrike" cap="none" normalizeH="0" baseline="0" dirty="0">
                          <a:ln>
                            <a:noFill/>
                          </a:ln>
                          <a:solidFill>
                            <a:srgbClr val="FFFFFF"/>
                          </a:solidFill>
                          <a:effectLst/>
                          <a:latin typeface="Coptic1" pitchFamily="2" charset="0"/>
                          <a:cs typeface="Arial" charset="0"/>
                        </a:rPr>
                        <a:t>. </a:t>
                      </a:r>
                      <a:endParaRPr kumimoji="0" lang="en-US" sz="3000" b="0" i="0" u="none" strike="noStrike" cap="none" normalizeH="0" baseline="0" dirty="0">
                        <a:ln>
                          <a:noFill/>
                        </a:ln>
                        <a:solidFill>
                          <a:srgbClr val="FFFFFF"/>
                        </a:solidFill>
                        <a:effectLst/>
                        <a:latin typeface="Coptic1" pitchFamily="2" charset="0"/>
                        <a:cs typeface="Arial" charset="0"/>
                      </a:endParaRPr>
                    </a:p>
                  </a:txBody>
                  <a:tcPr marT="34290" marB="3429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10289300"/>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59362" name="Group 2"/>
          <p:cNvGraphicFramePr>
            <a:graphicFrameLocks noGrp="1"/>
          </p:cNvGraphicFramePr>
          <p:nvPr>
            <p:extLst>
              <p:ext uri="{D42A27DB-BD31-4B8C-83A1-F6EECF244321}">
                <p14:modId xmlns:p14="http://schemas.microsoft.com/office/powerpoint/2010/main" val="508462694"/>
              </p:ext>
            </p:extLst>
          </p:nvPr>
        </p:nvGraphicFramePr>
        <p:xfrm>
          <a:off x="0" y="201336"/>
          <a:ext cx="9143999" cy="3841995"/>
        </p:xfrm>
        <a:graphic>
          <a:graphicData uri="http://schemas.openxmlformats.org/drawingml/2006/table">
            <a:tbl>
              <a:tblPr/>
              <a:tblGrid>
                <a:gridCol w="3262009">
                  <a:extLst>
                    <a:ext uri="{9D8B030D-6E8A-4147-A177-3AD203B41FA5}">
                      <a16:colId xmlns:a16="http://schemas.microsoft.com/office/drawing/2014/main" val="20000"/>
                    </a:ext>
                  </a:extLst>
                </a:gridCol>
                <a:gridCol w="3416194">
                  <a:extLst>
                    <a:ext uri="{9D8B030D-6E8A-4147-A177-3AD203B41FA5}">
                      <a16:colId xmlns:a16="http://schemas.microsoft.com/office/drawing/2014/main" val="20001"/>
                    </a:ext>
                  </a:extLst>
                </a:gridCol>
                <a:gridCol w="2465796">
                  <a:extLst>
                    <a:ext uri="{9D8B030D-6E8A-4147-A177-3AD203B41FA5}">
                      <a16:colId xmlns:a16="http://schemas.microsoft.com/office/drawing/2014/main" val="20002"/>
                    </a:ext>
                  </a:extLst>
                </a:gridCol>
              </a:tblGrid>
              <a:tr h="375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400" b="0" i="0" u="sng" strike="noStrike" cap="none" normalizeH="0" baseline="0" dirty="0" err="1">
                          <a:ln>
                            <a:noFill/>
                          </a:ln>
                          <a:solidFill>
                            <a:srgbClr val="FF9900"/>
                          </a:solidFill>
                          <a:effectLst/>
                          <a:latin typeface="Coptic1" pitchFamily="2" charset="0"/>
                          <a:cs typeface="Arial" charset="0"/>
                        </a:rPr>
                        <a:t>Pidia~kwn</a:t>
                      </a:r>
                      <a:r>
                        <a:rPr kumimoji="0" lang="en-CA" sz="2400" b="0" i="0" u="sng" strike="noStrike" cap="none" normalizeH="0" baseline="0" dirty="0">
                          <a:ln>
                            <a:noFill/>
                          </a:ln>
                          <a:solidFill>
                            <a:srgbClr val="FF9900"/>
                          </a:solidFill>
                          <a:effectLst/>
                          <a:latin typeface="Coptic1" pitchFamily="2" charset="0"/>
                          <a:cs typeface="Arial" charset="0"/>
                        </a:rPr>
                        <a:t> :</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400" b="0" i="0" u="sng" strike="noStrike" cap="none" normalizeH="0" baseline="0" dirty="0">
                          <a:ln>
                            <a:noFill/>
                          </a:ln>
                          <a:solidFill>
                            <a:srgbClr val="FF9900"/>
                          </a:solidFill>
                          <a:effectLst/>
                          <a:latin typeface="Arial" charset="0"/>
                          <a:cs typeface="Arial" charset="0"/>
                        </a:rPr>
                        <a:t>Le diacre :</a:t>
                      </a:r>
                      <a:endParaRPr kumimoji="0" lang="en-US" sz="2400" b="0" i="0" u="sng" strike="noStrike" cap="none" normalizeH="0" baseline="0" dirty="0">
                        <a:ln>
                          <a:noFill/>
                        </a:ln>
                        <a:solidFill>
                          <a:srgbClr val="FF9900"/>
                        </a:solidFill>
                        <a:effectLst/>
                        <a:latin typeface="Arial"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400" b="0" i="0" u="sng" strike="noStrike" cap="none" normalizeH="0" baseline="0" dirty="0">
                          <a:ln>
                            <a:noFill/>
                          </a:ln>
                          <a:solidFill>
                            <a:srgbClr val="FF9900"/>
                          </a:solidFill>
                          <a:effectLst/>
                          <a:latin typeface="Arial" charset="0"/>
                          <a:cs typeface="Arial" charset="0"/>
                        </a:rPr>
                        <a:t>الشماس :</a:t>
                      </a:r>
                      <a:endParaRPr kumimoji="0" lang="en-US" sz="2400" b="0" i="0" u="sng" strike="noStrike" cap="none" normalizeH="0" baseline="0" dirty="0">
                        <a:ln>
                          <a:noFill/>
                        </a:ln>
                        <a:solidFill>
                          <a:srgbClr val="FF9900"/>
                        </a:solidFill>
                        <a:effectLst/>
                        <a:latin typeface="Arial"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955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a:ln>
                            <a:noFill/>
                          </a:ln>
                          <a:solidFill>
                            <a:srgbClr val="FFFFFF"/>
                          </a:solidFill>
                          <a:effectLst/>
                          <a:latin typeface="Coptic1" pitchFamily="2" charset="0"/>
                          <a:cs typeface="Arial" charset="0"/>
                        </a:rPr>
                        <a:t>P~roceuxacye</a:t>
                      </a:r>
                      <a:r>
                        <a:rPr kumimoji="0" lang="en-US" sz="3200" b="0" i="0" u="none" strike="noStrike" cap="none" normalizeH="0" baseline="0" dirty="0">
                          <a:ln>
                            <a:noFill/>
                          </a:ln>
                          <a:solidFill>
                            <a:srgbClr val="FFFFFF"/>
                          </a:solidFill>
                          <a:effectLst/>
                          <a:latin typeface="Coptic1" pitchFamily="2" charset="0"/>
                          <a:cs typeface="Arial" charset="0"/>
                        </a:rPr>
                        <a:t> </a:t>
                      </a:r>
                      <a:r>
                        <a:rPr kumimoji="0" lang="en-US" sz="3200" b="0" i="0" u="none" strike="noStrike" cap="none" normalizeH="0" baseline="0" dirty="0" err="1">
                          <a:ln>
                            <a:noFill/>
                          </a:ln>
                          <a:solidFill>
                            <a:srgbClr val="FFFFFF"/>
                          </a:solidFill>
                          <a:effectLst/>
                          <a:latin typeface="Coptic1" pitchFamily="2" charset="0"/>
                          <a:cs typeface="Arial" charset="0"/>
                        </a:rPr>
                        <a:t>u~per</a:t>
                      </a:r>
                      <a:r>
                        <a:rPr kumimoji="0" lang="en-US" sz="3200" b="0" i="0" u="none" strike="noStrike" cap="none" normalizeH="0" baseline="0" dirty="0">
                          <a:ln>
                            <a:noFill/>
                          </a:ln>
                          <a:solidFill>
                            <a:srgbClr val="FFFFFF"/>
                          </a:solidFill>
                          <a:effectLst/>
                          <a:latin typeface="Coptic1" pitchFamily="2" charset="0"/>
                          <a:cs typeface="Arial" charset="0"/>
                        </a:rPr>
                        <a:t> </a:t>
                      </a:r>
                      <a:r>
                        <a:rPr kumimoji="0" lang="en-US" sz="3200" b="0" i="0" u="none" strike="noStrike" cap="none" normalizeH="0" baseline="0" dirty="0" err="1">
                          <a:ln>
                            <a:noFill/>
                          </a:ln>
                          <a:solidFill>
                            <a:srgbClr val="FFFFFF"/>
                          </a:solidFill>
                          <a:effectLst/>
                          <a:latin typeface="Coptic1" pitchFamily="2" charset="0"/>
                          <a:cs typeface="Arial" charset="0"/>
                        </a:rPr>
                        <a:t>tou</a:t>
                      </a:r>
                      <a:r>
                        <a:rPr kumimoji="0" lang="en-US" sz="3200" b="0" i="0" u="none" strike="noStrike" cap="none" normalizeH="0" baseline="0" dirty="0">
                          <a:ln>
                            <a:noFill/>
                          </a:ln>
                          <a:solidFill>
                            <a:srgbClr val="FFFFFF"/>
                          </a:solidFill>
                          <a:effectLst/>
                          <a:latin typeface="Coptic1" pitchFamily="2" charset="0"/>
                          <a:cs typeface="Arial" charset="0"/>
                        </a:rPr>
                        <a:t> </a:t>
                      </a:r>
                      <a:r>
                        <a:rPr kumimoji="0" lang="en-US" sz="3200" b="0" i="0" u="none" strike="noStrike" cap="none" normalizeH="0" baseline="0" dirty="0" err="1">
                          <a:ln>
                            <a:noFill/>
                          </a:ln>
                          <a:solidFill>
                            <a:srgbClr val="FFFFFF"/>
                          </a:solidFill>
                          <a:effectLst/>
                          <a:latin typeface="Coptic1" pitchFamily="2" charset="0"/>
                          <a:cs typeface="Arial" charset="0"/>
                        </a:rPr>
                        <a:t>agiou</a:t>
                      </a:r>
                      <a:r>
                        <a:rPr kumimoji="0" lang="en-US" sz="3200" b="0" i="0" u="none" strike="noStrike" cap="none" normalizeH="0" baseline="0" dirty="0">
                          <a:ln>
                            <a:noFill/>
                          </a:ln>
                          <a:solidFill>
                            <a:srgbClr val="FFFFFF"/>
                          </a:solidFill>
                          <a:effectLst/>
                          <a:latin typeface="Coptic1" pitchFamily="2" charset="0"/>
                          <a:cs typeface="Arial" charset="0"/>
                        </a:rPr>
                        <a:t> </a:t>
                      </a:r>
                      <a:r>
                        <a:rPr kumimoji="0" lang="en-US" sz="3200" b="0" i="0" u="none" strike="noStrike" cap="none" normalizeH="0" baseline="0" dirty="0" err="1">
                          <a:ln>
                            <a:noFill/>
                          </a:ln>
                          <a:solidFill>
                            <a:srgbClr val="FFFFFF"/>
                          </a:solidFill>
                          <a:effectLst/>
                          <a:latin typeface="Coptic1" pitchFamily="2" charset="0"/>
                          <a:cs typeface="Arial" charset="0"/>
                        </a:rPr>
                        <a:t>euaggeliou</a:t>
                      </a:r>
                      <a:r>
                        <a:rPr kumimoji="0" lang="en-US" sz="3200" b="0" i="0" u="none" strike="noStrike" cap="none" normalizeH="0" baseline="0" dirty="0">
                          <a:ln>
                            <a:noFill/>
                          </a:ln>
                          <a:solidFill>
                            <a:srgbClr val="FFFFFF"/>
                          </a:solidFill>
                          <a:effectLst/>
                          <a:latin typeface="Coptic1" pitchFamily="2" charset="0"/>
                          <a:cs typeface="Arial" charset="0"/>
                        </a:rPr>
                        <a:t>.</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200" b="0" i="0" u="none" strike="noStrike" cap="none" normalizeH="0" baseline="0" dirty="0">
                          <a:ln>
                            <a:noFill/>
                          </a:ln>
                          <a:solidFill>
                            <a:srgbClr val="FFFFFF"/>
                          </a:solidFill>
                          <a:effectLst/>
                          <a:latin typeface="Arial" charset="0"/>
                          <a:cs typeface="Arial" charset="0"/>
                        </a:rPr>
                        <a:t>Priez</a:t>
                      </a:r>
                      <a:r>
                        <a:rPr kumimoji="0" lang="en-CA" sz="3200" b="0" i="0" u="none" strike="noStrike" cap="none" normalizeH="0" baseline="0" dirty="0">
                          <a:ln>
                            <a:noFill/>
                          </a:ln>
                          <a:solidFill>
                            <a:srgbClr val="FFFFFF"/>
                          </a:solidFill>
                          <a:effectLst/>
                          <a:latin typeface="Arial" charset="0"/>
                          <a:cs typeface="Arial" charset="0"/>
                        </a:rPr>
                        <a:t> pour le saint </a:t>
                      </a:r>
                      <a:r>
                        <a:rPr kumimoji="0" lang="en-US" sz="3200" b="0" i="0" u="none" strike="noStrike" cap="none" normalizeH="0" baseline="0" dirty="0" err="1">
                          <a:ln>
                            <a:noFill/>
                          </a:ln>
                          <a:solidFill>
                            <a:srgbClr val="FFFFFF"/>
                          </a:solidFill>
                          <a:effectLst/>
                          <a:latin typeface="Arial" charset="0"/>
                          <a:cs typeface="Arial" charset="0"/>
                        </a:rPr>
                        <a:t>Évangile</a:t>
                      </a:r>
                      <a:r>
                        <a:rPr kumimoji="0" lang="en-CA" sz="3200" b="0" i="0" u="none" strike="noStrike" cap="none" normalizeH="0" baseline="0" dirty="0">
                          <a:ln>
                            <a:noFill/>
                          </a:ln>
                          <a:solidFill>
                            <a:srgbClr val="FFFFFF"/>
                          </a:solidFill>
                          <a:effectLst/>
                          <a:latin typeface="Arial"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CA" sz="3200" b="0" i="0" u="none" strike="noStrike" cap="none" normalizeH="0" baseline="0" dirty="0">
                        <a:ln>
                          <a:noFill/>
                        </a:ln>
                        <a:solidFill>
                          <a:srgbClr val="FFFFFF"/>
                        </a:solidFill>
                        <a:effectLst/>
                        <a:latin typeface="Arial"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3200" b="0" i="0" u="none" strike="noStrike" cap="none" normalizeH="0" baseline="0" dirty="0">
                          <a:ln>
                            <a:noFill/>
                          </a:ln>
                          <a:solidFill>
                            <a:srgbClr val="FFFFFF"/>
                          </a:solidFill>
                          <a:effectLst/>
                          <a:latin typeface="Arial" charset="0"/>
                          <a:cs typeface="Arial" charset="0"/>
                        </a:rPr>
                        <a:t>صلوا من أجل </a:t>
                      </a:r>
                      <a:r>
                        <a:rPr kumimoji="0" lang="ar-EG" sz="3200" b="0" i="0" u="none" strike="noStrike" cap="none" normalizeH="0" baseline="0" dirty="0" err="1">
                          <a:ln>
                            <a:noFill/>
                          </a:ln>
                          <a:solidFill>
                            <a:srgbClr val="FFFFFF"/>
                          </a:solidFill>
                          <a:effectLst/>
                          <a:latin typeface="Arial" charset="0"/>
                          <a:cs typeface="Arial" charset="0"/>
                        </a:rPr>
                        <a:t>الأنجيل</a:t>
                      </a:r>
                      <a:r>
                        <a:rPr kumimoji="0" lang="ar-EG" sz="3200" b="0" i="0" u="none" strike="noStrike" cap="none" normalizeH="0" baseline="0" dirty="0">
                          <a:ln>
                            <a:noFill/>
                          </a:ln>
                          <a:solidFill>
                            <a:srgbClr val="FFFFFF"/>
                          </a:solidFill>
                          <a:effectLst/>
                          <a:latin typeface="Arial" charset="0"/>
                          <a:cs typeface="Arial" charset="0"/>
                        </a:rPr>
                        <a:t> المقدس.</a:t>
                      </a:r>
                      <a:endParaRPr kumimoji="0" lang="en-US" sz="3200" b="0" i="0" u="none" strike="noStrike" cap="none" normalizeH="0" baseline="0" dirty="0">
                        <a:ln>
                          <a:noFill/>
                        </a:ln>
                        <a:solidFill>
                          <a:srgbClr val="FFFFFF"/>
                        </a:solidFill>
                        <a:effectLst/>
                        <a:latin typeface="Arial"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67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400" b="0" i="0" u="sng" strike="noStrike" cap="none" normalizeH="0" baseline="0" dirty="0" err="1">
                          <a:ln>
                            <a:noFill/>
                          </a:ln>
                          <a:solidFill>
                            <a:srgbClr val="FF9900"/>
                          </a:solidFill>
                          <a:effectLst/>
                          <a:latin typeface="Coptic1" pitchFamily="2" charset="0"/>
                          <a:cs typeface="Arial" charset="0"/>
                        </a:rPr>
                        <a:t>Pilaoc</a:t>
                      </a:r>
                      <a:r>
                        <a:rPr kumimoji="0" lang="en-CA" sz="2400" b="0" i="0" u="sng" strike="noStrike" cap="none" normalizeH="0" baseline="0" dirty="0">
                          <a:ln>
                            <a:noFill/>
                          </a:ln>
                          <a:solidFill>
                            <a:srgbClr val="FF9900"/>
                          </a:solidFill>
                          <a:effectLst/>
                          <a:latin typeface="Coptic1" pitchFamily="2" charset="0"/>
                          <a:cs typeface="Arial" charset="0"/>
                        </a:rPr>
                        <a:t> :</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400" b="0" i="0" u="sng" strike="noStrike" cap="none" normalizeH="0" baseline="0" dirty="0">
                          <a:ln>
                            <a:noFill/>
                          </a:ln>
                          <a:solidFill>
                            <a:srgbClr val="FF9900"/>
                          </a:solidFill>
                          <a:effectLst/>
                          <a:latin typeface="Arial" charset="0"/>
                          <a:cs typeface="Arial" charset="0"/>
                        </a:rPr>
                        <a:t>Le peuple :</a:t>
                      </a:r>
                      <a:endParaRPr kumimoji="0" lang="en-US" sz="2400" b="0" i="0" u="sng" strike="noStrike" cap="none" normalizeH="0" baseline="0" dirty="0">
                        <a:ln>
                          <a:noFill/>
                        </a:ln>
                        <a:solidFill>
                          <a:srgbClr val="FF9900"/>
                        </a:solidFill>
                        <a:effectLst/>
                        <a:latin typeface="Arial"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400" b="0" i="0" u="sng" strike="noStrike" cap="none" normalizeH="0" baseline="0" dirty="0">
                          <a:ln>
                            <a:noFill/>
                          </a:ln>
                          <a:solidFill>
                            <a:srgbClr val="FF9900"/>
                          </a:solidFill>
                          <a:effectLst/>
                          <a:latin typeface="Arial" charset="0"/>
                          <a:cs typeface="Arial" charset="0"/>
                        </a:rPr>
                        <a:t>الشعب :</a:t>
                      </a:r>
                      <a:endParaRPr kumimoji="0" lang="en-US" sz="2400" b="0" i="0" u="sng" strike="noStrike" cap="none" normalizeH="0" baseline="0" dirty="0">
                        <a:ln>
                          <a:noFill/>
                        </a:ln>
                        <a:solidFill>
                          <a:srgbClr val="FF9900"/>
                        </a:solidFill>
                        <a:effectLst/>
                        <a:latin typeface="Arial"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777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a:ln>
                            <a:noFill/>
                          </a:ln>
                          <a:solidFill>
                            <a:srgbClr val="FFFFFF"/>
                          </a:solidFill>
                          <a:effectLst/>
                          <a:latin typeface="Coptic1" pitchFamily="2" charset="0"/>
                          <a:cs typeface="Arial" charset="0"/>
                        </a:rPr>
                        <a:t>Kurie</a:t>
                      </a:r>
                      <a:r>
                        <a:rPr kumimoji="0" lang="en-US" sz="3200" b="0" i="0" u="none" strike="noStrike" cap="none" normalizeH="0" baseline="0" dirty="0">
                          <a:ln>
                            <a:noFill/>
                          </a:ln>
                          <a:solidFill>
                            <a:srgbClr val="FFFFFF"/>
                          </a:solidFill>
                          <a:effectLst/>
                          <a:latin typeface="Coptic1" pitchFamily="2" charset="0"/>
                          <a:cs typeface="Arial" charset="0"/>
                        </a:rPr>
                        <a:t>~ </a:t>
                      </a:r>
                      <a:r>
                        <a:rPr kumimoji="0" lang="en-US" sz="3200" b="0" i="0" u="none" strike="noStrike" cap="none" normalizeH="0" baseline="0" dirty="0" err="1">
                          <a:ln>
                            <a:noFill/>
                          </a:ln>
                          <a:solidFill>
                            <a:srgbClr val="FFFFFF"/>
                          </a:solidFill>
                          <a:effectLst/>
                          <a:latin typeface="Coptic1" pitchFamily="2" charset="0"/>
                          <a:cs typeface="Arial" charset="0"/>
                        </a:rPr>
                        <a:t>e~le</a:t>
                      </a:r>
                      <a:r>
                        <a:rPr kumimoji="0" lang="en-US" sz="3200" b="0" i="0" u="none" strike="noStrike" cap="none" normalizeH="0" baseline="0" dirty="0">
                          <a:ln>
                            <a:noFill/>
                          </a:ln>
                          <a:solidFill>
                            <a:srgbClr val="FFFFFF"/>
                          </a:solidFill>
                          <a:effectLst/>
                          <a:latin typeface="Coptic1" pitchFamily="2" charset="0"/>
                          <a:cs typeface="Arial" charset="0"/>
                        </a:rPr>
                        <a:t>/~con.</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3200" b="0" i="0" u="none" strike="noStrike" cap="none" normalizeH="0" baseline="0" dirty="0">
                          <a:ln>
                            <a:noFill/>
                          </a:ln>
                          <a:solidFill>
                            <a:srgbClr val="FFFFFF"/>
                          </a:solidFill>
                          <a:effectLst/>
                          <a:latin typeface="Arial" charset="0"/>
                          <a:cs typeface="Arial" charset="0"/>
                        </a:rPr>
                        <a:t>Pitié Seigneur.</a:t>
                      </a:r>
                      <a:endParaRPr kumimoji="0" lang="en-US" sz="3200" b="0" i="0" u="none" strike="noStrike" cap="none" normalizeH="0" baseline="0" dirty="0">
                        <a:ln>
                          <a:noFill/>
                        </a:ln>
                        <a:solidFill>
                          <a:srgbClr val="FFFFFF"/>
                        </a:solidFill>
                        <a:effectLst/>
                        <a:latin typeface="Arial"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3200" b="0" i="0" u="none" strike="noStrike" cap="none" normalizeH="0" baseline="0" dirty="0">
                          <a:ln>
                            <a:noFill/>
                          </a:ln>
                          <a:solidFill>
                            <a:srgbClr val="FFFFFF"/>
                          </a:solidFill>
                          <a:effectLst/>
                          <a:latin typeface="Coptic1" pitchFamily="2" charset="0"/>
                          <a:cs typeface="Arial" charset="0"/>
                        </a:rPr>
                        <a:t>يا رب ارحم .</a:t>
                      </a:r>
                      <a:endParaRPr kumimoji="0" lang="en-US" sz="3200" b="0" i="0" u="none" strike="noStrike" cap="none" normalizeH="0" baseline="0" dirty="0">
                        <a:ln>
                          <a:noFill/>
                        </a:ln>
                        <a:solidFill>
                          <a:srgbClr val="FFFFFF"/>
                        </a:solidFill>
                        <a:effectLst/>
                        <a:latin typeface="Coptic1" pitchFamily="2"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52818017"/>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60386" name="Group 2"/>
          <p:cNvGraphicFramePr>
            <a:graphicFrameLocks noGrp="1"/>
          </p:cNvGraphicFramePr>
          <p:nvPr>
            <p:extLst>
              <p:ext uri="{D42A27DB-BD31-4B8C-83A1-F6EECF244321}">
                <p14:modId xmlns:p14="http://schemas.microsoft.com/office/powerpoint/2010/main" val="1705735724"/>
              </p:ext>
            </p:extLst>
          </p:nvPr>
        </p:nvGraphicFramePr>
        <p:xfrm>
          <a:off x="0" y="171450"/>
          <a:ext cx="9143999" cy="4465320"/>
        </p:xfrm>
        <a:graphic>
          <a:graphicData uri="http://schemas.openxmlformats.org/drawingml/2006/table">
            <a:tbl>
              <a:tblPr/>
              <a:tblGrid>
                <a:gridCol w="3184187">
                  <a:extLst>
                    <a:ext uri="{9D8B030D-6E8A-4147-A177-3AD203B41FA5}">
                      <a16:colId xmlns:a16="http://schemas.microsoft.com/office/drawing/2014/main" val="20000"/>
                    </a:ext>
                  </a:extLst>
                </a:gridCol>
                <a:gridCol w="3197158">
                  <a:extLst>
                    <a:ext uri="{9D8B030D-6E8A-4147-A177-3AD203B41FA5}">
                      <a16:colId xmlns:a16="http://schemas.microsoft.com/office/drawing/2014/main" val="20001"/>
                    </a:ext>
                  </a:extLst>
                </a:gridCol>
                <a:gridCol w="2762654">
                  <a:extLst>
                    <a:ext uri="{9D8B030D-6E8A-4147-A177-3AD203B41FA5}">
                      <a16:colId xmlns:a16="http://schemas.microsoft.com/office/drawing/2014/main" val="20002"/>
                    </a:ext>
                  </a:extLst>
                </a:gridCol>
              </a:tblGrid>
              <a:tr h="301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0" i="0" u="sng" strike="noStrike" cap="none" normalizeH="0" baseline="0" dirty="0" err="1">
                          <a:ln>
                            <a:noFill/>
                          </a:ln>
                          <a:solidFill>
                            <a:srgbClr val="FF9900"/>
                          </a:solidFill>
                          <a:effectLst/>
                          <a:latin typeface="Coptic1" pitchFamily="2" charset="0"/>
                          <a:cs typeface="Arial" charset="0"/>
                        </a:rPr>
                        <a:t>Piou</a:t>
                      </a:r>
                      <a:r>
                        <a:rPr kumimoji="0" lang="en-CA" sz="2000" b="0" i="0" u="sng" strike="noStrike" cap="none" normalizeH="0" baseline="0" dirty="0">
                          <a:ln>
                            <a:noFill/>
                          </a:ln>
                          <a:solidFill>
                            <a:srgbClr val="FF9900"/>
                          </a:solidFill>
                          <a:effectLst/>
                          <a:latin typeface="Coptic1" pitchFamily="2" charset="0"/>
                          <a:cs typeface="Arial" charset="0"/>
                        </a:rPr>
                        <a:t>/b :</a:t>
                      </a: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Arial" charset="0"/>
                          <a:cs typeface="Arial" charset="0"/>
                        </a:rPr>
                        <a:t>Le prêtre :</a:t>
                      </a:r>
                      <a:endParaRPr kumimoji="0" lang="en-US" sz="2000" b="0" i="0" u="none" strike="noStrike" cap="none" normalizeH="0" baseline="0" dirty="0">
                        <a:ln>
                          <a:noFill/>
                        </a:ln>
                        <a:solidFill>
                          <a:schemeClr val="tx1"/>
                        </a:solidFill>
                        <a:effectLst/>
                        <a:latin typeface="Arial" charset="0"/>
                        <a:cs typeface="Arial" charset="0"/>
                      </a:endParaRP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000" b="0" i="0" u="sng" strike="noStrike" cap="none" normalizeH="0" baseline="0" dirty="0">
                          <a:ln>
                            <a:noFill/>
                          </a:ln>
                          <a:solidFill>
                            <a:srgbClr val="FF9900"/>
                          </a:solidFill>
                          <a:effectLst/>
                          <a:latin typeface="Arial" charset="0"/>
                          <a:cs typeface="Arial" charset="0"/>
                        </a:rPr>
                        <a:t>الكاهن :</a:t>
                      </a:r>
                      <a:endParaRPr kumimoji="0" lang="en-US" sz="2000" b="0" i="0" u="none" strike="noStrike" cap="none" normalizeH="0" baseline="0" dirty="0">
                        <a:ln>
                          <a:noFill/>
                        </a:ln>
                        <a:solidFill>
                          <a:schemeClr val="tx1"/>
                        </a:solidFill>
                        <a:effectLst/>
                        <a:latin typeface="Arial" charset="0"/>
                        <a:cs typeface="Arial" charset="0"/>
                      </a:endParaRPr>
                    </a:p>
                  </a:txBody>
                  <a:tcPr marT="34290" marB="3429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409194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rgbClr val="FFFFFF"/>
                          </a:solidFill>
                          <a:effectLst/>
                          <a:latin typeface="Coptic1" pitchFamily="2" charset="0"/>
                          <a:cs typeface="Arial" charset="0"/>
                        </a:rPr>
                        <a:t>A~riv~meui</a:t>
                      </a:r>
                      <a:r>
                        <a:rPr kumimoji="0" lang="en-US" sz="2800" b="0" i="0" u="none" strike="noStrike" cap="none" normalizeH="0" baseline="0" dirty="0">
                          <a:ln>
                            <a:noFill/>
                          </a:ln>
                          <a:solidFill>
                            <a:srgbClr val="FFFFFF"/>
                          </a:solidFill>
                          <a:effectLst/>
                          <a:latin typeface="Coptic1" pitchFamily="2" charset="0"/>
                          <a:cs typeface="Arial" charset="0"/>
                        </a:rPr>
                        <a:t>~ de on </a:t>
                      </a:r>
                      <a:r>
                        <a:rPr kumimoji="0" lang="en-US" sz="2800" b="0" i="0" u="none" strike="noStrike" cap="none" normalizeH="0" baseline="0" dirty="0" err="1">
                          <a:ln>
                            <a:noFill/>
                          </a:ln>
                          <a:solidFill>
                            <a:srgbClr val="FFFFFF"/>
                          </a:solidFill>
                          <a:effectLst/>
                          <a:latin typeface="Coptic1" pitchFamily="2" charset="0"/>
                          <a:cs typeface="Arial" charset="0"/>
                        </a:rPr>
                        <a:t>penn</a:t>
                      </a:r>
                      <a:r>
                        <a:rPr kumimoji="0" lang="en-US" sz="2800" b="0" i="0" u="none" strike="noStrike" cap="none" normalizeH="0" baseline="0" dirty="0">
                          <a:ln>
                            <a:noFill/>
                          </a:ln>
                          <a:solidFill>
                            <a:srgbClr val="FFFFFF"/>
                          </a:solidFill>
                          <a:effectLst/>
                          <a:latin typeface="Coptic1" pitchFamily="2" charset="0"/>
                          <a:cs typeface="Arial" charset="0"/>
                        </a:rPr>
                        <a:t>/b </a:t>
                      </a:r>
                      <a:r>
                        <a:rPr kumimoji="0" lang="en-US" sz="2800" b="0" i="0" u="none" strike="noStrike" cap="none" normalizeH="0" baseline="0" dirty="0" err="1">
                          <a:ln>
                            <a:noFill/>
                          </a:ln>
                          <a:solidFill>
                            <a:srgbClr val="FFFFFF"/>
                          </a:solidFill>
                          <a:effectLst/>
                          <a:latin typeface="Coptic1" pitchFamily="2" charset="0"/>
                          <a:cs typeface="Arial" charset="0"/>
                        </a:rPr>
                        <a:t>n~ouon</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niben</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etauhonhen</a:t>
                      </a:r>
                      <a:r>
                        <a:rPr kumimoji="0" lang="en-US" sz="2800" b="0" i="0" u="none" strike="noStrike" cap="none" normalizeH="0" baseline="0" dirty="0">
                          <a:ln>
                            <a:noFill/>
                          </a:ln>
                          <a:solidFill>
                            <a:srgbClr val="FFFFFF"/>
                          </a:solidFill>
                          <a:effectLst/>
                          <a:latin typeface="Coptic1" pitchFamily="2" charset="0"/>
                          <a:cs typeface="Arial" charset="0"/>
                        </a:rPr>
                        <a:t> nan </a:t>
                      </a:r>
                      <a:r>
                        <a:rPr kumimoji="0" lang="en-US" sz="2800" b="0" i="0" u="none" strike="noStrike" cap="none" normalizeH="0" baseline="0" dirty="0" err="1">
                          <a:ln>
                            <a:noFill/>
                          </a:ln>
                          <a:solidFill>
                            <a:srgbClr val="FFFFFF"/>
                          </a:solidFill>
                          <a:effectLst/>
                          <a:latin typeface="Coptic1" pitchFamily="2" charset="0"/>
                          <a:cs typeface="Arial" charset="0"/>
                        </a:rPr>
                        <a:t>e~erpoumeui</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qen</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nen</a:t>
                      </a:r>
                      <a:r>
                        <a:rPr kumimoji="0" lang="en-US" sz="2800" b="0" i="0" u="none" strike="noStrike" cap="none" normalizeH="0" baseline="0" dirty="0">
                          <a:ln>
                            <a:noFill/>
                          </a:ln>
                          <a:solidFill>
                            <a:srgbClr val="FFFFFF"/>
                          </a:solidFill>
                          <a:effectLst/>
                          <a:latin typeface="Coptic1" pitchFamily="2" charset="0"/>
                          <a:cs typeface="Arial" charset="0"/>
                        </a:rPr>
                        <a:t>]ho </a:t>
                      </a:r>
                      <a:r>
                        <a:rPr kumimoji="0" lang="en-US" sz="2800" b="0" i="0" u="none" strike="noStrike" cap="none" normalizeH="0" baseline="0" dirty="0" err="1">
                          <a:ln>
                            <a:noFill/>
                          </a:ln>
                          <a:solidFill>
                            <a:srgbClr val="FFFFFF"/>
                          </a:solidFill>
                          <a:effectLst/>
                          <a:latin typeface="Coptic1" pitchFamily="2" charset="0"/>
                          <a:cs typeface="Arial" charset="0"/>
                        </a:rPr>
                        <a:t>nem</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nentwbh</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e~teni~ri</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m~mwou</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e~p~swi</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harok</a:t>
                      </a:r>
                      <a:r>
                        <a:rPr kumimoji="0" lang="en-US" sz="2800" b="0" i="0" u="none" strike="noStrike" cap="none" normalizeH="0" baseline="0" dirty="0">
                          <a:ln>
                            <a:noFill/>
                          </a:ln>
                          <a:solidFill>
                            <a:srgbClr val="FFFFFF"/>
                          </a:solidFill>
                          <a:effectLst/>
                          <a:latin typeface="Coptic1" pitchFamily="2" charset="0"/>
                          <a:cs typeface="Arial" charset="0"/>
                        </a:rPr>
                        <a:t> P~{</a:t>
                      </a:r>
                      <a:r>
                        <a:rPr kumimoji="0" lang="en-US" sz="2800" b="0" i="0" u="none" strike="noStrike" cap="none" normalizeH="0" baseline="0" dirty="0" err="1">
                          <a:ln>
                            <a:noFill/>
                          </a:ln>
                          <a:solidFill>
                            <a:srgbClr val="FFFFFF"/>
                          </a:solidFill>
                          <a:effectLst/>
                          <a:latin typeface="Coptic1" pitchFamily="2" charset="0"/>
                          <a:cs typeface="Arial" charset="0"/>
                        </a:rPr>
                        <a:t>oic</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PenNou</a:t>
                      </a:r>
                      <a:r>
                        <a:rPr kumimoji="0" lang="en-US" sz="2800" b="0" i="0" u="none" strike="noStrike" cap="none" normalizeH="0" baseline="0" dirty="0">
                          <a:ln>
                            <a:noFill/>
                          </a:ln>
                          <a:solidFill>
                            <a:srgbClr val="FFFFFF"/>
                          </a:solidFill>
                          <a:effectLst/>
                          <a:latin typeface="Coptic1" pitchFamily="2" charset="0"/>
                          <a:cs typeface="Arial" charset="0"/>
                        </a:rPr>
                        <a:t>].</a:t>
                      </a: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600" b="0" i="0" u="none" strike="noStrike" cap="none" normalizeH="0" baseline="0" dirty="0">
                          <a:ln>
                            <a:noFill/>
                          </a:ln>
                          <a:solidFill>
                            <a:srgbClr val="FFFFFF"/>
                          </a:solidFill>
                          <a:effectLst/>
                          <a:latin typeface="Arial" charset="0"/>
                          <a:cs typeface="Arial" charset="0"/>
                        </a:rPr>
                        <a:t>Souviens-Toi Seigneur, de tous ceux qui nous ont demandé de se souvenir d’eux dans nos supplications et nos prières que nous T’adressons Ô Dieu notre Seigneur.</a:t>
                      </a: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altLang="zh-CN" sz="3200" b="0" i="0" u="none" strike="noStrike" cap="none" normalizeH="0" baseline="0" dirty="0">
                          <a:ln>
                            <a:noFill/>
                          </a:ln>
                          <a:solidFill>
                            <a:srgbClr val="FFFFFF"/>
                          </a:solidFill>
                          <a:effectLst/>
                          <a:latin typeface="Arial" charset="0"/>
                          <a:cs typeface="Arial" charset="0"/>
                        </a:rPr>
                        <a:t>اذكر ايضا يا سيدنا كل الذين أوصونا أن نذكرهم في تضرعاتنا وطلباتنا التي نرفعها اليك ايها الرب الهنا</a:t>
                      </a:r>
                      <a:r>
                        <a:rPr kumimoji="0" lang="fr-FR" altLang="zh-CN" sz="3200" b="0" i="0" u="none" strike="noStrike" cap="none" normalizeH="0" baseline="0" dirty="0">
                          <a:ln>
                            <a:noFill/>
                          </a:ln>
                          <a:solidFill>
                            <a:srgbClr val="FFFFFF"/>
                          </a:solidFill>
                          <a:effectLst/>
                          <a:latin typeface="Arial" charset="0"/>
                          <a:cs typeface="Arial" charset="0"/>
                        </a:rPr>
                        <a:t>.</a:t>
                      </a:r>
                      <a:endParaRPr kumimoji="0" lang="en-US" sz="32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52299668"/>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61429" name="Group 21"/>
          <p:cNvGraphicFramePr>
            <a:graphicFrameLocks noGrp="1"/>
          </p:cNvGraphicFramePr>
          <p:nvPr>
            <p:extLst>
              <p:ext uri="{D42A27DB-BD31-4B8C-83A1-F6EECF244321}">
                <p14:modId xmlns:p14="http://schemas.microsoft.com/office/powerpoint/2010/main" val="3901261895"/>
              </p:ext>
            </p:extLst>
          </p:nvPr>
        </p:nvGraphicFramePr>
        <p:xfrm>
          <a:off x="0" y="0"/>
          <a:ext cx="9144000" cy="5219700"/>
        </p:xfrm>
        <a:graphic>
          <a:graphicData uri="http://schemas.openxmlformats.org/drawingml/2006/table">
            <a:tbl>
              <a:tblPr/>
              <a:tblGrid>
                <a:gridCol w="3262009">
                  <a:extLst>
                    <a:ext uri="{9D8B030D-6E8A-4147-A177-3AD203B41FA5}">
                      <a16:colId xmlns:a16="http://schemas.microsoft.com/office/drawing/2014/main" val="20000"/>
                    </a:ext>
                  </a:extLst>
                </a:gridCol>
                <a:gridCol w="3164731">
                  <a:extLst>
                    <a:ext uri="{9D8B030D-6E8A-4147-A177-3AD203B41FA5}">
                      <a16:colId xmlns:a16="http://schemas.microsoft.com/office/drawing/2014/main" val="20001"/>
                    </a:ext>
                  </a:extLst>
                </a:gridCol>
                <a:gridCol w="2717260">
                  <a:extLst>
                    <a:ext uri="{9D8B030D-6E8A-4147-A177-3AD203B41FA5}">
                      <a16:colId xmlns:a16="http://schemas.microsoft.com/office/drawing/2014/main" val="20002"/>
                    </a:ext>
                  </a:extLst>
                </a:gridCol>
              </a:tblGrid>
              <a:tr h="42291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dirty="0">
                          <a:ln>
                            <a:noFill/>
                          </a:ln>
                          <a:solidFill>
                            <a:srgbClr val="FFFFFF"/>
                          </a:solidFill>
                          <a:effectLst/>
                          <a:latin typeface="Coptic1" pitchFamily="2" charset="0"/>
                          <a:cs typeface="Arial" charset="0"/>
                        </a:rPr>
                        <a:t>N/ </a:t>
                      </a:r>
                      <a:r>
                        <a:rPr kumimoji="0" lang="en-US" sz="2600" b="0" i="0" u="none" strike="noStrike" cap="none" normalizeH="0" baseline="0" dirty="0" err="1">
                          <a:ln>
                            <a:noFill/>
                          </a:ln>
                          <a:solidFill>
                            <a:srgbClr val="FFFFFF"/>
                          </a:solidFill>
                          <a:effectLst/>
                          <a:latin typeface="Coptic1" pitchFamily="2" charset="0"/>
                          <a:cs typeface="Arial" charset="0"/>
                        </a:rPr>
                        <a:t>etauersorp</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n~enkot</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mam~ton</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nwou</a:t>
                      </a:r>
                      <a:r>
                        <a:rPr kumimoji="0" lang="en-US" sz="2600" b="0" i="0" u="none" strike="noStrike" cap="none" normalizeH="0" baseline="0" dirty="0">
                          <a:ln>
                            <a:noFill/>
                          </a:ln>
                          <a:solidFill>
                            <a:srgbClr val="FFFFFF"/>
                          </a:solidFill>
                          <a:effectLst/>
                          <a:latin typeface="Coptic1" pitchFamily="2" charset="0"/>
                          <a:cs typeface="Arial" charset="0"/>
                        </a:rPr>
                        <a:t> : n/</a:t>
                      </a:r>
                      <a:r>
                        <a:rPr kumimoji="0" lang="en-US" sz="2600" b="0" i="0" u="none" strike="noStrike" cap="none" normalizeH="0" baseline="0" dirty="0" err="1">
                          <a:ln>
                            <a:noFill/>
                          </a:ln>
                          <a:solidFill>
                            <a:srgbClr val="FFFFFF"/>
                          </a:solidFill>
                          <a:effectLst/>
                          <a:latin typeface="Coptic1" pitchFamily="2" charset="0"/>
                          <a:cs typeface="Arial" charset="0"/>
                        </a:rPr>
                        <a:t>etswni</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matal</a:t>
                      </a:r>
                      <a:r>
                        <a:rPr kumimoji="0" lang="en-US" sz="2600" b="0" i="0" u="none" strike="noStrike" cap="none" normalizeH="0" baseline="0" dirty="0">
                          <a:ln>
                            <a:noFill/>
                          </a:ln>
                          <a:solidFill>
                            <a:srgbClr val="FFFFFF"/>
                          </a:solidFill>
                          <a:effectLst/>
                          <a:latin typeface="Coptic1" pitchFamily="2" charset="0"/>
                          <a:cs typeface="Arial" charset="0"/>
                        </a:rPr>
                        <a:t>[</a:t>
                      </a:r>
                      <a:r>
                        <a:rPr kumimoji="0" lang="en-US" sz="2600" b="0" i="0" u="none" strike="noStrike" cap="none" normalizeH="0" baseline="0" dirty="0" err="1">
                          <a:ln>
                            <a:noFill/>
                          </a:ln>
                          <a:solidFill>
                            <a:srgbClr val="FFFFFF"/>
                          </a:solidFill>
                          <a:effectLst/>
                          <a:latin typeface="Coptic1" pitchFamily="2" charset="0"/>
                          <a:cs typeface="Arial" charset="0"/>
                        </a:rPr>
                        <a:t>wou</a:t>
                      </a:r>
                      <a:r>
                        <a:rPr kumimoji="0" lang="en-US" sz="2600" b="0" i="0" u="none" strike="noStrike" cap="none" normalizeH="0" baseline="0" dirty="0">
                          <a:ln>
                            <a:noFill/>
                          </a:ln>
                          <a:solidFill>
                            <a:srgbClr val="FFFFFF"/>
                          </a:solidFill>
                          <a:effectLst/>
                          <a:latin typeface="Coptic1" pitchFamily="2" charset="0"/>
                          <a:cs typeface="Arial" charset="0"/>
                        </a:rPr>
                        <a:t>. Je </a:t>
                      </a:r>
                      <a:r>
                        <a:rPr kumimoji="0" lang="en-US" sz="2600" b="0" i="0" u="none" strike="noStrike" cap="none" normalizeH="0" baseline="0" dirty="0" err="1">
                          <a:ln>
                            <a:noFill/>
                          </a:ln>
                          <a:solidFill>
                            <a:srgbClr val="FFFFFF"/>
                          </a:solidFill>
                          <a:effectLst/>
                          <a:latin typeface="Coptic1" pitchFamily="2" charset="0"/>
                          <a:cs typeface="Arial" charset="0"/>
                        </a:rPr>
                        <a:t>n~yok</a:t>
                      </a:r>
                      <a:r>
                        <a:rPr kumimoji="0" lang="en-US" sz="2600" b="0" i="0" u="none" strike="noStrike" cap="none" normalizeH="0" baseline="0" dirty="0">
                          <a:ln>
                            <a:noFill/>
                          </a:ln>
                          <a:solidFill>
                            <a:srgbClr val="FFFFFF"/>
                          </a:solidFill>
                          <a:effectLst/>
                          <a:latin typeface="Coptic1" pitchFamily="2" charset="0"/>
                          <a:cs typeface="Arial" charset="0"/>
                        </a:rPr>
                        <a:t> gar pe </a:t>
                      </a:r>
                      <a:r>
                        <a:rPr kumimoji="0" lang="en-US" sz="2600" b="0" i="0" u="none" strike="noStrike" cap="none" normalizeH="0" baseline="0" dirty="0" err="1">
                          <a:ln>
                            <a:noFill/>
                          </a:ln>
                          <a:solidFill>
                            <a:srgbClr val="FFFFFF"/>
                          </a:solidFill>
                          <a:effectLst/>
                          <a:latin typeface="Coptic1" pitchFamily="2" charset="0"/>
                          <a:cs typeface="Arial" charset="0"/>
                        </a:rPr>
                        <a:t>penwnq</a:t>
                      </a:r>
                      <a:r>
                        <a:rPr kumimoji="0" lang="en-US" sz="2600" b="0" i="0" u="none" strike="noStrike" cap="none" normalizeH="0" baseline="0" dirty="0">
                          <a:ln>
                            <a:noFill/>
                          </a:ln>
                          <a:solidFill>
                            <a:srgbClr val="FFFFFF"/>
                          </a:solidFill>
                          <a:effectLst/>
                          <a:latin typeface="Coptic1" pitchFamily="2" charset="0"/>
                          <a:cs typeface="Arial" charset="0"/>
                        </a:rPr>
                        <a:t> t/</a:t>
                      </a:r>
                      <a:r>
                        <a:rPr kumimoji="0" lang="en-US" sz="2600" b="0" i="0" u="none" strike="noStrike" cap="none" normalizeH="0" baseline="0" dirty="0" err="1">
                          <a:ln>
                            <a:noFill/>
                          </a:ln>
                          <a:solidFill>
                            <a:srgbClr val="FFFFFF"/>
                          </a:solidFill>
                          <a:effectLst/>
                          <a:latin typeface="Coptic1" pitchFamily="2" charset="0"/>
                          <a:cs typeface="Arial" charset="0"/>
                        </a:rPr>
                        <a:t>rou</a:t>
                      </a:r>
                      <a:r>
                        <a:rPr kumimoji="0" lang="en-US" sz="2600" b="0" i="0" u="none" strike="noStrike" cap="none" normalizeH="0" baseline="0" dirty="0">
                          <a:ln>
                            <a:noFill/>
                          </a:ln>
                          <a:solidFill>
                            <a:srgbClr val="FFFFFF"/>
                          </a:solidFill>
                          <a:effectLst/>
                          <a:latin typeface="Coptic1" pitchFamily="2" charset="0"/>
                          <a:cs typeface="Arial" charset="0"/>
                        </a:rPr>
                        <a:t> : </a:t>
                      </a:r>
                      <a:r>
                        <a:rPr kumimoji="0" lang="en-US" sz="2600" b="0" i="0" u="none" strike="noStrike" cap="none" normalizeH="0" baseline="0" dirty="0" err="1">
                          <a:ln>
                            <a:noFill/>
                          </a:ln>
                          <a:solidFill>
                            <a:srgbClr val="FFFFFF"/>
                          </a:solidFill>
                          <a:effectLst/>
                          <a:latin typeface="Coptic1" pitchFamily="2" charset="0"/>
                          <a:cs typeface="Arial" charset="0"/>
                        </a:rPr>
                        <a:t>nem</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penoujai</a:t>
                      </a:r>
                      <a:r>
                        <a:rPr kumimoji="0" lang="en-US" sz="2600" b="0" i="0" u="none" strike="noStrike" cap="none" normalizeH="0" baseline="0" dirty="0">
                          <a:ln>
                            <a:noFill/>
                          </a:ln>
                          <a:solidFill>
                            <a:srgbClr val="FFFFFF"/>
                          </a:solidFill>
                          <a:effectLst/>
                          <a:latin typeface="Coptic1" pitchFamily="2" charset="0"/>
                          <a:cs typeface="Arial" charset="0"/>
                        </a:rPr>
                        <a:t> t/</a:t>
                      </a:r>
                      <a:r>
                        <a:rPr kumimoji="0" lang="en-US" sz="2600" b="0" i="0" u="none" strike="noStrike" cap="none" normalizeH="0" baseline="0" dirty="0" err="1">
                          <a:ln>
                            <a:noFill/>
                          </a:ln>
                          <a:solidFill>
                            <a:srgbClr val="FFFFFF"/>
                          </a:solidFill>
                          <a:effectLst/>
                          <a:latin typeface="Coptic1" pitchFamily="2" charset="0"/>
                          <a:cs typeface="Arial" charset="0"/>
                        </a:rPr>
                        <a:t>rou</a:t>
                      </a:r>
                      <a:r>
                        <a:rPr kumimoji="0" lang="en-US" sz="2600" b="0" i="0" u="none" strike="noStrike" cap="none" normalizeH="0" baseline="0" dirty="0">
                          <a:ln>
                            <a:noFill/>
                          </a:ln>
                          <a:solidFill>
                            <a:srgbClr val="FFFFFF"/>
                          </a:solidFill>
                          <a:effectLst/>
                          <a:latin typeface="Coptic1" pitchFamily="2" charset="0"/>
                          <a:cs typeface="Arial" charset="0"/>
                        </a:rPr>
                        <a:t> : </a:t>
                      </a:r>
                      <a:r>
                        <a:rPr kumimoji="0" lang="en-US" sz="2600" b="0" i="0" u="none" strike="noStrike" cap="none" normalizeH="0" baseline="0" dirty="0" err="1">
                          <a:ln>
                            <a:noFill/>
                          </a:ln>
                          <a:solidFill>
                            <a:srgbClr val="FFFFFF"/>
                          </a:solidFill>
                          <a:effectLst/>
                          <a:latin typeface="Coptic1" pitchFamily="2" charset="0"/>
                          <a:cs typeface="Arial" charset="0"/>
                        </a:rPr>
                        <a:t>nem</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tenhelpic</a:t>
                      </a:r>
                      <a:r>
                        <a:rPr kumimoji="0" lang="en-US" sz="2600" b="0" i="0" u="none" strike="noStrike" cap="none" normalizeH="0" baseline="0" dirty="0">
                          <a:ln>
                            <a:noFill/>
                          </a:ln>
                          <a:solidFill>
                            <a:srgbClr val="FFFFFF"/>
                          </a:solidFill>
                          <a:effectLst/>
                          <a:latin typeface="Coptic1" pitchFamily="2" charset="0"/>
                          <a:cs typeface="Arial" charset="0"/>
                        </a:rPr>
                        <a:t> t/</a:t>
                      </a:r>
                      <a:r>
                        <a:rPr kumimoji="0" lang="en-US" sz="2600" b="0" i="0" u="none" strike="noStrike" cap="none" normalizeH="0" baseline="0" dirty="0" err="1">
                          <a:ln>
                            <a:noFill/>
                          </a:ln>
                          <a:solidFill>
                            <a:srgbClr val="FFFFFF"/>
                          </a:solidFill>
                          <a:effectLst/>
                          <a:latin typeface="Coptic1" pitchFamily="2" charset="0"/>
                          <a:cs typeface="Arial" charset="0"/>
                        </a:rPr>
                        <a:t>rou</a:t>
                      </a:r>
                      <a:r>
                        <a:rPr kumimoji="0" lang="en-US" sz="2600" b="0" i="0" u="none" strike="noStrike" cap="none" normalizeH="0" baseline="0" dirty="0">
                          <a:ln>
                            <a:noFill/>
                          </a:ln>
                          <a:solidFill>
                            <a:srgbClr val="FFFFFF"/>
                          </a:solidFill>
                          <a:effectLst/>
                          <a:latin typeface="Coptic1" pitchFamily="2" charset="0"/>
                          <a:cs typeface="Arial" charset="0"/>
                        </a:rPr>
                        <a:t> : </a:t>
                      </a:r>
                      <a:r>
                        <a:rPr kumimoji="0" lang="en-US" sz="2600" b="0" i="0" u="none" strike="noStrike" cap="none" normalizeH="0" baseline="0" dirty="0" err="1">
                          <a:ln>
                            <a:noFill/>
                          </a:ln>
                          <a:solidFill>
                            <a:srgbClr val="FFFFFF"/>
                          </a:solidFill>
                          <a:effectLst/>
                          <a:latin typeface="Coptic1" pitchFamily="2" charset="0"/>
                          <a:cs typeface="Arial" charset="0"/>
                        </a:rPr>
                        <a:t>nem</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err="1">
                          <a:ln>
                            <a:noFill/>
                          </a:ln>
                          <a:solidFill>
                            <a:srgbClr val="FFFFFF"/>
                          </a:solidFill>
                          <a:effectLst/>
                          <a:latin typeface="Coptic1" pitchFamily="2" charset="0"/>
                          <a:cs typeface="Arial" charset="0"/>
                        </a:rPr>
                        <a:t>pental</a:t>
                      </a:r>
                      <a:r>
                        <a:rPr kumimoji="0" lang="en-US" sz="2600" b="0" i="0" u="none" strike="noStrike" cap="none" normalizeH="0" baseline="0">
                          <a:ln>
                            <a:noFill/>
                          </a:ln>
                          <a:solidFill>
                            <a:srgbClr val="FFFFFF"/>
                          </a:solidFill>
                          <a:effectLst/>
                          <a:latin typeface="Coptic1" pitchFamily="2" charset="0"/>
                          <a:cs typeface="Arial" charset="0"/>
                        </a:rPr>
                        <a:t>[o </a:t>
                      </a:r>
                      <a:r>
                        <a:rPr kumimoji="0" lang="en-US" sz="2600" b="0" i="0" u="none" strike="noStrike" cap="none" normalizeH="0" baseline="0" dirty="0">
                          <a:ln>
                            <a:noFill/>
                          </a:ln>
                          <a:solidFill>
                            <a:srgbClr val="FFFFFF"/>
                          </a:solidFill>
                          <a:effectLst/>
                          <a:latin typeface="Coptic1" pitchFamily="2" charset="0"/>
                          <a:cs typeface="Arial" charset="0"/>
                        </a:rPr>
                        <a:t>t/</a:t>
                      </a:r>
                      <a:r>
                        <a:rPr kumimoji="0" lang="en-US" sz="2600" b="0" i="0" u="none" strike="noStrike" cap="none" normalizeH="0" baseline="0" dirty="0" err="1">
                          <a:ln>
                            <a:noFill/>
                          </a:ln>
                          <a:solidFill>
                            <a:srgbClr val="FFFFFF"/>
                          </a:solidFill>
                          <a:effectLst/>
                          <a:latin typeface="Coptic1" pitchFamily="2" charset="0"/>
                          <a:cs typeface="Arial" charset="0"/>
                        </a:rPr>
                        <a:t>rou</a:t>
                      </a:r>
                      <a:r>
                        <a:rPr kumimoji="0" lang="en-US" sz="2600" b="0" i="0" u="none" strike="noStrike" cap="none" normalizeH="0" baseline="0" dirty="0">
                          <a:ln>
                            <a:noFill/>
                          </a:ln>
                          <a:solidFill>
                            <a:srgbClr val="FFFFFF"/>
                          </a:solidFill>
                          <a:effectLst/>
                          <a:latin typeface="Coptic1" pitchFamily="2" charset="0"/>
                          <a:cs typeface="Arial" charset="0"/>
                        </a:rPr>
                        <a:t> : </a:t>
                      </a:r>
                      <a:r>
                        <a:rPr kumimoji="0" lang="en-US" sz="2600" b="0" i="0" u="none" strike="noStrike" cap="none" normalizeH="0" baseline="0" dirty="0" err="1">
                          <a:ln>
                            <a:noFill/>
                          </a:ln>
                          <a:solidFill>
                            <a:srgbClr val="FFFFFF"/>
                          </a:solidFill>
                          <a:effectLst/>
                          <a:latin typeface="Coptic1" pitchFamily="2" charset="0"/>
                          <a:cs typeface="Arial" charset="0"/>
                        </a:rPr>
                        <a:t>nem</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tena~nactacic</a:t>
                      </a:r>
                      <a:r>
                        <a:rPr kumimoji="0" lang="en-US" sz="2600" b="0" i="0" u="none" strike="noStrike" cap="none" normalizeH="0" baseline="0" dirty="0">
                          <a:ln>
                            <a:noFill/>
                          </a:ln>
                          <a:solidFill>
                            <a:srgbClr val="FFFFFF"/>
                          </a:solidFill>
                          <a:effectLst/>
                          <a:latin typeface="Coptic1" pitchFamily="2" charset="0"/>
                          <a:cs typeface="Arial" charset="0"/>
                        </a:rPr>
                        <a:t> t/ren.</a:t>
                      </a: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500" b="0" i="0" u="none" strike="noStrike" cap="none" normalizeH="0" baseline="0" dirty="0">
                          <a:ln>
                            <a:noFill/>
                          </a:ln>
                          <a:solidFill>
                            <a:srgbClr val="FFFFFF"/>
                          </a:solidFill>
                          <a:effectLst/>
                          <a:latin typeface="Arial" charset="0"/>
                          <a:cs typeface="Arial" charset="0"/>
                        </a:rPr>
                        <a:t>Ceux qui nous ont précédés, donne leur le repos, les malades guéris les. Car Tu es notre vie à tous, notre salut à tous, notre espérance à tous, notre guérison à tous et notre Résurrection à tous.</a:t>
                      </a:r>
                      <a:r>
                        <a:rPr kumimoji="0" lang="en-CA" sz="2500" b="0" i="0" u="none" strike="noStrike" cap="none" normalizeH="0" baseline="0" dirty="0">
                          <a:ln>
                            <a:noFill/>
                          </a:ln>
                          <a:solidFill>
                            <a:srgbClr val="FFFFFF"/>
                          </a:solidFill>
                          <a:effectLst/>
                          <a:latin typeface="Arial" charset="0"/>
                          <a:cs typeface="Arial" charset="0"/>
                        </a:rPr>
                        <a:t> </a:t>
                      </a:r>
                      <a:endParaRPr kumimoji="0" lang="en-US" sz="25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altLang="zh-CN" sz="3200" b="0" i="0" u="none" strike="noStrike" cap="none" normalizeH="0" baseline="0" dirty="0">
                          <a:ln>
                            <a:noFill/>
                          </a:ln>
                          <a:solidFill>
                            <a:srgbClr val="FFFFFF"/>
                          </a:solidFill>
                          <a:effectLst/>
                          <a:latin typeface="Arial" charset="0"/>
                          <a:cs typeface="Arial" charset="0"/>
                        </a:rPr>
                        <a:t>الذين سبقوا فرقدوا نيحهم المرضي اشفهم </a:t>
                      </a:r>
                      <a:r>
                        <a:rPr kumimoji="0" lang="ar-SA" altLang="zh-CN" sz="3200" b="0" i="0" u="none" strike="noStrike" cap="none" normalizeH="0" baseline="0" dirty="0" err="1">
                          <a:ln>
                            <a:noFill/>
                          </a:ln>
                          <a:solidFill>
                            <a:srgbClr val="FFFFFF"/>
                          </a:solidFill>
                          <a:effectLst/>
                          <a:latin typeface="Arial" charset="0"/>
                          <a:cs typeface="Arial" charset="0"/>
                        </a:rPr>
                        <a:t>لانك</a:t>
                      </a:r>
                      <a:r>
                        <a:rPr kumimoji="0" lang="ar-SA" altLang="zh-CN" sz="3200" b="0" i="0" u="none" strike="noStrike" cap="none" normalizeH="0" baseline="0" dirty="0">
                          <a:ln>
                            <a:noFill/>
                          </a:ln>
                          <a:solidFill>
                            <a:srgbClr val="FFFFFF"/>
                          </a:solidFill>
                          <a:effectLst/>
                          <a:latin typeface="Arial" charset="0"/>
                          <a:cs typeface="Arial" charset="0"/>
                        </a:rPr>
                        <a:t> انت </a:t>
                      </a:r>
                      <a:r>
                        <a:rPr kumimoji="0" lang="ar-SA" altLang="zh-CN" sz="3200" b="0" i="0" u="none" strike="noStrike" cap="none" normalizeH="0" baseline="0" dirty="0" err="1">
                          <a:ln>
                            <a:noFill/>
                          </a:ln>
                          <a:solidFill>
                            <a:srgbClr val="FFFFFF"/>
                          </a:solidFill>
                          <a:effectLst/>
                          <a:latin typeface="Arial" charset="0"/>
                          <a:cs typeface="Arial" charset="0"/>
                        </a:rPr>
                        <a:t>هوحياتنا</a:t>
                      </a:r>
                      <a:r>
                        <a:rPr kumimoji="0" lang="ar-SA" altLang="zh-CN" sz="3200" b="0" i="0" u="none" strike="noStrike" cap="none" normalizeH="0" baseline="0" dirty="0">
                          <a:ln>
                            <a:noFill/>
                          </a:ln>
                          <a:solidFill>
                            <a:srgbClr val="FFFFFF"/>
                          </a:solidFill>
                          <a:effectLst/>
                          <a:latin typeface="Arial" charset="0"/>
                          <a:cs typeface="Arial" charset="0"/>
                        </a:rPr>
                        <a:t> كلنا وخلاصنا كلنا ورجاؤنا كلنا وشفاؤنا كلنا وقيامتنا كلنا</a:t>
                      </a:r>
                      <a:r>
                        <a:rPr kumimoji="0" lang="en-CA" altLang="zh-CN" sz="3200" b="0" i="0" u="none" strike="noStrike" cap="none" normalizeH="0" baseline="0" dirty="0">
                          <a:ln>
                            <a:noFill/>
                          </a:ln>
                          <a:solidFill>
                            <a:srgbClr val="FFFFFF"/>
                          </a:solidFill>
                          <a:effectLst/>
                          <a:latin typeface="Arial" charset="0"/>
                          <a:ea typeface="SimSun" pitchFamily="2" charset="-122"/>
                          <a:cs typeface="Arial" charset="0"/>
                        </a:rPr>
                        <a:t> .</a:t>
                      </a:r>
                      <a:endParaRPr kumimoji="0" lang="en-US" sz="32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10260519"/>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AC29F749-085F-4453-A00F-F031BE2398CD}"/>
              </a:ext>
            </a:extLst>
          </p:cNvPr>
          <p:cNvGraphicFramePr>
            <a:graphicFrameLocks noGrp="1"/>
          </p:cNvGraphicFramePr>
          <p:nvPr>
            <p:extLst>
              <p:ext uri="{D42A27DB-BD31-4B8C-83A1-F6EECF244321}">
                <p14:modId xmlns:p14="http://schemas.microsoft.com/office/powerpoint/2010/main" val="537282627"/>
              </p:ext>
            </p:extLst>
          </p:nvPr>
        </p:nvGraphicFramePr>
        <p:xfrm>
          <a:off x="1524000" y="144269"/>
          <a:ext cx="6096000" cy="342900"/>
        </p:xfrm>
        <a:graphic>
          <a:graphicData uri="http://schemas.openxmlformats.org/drawingml/2006/table">
            <a:tbl>
              <a:tblPr firstRow="1" bandRow="1">
                <a:tableStyleId>{2D5ABB26-0587-4C30-8999-92F81FD0307C}</a:tableStyleId>
              </a:tblPr>
              <a:tblGrid>
                <a:gridCol w="6096000">
                  <a:extLst>
                    <a:ext uri="{9D8B030D-6E8A-4147-A177-3AD203B41FA5}">
                      <a16:colId xmlns:a16="http://schemas.microsoft.com/office/drawing/2014/main" val="310928470"/>
                    </a:ext>
                  </a:extLst>
                </a:gridCol>
              </a:tblGrid>
              <a:tr h="342900">
                <a:tc>
                  <a:txBody>
                    <a:bodyPr/>
                    <a:lstStyle/>
                    <a:p>
                      <a:pPr algn="ctr"/>
                      <a:r>
                        <a:rPr lang="fr-FR" sz="1800" dirty="0">
                          <a:solidFill>
                            <a:srgbClr val="FFFFFF"/>
                          </a:solidFill>
                          <a:latin typeface="Arial" panose="020B0604020202020204" pitchFamily="34" charset="0"/>
                        </a:rPr>
                        <a:t>Répons du Psaume - </a:t>
                      </a:r>
                      <a:r>
                        <a:rPr lang="ar-EG" sz="1800" dirty="0">
                          <a:solidFill>
                            <a:srgbClr val="FFFFFF"/>
                          </a:solidFill>
                          <a:latin typeface="Arial" charset="0"/>
                          <a:cs typeface="Arial" charset="0"/>
                        </a:rPr>
                        <a:t>مرد المزمور</a:t>
                      </a:r>
                      <a:endParaRPr lang="fr-FR" sz="1800" dirty="0">
                        <a:solidFill>
                          <a:srgbClr val="FFFFFF"/>
                        </a:solidFill>
                        <a:latin typeface="Arial" panose="020B0604020202020204" pitchFamily="34" charset="0"/>
                      </a:endParaRPr>
                    </a:p>
                  </a:txBody>
                  <a:tcPr marT="34290" marB="34290">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54264246"/>
                  </a:ext>
                </a:extLst>
              </a:tr>
            </a:tbl>
          </a:graphicData>
        </a:graphic>
      </p:graphicFrame>
      <p:graphicFrame>
        <p:nvGraphicFramePr>
          <p:cNvPr id="29" name="Group 88">
            <a:extLst>
              <a:ext uri="{FF2B5EF4-FFF2-40B4-BE49-F238E27FC236}">
                <a16:creationId xmlns:a16="http://schemas.microsoft.com/office/drawing/2014/main" id="{6D4D3EF9-7EA6-4D32-A981-F2F605D25287}"/>
              </a:ext>
            </a:extLst>
          </p:cNvPr>
          <p:cNvGraphicFramePr>
            <a:graphicFrameLocks/>
          </p:cNvGraphicFramePr>
          <p:nvPr>
            <p:extLst>
              <p:ext uri="{D42A27DB-BD31-4B8C-83A1-F6EECF244321}">
                <p14:modId xmlns:p14="http://schemas.microsoft.com/office/powerpoint/2010/main" val="3230172960"/>
              </p:ext>
            </p:extLst>
          </p:nvPr>
        </p:nvGraphicFramePr>
        <p:xfrm>
          <a:off x="6990" y="1623060"/>
          <a:ext cx="9137010" cy="1897380"/>
        </p:xfrm>
        <a:graphic>
          <a:graphicData uri="http://schemas.openxmlformats.org/drawingml/2006/table">
            <a:tbl>
              <a:tblPr/>
              <a:tblGrid>
                <a:gridCol w="2862775">
                  <a:extLst>
                    <a:ext uri="{9D8B030D-6E8A-4147-A177-3AD203B41FA5}">
                      <a16:colId xmlns:a16="http://schemas.microsoft.com/office/drawing/2014/main" val="20000"/>
                    </a:ext>
                  </a:extLst>
                </a:gridCol>
                <a:gridCol w="3937448">
                  <a:extLst>
                    <a:ext uri="{9D8B030D-6E8A-4147-A177-3AD203B41FA5}">
                      <a16:colId xmlns:a16="http://schemas.microsoft.com/office/drawing/2014/main" val="20001"/>
                    </a:ext>
                  </a:extLst>
                </a:gridCol>
                <a:gridCol w="2336787">
                  <a:extLst>
                    <a:ext uri="{9D8B030D-6E8A-4147-A177-3AD203B41FA5}">
                      <a16:colId xmlns:a16="http://schemas.microsoft.com/office/drawing/2014/main" val="20002"/>
                    </a:ext>
                  </a:extLst>
                </a:gridCol>
              </a:tblGrid>
              <a:tr h="1814932">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2400" b="0" i="0" u="sng" strike="noStrike" cap="none" normalizeH="0" baseline="0" dirty="0" err="1">
                          <a:ln>
                            <a:noFill/>
                          </a:ln>
                          <a:solidFill>
                            <a:srgbClr val="FF9900"/>
                          </a:solidFill>
                          <a:effectLst/>
                          <a:latin typeface="Coptic1" pitchFamily="2" charset="0"/>
                          <a:cs typeface="Arial" charset="0"/>
                        </a:rPr>
                        <a:t>Pilaoc</a:t>
                      </a:r>
                      <a:r>
                        <a:rPr kumimoji="0" lang="en-CA" sz="2400" b="0" i="0" u="sng" strike="noStrike" cap="none" normalizeH="0" baseline="0" dirty="0">
                          <a:ln>
                            <a:noFill/>
                          </a:ln>
                          <a:solidFill>
                            <a:srgbClr val="FF99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CA" sz="3200" b="0" i="0" u="none" strike="noStrike" cap="none" normalizeH="0" baseline="0" dirty="0" err="1">
                          <a:ln>
                            <a:noFill/>
                          </a:ln>
                          <a:solidFill>
                            <a:srgbClr val="FFFFFF"/>
                          </a:solidFill>
                          <a:effectLst/>
                          <a:latin typeface="Coptic1" pitchFamily="2" charset="0"/>
                          <a:cs typeface="Arial" charset="0"/>
                        </a:rPr>
                        <a:t>A~ll</a:t>
                      </a:r>
                      <a:r>
                        <a:rPr kumimoji="0" lang="en-CA" sz="3200" b="0" i="0" u="none" strike="noStrike" cap="none" normalizeH="0" baseline="0" dirty="0">
                          <a:ln>
                            <a:noFill/>
                          </a:ln>
                          <a:solidFill>
                            <a:srgbClr val="FFFFFF"/>
                          </a:solidFill>
                          <a:effectLst/>
                          <a:latin typeface="Coptic1" pitchFamily="2" charset="0"/>
                          <a:cs typeface="Arial" charset="0"/>
                        </a:rPr>
                        <a:t>/</a:t>
                      </a:r>
                      <a:r>
                        <a:rPr kumimoji="0" lang="en-CA" sz="3200" b="0" i="0" u="none" strike="noStrike" cap="none" normalizeH="0" baseline="0" dirty="0" err="1">
                          <a:ln>
                            <a:noFill/>
                          </a:ln>
                          <a:solidFill>
                            <a:srgbClr val="FFFFFF"/>
                          </a:solidFill>
                          <a:effectLst/>
                          <a:latin typeface="Coptic1" pitchFamily="2" charset="0"/>
                          <a:cs typeface="Arial" charset="0"/>
                        </a:rPr>
                        <a:t>louia</a:t>
                      </a:r>
                      <a:r>
                        <a:rPr kumimoji="0" lang="en-CA" sz="3200" b="0" i="0" u="none" strike="noStrike" cap="none" normalizeH="0" baseline="0" dirty="0">
                          <a:ln>
                            <a:noFill/>
                          </a:ln>
                          <a:solidFill>
                            <a:srgbClr val="FFFFFF"/>
                          </a:solidFill>
                          <a:effectLst/>
                          <a:latin typeface="Coptic1" pitchFamily="2" charset="0"/>
                          <a:cs typeface="Arial" charset="0"/>
                        </a:rPr>
                        <a:t>~ :</a:t>
                      </a:r>
                      <a:r>
                        <a:rPr kumimoji="0" lang="en-CA" sz="3200" b="0" i="0" u="none" strike="noStrike" cap="none" normalizeH="0" baseline="0" dirty="0" err="1">
                          <a:ln>
                            <a:noFill/>
                          </a:ln>
                          <a:solidFill>
                            <a:srgbClr val="FFFFFF"/>
                          </a:solidFill>
                          <a:effectLst/>
                          <a:latin typeface="Coptic1" pitchFamily="2" charset="0"/>
                          <a:cs typeface="Arial" charset="0"/>
                        </a:rPr>
                        <a:t>A~ll</a:t>
                      </a:r>
                      <a:r>
                        <a:rPr kumimoji="0" lang="en-CA" sz="3200" b="0" i="0" u="none" strike="noStrike" cap="none" normalizeH="0" baseline="0" dirty="0">
                          <a:ln>
                            <a:noFill/>
                          </a:ln>
                          <a:solidFill>
                            <a:srgbClr val="FFFFFF"/>
                          </a:solidFill>
                          <a:effectLst/>
                          <a:latin typeface="Coptic1" pitchFamily="2" charset="0"/>
                          <a:cs typeface="Arial" charset="0"/>
                        </a:rPr>
                        <a:t>/</a:t>
                      </a:r>
                      <a:r>
                        <a:rPr kumimoji="0" lang="en-CA" sz="3200" b="0" i="0" u="none" strike="noStrike" cap="none" normalizeH="0" baseline="0" dirty="0" err="1">
                          <a:ln>
                            <a:noFill/>
                          </a:ln>
                          <a:solidFill>
                            <a:srgbClr val="FFFFFF"/>
                          </a:solidFill>
                          <a:effectLst/>
                          <a:latin typeface="Coptic1" pitchFamily="2" charset="0"/>
                          <a:cs typeface="Arial" charset="0"/>
                        </a:rPr>
                        <a:t>louia</a:t>
                      </a:r>
                      <a:r>
                        <a:rPr kumimoji="0" lang="en-CA" sz="3200" b="0" i="0" u="none" strike="noStrike" cap="none" normalizeH="0" baseline="0" dirty="0">
                          <a:ln>
                            <a:noFill/>
                          </a:ln>
                          <a:solidFill>
                            <a:srgbClr val="FFFFFF"/>
                          </a:solidFill>
                          <a:effectLst/>
                          <a:latin typeface="Coptic1" pitchFamily="2" charset="0"/>
                          <a:cs typeface="Arial" charset="0"/>
                        </a:rPr>
                        <a:t>~ : </a:t>
                      </a:r>
                      <a:r>
                        <a:rPr kumimoji="0" lang="en-CA" sz="3200" b="0" i="0" u="none" strike="noStrike" cap="none" normalizeH="0" baseline="0" dirty="0" err="1">
                          <a:ln>
                            <a:noFill/>
                          </a:ln>
                          <a:solidFill>
                            <a:srgbClr val="FFFFFF"/>
                          </a:solidFill>
                          <a:effectLst/>
                          <a:latin typeface="Coptic1" pitchFamily="2" charset="0"/>
                          <a:cs typeface="Arial" charset="0"/>
                        </a:rPr>
                        <a:t>A~ll</a:t>
                      </a:r>
                      <a:r>
                        <a:rPr kumimoji="0" lang="en-CA" sz="3200" b="0" i="0" u="none" strike="noStrike" cap="none" normalizeH="0" baseline="0" dirty="0">
                          <a:ln>
                            <a:noFill/>
                          </a:ln>
                          <a:solidFill>
                            <a:srgbClr val="FFFFFF"/>
                          </a:solidFill>
                          <a:effectLst/>
                          <a:latin typeface="Coptic1" pitchFamily="2" charset="0"/>
                          <a:cs typeface="Arial" charset="0"/>
                        </a:rPr>
                        <a:t>/</a:t>
                      </a:r>
                      <a:r>
                        <a:rPr kumimoji="0" lang="en-CA" sz="3200" b="0" i="0" u="none" strike="noStrike" cap="none" normalizeH="0" baseline="0" dirty="0" err="1">
                          <a:ln>
                            <a:noFill/>
                          </a:ln>
                          <a:solidFill>
                            <a:srgbClr val="FFFFFF"/>
                          </a:solidFill>
                          <a:effectLst/>
                          <a:latin typeface="Coptic1" pitchFamily="2" charset="0"/>
                          <a:cs typeface="Arial" charset="0"/>
                        </a:rPr>
                        <a:t>louia</a:t>
                      </a:r>
                      <a:r>
                        <a:rPr kumimoji="0" lang="en-CA" sz="3200" b="0" i="0" u="none" strike="noStrike" cap="none" normalizeH="0" baseline="0" dirty="0">
                          <a:ln>
                            <a:noFill/>
                          </a:ln>
                          <a:solidFill>
                            <a:srgbClr val="FFFFFF"/>
                          </a:solidFill>
                          <a:effectLst/>
                          <a:latin typeface="Coptic1" pitchFamily="2" charset="0"/>
                          <a:cs typeface="Arial" charset="0"/>
                        </a:rPr>
                        <a:t>~.</a:t>
                      </a:r>
                    </a:p>
                  </a:txBody>
                  <a:tcPr marT="34290" marB="34290" horzOverflow="overflow">
                    <a:lnL cap="flat">
                      <a:noFill/>
                    </a:lnL>
                    <a:lnR>
                      <a:noFill/>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2000" b="0" i="0" u="sng" strike="noStrike" cap="none" normalizeH="0" baseline="0" dirty="0">
                          <a:ln>
                            <a:noFill/>
                          </a:ln>
                          <a:solidFill>
                            <a:srgbClr val="FF9900"/>
                          </a:solidFill>
                          <a:effectLst/>
                          <a:latin typeface="Arial" charset="0"/>
                          <a:cs typeface="Arial" charset="0"/>
                        </a:rPr>
                        <a:t>Le peuple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CA" sz="3200" b="0" i="0" u="none" strike="noStrike" cap="none" normalizeH="0" baseline="0" dirty="0" err="1">
                          <a:ln>
                            <a:noFill/>
                          </a:ln>
                          <a:solidFill>
                            <a:srgbClr val="FFFFFF"/>
                          </a:solidFill>
                          <a:effectLst/>
                          <a:latin typeface="Arial" charset="0"/>
                          <a:cs typeface="Arial" charset="0"/>
                        </a:rPr>
                        <a:t>Alléluia</a:t>
                      </a:r>
                      <a:r>
                        <a:rPr kumimoji="0" lang="en-CA" sz="3200" b="0" i="0" u="none" strike="noStrike" cap="none" normalizeH="0" baseline="0" dirty="0">
                          <a:ln>
                            <a:noFill/>
                          </a:ln>
                          <a:solidFill>
                            <a:srgbClr val="FFFFFF"/>
                          </a:solidFill>
                          <a:effectLst/>
                          <a:latin typeface="Arial" charset="0"/>
                          <a:cs typeface="Arial" charset="0"/>
                        </a:rPr>
                        <a:t>,</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CA" sz="3200" b="0" i="0" u="none" strike="noStrike" cap="none" normalizeH="0" baseline="0" dirty="0" err="1">
                          <a:ln>
                            <a:noFill/>
                          </a:ln>
                          <a:solidFill>
                            <a:srgbClr val="FFFFFF"/>
                          </a:solidFill>
                          <a:effectLst/>
                          <a:latin typeface="Arial" charset="0"/>
                          <a:cs typeface="Arial" charset="0"/>
                        </a:rPr>
                        <a:t>Alléluia</a:t>
                      </a:r>
                      <a:r>
                        <a:rPr kumimoji="0" lang="en-CA" sz="3200" b="0" i="0" u="none" strike="noStrike" cap="none" normalizeH="0" baseline="0" dirty="0">
                          <a:ln>
                            <a:noFill/>
                          </a:ln>
                          <a:solidFill>
                            <a:srgbClr val="FFFFFF"/>
                          </a:solidFill>
                          <a:effectLst/>
                          <a:latin typeface="Arial" charset="0"/>
                          <a:cs typeface="Arial" charset="0"/>
                        </a:rPr>
                        <a:t>,</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CA" sz="3200" b="0" i="0" u="none" strike="noStrike" cap="none" normalizeH="0" baseline="0" dirty="0" err="1">
                          <a:ln>
                            <a:noFill/>
                          </a:ln>
                          <a:solidFill>
                            <a:srgbClr val="FFFFFF"/>
                          </a:solidFill>
                          <a:effectLst/>
                          <a:latin typeface="Arial" charset="0"/>
                          <a:cs typeface="Arial" charset="0"/>
                        </a:rPr>
                        <a:t>Alléluia</a:t>
                      </a:r>
                      <a:r>
                        <a:rPr kumimoji="0" lang="en-CA" sz="3200" b="0" i="0" u="none" strike="noStrike" cap="none" normalizeH="0" baseline="0" dirty="0">
                          <a:ln>
                            <a:noFill/>
                          </a:ln>
                          <a:solidFill>
                            <a:srgbClr val="FFFFFF"/>
                          </a:solidFill>
                          <a:effectLst/>
                          <a:latin typeface="Arial" charset="0"/>
                          <a:cs typeface="Arial" charset="0"/>
                        </a:rPr>
                        <a:t>.</a:t>
                      </a:r>
                      <a:endParaRPr kumimoji="0" lang="en-US" sz="3200" b="0" i="0" u="sng"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SA" sz="2000" b="0" i="0" u="sng" strike="noStrike" cap="none" normalizeH="0" baseline="0" dirty="0">
                          <a:ln>
                            <a:noFill/>
                          </a:ln>
                          <a:solidFill>
                            <a:srgbClr val="FF9900"/>
                          </a:solidFill>
                          <a:effectLst/>
                          <a:latin typeface="Arial" charset="0"/>
                          <a:cs typeface="Arial" charset="0"/>
                        </a:rPr>
                        <a:t>الشعب :</a:t>
                      </a:r>
                      <a:endParaRPr kumimoji="0" lang="ar-EG" sz="2000" b="0" i="0" u="sng" strike="noStrike" cap="none" normalizeH="0" baseline="0" dirty="0">
                        <a:ln>
                          <a:noFill/>
                        </a:ln>
                        <a:solidFill>
                          <a:srgbClr val="FF9900"/>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3200" b="0" i="0" u="none" strike="noStrike" cap="none" normalizeH="0" baseline="0" dirty="0" err="1">
                          <a:ln>
                            <a:noFill/>
                          </a:ln>
                          <a:solidFill>
                            <a:srgbClr val="FFFFFF"/>
                          </a:solidFill>
                          <a:effectLst/>
                          <a:latin typeface="Arial" charset="0"/>
                          <a:cs typeface="Arial" charset="0"/>
                        </a:rPr>
                        <a:t>هلليلويا</a:t>
                      </a:r>
                      <a:r>
                        <a:rPr kumimoji="0" lang="ar-EG" sz="3200" b="0" i="0" u="none" strike="noStrike" cap="none" normalizeH="0" baseline="0" dirty="0">
                          <a:ln>
                            <a:noFill/>
                          </a:ln>
                          <a:solidFill>
                            <a:srgbClr val="FFFFFF"/>
                          </a:solidFill>
                          <a:effectLst/>
                          <a:latin typeface="Arial" charset="0"/>
                          <a:cs typeface="Arial" charset="0"/>
                        </a:rPr>
                        <a:t>،</a:t>
                      </a: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3200" b="0" i="0" u="none" strike="noStrike" cap="none" normalizeH="0" baseline="0" dirty="0" err="1">
                          <a:ln>
                            <a:noFill/>
                          </a:ln>
                          <a:solidFill>
                            <a:srgbClr val="FFFFFF"/>
                          </a:solidFill>
                          <a:effectLst/>
                          <a:latin typeface="Arial" charset="0"/>
                          <a:cs typeface="Arial" charset="0"/>
                        </a:rPr>
                        <a:t>هلليلويا</a:t>
                      </a:r>
                      <a:r>
                        <a:rPr kumimoji="0" lang="ar-EG" sz="3200" b="0" i="0" u="none" strike="noStrike" cap="none" normalizeH="0" baseline="0" dirty="0">
                          <a:ln>
                            <a:noFill/>
                          </a:ln>
                          <a:solidFill>
                            <a:srgbClr val="FFFFFF"/>
                          </a:solidFill>
                          <a:effectLst/>
                          <a:latin typeface="Arial" charset="0"/>
                          <a:cs typeface="Arial" charset="0"/>
                        </a:rPr>
                        <a:t>،</a:t>
                      </a: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3200" b="0" i="0" u="none" strike="noStrike" cap="none" normalizeH="0" baseline="0" dirty="0" err="1">
                          <a:ln>
                            <a:noFill/>
                          </a:ln>
                          <a:solidFill>
                            <a:srgbClr val="FFFFFF"/>
                          </a:solidFill>
                          <a:effectLst/>
                          <a:latin typeface="Arial" charset="0"/>
                          <a:cs typeface="Arial" charset="0"/>
                        </a:rPr>
                        <a:t>هلليلويا</a:t>
                      </a:r>
                      <a:r>
                        <a:rPr kumimoji="0" lang="ar-EG" sz="3200" b="0" i="0" u="none" strike="noStrike" cap="none" normalizeH="0" baseline="0" dirty="0">
                          <a:ln>
                            <a:noFill/>
                          </a:ln>
                          <a:solidFill>
                            <a:srgbClr val="FFFFFF"/>
                          </a:solidFill>
                          <a:effectLst/>
                          <a:latin typeface="Arial" charset="0"/>
                          <a:cs typeface="Arial" charset="0"/>
                        </a:rPr>
                        <a:t>.</a:t>
                      </a:r>
                      <a:endParaRPr kumimoji="0" lang="en-US" sz="24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w="12700" cap="flat" cmpd="sng" algn="ctr">
                      <a:no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87445234"/>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3060" name="Group 36"/>
          <p:cNvGraphicFramePr>
            <a:graphicFrameLocks noGrp="1"/>
          </p:cNvGraphicFramePr>
          <p:nvPr>
            <p:extLst>
              <p:ext uri="{D42A27DB-BD31-4B8C-83A1-F6EECF244321}">
                <p14:modId xmlns:p14="http://schemas.microsoft.com/office/powerpoint/2010/main" val="301758072"/>
              </p:ext>
            </p:extLst>
          </p:nvPr>
        </p:nvGraphicFramePr>
        <p:xfrm>
          <a:off x="0" y="221273"/>
          <a:ext cx="9144000" cy="2267412"/>
        </p:xfrm>
        <a:graphic>
          <a:graphicData uri="http://schemas.openxmlformats.org/drawingml/2006/table">
            <a:tbl>
              <a:tblPr/>
              <a:tblGrid>
                <a:gridCol w="3299791">
                  <a:extLst>
                    <a:ext uri="{9D8B030D-6E8A-4147-A177-3AD203B41FA5}">
                      <a16:colId xmlns:a16="http://schemas.microsoft.com/office/drawing/2014/main" val="20000"/>
                    </a:ext>
                  </a:extLst>
                </a:gridCol>
                <a:gridCol w="3189116">
                  <a:extLst>
                    <a:ext uri="{9D8B030D-6E8A-4147-A177-3AD203B41FA5}">
                      <a16:colId xmlns:a16="http://schemas.microsoft.com/office/drawing/2014/main" val="20001"/>
                    </a:ext>
                  </a:extLst>
                </a:gridCol>
                <a:gridCol w="2655093">
                  <a:extLst>
                    <a:ext uri="{9D8B030D-6E8A-4147-A177-3AD203B41FA5}">
                      <a16:colId xmlns:a16="http://schemas.microsoft.com/office/drawing/2014/main" val="20002"/>
                    </a:ext>
                  </a:extLst>
                </a:gridCol>
              </a:tblGrid>
              <a:tr h="4800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sng" strike="noStrike" cap="none" normalizeH="0" baseline="0" dirty="0" err="1">
                          <a:ln>
                            <a:noFill/>
                          </a:ln>
                          <a:solidFill>
                            <a:srgbClr val="FF9900"/>
                          </a:solidFill>
                          <a:effectLst/>
                          <a:latin typeface="Coptic1" pitchFamily="2" charset="0"/>
                          <a:cs typeface="Arial" charset="0"/>
                        </a:rPr>
                        <a:t>Pidia~kwn</a:t>
                      </a:r>
                      <a:r>
                        <a:rPr kumimoji="0" lang="en-US" sz="2000" b="0" i="0" u="sng" strike="noStrike" cap="none" normalizeH="0" baseline="0" dirty="0">
                          <a:ln>
                            <a:noFill/>
                          </a:ln>
                          <a:solidFill>
                            <a:srgbClr val="FF9900"/>
                          </a:solidFill>
                          <a:effectLst/>
                          <a:latin typeface="Coptic1" pitchFamily="2" charset="0"/>
                          <a:cs typeface="Arial" charset="0"/>
                        </a:rPr>
                        <a:t> :</a:t>
                      </a: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sng" strike="noStrike" cap="none" normalizeH="0" baseline="0" dirty="0">
                          <a:ln>
                            <a:noFill/>
                          </a:ln>
                          <a:solidFill>
                            <a:srgbClr val="FF9900"/>
                          </a:solidFill>
                          <a:effectLst/>
                          <a:latin typeface="Arial" charset="0"/>
                          <a:cs typeface="Arial" charset="0"/>
                        </a:rPr>
                        <a:t>Le </a:t>
                      </a:r>
                      <a:r>
                        <a:rPr kumimoji="0" lang="en-US" sz="2000" b="0" i="0" u="sng" strike="noStrike" cap="none" normalizeH="0" baseline="0" dirty="0" err="1">
                          <a:ln>
                            <a:noFill/>
                          </a:ln>
                          <a:solidFill>
                            <a:srgbClr val="FF9900"/>
                          </a:solidFill>
                          <a:effectLst/>
                          <a:latin typeface="Arial" charset="0"/>
                          <a:cs typeface="Arial" charset="0"/>
                        </a:rPr>
                        <a:t>diacre</a:t>
                      </a:r>
                      <a:r>
                        <a:rPr kumimoji="0" lang="en-US" sz="2000" b="0" i="0" u="sng" strike="noStrike" cap="none" normalizeH="0" baseline="0" dirty="0">
                          <a:ln>
                            <a:noFill/>
                          </a:ln>
                          <a:solidFill>
                            <a:srgbClr val="FF9900"/>
                          </a:solidFill>
                          <a:effectLst/>
                          <a:latin typeface="Arial" charset="0"/>
                          <a:cs typeface="Arial" charset="0"/>
                        </a:rPr>
                        <a:t> :</a:t>
                      </a:r>
                      <a:endParaRPr kumimoji="0" lang="en-CA" sz="2000" b="0" i="0" u="sng" strike="noStrike" cap="none" normalizeH="0" baseline="0" dirty="0">
                        <a:ln>
                          <a:noFill/>
                        </a:ln>
                        <a:solidFill>
                          <a:srgbClr val="FF9900"/>
                        </a:solidFill>
                        <a:effectLst/>
                        <a:latin typeface="Arial" charset="0"/>
                        <a:cs typeface="Arial" charset="0"/>
                      </a:endParaRP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000" b="0" i="0" u="sng" strike="noStrike" cap="none" normalizeH="0" baseline="0" dirty="0">
                          <a:ln>
                            <a:noFill/>
                          </a:ln>
                          <a:solidFill>
                            <a:srgbClr val="FF9900"/>
                          </a:solidFill>
                          <a:effectLst/>
                          <a:latin typeface="Arial" charset="0"/>
                          <a:cs typeface="Arial" charset="0"/>
                        </a:rPr>
                        <a:t>الشماس :</a:t>
                      </a:r>
                      <a:endParaRPr kumimoji="0" lang="en-US" sz="2000" b="0" i="0" u="sng" strike="noStrike" cap="none" normalizeH="0" baseline="0" dirty="0">
                        <a:ln>
                          <a:noFill/>
                        </a:ln>
                        <a:solidFill>
                          <a:srgbClr val="FF9900"/>
                        </a:solidFill>
                        <a:effectLst/>
                        <a:latin typeface="Arial" charset="0"/>
                        <a:cs typeface="Arial" charset="0"/>
                      </a:endParaRPr>
                    </a:p>
                  </a:txBody>
                  <a:tcPr marT="34290" marB="3429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78735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rgbClr val="FFFFFF"/>
                          </a:solidFill>
                          <a:effectLst/>
                          <a:latin typeface="Coptic1" pitchFamily="2" charset="0"/>
                          <a:cs typeface="Times New Roman" pitchFamily="18" charset="0"/>
                        </a:rPr>
                        <a:t>C~tay</a:t>
                      </a:r>
                      <a:r>
                        <a:rPr kumimoji="0" lang="en-US" sz="2800" b="0" i="0" u="none" strike="noStrike" cap="none" normalizeH="0" baseline="0" dirty="0">
                          <a:ln>
                            <a:noFill/>
                          </a:ln>
                          <a:solidFill>
                            <a:srgbClr val="FFFFFF"/>
                          </a:solidFill>
                          <a:effectLst/>
                          <a:latin typeface="Coptic1" pitchFamily="2" charset="0"/>
                          <a:cs typeface="Times New Roman" pitchFamily="18" charset="0"/>
                        </a:rPr>
                        <a:t>/</a:t>
                      </a:r>
                      <a:r>
                        <a:rPr kumimoji="0" lang="en-US" sz="2800" b="0" i="0" u="none" strike="noStrike" cap="none" normalizeH="0" baseline="0" dirty="0" err="1">
                          <a:ln>
                            <a:noFill/>
                          </a:ln>
                          <a:solidFill>
                            <a:srgbClr val="FFFFFF"/>
                          </a:solidFill>
                          <a:effectLst/>
                          <a:latin typeface="Coptic1" pitchFamily="2" charset="0"/>
                          <a:cs typeface="Times New Roman" pitchFamily="18" charset="0"/>
                        </a:rPr>
                        <a:t>te</a:t>
                      </a:r>
                      <a:r>
                        <a:rPr kumimoji="0" lang="en-US" sz="2800" b="0" i="0" u="none" strike="noStrike" cap="none" normalizeH="0" baseline="0" dirty="0">
                          <a:ln>
                            <a:noFill/>
                          </a:ln>
                          <a:solidFill>
                            <a:srgbClr val="FFFFFF"/>
                          </a:solidFill>
                          <a:effectLst/>
                          <a:latin typeface="Coptic1" pitchFamily="2" charset="0"/>
                          <a:cs typeface="Times New Roman" pitchFamily="18" charset="0"/>
                        </a:rPr>
                        <a:t> meta </a:t>
                      </a:r>
                      <a:r>
                        <a:rPr kumimoji="0" lang="en-US" sz="2800" b="0" i="0" u="none" strike="noStrike" cap="none" normalizeH="0" baseline="0" dirty="0" err="1">
                          <a:ln>
                            <a:noFill/>
                          </a:ln>
                          <a:solidFill>
                            <a:srgbClr val="FFFFFF"/>
                          </a:solidFill>
                          <a:effectLst/>
                          <a:latin typeface="Coptic1" pitchFamily="2" charset="0"/>
                          <a:cs typeface="Times New Roman" pitchFamily="18" charset="0"/>
                        </a:rPr>
                        <a:t>vobou</a:t>
                      </a:r>
                      <a:r>
                        <a:rPr kumimoji="0" lang="en-US" sz="2800" b="0" i="0" u="none" strike="noStrike" cap="none" normalizeH="0" baseline="0" dirty="0">
                          <a:ln>
                            <a:noFill/>
                          </a:ln>
                          <a:solidFill>
                            <a:srgbClr val="FFFFFF"/>
                          </a:solidFill>
                          <a:effectLst/>
                          <a:latin typeface="Coptic1" pitchFamily="2" charset="0"/>
                          <a:cs typeface="Times New Roman" pitchFamily="18" charset="0"/>
                        </a:rPr>
                        <a:t> </a:t>
                      </a:r>
                      <a:r>
                        <a:rPr kumimoji="0" lang="en-US" sz="2800" b="0" i="0" u="none" strike="noStrike" cap="none" normalizeH="0" baseline="0" dirty="0" err="1">
                          <a:ln>
                            <a:noFill/>
                          </a:ln>
                          <a:solidFill>
                            <a:srgbClr val="FFFFFF"/>
                          </a:solidFill>
                          <a:effectLst/>
                          <a:latin typeface="Coptic1" pitchFamily="2" charset="0"/>
                          <a:cs typeface="Times New Roman" pitchFamily="18" charset="0"/>
                        </a:rPr>
                        <a:t>Yeou</a:t>
                      </a:r>
                      <a:r>
                        <a:rPr kumimoji="0" lang="en-US" sz="2800" b="0" i="0" u="none" strike="noStrike" cap="none" normalizeH="0" baseline="0" dirty="0">
                          <a:ln>
                            <a:noFill/>
                          </a:ln>
                          <a:solidFill>
                            <a:srgbClr val="FFFFFF"/>
                          </a:solidFill>
                          <a:effectLst/>
                          <a:latin typeface="Coptic1" pitchFamily="2" charset="0"/>
                          <a:cs typeface="Times New Roman" pitchFamily="18" charset="0"/>
                        </a:rPr>
                        <a:t> </a:t>
                      </a:r>
                      <a:r>
                        <a:rPr kumimoji="0" lang="en-US" sz="2800" b="0" i="0" u="none" strike="noStrike" cap="none" normalizeH="0" baseline="0" dirty="0" err="1">
                          <a:ln>
                            <a:noFill/>
                          </a:ln>
                          <a:solidFill>
                            <a:srgbClr val="FFFFFF"/>
                          </a:solidFill>
                          <a:effectLst/>
                          <a:latin typeface="Coptic1" pitchFamily="2" charset="0"/>
                          <a:cs typeface="Times New Roman" pitchFamily="18" charset="0"/>
                        </a:rPr>
                        <a:t>akoucwmen</a:t>
                      </a:r>
                      <a:r>
                        <a:rPr kumimoji="0" lang="en-US" sz="2800" b="0" i="0" u="none" strike="noStrike" cap="none" normalizeH="0" baseline="0" dirty="0">
                          <a:ln>
                            <a:noFill/>
                          </a:ln>
                          <a:solidFill>
                            <a:srgbClr val="FFFFFF"/>
                          </a:solidFill>
                          <a:effectLst/>
                          <a:latin typeface="Coptic1" pitchFamily="2" charset="0"/>
                          <a:cs typeface="Times New Roman" pitchFamily="18" charset="0"/>
                        </a:rPr>
                        <a:t> </a:t>
                      </a:r>
                      <a:r>
                        <a:rPr kumimoji="0" lang="en-US" sz="2800" b="0" i="0" u="none" strike="noStrike" cap="none" normalizeH="0" baseline="0" dirty="0" err="1">
                          <a:ln>
                            <a:noFill/>
                          </a:ln>
                          <a:solidFill>
                            <a:srgbClr val="FFFFFF"/>
                          </a:solidFill>
                          <a:effectLst/>
                          <a:latin typeface="Coptic1" pitchFamily="2" charset="0"/>
                          <a:cs typeface="Times New Roman" pitchFamily="18" charset="0"/>
                        </a:rPr>
                        <a:t>tou</a:t>
                      </a:r>
                      <a:r>
                        <a:rPr kumimoji="0" lang="en-US" sz="2800" b="0" i="0" u="none" strike="noStrike" cap="none" normalizeH="0" baseline="0" dirty="0">
                          <a:ln>
                            <a:noFill/>
                          </a:ln>
                          <a:solidFill>
                            <a:srgbClr val="FFFFFF"/>
                          </a:solidFill>
                          <a:effectLst/>
                          <a:latin typeface="Coptic1" pitchFamily="2" charset="0"/>
                          <a:cs typeface="Times New Roman" pitchFamily="18" charset="0"/>
                        </a:rPr>
                        <a:t> </a:t>
                      </a:r>
                      <a:r>
                        <a:rPr kumimoji="0" lang="en-US" sz="2800" b="0" i="0" u="none" strike="noStrike" cap="none" normalizeH="0" baseline="0" dirty="0" err="1">
                          <a:ln>
                            <a:noFill/>
                          </a:ln>
                          <a:solidFill>
                            <a:srgbClr val="FFFFFF"/>
                          </a:solidFill>
                          <a:effectLst/>
                          <a:latin typeface="Coptic1" pitchFamily="2" charset="0"/>
                          <a:cs typeface="Times New Roman" pitchFamily="18" charset="0"/>
                        </a:rPr>
                        <a:t>a~giou</a:t>
                      </a:r>
                      <a:r>
                        <a:rPr kumimoji="0" lang="en-US" sz="2800" b="0" i="0" u="none" strike="noStrike" cap="none" normalizeH="0" baseline="0" dirty="0">
                          <a:ln>
                            <a:noFill/>
                          </a:ln>
                          <a:solidFill>
                            <a:srgbClr val="FFFFFF"/>
                          </a:solidFill>
                          <a:effectLst/>
                          <a:latin typeface="Coptic1" pitchFamily="2" charset="0"/>
                          <a:cs typeface="Times New Roman" pitchFamily="18" charset="0"/>
                        </a:rPr>
                        <a:t> </a:t>
                      </a:r>
                      <a:r>
                        <a:rPr kumimoji="0" lang="en-US" sz="2800" b="0" i="0" u="none" strike="noStrike" cap="none" normalizeH="0" baseline="0" dirty="0" err="1">
                          <a:ln>
                            <a:noFill/>
                          </a:ln>
                          <a:solidFill>
                            <a:srgbClr val="FFFFFF"/>
                          </a:solidFill>
                          <a:effectLst/>
                          <a:latin typeface="Coptic1" pitchFamily="2" charset="0"/>
                          <a:cs typeface="Times New Roman" pitchFamily="18" charset="0"/>
                        </a:rPr>
                        <a:t>euaggeliou</a:t>
                      </a:r>
                      <a:r>
                        <a:rPr kumimoji="0" lang="en-US" sz="2800" b="0" i="0" u="none" strike="noStrike" cap="none" normalizeH="0" baseline="0" dirty="0">
                          <a:ln>
                            <a:noFill/>
                          </a:ln>
                          <a:solidFill>
                            <a:srgbClr val="FFFFFF"/>
                          </a:solidFill>
                          <a:effectLst/>
                          <a:latin typeface="Coptic1" pitchFamily="2" charset="0"/>
                          <a:cs typeface="Times New Roman" pitchFamily="18" charset="0"/>
                        </a:rPr>
                        <a:t>.</a:t>
                      </a: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dirty="0">
                          <a:ln>
                            <a:noFill/>
                          </a:ln>
                          <a:solidFill>
                            <a:srgbClr val="FFFFFF"/>
                          </a:solidFill>
                          <a:effectLst/>
                          <a:latin typeface="Arial" charset="0"/>
                          <a:cs typeface="Arial" charset="0"/>
                        </a:rPr>
                        <a:t>Levez-vous dans la crainte de Dieu pour écouter le Saint Évangile.</a:t>
                      </a: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200" b="0" i="0" u="none" strike="noStrike" cap="none" normalizeH="0" baseline="0" dirty="0">
                          <a:ln>
                            <a:noFill/>
                          </a:ln>
                          <a:solidFill>
                            <a:srgbClr val="FFFFFF"/>
                          </a:solidFill>
                          <a:effectLst/>
                          <a:latin typeface="Coptic1" pitchFamily="2" charset="0"/>
                          <a:cs typeface="Times New Roman" pitchFamily="18" charset="0"/>
                        </a:rPr>
                        <a:t>قفوا بخوف الله لسماع </a:t>
                      </a:r>
                      <a:r>
                        <a:rPr kumimoji="0" lang="ar-EG" sz="3200" b="0" i="0" u="none" strike="noStrike" cap="none" normalizeH="0" baseline="0" dirty="0" err="1">
                          <a:ln>
                            <a:noFill/>
                          </a:ln>
                          <a:solidFill>
                            <a:srgbClr val="FFFFFF"/>
                          </a:solidFill>
                          <a:effectLst/>
                          <a:latin typeface="Coptic1" pitchFamily="2" charset="0"/>
                          <a:cs typeface="Times New Roman" pitchFamily="18" charset="0"/>
                        </a:rPr>
                        <a:t>الأنجيل</a:t>
                      </a:r>
                      <a:r>
                        <a:rPr kumimoji="0" lang="ar-EG" sz="3200" b="0" i="0" u="none" strike="noStrike" cap="none" normalizeH="0" baseline="0" dirty="0">
                          <a:ln>
                            <a:noFill/>
                          </a:ln>
                          <a:solidFill>
                            <a:srgbClr val="FFFFFF"/>
                          </a:solidFill>
                          <a:effectLst/>
                          <a:latin typeface="Coptic1" pitchFamily="2" charset="0"/>
                          <a:cs typeface="Times New Roman" pitchFamily="18" charset="0"/>
                        </a:rPr>
                        <a:t> المقدس.</a:t>
                      </a:r>
                      <a:endParaRPr kumimoji="0" lang="en-US" sz="3200" b="0" i="0" u="none" strike="noStrike" cap="none" normalizeH="0" baseline="0" dirty="0">
                        <a:ln>
                          <a:noFill/>
                        </a:ln>
                        <a:solidFill>
                          <a:srgbClr val="FFFFFF"/>
                        </a:solidFill>
                        <a:effectLst/>
                        <a:latin typeface="Coptic1" pitchFamily="2" charset="0"/>
                        <a:cs typeface="Times New Roman" pitchFamily="18" charset="0"/>
                      </a:endParaRPr>
                    </a:p>
                  </a:txBody>
                  <a:tcPr marT="34290" marB="3429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5" name="Image 4" descr="Une image contenant bâtiment, fenêtre&#10;&#10;Description générée automatiquement">
            <a:extLst>
              <a:ext uri="{FF2B5EF4-FFF2-40B4-BE49-F238E27FC236}">
                <a16:creationId xmlns:a16="http://schemas.microsoft.com/office/drawing/2014/main" id="{B2A00265-9AEB-4617-BBED-E3DD37B5E5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5794" y="2571750"/>
            <a:ext cx="1350849" cy="2350477"/>
          </a:xfrm>
          <a:prstGeom prst="round2SameRect">
            <a:avLst>
              <a:gd name="adj1" fmla="val 50000"/>
              <a:gd name="adj2" fmla="val 0"/>
            </a:avLst>
          </a:prstGeom>
        </p:spPr>
      </p:pic>
    </p:spTree>
    <p:extLst>
      <p:ext uri="{BB962C8B-B14F-4D97-AF65-F5344CB8AC3E}">
        <p14:creationId xmlns:p14="http://schemas.microsoft.com/office/powerpoint/2010/main" val="27768870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588428" name="Group 140"/>
          <p:cNvGraphicFramePr>
            <a:graphicFrameLocks noGrp="1"/>
          </p:cNvGraphicFramePr>
          <p:nvPr>
            <p:extLst>
              <p:ext uri="{D42A27DB-BD31-4B8C-83A1-F6EECF244321}">
                <p14:modId xmlns:p14="http://schemas.microsoft.com/office/powerpoint/2010/main" val="2794557374"/>
              </p:ext>
            </p:extLst>
          </p:nvPr>
        </p:nvGraphicFramePr>
        <p:xfrm>
          <a:off x="0" y="1"/>
          <a:ext cx="9144000" cy="4839853"/>
        </p:xfrm>
        <a:graphic>
          <a:graphicData uri="http://schemas.openxmlformats.org/drawingml/2006/table">
            <a:tbl>
              <a:tblPr/>
              <a:tblGrid>
                <a:gridCol w="3138791">
                  <a:extLst>
                    <a:ext uri="{9D8B030D-6E8A-4147-A177-3AD203B41FA5}">
                      <a16:colId xmlns:a16="http://schemas.microsoft.com/office/drawing/2014/main" val="20000"/>
                    </a:ext>
                  </a:extLst>
                </a:gridCol>
                <a:gridCol w="3404681">
                  <a:extLst>
                    <a:ext uri="{9D8B030D-6E8A-4147-A177-3AD203B41FA5}">
                      <a16:colId xmlns:a16="http://schemas.microsoft.com/office/drawing/2014/main" val="20001"/>
                    </a:ext>
                  </a:extLst>
                </a:gridCol>
                <a:gridCol w="2600528">
                  <a:extLst>
                    <a:ext uri="{9D8B030D-6E8A-4147-A177-3AD203B41FA5}">
                      <a16:colId xmlns:a16="http://schemas.microsoft.com/office/drawing/2014/main" val="20002"/>
                    </a:ext>
                  </a:extLst>
                </a:gridCol>
              </a:tblGrid>
              <a:tr h="971549">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err="1">
                          <a:ln>
                            <a:noFill/>
                          </a:ln>
                          <a:solidFill>
                            <a:srgbClr val="FF9900"/>
                          </a:solidFill>
                          <a:effectLst/>
                          <a:latin typeface="Coptic1" pitchFamily="2" charset="0"/>
                          <a:cs typeface="Arial" pitchFamily="34" charset="0"/>
                        </a:rPr>
                        <a:t>Piou</a:t>
                      </a:r>
                      <a:r>
                        <a:rPr kumimoji="0" lang="en-US" sz="2000" b="0" i="0" u="sng" strike="noStrike" cap="none" normalizeH="0" baseline="0" dirty="0">
                          <a:ln>
                            <a:noFill/>
                          </a:ln>
                          <a:solidFill>
                            <a:srgbClr val="FF9900"/>
                          </a:solidFill>
                          <a:effectLst/>
                          <a:latin typeface="Coptic1" pitchFamily="2" charset="0"/>
                          <a:cs typeface="Arial" pitchFamily="34" charset="0"/>
                        </a:rPr>
                        <a:t>/b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000" b="0" i="1" u="none" strike="noStrike" cap="none" normalizeH="0" baseline="0" dirty="0">
                        <a:ln>
                          <a:noFill/>
                        </a:ln>
                        <a:solidFill>
                          <a:srgbClr val="FFFFFF"/>
                        </a:solidFill>
                        <a:effectLst/>
                        <a:latin typeface="Arial" panose="020B0604020202020204"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FFFFFF"/>
                          </a:solidFill>
                          <a:effectLst/>
                          <a:latin typeface="Coptic1" pitchFamily="2" charset="0"/>
                          <a:cs typeface="Arial" charset="0"/>
                        </a:rPr>
                        <a:t>S~l</a:t>
                      </a:r>
                      <a:r>
                        <a:rPr kumimoji="0" lang="en-US" sz="2400" b="0" i="0" u="none" strike="noStrike" cap="none" normalizeH="0" baseline="0" dirty="0">
                          <a:ln>
                            <a:noFill/>
                          </a:ln>
                          <a:solidFill>
                            <a:srgbClr val="FFFFFF"/>
                          </a:solidFill>
                          <a:effectLst/>
                          <a:latin typeface="Coptic1" pitchFamily="2" charset="0"/>
                          <a:cs typeface="Arial" charset="0"/>
                        </a:rPr>
                        <a:t>/l.</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pPr>
                      <a:r>
                        <a:rPr kumimoji="0" lang="fr-CA" sz="2000" b="0" i="0" u="sng" strike="noStrike" cap="none" normalizeH="0" baseline="0" dirty="0">
                          <a:ln>
                            <a:noFill/>
                          </a:ln>
                          <a:solidFill>
                            <a:srgbClr val="FF9900"/>
                          </a:solidFill>
                          <a:effectLst/>
                          <a:latin typeface="Arial" panose="020B0604020202020204" pitchFamily="34" charset="0"/>
                          <a:cs typeface="Arial" charset="0"/>
                        </a:rPr>
                        <a:t>Le prêtre :</a:t>
                      </a:r>
                    </a:p>
                    <a:p>
                      <a:pPr marL="0" marR="0" lvl="0" indent="0" algn="just" defTabSz="914400" rtl="0" eaLnBrk="1" fontAlgn="base" latinLnBrk="0" hangingPunct="1">
                        <a:lnSpc>
                          <a:spcPct val="100000"/>
                        </a:lnSpc>
                        <a:spcBef>
                          <a:spcPts val="1800"/>
                        </a:spcBef>
                        <a:spcAft>
                          <a:spcPct val="0"/>
                        </a:spcAft>
                        <a:buClrTx/>
                        <a:buSzTx/>
                        <a:buFontTx/>
                        <a:buNone/>
                        <a:tabLst/>
                      </a:pPr>
                      <a:r>
                        <a:rPr kumimoji="0" lang="fr-CA" sz="2400" b="0" i="0" u="none" strike="noStrike" cap="none" normalizeH="0" baseline="0" dirty="0">
                          <a:ln>
                            <a:noFill/>
                          </a:ln>
                          <a:solidFill>
                            <a:srgbClr val="FFFFFF"/>
                          </a:solidFill>
                          <a:effectLst/>
                          <a:latin typeface="Arial" panose="020B0604020202020204" pitchFamily="34" charset="0"/>
                          <a:cs typeface="Arial" charset="0"/>
                        </a:rPr>
                        <a:t>Prions.</a:t>
                      </a:r>
                      <a:endParaRPr kumimoji="0" lang="en-US" sz="2400" b="0" i="0" u="none" strike="noStrike" cap="none" normalizeH="0" baseline="0" dirty="0">
                        <a:ln>
                          <a:noFill/>
                        </a:ln>
                        <a:solidFill>
                          <a:srgbClr val="FFFFFF"/>
                        </a:solidFill>
                        <a:effectLst/>
                        <a:latin typeface="Arial" panose="020B0604020202020204" pitchFamily="34"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pPr>
                      <a:r>
                        <a:rPr kumimoji="0" lang="ar-SA" sz="2000" b="0" i="0" u="sng" strike="noStrike" cap="none" normalizeH="0" baseline="0" dirty="0">
                          <a:ln>
                            <a:noFill/>
                          </a:ln>
                          <a:solidFill>
                            <a:srgbClr val="FF9900"/>
                          </a:solidFill>
                          <a:effectLst/>
                          <a:latin typeface="Arial" panose="020B0604020202020204" pitchFamily="34" charset="0"/>
                          <a:cs typeface="Arial" charset="0"/>
                        </a:rPr>
                        <a:t>الكاهن :</a:t>
                      </a:r>
                    </a:p>
                    <a:p>
                      <a:pPr marL="0" marR="0" lvl="0" indent="0" algn="just" defTabSz="914400" rtl="1" eaLnBrk="1" fontAlgn="base" latinLnBrk="0" hangingPunct="1">
                        <a:lnSpc>
                          <a:spcPct val="100000"/>
                        </a:lnSpc>
                        <a:spcBef>
                          <a:spcPts val="600"/>
                        </a:spcBef>
                        <a:spcAft>
                          <a:spcPts val="800"/>
                        </a:spcAft>
                        <a:buClrTx/>
                        <a:buSzTx/>
                        <a:buFontTx/>
                        <a:buNone/>
                        <a:tabLst/>
                      </a:pPr>
                      <a:r>
                        <a:rPr kumimoji="0" lang="ar-SA" sz="2400" b="0" i="0" u="none" strike="noStrike" cap="none" normalizeH="0" baseline="0" dirty="0">
                          <a:ln>
                            <a:noFill/>
                          </a:ln>
                          <a:solidFill>
                            <a:srgbClr val="FFFFFF"/>
                          </a:solidFill>
                          <a:effectLst/>
                          <a:latin typeface="Arial" panose="020B0604020202020204" pitchFamily="34" charset="0"/>
                          <a:cs typeface="Arial" charset="0"/>
                        </a:rPr>
                        <a:t>صلِّ.</a:t>
                      </a:r>
                      <a:endParaRPr kumimoji="0" lang="en-US" sz="2400" b="0" i="0" u="none" strike="noStrike" cap="none" normalizeH="0" baseline="0" dirty="0">
                        <a:ln>
                          <a:noFill/>
                        </a:ln>
                        <a:solidFill>
                          <a:srgbClr val="FFFFFF"/>
                        </a:solidFill>
                        <a:effectLst/>
                        <a:latin typeface="Arial" panose="020B0604020202020204" pitchFamily="34"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711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000" b="0" i="0" u="sng" strike="noStrike" cap="none" normalizeH="0" baseline="0" dirty="0" err="1">
                          <a:ln>
                            <a:noFill/>
                          </a:ln>
                          <a:solidFill>
                            <a:srgbClr val="FF9900"/>
                          </a:solidFill>
                          <a:effectLst/>
                          <a:latin typeface="Coptic1" pitchFamily="2" charset="0"/>
                          <a:cs typeface="Arial" charset="0"/>
                        </a:rPr>
                        <a:t>Pidia~kwn</a:t>
                      </a:r>
                      <a:r>
                        <a:rPr kumimoji="0" lang="en-CA" sz="2000" b="0" i="0" u="sng" strike="noStrike" cap="none" normalizeH="0" baseline="0" dirty="0">
                          <a:ln>
                            <a:noFill/>
                          </a:ln>
                          <a:solidFill>
                            <a:srgbClr val="FF9900"/>
                          </a:solidFill>
                          <a:effectLst/>
                          <a:latin typeface="Coptic1" pitchFamily="2" charset="0"/>
                          <a:cs typeface="Arial" charset="0"/>
                        </a:rPr>
                        <a:t> :</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Arial" panose="020B0604020202020204" pitchFamily="34" charset="0"/>
                          <a:cs typeface="Arial" charset="0"/>
                        </a:rPr>
                        <a:t>Le diacre :</a:t>
                      </a:r>
                      <a:endParaRPr kumimoji="0" lang="en-US" sz="2000" b="0" i="0" u="sng" strike="noStrike" cap="none" normalizeH="0" baseline="0" dirty="0">
                        <a:ln>
                          <a:noFill/>
                        </a:ln>
                        <a:solidFill>
                          <a:srgbClr val="FF9900"/>
                        </a:solidFill>
                        <a:effectLst/>
                        <a:latin typeface="Arial" panose="020B0604020202020204" pitchFamily="34"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000" b="0" i="0" u="sng" strike="noStrike" cap="none" normalizeH="0" baseline="0" dirty="0">
                          <a:ln>
                            <a:noFill/>
                          </a:ln>
                          <a:solidFill>
                            <a:srgbClr val="FF9900"/>
                          </a:solidFill>
                          <a:effectLst/>
                          <a:latin typeface="Arial" panose="020B0604020202020204" pitchFamily="34" charset="0"/>
                          <a:cs typeface="Arial" charset="0"/>
                        </a:rPr>
                        <a:t>الشماس :</a:t>
                      </a:r>
                      <a:endParaRPr kumimoji="0" lang="en-US" sz="2000" b="0" i="0" u="sng" strike="noStrike" cap="none" normalizeH="0" baseline="0" dirty="0">
                        <a:ln>
                          <a:noFill/>
                        </a:ln>
                        <a:solidFill>
                          <a:srgbClr val="FF9900"/>
                        </a:solidFill>
                        <a:effectLst/>
                        <a:latin typeface="Arial" panose="020B0604020202020204" pitchFamily="34"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866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FFFFFF"/>
                          </a:solidFill>
                          <a:effectLst/>
                          <a:latin typeface="Coptic1" pitchFamily="2" charset="0"/>
                          <a:cs typeface="Arial" charset="0"/>
                        </a:rPr>
                        <a:t>E~pi</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p~roceu</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c~tay</a:t>
                      </a:r>
                      <a:r>
                        <a:rPr kumimoji="0" lang="en-US" sz="2400" b="0" i="0" u="none" strike="noStrike" cap="none" normalizeH="0" baseline="0" dirty="0">
                          <a:ln>
                            <a:noFill/>
                          </a:ln>
                          <a:solidFill>
                            <a:srgbClr val="FFFFFF"/>
                          </a:solidFill>
                          <a:effectLst/>
                          <a:latin typeface="Coptic1" pitchFamily="2" charset="0"/>
                          <a:cs typeface="Arial" charset="0"/>
                        </a:rPr>
                        <a:t>/</a:t>
                      </a:r>
                      <a:r>
                        <a:rPr kumimoji="0" lang="en-US" sz="2400" b="0" i="0" u="none" strike="noStrike" cap="none" normalizeH="0" baseline="0" dirty="0" err="1">
                          <a:ln>
                            <a:noFill/>
                          </a:ln>
                          <a:solidFill>
                            <a:srgbClr val="FFFFFF"/>
                          </a:solidFill>
                          <a:effectLst/>
                          <a:latin typeface="Coptic1" pitchFamily="2" charset="0"/>
                          <a:cs typeface="Arial" charset="0"/>
                        </a:rPr>
                        <a:t>te</a:t>
                      </a:r>
                      <a:r>
                        <a:rPr kumimoji="0" lang="en-US" sz="2400" b="0" i="0" u="none" strike="noStrike" cap="none" normalizeH="0" baseline="0" dirty="0">
                          <a:ln>
                            <a:noFill/>
                          </a:ln>
                          <a:solidFill>
                            <a:srgbClr val="FFFFFF"/>
                          </a:solidFill>
                          <a:effectLst/>
                          <a:latin typeface="Coptic1" pitchFamily="2" charset="0"/>
                          <a:cs typeface="Arial" charset="0"/>
                        </a:rPr>
                        <a:t>.</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400" b="0" i="0" u="none" strike="noStrike" cap="none" normalizeH="0" baseline="0" dirty="0">
                          <a:ln>
                            <a:noFill/>
                          </a:ln>
                          <a:solidFill>
                            <a:srgbClr val="FFFFFF"/>
                          </a:solidFill>
                          <a:effectLst/>
                          <a:latin typeface="Arial" panose="020B0604020202020204" pitchFamily="34" charset="0"/>
                          <a:cs typeface="Arial" charset="0"/>
                        </a:rPr>
                        <a:t>Pour la prière levons-nous.</a:t>
                      </a:r>
                      <a:endParaRPr kumimoji="0" lang="en-US" sz="2400" b="0" i="0" u="none" strike="noStrike" cap="none" normalizeH="0" baseline="0" dirty="0">
                        <a:ln>
                          <a:noFill/>
                        </a:ln>
                        <a:solidFill>
                          <a:srgbClr val="FFFFFF"/>
                        </a:solidFill>
                        <a:effectLst/>
                        <a:latin typeface="Arial" panose="020B0604020202020204" pitchFamily="34"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a:ln>
                            <a:noFill/>
                          </a:ln>
                          <a:solidFill>
                            <a:srgbClr val="FFFFFF"/>
                          </a:solidFill>
                          <a:effectLst/>
                          <a:latin typeface="Arial" panose="020B0604020202020204" pitchFamily="34" charset="0"/>
                          <a:cs typeface="Arial" charset="0"/>
                        </a:rPr>
                        <a:t>للصلاة قفوا</a:t>
                      </a:r>
                      <a:r>
                        <a:rPr kumimoji="0" lang="ar-EG" sz="2400" b="0" i="0" u="none" strike="noStrike" cap="none" normalizeH="0" baseline="0" dirty="0">
                          <a:ln>
                            <a:noFill/>
                          </a:ln>
                          <a:solidFill>
                            <a:srgbClr val="FFFFFF"/>
                          </a:solidFill>
                          <a:effectLst/>
                          <a:latin typeface="Arial" panose="020B0604020202020204" pitchFamily="34" charset="0"/>
                          <a:cs typeface="Arial" charset="0"/>
                        </a:rPr>
                        <a:t>.</a:t>
                      </a:r>
                      <a:endParaRPr kumimoji="0" lang="en-US" sz="2400" b="0" i="0" u="none" strike="noStrike" cap="none" normalizeH="0" baseline="0" dirty="0">
                        <a:ln>
                          <a:noFill/>
                        </a:ln>
                        <a:solidFill>
                          <a:srgbClr val="FFFFFF"/>
                        </a:solidFill>
                        <a:effectLst/>
                        <a:latin typeface="Arial" panose="020B0604020202020204" pitchFamily="34"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79252">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000" b="0" i="0" u="sng" strike="noStrike" cap="none" normalizeH="0" baseline="0" dirty="0" err="1">
                          <a:ln>
                            <a:noFill/>
                          </a:ln>
                          <a:solidFill>
                            <a:srgbClr val="FF9900"/>
                          </a:solidFill>
                          <a:effectLst/>
                          <a:latin typeface="Coptic1" pitchFamily="2" charset="0"/>
                          <a:cs typeface="Arial" charset="0"/>
                        </a:rPr>
                        <a:t>Piou</a:t>
                      </a:r>
                      <a:r>
                        <a:rPr kumimoji="0" lang="en-CA" sz="2000" b="0" i="0" u="sng" strike="noStrike" cap="none" normalizeH="0" baseline="0" dirty="0">
                          <a:ln>
                            <a:noFill/>
                          </a:ln>
                          <a:solidFill>
                            <a:srgbClr val="FF9900"/>
                          </a:solidFill>
                          <a:effectLst/>
                          <a:latin typeface="Coptic1" pitchFamily="2" charset="0"/>
                          <a:cs typeface="Arial" charset="0"/>
                        </a:rPr>
                        <a:t>/b :</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Arial" panose="020B0604020202020204" pitchFamily="34" charset="0"/>
                          <a:cs typeface="Arial" charset="0"/>
                        </a:rPr>
                        <a:t>Le prêtre :</a:t>
                      </a:r>
                      <a:endParaRPr kumimoji="0" lang="en-US" sz="2000" b="0" i="0" u="sng" strike="noStrike" cap="none" normalizeH="0" baseline="0" dirty="0">
                        <a:ln>
                          <a:noFill/>
                        </a:ln>
                        <a:solidFill>
                          <a:srgbClr val="FF9900"/>
                        </a:solidFill>
                        <a:effectLst/>
                        <a:latin typeface="Arial" panose="020B0604020202020204" pitchFamily="34"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000" b="0" i="0" u="sng" strike="noStrike" cap="none" normalizeH="0" baseline="0" dirty="0">
                          <a:ln>
                            <a:noFill/>
                          </a:ln>
                          <a:solidFill>
                            <a:srgbClr val="FF9900"/>
                          </a:solidFill>
                          <a:effectLst/>
                          <a:latin typeface="Arial" panose="020B0604020202020204" pitchFamily="34" charset="0"/>
                          <a:cs typeface="Arial" charset="0"/>
                        </a:rPr>
                        <a:t>الكاهن :</a:t>
                      </a:r>
                      <a:endParaRPr kumimoji="0" lang="en-US" sz="2000" b="0" i="0" u="sng" strike="noStrike" cap="none" normalizeH="0" baseline="0" dirty="0">
                        <a:ln>
                          <a:noFill/>
                        </a:ln>
                        <a:solidFill>
                          <a:srgbClr val="FF9900"/>
                        </a:solidFill>
                        <a:effectLst/>
                        <a:latin typeface="Arial" panose="020B0604020202020204" pitchFamily="34"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55009">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a:ln>
                          <a:noFill/>
                        </a:ln>
                        <a:solidFill>
                          <a:srgbClr val="FFFFFF"/>
                        </a:solidFill>
                        <a:effectLst/>
                        <a:latin typeface="Coptic1" pitchFamily="2"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FFFFFF"/>
                          </a:solidFill>
                          <a:effectLst/>
                          <a:latin typeface="Coptic1" pitchFamily="2" charset="0"/>
                          <a:cs typeface="Arial" charset="0"/>
                        </a:rPr>
                        <a:t>I~r</a:t>
                      </a:r>
                      <a:r>
                        <a:rPr kumimoji="0" lang="en-US" sz="2400" b="0" i="0" u="none" strike="noStrike" cap="none" normalizeH="0" baseline="0" dirty="0">
                          <a:ln>
                            <a:noFill/>
                          </a:ln>
                          <a:solidFill>
                            <a:srgbClr val="FFFFFF"/>
                          </a:solidFill>
                          <a:effectLst/>
                          <a:latin typeface="Coptic1" pitchFamily="2" charset="0"/>
                          <a:cs typeface="Arial" charset="0"/>
                        </a:rPr>
                        <a:t>/n/ </a:t>
                      </a:r>
                      <a:r>
                        <a:rPr kumimoji="0" lang="en-US" sz="2400" b="0" i="0" u="none" strike="noStrike" cap="none" normalizeH="0" baseline="0" dirty="0" err="1">
                          <a:ln>
                            <a:noFill/>
                          </a:ln>
                          <a:solidFill>
                            <a:srgbClr val="FFFFFF"/>
                          </a:solidFill>
                          <a:effectLst/>
                          <a:latin typeface="Coptic1" pitchFamily="2" charset="0"/>
                          <a:cs typeface="Arial" charset="0"/>
                        </a:rPr>
                        <a:t>paci</a:t>
                      </a:r>
                      <a:r>
                        <a:rPr kumimoji="0" lang="en-US" sz="2400" b="0" i="0" u="none" strike="noStrike" cap="none" normalizeH="0" baseline="0" dirty="0">
                          <a:ln>
                            <a:noFill/>
                          </a:ln>
                          <a:solidFill>
                            <a:srgbClr val="FFFFFF"/>
                          </a:solidFill>
                          <a:effectLst/>
                          <a:latin typeface="Coptic1" pitchFamily="2" charset="0"/>
                          <a:cs typeface="Arial" charset="0"/>
                        </a:rPr>
                        <a:t>.</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400" b="0" i="0" u="none" strike="noStrike" cap="none" normalizeH="0" baseline="0" dirty="0">
                          <a:ln>
                            <a:noFill/>
                          </a:ln>
                          <a:solidFill>
                            <a:srgbClr val="FFFFFF"/>
                          </a:solidFill>
                          <a:effectLst/>
                          <a:latin typeface="Arial" panose="020B0604020202020204" pitchFamily="34" charset="0"/>
                          <a:cs typeface="Arial" charset="0"/>
                        </a:rPr>
                        <a:t>La paix soit avec vous</a:t>
                      </a:r>
                      <a:r>
                        <a:rPr kumimoji="0" lang="en-US" sz="3600" b="0" i="0" u="none" strike="noStrike" cap="none" normalizeH="0" baseline="0" dirty="0">
                          <a:ln>
                            <a:noFill/>
                          </a:ln>
                          <a:solidFill>
                            <a:srgbClr val="FFFFFF"/>
                          </a:solidFill>
                          <a:effectLst/>
                          <a:latin typeface="Arial" panose="020B0604020202020204" pitchFamily="34" charset="0"/>
                          <a:cs typeface="Arial" charset="0"/>
                        </a:rPr>
                        <a:t>.</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0" fontAlgn="base" latinLnBrk="0" hangingPunct="0">
                        <a:lnSpc>
                          <a:spcPct val="100000"/>
                        </a:lnSpc>
                        <a:spcBef>
                          <a:spcPct val="0"/>
                        </a:spcBef>
                        <a:spcAft>
                          <a:spcPct val="0"/>
                        </a:spcAft>
                        <a:buClrTx/>
                        <a:buSzTx/>
                        <a:buFontTx/>
                        <a:buNone/>
                        <a:tabLst/>
                      </a:pPr>
                      <a:endParaRPr kumimoji="0" lang="fr-FR" sz="800" b="0" i="0" u="none" strike="noStrike" cap="none" normalizeH="0" baseline="0" dirty="0">
                        <a:ln>
                          <a:noFill/>
                        </a:ln>
                        <a:solidFill>
                          <a:srgbClr val="FFFFFF"/>
                        </a:solidFill>
                        <a:effectLst/>
                        <a:latin typeface="Arial" panose="020B0604020202020204" pitchFamily="34" charset="0"/>
                        <a:cs typeface="Arial" charset="0"/>
                      </a:endParaRPr>
                    </a:p>
                    <a:p>
                      <a:pPr marL="0" marR="0" lvl="0" indent="0" algn="just" defTabSz="914400" rtl="1" eaLnBrk="0" fontAlgn="base" latinLnBrk="0" hangingPunct="0">
                        <a:lnSpc>
                          <a:spcPct val="100000"/>
                        </a:lnSpc>
                        <a:spcBef>
                          <a:spcPct val="0"/>
                        </a:spcBef>
                        <a:spcAft>
                          <a:spcPct val="0"/>
                        </a:spcAft>
                        <a:buClrTx/>
                        <a:buSzTx/>
                        <a:buFontTx/>
                        <a:buNone/>
                        <a:tabLst/>
                        <a:defRPr/>
                      </a:pPr>
                      <a:r>
                        <a:rPr kumimoji="0" lang="ar-SA" sz="2400" b="0" i="0" u="none" strike="noStrike" cap="none" normalizeH="0" baseline="0" dirty="0">
                          <a:ln>
                            <a:noFill/>
                          </a:ln>
                          <a:solidFill>
                            <a:srgbClr val="FFFFFF"/>
                          </a:solidFill>
                          <a:effectLst/>
                          <a:latin typeface="Arial" panose="020B0604020202020204" pitchFamily="34" charset="0"/>
                          <a:cs typeface="Arial" charset="0"/>
                        </a:rPr>
                        <a:t>السلام لجميعكم</a:t>
                      </a:r>
                      <a:r>
                        <a:rPr kumimoji="0" lang="ar-EG" sz="2400" b="0" i="0" u="none" strike="noStrike" cap="none" normalizeH="0" baseline="0" dirty="0">
                          <a:ln>
                            <a:noFill/>
                          </a:ln>
                          <a:solidFill>
                            <a:srgbClr val="FFFFFF"/>
                          </a:solidFill>
                          <a:effectLst/>
                          <a:latin typeface="Arial" panose="020B0604020202020204" pitchFamily="34" charset="0"/>
                          <a:cs typeface="Arial" charset="0"/>
                        </a:rPr>
                        <a:t>.</a:t>
                      </a:r>
                      <a:endParaRPr kumimoji="0" lang="en-US" sz="2400" b="0" i="0" u="none" strike="noStrike" cap="none" normalizeH="0" baseline="0" dirty="0">
                        <a:ln>
                          <a:noFill/>
                        </a:ln>
                        <a:solidFill>
                          <a:srgbClr val="FFFFFF"/>
                        </a:solidFill>
                        <a:effectLst/>
                        <a:latin typeface="Arial" panose="020B0604020202020204" pitchFamily="34"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5086">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000" b="0" i="0" u="sng" strike="noStrike" cap="none" normalizeH="0" baseline="0" dirty="0" err="1">
                          <a:ln>
                            <a:noFill/>
                          </a:ln>
                          <a:solidFill>
                            <a:srgbClr val="FF9900"/>
                          </a:solidFill>
                          <a:effectLst/>
                          <a:latin typeface="Coptic1" pitchFamily="2" charset="0"/>
                          <a:cs typeface="Arial" charset="0"/>
                        </a:rPr>
                        <a:t>Pilaoc</a:t>
                      </a:r>
                      <a:r>
                        <a:rPr kumimoji="0" lang="en-CA" sz="2000" b="0" i="0" u="sng" strike="noStrike" cap="none" normalizeH="0" baseline="0" dirty="0">
                          <a:ln>
                            <a:noFill/>
                          </a:ln>
                          <a:solidFill>
                            <a:srgbClr val="FF9900"/>
                          </a:solidFill>
                          <a:effectLst/>
                          <a:latin typeface="Coptic1" pitchFamily="2" charset="0"/>
                          <a:cs typeface="Arial" charset="0"/>
                        </a:rPr>
                        <a:t> :</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Arial" panose="020B0604020202020204" pitchFamily="34" charset="0"/>
                          <a:cs typeface="Arial" pitchFamily="34" charset="0"/>
                        </a:rPr>
                        <a:t>Le peuple :</a:t>
                      </a:r>
                      <a:endParaRPr kumimoji="0" lang="en-US" sz="2000" b="0" i="0" u="sng" strike="noStrike" cap="none" normalizeH="0" baseline="0" dirty="0">
                        <a:ln>
                          <a:noFill/>
                        </a:ln>
                        <a:solidFill>
                          <a:srgbClr val="FF9900"/>
                        </a:solidFill>
                        <a:effectLst/>
                        <a:latin typeface="Arial" panose="020B0604020202020204" pitchFamily="34"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0" i="0" u="sng" strike="noStrike" cap="none" normalizeH="0" baseline="0" dirty="0">
                          <a:ln>
                            <a:noFill/>
                          </a:ln>
                          <a:solidFill>
                            <a:srgbClr val="FF9900"/>
                          </a:solidFill>
                          <a:effectLst/>
                          <a:latin typeface="Arial" panose="020B0604020202020204" pitchFamily="34" charset="0"/>
                          <a:cs typeface="Arial" charset="0"/>
                        </a:rPr>
                        <a:t>الشعب :</a:t>
                      </a:r>
                      <a:endParaRPr kumimoji="0" lang="en-US" sz="2400" b="0" i="0" u="sng" strike="noStrike" cap="none" normalizeH="0" baseline="0" dirty="0">
                        <a:ln>
                          <a:noFill/>
                        </a:ln>
                        <a:solidFill>
                          <a:srgbClr val="FF9900"/>
                        </a:solidFill>
                        <a:effectLst/>
                        <a:latin typeface="Arial" panose="020B0604020202020204" pitchFamily="34"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89204">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FF"/>
                          </a:solidFill>
                          <a:effectLst/>
                          <a:latin typeface="Coptic1" pitchFamily="2" charset="0"/>
                          <a:cs typeface="Arial" charset="0"/>
                        </a:rPr>
                        <a:t>Ke </a:t>
                      </a:r>
                      <a:r>
                        <a:rPr kumimoji="0" lang="en-US" sz="2400" b="0" i="0" u="none" strike="noStrike" cap="none" normalizeH="0" baseline="0" dirty="0" err="1">
                          <a:ln>
                            <a:noFill/>
                          </a:ln>
                          <a:solidFill>
                            <a:srgbClr val="FFFFFF"/>
                          </a:solidFill>
                          <a:effectLst/>
                          <a:latin typeface="Coptic1" pitchFamily="2" charset="0"/>
                          <a:cs typeface="Arial" charset="0"/>
                        </a:rPr>
                        <a:t>tw</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p~neumati</a:t>
                      </a:r>
                      <a:r>
                        <a:rPr kumimoji="0" lang="en-US" sz="2400" b="0" i="0" u="none" strike="noStrike" cap="none" normalizeH="0" baseline="0" dirty="0">
                          <a:ln>
                            <a:noFill/>
                          </a:ln>
                          <a:solidFill>
                            <a:srgbClr val="FFFFFF"/>
                          </a:solidFill>
                          <a:effectLst/>
                          <a:latin typeface="Coptic1" pitchFamily="2" charset="0"/>
                          <a:cs typeface="Arial" pitchFamily="34" charset="0"/>
                        </a:rPr>
                        <a:t> </a:t>
                      </a:r>
                      <a:r>
                        <a:rPr kumimoji="0" lang="en-US" sz="2400" b="0" i="0" u="none" strike="noStrike" cap="none" normalizeH="0" baseline="0" dirty="0" err="1">
                          <a:ln>
                            <a:noFill/>
                          </a:ln>
                          <a:solidFill>
                            <a:srgbClr val="FFFFFF"/>
                          </a:solidFill>
                          <a:effectLst/>
                          <a:latin typeface="Coptic1" pitchFamily="2" charset="0"/>
                          <a:cs typeface="Arial" charset="0"/>
                        </a:rPr>
                        <a:t>cou</a:t>
                      </a:r>
                      <a:r>
                        <a:rPr kumimoji="0" lang="en-US" sz="2400" b="0" i="0" u="none" strike="noStrike" cap="none" normalizeH="0" baseline="0" dirty="0">
                          <a:ln>
                            <a:noFill/>
                          </a:ln>
                          <a:solidFill>
                            <a:srgbClr val="FFFFFF"/>
                          </a:solidFill>
                          <a:effectLst/>
                          <a:latin typeface="Coptic1" pitchFamily="2" charset="0"/>
                          <a:cs typeface="Arial" charset="0"/>
                        </a:rPr>
                        <a:t>.</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400" b="0" i="0" u="none" strike="noStrike" cap="none" normalizeH="0" baseline="0" dirty="0">
                          <a:ln>
                            <a:noFill/>
                          </a:ln>
                          <a:solidFill>
                            <a:srgbClr val="FFFFFF"/>
                          </a:solidFill>
                          <a:effectLst/>
                          <a:latin typeface="Arial" panose="020B0604020202020204" pitchFamily="34" charset="0"/>
                          <a:cs typeface="Arial" charset="0"/>
                        </a:rPr>
                        <a:t>Et avec votre esprit.</a:t>
                      </a:r>
                      <a:endParaRPr kumimoji="0" lang="en-US" sz="2400" b="0" i="0" u="none" strike="noStrike" cap="none" normalizeH="0" baseline="0" dirty="0">
                        <a:ln>
                          <a:noFill/>
                        </a:ln>
                        <a:solidFill>
                          <a:srgbClr val="FFFFFF"/>
                        </a:solidFill>
                        <a:effectLst/>
                        <a:latin typeface="Arial" panose="020B0604020202020204" pitchFamily="34"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a:ln>
                            <a:noFill/>
                          </a:ln>
                          <a:solidFill>
                            <a:srgbClr val="FFFFFF"/>
                          </a:solidFill>
                          <a:effectLst/>
                          <a:latin typeface="Arial" panose="020B0604020202020204" pitchFamily="34" charset="0"/>
                          <a:cs typeface="Arial" charset="0"/>
                        </a:rPr>
                        <a:t>ولروحِكَ أيضاً</a:t>
                      </a:r>
                      <a:r>
                        <a:rPr kumimoji="0" lang="ar-EG" sz="2400" b="0" i="0" u="none" strike="noStrike" cap="none" normalizeH="0" baseline="0" dirty="0">
                          <a:ln>
                            <a:noFill/>
                          </a:ln>
                          <a:solidFill>
                            <a:srgbClr val="FFFFFF"/>
                          </a:solidFill>
                          <a:effectLst/>
                          <a:latin typeface="Arial" panose="020B0604020202020204" pitchFamily="34" charset="0"/>
                          <a:cs typeface="Arial" charset="0"/>
                        </a:rPr>
                        <a:t>.</a:t>
                      </a:r>
                      <a:endParaRPr kumimoji="0" lang="en-US" sz="2400" b="0" i="0" u="none" strike="noStrike" cap="none" normalizeH="0" baseline="0" dirty="0">
                        <a:ln>
                          <a:noFill/>
                        </a:ln>
                        <a:solidFill>
                          <a:srgbClr val="FFFFFF"/>
                        </a:solidFill>
                        <a:effectLst/>
                        <a:latin typeface="Arial" panose="020B0604020202020204" pitchFamily="34"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transition/>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002754" name="Group 2"/>
          <p:cNvGraphicFramePr>
            <a:graphicFrameLocks noGrp="1"/>
          </p:cNvGraphicFramePr>
          <p:nvPr>
            <p:extLst>
              <p:ext uri="{D42A27DB-BD31-4B8C-83A1-F6EECF244321}">
                <p14:modId xmlns:p14="http://schemas.microsoft.com/office/powerpoint/2010/main" val="101343199"/>
              </p:ext>
            </p:extLst>
          </p:nvPr>
        </p:nvGraphicFramePr>
        <p:xfrm>
          <a:off x="0" y="133350"/>
          <a:ext cx="9143999" cy="5041392"/>
        </p:xfrm>
        <a:graphic>
          <a:graphicData uri="http://schemas.openxmlformats.org/drawingml/2006/table">
            <a:tbl>
              <a:tblPr/>
              <a:tblGrid>
                <a:gridCol w="35052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gridCol w="2666999">
                  <a:extLst>
                    <a:ext uri="{9D8B030D-6E8A-4147-A177-3AD203B41FA5}">
                      <a16:colId xmlns:a16="http://schemas.microsoft.com/office/drawing/2014/main" val="20002"/>
                    </a:ext>
                  </a:extLst>
                </a:gridCol>
              </a:tblGrid>
              <a:tr h="3748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100" b="0" i="0" u="sng" strike="noStrike" cap="none" normalizeH="0" baseline="0" dirty="0" err="1">
                          <a:ln>
                            <a:noFill/>
                          </a:ln>
                          <a:solidFill>
                            <a:srgbClr val="FF9900"/>
                          </a:solidFill>
                          <a:effectLst/>
                          <a:latin typeface="Coptic1" pitchFamily="2" charset="0"/>
                          <a:cs typeface="Arial" charset="0"/>
                        </a:rPr>
                        <a:t>Piou</a:t>
                      </a:r>
                      <a:r>
                        <a:rPr kumimoji="0" lang="en-CA" sz="2100" b="0" i="0" u="sng" strike="noStrike" cap="none" normalizeH="0" baseline="0" dirty="0">
                          <a:ln>
                            <a:noFill/>
                          </a:ln>
                          <a:solidFill>
                            <a:srgbClr val="FF9900"/>
                          </a:solidFill>
                          <a:effectLst/>
                          <a:latin typeface="Coptic1" pitchFamily="2" charset="0"/>
                          <a:cs typeface="Arial" charset="0"/>
                        </a:rPr>
                        <a:t>/b :</a:t>
                      </a: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fr-CA" sz="2000" b="0" i="0" u="sng" strike="noStrike" cap="none" normalizeH="0" baseline="0" noProof="0" dirty="0">
                          <a:ln>
                            <a:noFill/>
                          </a:ln>
                          <a:solidFill>
                            <a:srgbClr val="FF9900"/>
                          </a:solidFill>
                          <a:effectLst/>
                          <a:latin typeface="Arial" charset="0"/>
                          <a:cs typeface="Arial" charset="0"/>
                        </a:rPr>
                        <a:t>Le prêtre :</a:t>
                      </a: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000" b="0" i="0" u="sng" strike="noStrike" cap="none" normalizeH="0" baseline="0" dirty="0">
                          <a:ln>
                            <a:noFill/>
                          </a:ln>
                          <a:solidFill>
                            <a:srgbClr val="FF9900"/>
                          </a:solidFill>
                          <a:effectLst/>
                          <a:latin typeface="Arial" charset="0"/>
                          <a:cs typeface="Arial" charset="0"/>
                        </a:rPr>
                        <a:t>الكاهن :</a:t>
                      </a:r>
                      <a:endParaRPr kumimoji="0" lang="en-US" sz="2000" b="0" i="0" u="sng" strike="noStrike" cap="none" normalizeH="0" baseline="0" dirty="0">
                        <a:ln>
                          <a:noFill/>
                        </a:ln>
                        <a:solidFill>
                          <a:srgbClr val="FF9900"/>
                        </a:solidFill>
                        <a:effectLst/>
                        <a:latin typeface="Arial" charset="0"/>
                        <a:cs typeface="Arial" charset="0"/>
                      </a:endParaRPr>
                    </a:p>
                  </a:txBody>
                  <a:tcPr marT="34290" marB="3429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429999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rgbClr val="FFFFFF"/>
                          </a:solidFill>
                          <a:effectLst/>
                          <a:latin typeface="Coptic1" pitchFamily="2" charset="0"/>
                          <a:cs typeface="Arial" charset="0"/>
                        </a:rPr>
                        <a:t>Fc~marwout</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n~je</a:t>
                      </a:r>
                      <a:r>
                        <a:rPr kumimoji="0" lang="en-US" sz="2800" b="0" i="0" u="none" strike="noStrike" cap="none" normalizeH="0" baseline="0" dirty="0">
                          <a:ln>
                            <a:noFill/>
                          </a:ln>
                          <a:solidFill>
                            <a:srgbClr val="FFFFFF"/>
                          </a:solidFill>
                          <a:effectLst/>
                          <a:latin typeface="Coptic1" pitchFamily="2" charset="0"/>
                          <a:cs typeface="Arial" charset="0"/>
                        </a:rPr>
                        <a:t> v/</a:t>
                      </a:r>
                      <a:r>
                        <a:rPr kumimoji="0" lang="en-US" sz="2800" b="0" i="0" u="none" strike="noStrike" cap="none" normalizeH="0" baseline="0" dirty="0" err="1">
                          <a:ln>
                            <a:noFill/>
                          </a:ln>
                          <a:solidFill>
                            <a:srgbClr val="FFFFFF"/>
                          </a:solidFill>
                          <a:effectLst/>
                          <a:latin typeface="Coptic1" pitchFamily="2" charset="0"/>
                          <a:cs typeface="Arial" charset="0"/>
                        </a:rPr>
                        <a:t>eyn</a:t>
                      </a:r>
                      <a:r>
                        <a:rPr kumimoji="0" lang="en-US" sz="2800" b="0" i="0" u="none" strike="noStrike" cap="none" normalizeH="0" baseline="0" dirty="0">
                          <a:ln>
                            <a:noFill/>
                          </a:ln>
                          <a:solidFill>
                            <a:srgbClr val="FFFFFF"/>
                          </a:solidFill>
                          <a:effectLst/>
                          <a:latin typeface="Coptic1" pitchFamily="2" charset="0"/>
                          <a:cs typeface="Arial" charset="0"/>
                        </a:rPr>
                        <a:t>/</a:t>
                      </a:r>
                      <a:r>
                        <a:rPr kumimoji="0" lang="en-US" sz="2800" b="0" i="0" u="none" strike="noStrike" cap="none" normalizeH="0" baseline="0" dirty="0" err="1">
                          <a:ln>
                            <a:noFill/>
                          </a:ln>
                          <a:solidFill>
                            <a:srgbClr val="FFFFFF"/>
                          </a:solidFill>
                          <a:effectLst/>
                          <a:latin typeface="Coptic1" pitchFamily="2" charset="0"/>
                          <a:cs typeface="Arial" charset="0"/>
                        </a:rPr>
                        <a:t>ou</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qen</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V~Ran</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m~P</a:t>
                      </a:r>
                      <a:r>
                        <a:rPr kumimoji="0" lang="en-US" sz="2800" b="0" i="0" u="none" strike="noStrike" cap="none" normalizeH="0" baseline="0" dirty="0">
                          <a:ln>
                            <a:noFill/>
                          </a:ln>
                          <a:solidFill>
                            <a:srgbClr val="FFFFFF"/>
                          </a:solidFill>
                          <a:effectLst/>
                          <a:latin typeface="Coptic1" pitchFamily="2" charset="0"/>
                          <a:cs typeface="Arial" charset="0"/>
                        </a:rPr>
                        <a:t>~{</a:t>
                      </a:r>
                      <a:r>
                        <a:rPr kumimoji="0" lang="en-US" sz="2800" b="0" i="0" u="none" strike="noStrike" cap="none" normalizeH="0" baseline="0" dirty="0" err="1">
                          <a:ln>
                            <a:noFill/>
                          </a:ln>
                          <a:solidFill>
                            <a:srgbClr val="FFFFFF"/>
                          </a:solidFill>
                          <a:effectLst/>
                          <a:latin typeface="Coptic1" pitchFamily="2" charset="0"/>
                          <a:cs typeface="Arial" charset="0"/>
                        </a:rPr>
                        <a:t>oic</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n~te</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nijom</a:t>
                      </a:r>
                      <a:r>
                        <a:rPr kumimoji="0" lang="en-US" sz="2800" b="0" i="0" u="none" strike="noStrike" cap="none" normalizeH="0" baseline="0" dirty="0">
                          <a:ln>
                            <a:noFill/>
                          </a:ln>
                          <a:solidFill>
                            <a:srgbClr val="FFFFFF"/>
                          </a:solidFill>
                          <a:effectLst/>
                          <a:latin typeface="Coptic1" pitchFamily="2" charset="0"/>
                          <a:cs typeface="Arial" charset="0"/>
                        </a:rPr>
                        <a:t> : </a:t>
                      </a:r>
                      <a:r>
                        <a:rPr kumimoji="0" lang="en-US" sz="2800" b="0" i="0" u="none" strike="noStrike" cap="none" normalizeH="0" baseline="0" dirty="0" err="1">
                          <a:ln>
                            <a:noFill/>
                          </a:ln>
                          <a:solidFill>
                            <a:srgbClr val="FFFFFF"/>
                          </a:solidFill>
                          <a:effectLst/>
                          <a:latin typeface="Coptic1" pitchFamily="2" charset="0"/>
                          <a:cs typeface="Arial" charset="0"/>
                        </a:rPr>
                        <a:t>Kurie</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eulog</a:t>
                      </a:r>
                      <a:r>
                        <a:rPr kumimoji="0" lang="en-US" sz="2800" b="0" i="0" u="none" strike="noStrike" cap="none" normalizeH="0" baseline="0" dirty="0">
                          <a:ln>
                            <a:noFill/>
                          </a:ln>
                          <a:solidFill>
                            <a:srgbClr val="FFFFFF"/>
                          </a:solidFill>
                          <a:effectLst/>
                          <a:latin typeface="Coptic1" pitchFamily="2" charset="0"/>
                          <a:cs typeface="Arial" charset="0"/>
                        </a:rPr>
                        <a:t>/con ek </a:t>
                      </a:r>
                      <a:r>
                        <a:rPr kumimoji="0" lang="en-US" sz="2800" b="0" i="0" u="none" strike="noStrike" cap="none" normalizeH="0" baseline="0" dirty="0" err="1">
                          <a:ln>
                            <a:noFill/>
                          </a:ln>
                          <a:solidFill>
                            <a:srgbClr val="FFFFFF"/>
                          </a:solidFill>
                          <a:effectLst/>
                          <a:latin typeface="Coptic1" pitchFamily="2" charset="0"/>
                          <a:cs typeface="Arial" charset="0"/>
                        </a:rPr>
                        <a:t>tou</a:t>
                      </a:r>
                      <a:r>
                        <a:rPr kumimoji="0" lang="en-US" sz="2800" b="0" i="0" u="none" strike="noStrike" cap="none" normalizeH="0" baseline="0" dirty="0">
                          <a:ln>
                            <a:noFill/>
                          </a:ln>
                          <a:solidFill>
                            <a:srgbClr val="FFFFFF"/>
                          </a:solidFill>
                          <a:effectLst/>
                          <a:latin typeface="Coptic1" pitchFamily="2" charset="0"/>
                          <a:cs typeface="Arial" charset="0"/>
                        </a:rPr>
                        <a:t> kata (…) </a:t>
                      </a:r>
                      <a:r>
                        <a:rPr kumimoji="0" lang="en-US" sz="2800" b="0" i="0" u="none" strike="noStrike" cap="none" normalizeH="0" baseline="0" dirty="0" err="1">
                          <a:ln>
                            <a:noFill/>
                          </a:ln>
                          <a:solidFill>
                            <a:srgbClr val="FFFFFF"/>
                          </a:solidFill>
                          <a:effectLst/>
                          <a:latin typeface="Coptic1" pitchFamily="2" charset="0"/>
                          <a:cs typeface="Arial" charset="0"/>
                        </a:rPr>
                        <a:t>a~giou</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euaggelion</a:t>
                      </a:r>
                      <a:r>
                        <a:rPr kumimoji="0" lang="en-US" sz="2800" b="0" i="0" u="none" strike="noStrike" cap="none" normalizeH="0" baseline="0" dirty="0">
                          <a:ln>
                            <a:noFill/>
                          </a:ln>
                          <a:solidFill>
                            <a:srgbClr val="FFFFFF"/>
                          </a:solidFill>
                          <a:effectLst/>
                          <a:latin typeface="Coptic1" pitchFamily="2" charset="0"/>
                          <a:cs typeface="Arial" charset="0"/>
                        </a:rPr>
                        <a:t> to </a:t>
                      </a:r>
                      <a:r>
                        <a:rPr kumimoji="0" lang="en-US" sz="2800" b="0" i="0" u="none" strike="noStrike" cap="none" normalizeH="0" baseline="0" dirty="0" err="1">
                          <a:ln>
                            <a:noFill/>
                          </a:ln>
                          <a:solidFill>
                            <a:srgbClr val="FFFFFF"/>
                          </a:solidFill>
                          <a:effectLst/>
                          <a:latin typeface="Coptic1" pitchFamily="2" charset="0"/>
                          <a:cs typeface="Arial" charset="0"/>
                        </a:rPr>
                        <a:t>a~nagnwcma</a:t>
                      </a:r>
                      <a:r>
                        <a:rPr kumimoji="0" lang="en-US" sz="2800" b="0" i="0" u="none" strike="noStrike" cap="none" normalizeH="0" baseline="0" dirty="0">
                          <a:ln>
                            <a:noFill/>
                          </a:ln>
                          <a:solidFill>
                            <a:srgbClr val="FFFFFF"/>
                          </a:solidFill>
                          <a:effectLst/>
                          <a:latin typeface="Coptic1" pitchFamily="2" charset="0"/>
                          <a:cs typeface="Arial" charset="0"/>
                        </a:rPr>
                        <a:t>.</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CA" sz="1600" b="0" i="0" u="none" strike="noStrike" cap="none" normalizeH="0" baseline="0" dirty="0">
                        <a:ln>
                          <a:noFill/>
                        </a:ln>
                        <a:solidFill>
                          <a:srgbClr val="FFFFFF"/>
                        </a:solidFill>
                        <a:effectLst/>
                        <a:latin typeface="Coptic1" pitchFamily="2"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400" b="0" i="0" u="sng" strike="noStrike" cap="none" normalizeH="0" baseline="0" dirty="0" err="1">
                          <a:ln>
                            <a:noFill/>
                          </a:ln>
                          <a:solidFill>
                            <a:srgbClr val="FF9900"/>
                          </a:solidFill>
                          <a:effectLst/>
                          <a:latin typeface="Coptic1" pitchFamily="2" charset="0"/>
                          <a:cs typeface="Arial" charset="0"/>
                        </a:rPr>
                        <a:t>Pilaoc</a:t>
                      </a:r>
                      <a:r>
                        <a:rPr kumimoji="0" lang="en-CA" sz="2400" b="0" i="0" u="sng" strike="noStrike" cap="none" normalizeH="0" baseline="0" dirty="0">
                          <a:ln>
                            <a:noFill/>
                          </a:ln>
                          <a:solidFill>
                            <a:srgbClr val="FF9900"/>
                          </a:solidFill>
                          <a:effectLst/>
                          <a:latin typeface="Coptic1" pitchFamily="2"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FFFFFF"/>
                          </a:solidFill>
                          <a:effectLst/>
                          <a:latin typeface="Coptic1" pitchFamily="2" charset="0"/>
                          <a:cs typeface="Arial" charset="0"/>
                        </a:rPr>
                        <a:t>Doxa ci </a:t>
                      </a:r>
                      <a:r>
                        <a:rPr kumimoji="0" lang="en-US" sz="2400" b="0" i="0" u="none" strike="noStrike" cap="none" normalizeH="0" baseline="0" dirty="0" err="1">
                          <a:ln>
                            <a:noFill/>
                          </a:ln>
                          <a:solidFill>
                            <a:srgbClr val="FFFFFF"/>
                          </a:solidFill>
                          <a:effectLst/>
                          <a:latin typeface="Coptic1" pitchFamily="2" charset="0"/>
                          <a:cs typeface="Arial" charset="0"/>
                        </a:rPr>
                        <a:t>Kurie</a:t>
                      </a:r>
                      <a:r>
                        <a:rPr kumimoji="0" lang="en-US" sz="2400" b="0" i="0" u="none" strike="noStrike" cap="none" normalizeH="0" baseline="0" dirty="0">
                          <a:ln>
                            <a:noFill/>
                          </a:ln>
                          <a:solidFill>
                            <a:srgbClr val="FFFFFF"/>
                          </a:solidFill>
                          <a:effectLst/>
                          <a:latin typeface="Coptic1" pitchFamily="2" charset="0"/>
                          <a:cs typeface="Arial" charset="0"/>
                        </a:rPr>
                        <a:t>~.</a:t>
                      </a: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0" i="0" u="none" strike="noStrike" cap="none" normalizeH="0" baseline="0" dirty="0">
                          <a:ln>
                            <a:noFill/>
                          </a:ln>
                          <a:solidFill>
                            <a:srgbClr val="FFFFFF"/>
                          </a:solidFill>
                          <a:effectLst/>
                          <a:latin typeface="Arial" panose="020B0604020202020204" pitchFamily="34" charset="0"/>
                          <a:cs typeface="Arial" charset="0"/>
                        </a:rPr>
                        <a:t>Béni soit celui qui vient au nom du seigneur des puissances. Lecture du Saint Évangile selon Saint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2400" b="0" i="0" u="sng" strike="noStrike" kern="1200" cap="none" normalizeH="0" baseline="0" dirty="0">
                        <a:ln>
                          <a:noFill/>
                        </a:ln>
                        <a:solidFill>
                          <a:srgbClr val="FF9900"/>
                        </a:solidFill>
                        <a:effectLst/>
                        <a:latin typeface="Arial" charset="0"/>
                        <a:ea typeface="+mn-ea"/>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3200" b="0" i="0" u="sng" strike="noStrike" kern="1200" cap="none" normalizeH="0" baseline="0" dirty="0">
                        <a:ln>
                          <a:noFill/>
                        </a:ln>
                        <a:solidFill>
                          <a:srgbClr val="FF9900"/>
                        </a:solidFill>
                        <a:effectLst/>
                        <a:latin typeface="Arial" charset="0"/>
                        <a:ea typeface="+mn-ea"/>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000" b="0" i="0" u="sng" strike="noStrike" kern="1200" cap="none" normalizeH="0" baseline="0" dirty="0">
                          <a:ln>
                            <a:noFill/>
                          </a:ln>
                          <a:solidFill>
                            <a:srgbClr val="FF9900"/>
                          </a:solidFill>
                          <a:effectLst/>
                          <a:latin typeface="Arial" charset="0"/>
                          <a:ea typeface="+mn-ea"/>
                          <a:cs typeface="Arial" charset="0"/>
                        </a:rPr>
                        <a:t>Le peuple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0" i="0" u="none" strike="noStrike" cap="none" normalizeH="0" baseline="0" dirty="0">
                          <a:ln>
                            <a:noFill/>
                          </a:ln>
                          <a:solidFill>
                            <a:srgbClr val="FFFFFF"/>
                          </a:solidFill>
                          <a:effectLst/>
                          <a:latin typeface="Arial" panose="020B0604020202020204" pitchFamily="34" charset="0"/>
                          <a:cs typeface="Arial" charset="0"/>
                        </a:rPr>
                        <a:t>Gloire à Toi, Seigneur.</a:t>
                      </a:r>
                      <a:endParaRPr kumimoji="0" lang="en-CA" sz="2400" b="0" i="0" u="none" strike="noStrike" cap="none" normalizeH="0" baseline="0" dirty="0">
                        <a:ln>
                          <a:noFill/>
                        </a:ln>
                        <a:solidFill>
                          <a:srgbClr val="FFFFFF"/>
                        </a:solidFill>
                        <a:effectLst/>
                        <a:latin typeface="Arial" panose="020B0604020202020204" pitchFamily="34" charset="0"/>
                        <a:cs typeface="Arial" charset="0"/>
                      </a:endParaRP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مبارك الآتي باسم رب </a:t>
                      </a:r>
                      <a:br>
                        <a:rPr kumimoji="0" lang="ar-SA" sz="2800" b="0" i="0" u="none" strike="noStrike" cap="none" normalizeH="0" baseline="0" dirty="0">
                          <a:ln>
                            <a:noFill/>
                          </a:ln>
                          <a:solidFill>
                            <a:srgbClr val="FFFFFF"/>
                          </a:solidFill>
                          <a:effectLst/>
                          <a:latin typeface="Arial" charset="0"/>
                          <a:cs typeface="Arial" charset="0"/>
                        </a:rPr>
                      </a:br>
                      <a:r>
                        <a:rPr kumimoji="0" lang="ar-SA" sz="2800" b="0" i="0" u="none" strike="noStrike" cap="none" normalizeH="0" baseline="0" dirty="0">
                          <a:ln>
                            <a:noFill/>
                          </a:ln>
                          <a:solidFill>
                            <a:srgbClr val="FFFFFF"/>
                          </a:solidFill>
                          <a:effectLst/>
                          <a:latin typeface="Arial" charset="0"/>
                          <a:cs typeface="Arial" charset="0"/>
                        </a:rPr>
                        <a:t>القوات يا رب </a:t>
                      </a:r>
                      <a:br>
                        <a:rPr kumimoji="0" lang="ar-SA" sz="2800" b="0" i="0" u="none" strike="noStrike" cap="none" normalizeH="0" baseline="0" dirty="0">
                          <a:ln>
                            <a:noFill/>
                          </a:ln>
                          <a:solidFill>
                            <a:srgbClr val="FFFFFF"/>
                          </a:solidFill>
                          <a:effectLst/>
                          <a:latin typeface="Arial" charset="0"/>
                          <a:cs typeface="Arial" charset="0"/>
                        </a:rPr>
                      </a:br>
                      <a:r>
                        <a:rPr kumimoji="0" lang="ar-SA" sz="2800" b="0" i="0" u="none" strike="noStrike" cap="none" normalizeH="0" baseline="0" dirty="0">
                          <a:ln>
                            <a:noFill/>
                          </a:ln>
                          <a:solidFill>
                            <a:srgbClr val="FFFFFF"/>
                          </a:solidFill>
                          <a:effectLst/>
                          <a:latin typeface="Arial" charset="0"/>
                          <a:cs typeface="Arial" charset="0"/>
                        </a:rPr>
                        <a:t>بارك الفصل من </a:t>
                      </a:r>
                      <a:br>
                        <a:rPr kumimoji="0" lang="ar-SA" sz="2800" b="0" i="0" u="none" strike="noStrike" cap="none" normalizeH="0" baseline="0" dirty="0">
                          <a:ln>
                            <a:noFill/>
                          </a:ln>
                          <a:solidFill>
                            <a:srgbClr val="FFFFFF"/>
                          </a:solidFill>
                          <a:effectLst/>
                          <a:latin typeface="Arial" charset="0"/>
                          <a:cs typeface="Arial" charset="0"/>
                        </a:rPr>
                      </a:br>
                      <a:r>
                        <a:rPr kumimoji="0" lang="ar-SA" sz="2800" b="0" i="0" u="none" strike="noStrike" cap="none" normalizeH="0" baseline="0" dirty="0">
                          <a:ln>
                            <a:noFill/>
                          </a:ln>
                          <a:solidFill>
                            <a:srgbClr val="FFFFFF"/>
                          </a:solidFill>
                          <a:effectLst/>
                          <a:latin typeface="Arial" charset="0"/>
                          <a:cs typeface="Arial" charset="0"/>
                        </a:rPr>
                        <a:t>الإنجيل المقدس من </a:t>
                      </a:r>
                      <a:br>
                        <a:rPr kumimoji="0" lang="ar-SA" sz="2800" b="0" i="0" u="none" strike="noStrike" cap="none" normalizeH="0" baseline="0" dirty="0">
                          <a:ln>
                            <a:noFill/>
                          </a:ln>
                          <a:solidFill>
                            <a:srgbClr val="FFFFFF"/>
                          </a:solidFill>
                          <a:effectLst/>
                          <a:latin typeface="Arial" charset="0"/>
                          <a:cs typeface="Arial" charset="0"/>
                        </a:rPr>
                      </a:br>
                      <a:r>
                        <a:rPr kumimoji="0" lang="ar-SA" sz="2800" b="0" i="0" u="none" strike="noStrike" cap="none" normalizeH="0" baseline="0" dirty="0">
                          <a:ln>
                            <a:noFill/>
                          </a:ln>
                          <a:solidFill>
                            <a:srgbClr val="FFFFFF"/>
                          </a:solidFill>
                          <a:effectLst/>
                          <a:latin typeface="Arial" charset="0"/>
                          <a:cs typeface="Arial" charset="0"/>
                        </a:rPr>
                        <a:t>(…)</a:t>
                      </a:r>
                      <a:r>
                        <a:rPr kumimoji="0" lang="ar-SA" sz="3200" b="0" i="0" u="none" strike="noStrike" cap="none" normalizeH="0" baseline="0" dirty="0">
                          <a:ln>
                            <a:noFill/>
                          </a:ln>
                          <a:solidFill>
                            <a:srgbClr val="FFFFFF"/>
                          </a:solidFill>
                          <a:effectLst/>
                          <a:latin typeface="Arial" charset="0"/>
                          <a:cs typeface="Arial" charset="0"/>
                        </a:rPr>
                        <a:t> </a:t>
                      </a:r>
                      <a:endParaRPr kumimoji="0" lang="en-CA" sz="3200" b="0" i="0" u="none" strike="noStrike" cap="none" normalizeH="0" baseline="0" dirty="0">
                        <a:ln>
                          <a:noFill/>
                        </a:ln>
                        <a:solidFill>
                          <a:srgbClr val="FFFFFF"/>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en-CA" sz="3200" b="0" i="0" u="none" strike="noStrike" cap="none" normalizeH="0" baseline="0" dirty="0">
                        <a:ln>
                          <a:noFill/>
                        </a:ln>
                        <a:solidFill>
                          <a:srgbClr val="FFFFFF"/>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en-CA" sz="2800" b="0" i="0" u="none" strike="noStrike" cap="none" normalizeH="0" baseline="0" dirty="0">
                        <a:ln>
                          <a:noFill/>
                        </a:ln>
                        <a:solidFill>
                          <a:srgbClr val="FFFFFF"/>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000" b="0" i="0" u="sng" strike="noStrike" cap="none" normalizeH="0" baseline="0" dirty="0">
                          <a:ln>
                            <a:noFill/>
                          </a:ln>
                          <a:solidFill>
                            <a:srgbClr val="FF9900"/>
                          </a:solidFill>
                          <a:effectLst/>
                          <a:latin typeface="Arial" charset="0"/>
                          <a:cs typeface="Arial" charset="0"/>
                        </a:rPr>
                        <a:t>الشعب :</a:t>
                      </a:r>
                      <a:endParaRPr kumimoji="0" lang="en-CA" sz="20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المجد لك يا رب</a:t>
                      </a:r>
                      <a:r>
                        <a:rPr kumimoji="0" lang="fr-FR" sz="2800" b="0" i="0" u="none" strike="noStrike" cap="none" normalizeH="0" baseline="0" dirty="0">
                          <a:ln>
                            <a:noFill/>
                          </a:ln>
                          <a:solidFill>
                            <a:srgbClr val="FFFFFF"/>
                          </a:solidFill>
                          <a:effectLst/>
                          <a:latin typeface="Arial" charset="0"/>
                          <a:cs typeface="Arial" charset="0"/>
                        </a:rPr>
                        <a:t>.</a:t>
                      </a:r>
                      <a:endParaRPr kumimoji="0" lang="en-US" sz="28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64221801"/>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004802" name="Group 2"/>
          <p:cNvGraphicFramePr>
            <a:graphicFrameLocks noGrp="1"/>
          </p:cNvGraphicFramePr>
          <p:nvPr>
            <p:ph/>
            <p:extLst>
              <p:ext uri="{D42A27DB-BD31-4B8C-83A1-F6EECF244321}">
                <p14:modId xmlns:p14="http://schemas.microsoft.com/office/powerpoint/2010/main" val="2569385761"/>
              </p:ext>
            </p:extLst>
          </p:nvPr>
        </p:nvGraphicFramePr>
        <p:xfrm>
          <a:off x="0" y="550531"/>
          <a:ext cx="9144000" cy="3863340"/>
        </p:xfrm>
        <a:graphic>
          <a:graphicData uri="http://schemas.openxmlformats.org/drawingml/2006/table">
            <a:tbl>
              <a:tblPr rtl="1"/>
              <a:tblGrid>
                <a:gridCol w="3797664">
                  <a:extLst>
                    <a:ext uri="{9D8B030D-6E8A-4147-A177-3AD203B41FA5}">
                      <a16:colId xmlns:a16="http://schemas.microsoft.com/office/drawing/2014/main" val="20000"/>
                    </a:ext>
                  </a:extLst>
                </a:gridCol>
                <a:gridCol w="5346336">
                  <a:extLst>
                    <a:ext uri="{9D8B030D-6E8A-4147-A177-3AD203B41FA5}">
                      <a16:colId xmlns:a16="http://schemas.microsoft.com/office/drawing/2014/main" val="20001"/>
                    </a:ext>
                  </a:extLst>
                </a:gridCol>
              </a:tblGrid>
              <a:tr h="3657600">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EG" sz="2100" b="0" i="0" u="sng" strike="noStrike" cap="none" normalizeH="0" baseline="0" dirty="0">
                          <a:ln>
                            <a:noFill/>
                          </a:ln>
                          <a:solidFill>
                            <a:srgbClr val="FF9900"/>
                          </a:solidFill>
                          <a:effectLst/>
                          <a:latin typeface="Arial" charset="0"/>
                          <a:cs typeface="Arial" charset="0"/>
                        </a:rPr>
                        <a:t>القارئ :</a:t>
                      </a:r>
                      <a:endParaRPr kumimoji="0" lang="en-US" sz="21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EG" sz="3200" b="0" i="1" u="none" strike="noStrike" cap="none" normalizeH="0" baseline="0" dirty="0">
                          <a:ln>
                            <a:noFill/>
                          </a:ln>
                          <a:solidFill>
                            <a:srgbClr val="FFFFFF"/>
                          </a:solidFill>
                          <a:effectLst/>
                          <a:latin typeface="Coptic1" pitchFamily="2" charset="0"/>
                          <a:cs typeface="Times New Roman" pitchFamily="18" charset="0"/>
                        </a:rPr>
                        <a:t>قفوا بخوف</a:t>
                      </a:r>
                      <a:r>
                        <a:rPr kumimoji="0" lang="fr-CA" sz="3200" b="0" i="1" u="none" strike="noStrike" cap="none" normalizeH="0" baseline="0" dirty="0">
                          <a:ln>
                            <a:noFill/>
                          </a:ln>
                          <a:solidFill>
                            <a:srgbClr val="FFFFFF"/>
                          </a:solidFill>
                          <a:effectLst/>
                          <a:latin typeface="Coptic1" pitchFamily="2" charset="0"/>
                          <a:cs typeface="Times New Roman" pitchFamily="18" charset="0"/>
                        </a:rPr>
                        <a:t> </a:t>
                      </a:r>
                      <a:r>
                        <a:rPr kumimoji="0" lang="ar-EG" sz="3200" b="0" i="1" u="none" strike="noStrike" cap="none" normalizeH="0" baseline="0" dirty="0">
                          <a:ln>
                            <a:noFill/>
                          </a:ln>
                          <a:solidFill>
                            <a:srgbClr val="FFFFFF"/>
                          </a:solidFill>
                          <a:effectLst/>
                          <a:latin typeface="Arial" panose="020B0604020202020204" pitchFamily="34" charset="0"/>
                          <a:cs typeface="Times New Roman" pitchFamily="18" charset="0"/>
                        </a:rPr>
                        <a:t>أمام </a:t>
                      </a:r>
                      <a:r>
                        <a:rPr kumimoji="0" lang="ar-EG" sz="3200" b="0" i="1" u="none" strike="noStrike" cap="none" normalizeH="0" baseline="0" dirty="0">
                          <a:ln>
                            <a:noFill/>
                          </a:ln>
                          <a:solidFill>
                            <a:srgbClr val="FFFFFF"/>
                          </a:solidFill>
                          <a:effectLst/>
                          <a:latin typeface="Coptic1" pitchFamily="2" charset="0"/>
                          <a:cs typeface="Times New Roman" pitchFamily="18" charset="0"/>
                        </a:rPr>
                        <a:t>الله</a:t>
                      </a:r>
                      <a:r>
                        <a:rPr kumimoji="0" lang="fr-CA" sz="3200" b="0" i="1" u="none" strike="noStrike" cap="none" normalizeH="0" baseline="0" dirty="0">
                          <a:ln>
                            <a:noFill/>
                          </a:ln>
                          <a:solidFill>
                            <a:srgbClr val="FFFFFF"/>
                          </a:solidFill>
                          <a:effectLst/>
                          <a:latin typeface="Coptic1" pitchFamily="2" charset="0"/>
                          <a:cs typeface="Times New Roman" pitchFamily="18" charset="0"/>
                        </a:rPr>
                        <a:t> </a:t>
                      </a:r>
                      <a:r>
                        <a:rPr kumimoji="0" lang="ar-EG" sz="3200" b="0" i="1" u="none" strike="noStrike" cap="none" normalizeH="0" baseline="0" dirty="0">
                          <a:ln>
                            <a:noFill/>
                          </a:ln>
                          <a:solidFill>
                            <a:srgbClr val="FFFFFF"/>
                          </a:solidFill>
                          <a:effectLst/>
                          <a:latin typeface="Coptic1" pitchFamily="2" charset="0"/>
                          <a:cs typeface="Times New Roman" pitchFamily="18" charset="0"/>
                        </a:rPr>
                        <a:t>لسماع الأنجيل المقدس.</a:t>
                      </a:r>
                      <a:endParaRPr kumimoji="0" lang="fr-CA" sz="3200" b="0" i="1" u="none" strike="noStrike" cap="none" normalizeH="0" baseline="0" dirty="0">
                        <a:ln>
                          <a:noFill/>
                        </a:ln>
                        <a:solidFill>
                          <a:srgbClr val="FFFFFF"/>
                        </a:solidFill>
                        <a:effectLst/>
                        <a:latin typeface="Coptic1" pitchFamily="2" charset="0"/>
                        <a:cs typeface="Times New Roman"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EG" sz="3200" b="0" i="1" u="none" strike="noStrike" cap="none" normalizeH="0" baseline="0" dirty="0">
                          <a:ln>
                            <a:noFill/>
                          </a:ln>
                          <a:solidFill>
                            <a:srgbClr val="FFFFFF"/>
                          </a:solidFill>
                          <a:effectLst/>
                          <a:latin typeface="Coptic1" pitchFamily="2" charset="0"/>
                          <a:cs typeface="Times New Roman" pitchFamily="18" charset="0"/>
                        </a:rPr>
                        <a:t>فصل من بشارة الأنجيل لمعلمنا مار ... البشير،</a:t>
                      </a: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EG" sz="3200" b="0" i="1" u="none" strike="noStrike" cap="none" normalizeH="0" baseline="0" dirty="0">
                          <a:ln>
                            <a:noFill/>
                          </a:ln>
                          <a:solidFill>
                            <a:srgbClr val="FFFFFF"/>
                          </a:solidFill>
                          <a:effectLst/>
                          <a:latin typeface="Coptic1" pitchFamily="2" charset="0"/>
                          <a:cs typeface="Times New Roman" pitchFamily="18" charset="0"/>
                        </a:rPr>
                        <a:t>بركاته </a:t>
                      </a:r>
                      <a:r>
                        <a:rPr kumimoji="0" lang="fr-CA" sz="3200" b="0" i="1" u="none" strike="noStrike" cap="none" normalizeH="0" baseline="0" dirty="0">
                          <a:ln>
                            <a:noFill/>
                          </a:ln>
                          <a:solidFill>
                            <a:srgbClr val="FFFFFF"/>
                          </a:solidFill>
                          <a:effectLst/>
                          <a:latin typeface="Coptic1" pitchFamily="2" charset="0"/>
                          <a:cs typeface="Times New Roman" pitchFamily="18" charset="0"/>
                        </a:rPr>
                        <a:t>…</a:t>
                      </a: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EG" sz="3200" b="0" i="0" u="none" strike="noStrike" cap="none" normalizeH="0" baseline="0" dirty="0">
                          <a:ln>
                            <a:noFill/>
                          </a:ln>
                          <a:solidFill>
                            <a:srgbClr val="FFFFFF"/>
                          </a:solidFill>
                          <a:effectLst/>
                          <a:latin typeface="Arial" charset="0"/>
                          <a:cs typeface="Arial" charset="0"/>
                        </a:rPr>
                        <a:t>على جميعنا امين</a:t>
                      </a:r>
                      <a:r>
                        <a:rPr kumimoji="0" lang="fr-FR" sz="3200" b="0" i="0" u="none" strike="noStrike" cap="none" normalizeH="0" baseline="0" dirty="0">
                          <a:ln>
                            <a:noFill/>
                          </a:ln>
                          <a:solidFill>
                            <a:srgbClr val="FFFFFF"/>
                          </a:solidFill>
                          <a:effectLst/>
                          <a:latin typeface="Arial" charset="0"/>
                          <a:cs typeface="Arial" charset="0"/>
                        </a:rPr>
                        <a:t>.</a:t>
                      </a:r>
                      <a:endParaRPr kumimoji="0" lang="fr-CA" sz="3200" b="0" i="0" u="none" strike="noStrike" cap="none" normalizeH="0" baseline="0" dirty="0">
                        <a:ln>
                          <a:noFill/>
                        </a:ln>
                        <a:solidFill>
                          <a:srgbClr val="FFFFFF"/>
                        </a:solidFill>
                        <a:effectLst/>
                        <a:latin typeface="Arial" charset="0"/>
                        <a:cs typeface="Arial" charset="0"/>
                      </a:endParaRPr>
                    </a:p>
                  </a:txBody>
                  <a:tcPr marT="34290" marB="34290" horzOverflow="overflow">
                    <a:lnL cap="flat">
                      <a:noFill/>
                    </a:lnL>
                    <a:lnR>
                      <a:noFill/>
                    </a:lnR>
                    <a:lnT cap="fla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2100" b="0" i="0" u="sng" strike="noStrike" cap="none" normalizeH="0" baseline="0" dirty="0">
                          <a:ln>
                            <a:noFill/>
                          </a:ln>
                          <a:solidFill>
                            <a:srgbClr val="FF9900"/>
                          </a:solidFill>
                          <a:effectLst/>
                          <a:latin typeface="Arial" charset="0"/>
                          <a:cs typeface="Arial" charset="0"/>
                        </a:rPr>
                        <a:t>Le </a:t>
                      </a:r>
                      <a:r>
                        <a:rPr kumimoji="0" lang="en-US" sz="2100" b="0" i="0" u="sng" strike="noStrike" cap="none" normalizeH="0" baseline="0" dirty="0" err="1">
                          <a:ln>
                            <a:noFill/>
                          </a:ln>
                          <a:solidFill>
                            <a:srgbClr val="FF9900"/>
                          </a:solidFill>
                          <a:effectLst/>
                          <a:latin typeface="Arial" charset="0"/>
                          <a:cs typeface="Arial" charset="0"/>
                        </a:rPr>
                        <a:t>lecteur</a:t>
                      </a:r>
                      <a:r>
                        <a:rPr kumimoji="0" lang="en-US" sz="2100" b="0" i="0" u="sng" strike="noStrike" cap="none" normalizeH="0" baseline="0" dirty="0">
                          <a:ln>
                            <a:noFill/>
                          </a:ln>
                          <a:solidFill>
                            <a:srgbClr val="FF9900"/>
                          </a:solidFill>
                          <a:effectLst/>
                          <a:latin typeface="Arial" charset="0"/>
                          <a:cs typeface="Arial" charset="0"/>
                        </a:rPr>
                        <a:t> :</a:t>
                      </a:r>
                      <a:endParaRPr kumimoji="0" lang="en-CA" sz="210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800" b="0" i="1" u="none" strike="noStrike" kern="1200" cap="none" normalizeH="0" baseline="0" dirty="0">
                          <a:ln>
                            <a:noFill/>
                          </a:ln>
                          <a:solidFill>
                            <a:srgbClr val="FFFFFF"/>
                          </a:solidFill>
                          <a:effectLst/>
                          <a:latin typeface="Arial" charset="0"/>
                          <a:ea typeface="+mn-ea"/>
                          <a:cs typeface="Arial" charset="0"/>
                        </a:rPr>
                        <a:t>Levons-nous avec crainte de Dieu et soyons attentifs pour écouter le Saint Évangile.</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800" b="0" i="1" u="none" strike="noStrike" kern="1200" cap="none" normalizeH="0" baseline="0" dirty="0">
                          <a:ln>
                            <a:noFill/>
                          </a:ln>
                          <a:solidFill>
                            <a:srgbClr val="FFFFFF"/>
                          </a:solidFill>
                          <a:effectLst/>
                          <a:latin typeface="Arial" charset="0"/>
                          <a:ea typeface="+mn-ea"/>
                          <a:cs typeface="Arial" charset="0"/>
                        </a:rPr>
                        <a:t>Lecture du Saint évangile selon Saint … ,</a:t>
                      </a:r>
                    </a:p>
                    <a:p>
                      <a:pPr marL="0" marR="0" lvl="0" indent="0" algn="just" defTabSz="914400" rtl="0" eaLnBrk="1" fontAlgn="base" latinLnBrk="0" hangingPunct="1">
                        <a:lnSpc>
                          <a:spcPct val="100000"/>
                        </a:lnSpc>
                        <a:spcBef>
                          <a:spcPct val="20000"/>
                        </a:spcBef>
                        <a:spcAft>
                          <a:spcPct val="0"/>
                        </a:spcAft>
                        <a:buClrTx/>
                        <a:buSzTx/>
                        <a:buFontTx/>
                        <a:buNone/>
                        <a:tabLst/>
                        <a:defRPr/>
                      </a:pPr>
                      <a:endParaRPr kumimoji="0" lang="fr-CA" sz="800" b="0" i="1" u="none" strike="noStrike" kern="1200" cap="none" normalizeH="0" baseline="0" dirty="0">
                        <a:ln>
                          <a:noFill/>
                        </a:ln>
                        <a:solidFill>
                          <a:srgbClr val="FFFFFF"/>
                        </a:solidFill>
                        <a:effectLst/>
                        <a:latin typeface="Arial" charset="0"/>
                        <a:ea typeface="+mn-ea"/>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800" b="0" i="1" u="none" strike="noStrike" kern="1200" cap="none" normalizeH="0" baseline="0" dirty="0">
                          <a:ln>
                            <a:noFill/>
                          </a:ln>
                          <a:solidFill>
                            <a:srgbClr val="FFFFFF"/>
                          </a:solidFill>
                          <a:effectLst/>
                          <a:latin typeface="Arial" charset="0"/>
                          <a:ea typeface="+mn-ea"/>
                          <a:cs typeface="Arial" charset="0"/>
                        </a:rPr>
                        <a:t>Que sa bénédiction…</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800" b="0" i="1" u="none" strike="noStrike" kern="1200" cap="none" normalizeH="0" baseline="0" dirty="0">
                          <a:ln>
                            <a:noFill/>
                          </a:ln>
                          <a:solidFill>
                            <a:srgbClr val="FFFFFF"/>
                          </a:solidFill>
                          <a:effectLst/>
                          <a:latin typeface="Arial" charset="0"/>
                          <a:ea typeface="+mn-ea"/>
                          <a:cs typeface="Arial" charset="0"/>
                        </a:rPr>
                        <a:t>soit sur nous tous amen.</a:t>
                      </a:r>
                    </a:p>
                  </a:txBody>
                  <a:tcPr marT="34290" marB="34290" horzOverflow="overflow">
                    <a:lnL>
                      <a:noFill/>
                    </a:lnL>
                    <a:lnR>
                      <a:noFill/>
                    </a:lnR>
                    <a:lnT cap="fla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49534515"/>
      </p:ext>
    </p:extLst>
  </p:cSld>
  <p:clrMapOvr>
    <a:masterClrMapping/>
  </p:clrMapOvr>
  <p:transition/>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019138" name="Group 2"/>
          <p:cNvGraphicFramePr>
            <a:graphicFrameLocks noGrp="1"/>
          </p:cNvGraphicFramePr>
          <p:nvPr>
            <p:extLst>
              <p:ext uri="{D42A27DB-BD31-4B8C-83A1-F6EECF244321}">
                <p14:modId xmlns:p14="http://schemas.microsoft.com/office/powerpoint/2010/main" val="446659591"/>
              </p:ext>
            </p:extLst>
          </p:nvPr>
        </p:nvGraphicFramePr>
        <p:xfrm>
          <a:off x="0" y="-38100"/>
          <a:ext cx="9144000" cy="5181600"/>
        </p:xfrm>
        <a:graphic>
          <a:graphicData uri="http://schemas.openxmlformats.org/drawingml/2006/table">
            <a:tbl>
              <a:tblPr/>
              <a:tblGrid>
                <a:gridCol w="3580228">
                  <a:extLst>
                    <a:ext uri="{9D8B030D-6E8A-4147-A177-3AD203B41FA5}">
                      <a16:colId xmlns:a16="http://schemas.microsoft.com/office/drawing/2014/main" val="20000"/>
                    </a:ext>
                  </a:extLst>
                </a:gridCol>
                <a:gridCol w="3197091">
                  <a:extLst>
                    <a:ext uri="{9D8B030D-6E8A-4147-A177-3AD203B41FA5}">
                      <a16:colId xmlns:a16="http://schemas.microsoft.com/office/drawing/2014/main" val="20001"/>
                    </a:ext>
                  </a:extLst>
                </a:gridCol>
                <a:gridCol w="2366681">
                  <a:extLst>
                    <a:ext uri="{9D8B030D-6E8A-4147-A177-3AD203B41FA5}">
                      <a16:colId xmlns:a16="http://schemas.microsoft.com/office/drawing/2014/main" val="20002"/>
                    </a:ext>
                  </a:extLst>
                </a:gridCol>
              </a:tblGrid>
              <a:tr h="2214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100" b="0" i="0" u="sng" strike="noStrike" cap="none" normalizeH="0" baseline="0" dirty="0" err="1">
                          <a:ln>
                            <a:noFill/>
                          </a:ln>
                          <a:solidFill>
                            <a:srgbClr val="FF9900"/>
                          </a:solidFill>
                          <a:effectLst/>
                          <a:latin typeface="Coptic1" pitchFamily="2" charset="0"/>
                          <a:cs typeface="Arial" charset="0"/>
                        </a:rPr>
                        <a:t>Piou</a:t>
                      </a:r>
                      <a:r>
                        <a:rPr kumimoji="0" lang="en-CA" sz="2100" b="0" i="0" u="sng" strike="noStrike" cap="none" normalizeH="0" baseline="0" dirty="0">
                          <a:ln>
                            <a:noFill/>
                          </a:ln>
                          <a:solidFill>
                            <a:srgbClr val="FF9900"/>
                          </a:solidFill>
                          <a:effectLst/>
                          <a:latin typeface="Coptic1" pitchFamily="2" charset="0"/>
                          <a:cs typeface="Arial" charset="0"/>
                        </a:rPr>
                        <a:t>/b :</a:t>
                      </a: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fr-CA" sz="2100" b="0" i="0" u="sng" strike="noStrike" cap="none" normalizeH="0" baseline="0" noProof="0" dirty="0">
                          <a:ln>
                            <a:noFill/>
                          </a:ln>
                          <a:solidFill>
                            <a:srgbClr val="FF9900"/>
                          </a:solidFill>
                          <a:effectLst/>
                          <a:latin typeface="Arial" charset="0"/>
                          <a:cs typeface="Arial" charset="0"/>
                        </a:rPr>
                        <a:t>Le prêtre :</a:t>
                      </a: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100" b="0" i="0" u="sng" strike="noStrike" cap="none" normalizeH="0" baseline="0" dirty="0">
                          <a:ln>
                            <a:noFill/>
                          </a:ln>
                          <a:solidFill>
                            <a:srgbClr val="FF9900"/>
                          </a:solidFill>
                          <a:effectLst/>
                          <a:latin typeface="Arial" charset="0"/>
                          <a:cs typeface="Arial" charset="0"/>
                        </a:rPr>
                        <a:t>الكاهن :</a:t>
                      </a:r>
                      <a:endParaRPr kumimoji="0" lang="en-US" sz="2100" b="0" i="0" u="sng" strike="noStrike" cap="none" normalizeH="0" baseline="0" dirty="0">
                        <a:ln>
                          <a:noFill/>
                        </a:ln>
                        <a:solidFill>
                          <a:srgbClr val="FF9900"/>
                        </a:solidFill>
                        <a:effectLst/>
                        <a:latin typeface="Arial" charset="0"/>
                        <a:cs typeface="Arial" charset="0"/>
                      </a:endParaRPr>
                    </a:p>
                  </a:txBody>
                  <a:tcPr marT="34290" marB="3429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984194">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FFFF"/>
                          </a:solidFill>
                          <a:effectLst/>
                          <a:latin typeface="Coptic1" pitchFamily="2" charset="0"/>
                          <a:cs typeface="Arial" charset="0"/>
                        </a:rPr>
                        <a:t>Pen{</a:t>
                      </a:r>
                      <a:r>
                        <a:rPr kumimoji="0" lang="en-US" sz="2800" b="0" i="0" u="none" strike="noStrike" cap="none" normalizeH="0" baseline="0" dirty="0" err="1">
                          <a:ln>
                            <a:noFill/>
                          </a:ln>
                          <a:solidFill>
                            <a:srgbClr val="FFFFFF"/>
                          </a:solidFill>
                          <a:effectLst/>
                          <a:latin typeface="Coptic1" pitchFamily="2" charset="0"/>
                          <a:cs typeface="Arial" charset="0"/>
                        </a:rPr>
                        <a:t>oic</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ouoh</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PenNou</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ouoh</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PenCwt</a:t>
                      </a:r>
                      <a:r>
                        <a:rPr kumimoji="0" lang="en-US" sz="2800" b="0" i="0" u="none" strike="noStrike" cap="none" normalizeH="0" baseline="0" dirty="0">
                          <a:ln>
                            <a:noFill/>
                          </a:ln>
                          <a:solidFill>
                            <a:srgbClr val="FFFFFF"/>
                          </a:solidFill>
                          <a:effectLst/>
                          <a:latin typeface="Coptic1" pitchFamily="2" charset="0"/>
                          <a:cs typeface="Arial" charset="0"/>
                        </a:rPr>
                        <a:t>/r </a:t>
                      </a:r>
                      <a:r>
                        <a:rPr kumimoji="0" lang="en-US" sz="2800" b="0" i="0" u="none" strike="noStrike" cap="none" normalizeH="0" baseline="0" dirty="0" err="1">
                          <a:ln>
                            <a:noFill/>
                          </a:ln>
                          <a:solidFill>
                            <a:srgbClr val="FFFFFF"/>
                          </a:solidFill>
                          <a:effectLst/>
                          <a:latin typeface="Coptic1" pitchFamily="2" charset="0"/>
                          <a:cs typeface="Arial" charset="0"/>
                        </a:rPr>
                        <a:t>ouoh</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PenOuro</a:t>
                      </a:r>
                      <a:r>
                        <a:rPr kumimoji="0" lang="en-US" sz="2800" b="0" i="0" u="none" strike="noStrike" cap="none" normalizeH="0" baseline="0" dirty="0">
                          <a:ln>
                            <a:noFill/>
                          </a:ln>
                          <a:solidFill>
                            <a:srgbClr val="FFFFFF"/>
                          </a:solidFill>
                          <a:effectLst/>
                          <a:latin typeface="Coptic1" pitchFamily="2" charset="0"/>
                          <a:cs typeface="Arial" charset="0"/>
                        </a:rPr>
                        <a:t> t/ren I/#c# </a:t>
                      </a:r>
                      <a:r>
                        <a:rPr kumimoji="0" lang="en-US" sz="2800" b="0" i="0" u="none" strike="noStrike" cap="none" normalizeH="0" baseline="0" dirty="0" err="1">
                          <a:ln>
                            <a:noFill/>
                          </a:ln>
                          <a:solidFill>
                            <a:srgbClr val="FFFFFF"/>
                          </a:solidFill>
                          <a:effectLst/>
                          <a:latin typeface="Coptic1" pitchFamily="2" charset="0"/>
                          <a:cs typeface="Arial" charset="0"/>
                        </a:rPr>
                        <a:t>P,#c</a:t>
                      </a:r>
                      <a:r>
                        <a:rPr kumimoji="0" lang="en-US" sz="2800" b="0" i="0" u="none" strike="noStrike" cap="none" normalizeH="0" baseline="0" dirty="0">
                          <a:ln>
                            <a:noFill/>
                          </a:ln>
                          <a:solidFill>
                            <a:srgbClr val="FFFFFF"/>
                          </a:solidFill>
                          <a:effectLst/>
                          <a:latin typeface="Coptic1" pitchFamily="2" charset="0"/>
                          <a:cs typeface="Arial" charset="0"/>
                        </a:rPr>
                        <a:t># P~S/</a:t>
                      </a:r>
                      <a:r>
                        <a:rPr kumimoji="0" lang="en-US" sz="2800" b="0" i="0" u="none" strike="noStrike" cap="none" normalizeH="0" baseline="0" dirty="0" err="1">
                          <a:ln>
                            <a:noFill/>
                          </a:ln>
                          <a:solidFill>
                            <a:srgbClr val="FFFFFF"/>
                          </a:solidFill>
                          <a:effectLst/>
                          <a:latin typeface="Coptic1" pitchFamily="2" charset="0"/>
                          <a:cs typeface="Arial" charset="0"/>
                        </a:rPr>
                        <a:t>ri</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m~V</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etonq</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piw~ou</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naf</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sa</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e~neh</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piw~ou</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va</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PenNou</a:t>
                      </a:r>
                      <a:r>
                        <a:rPr kumimoji="0" lang="en-US" sz="2800" b="0" i="0" u="none" strike="noStrike" cap="none" normalizeH="0" baseline="0" dirty="0">
                          <a:ln>
                            <a:noFill/>
                          </a:ln>
                          <a:solidFill>
                            <a:srgbClr val="FFFFFF"/>
                          </a:solidFill>
                          <a:effectLst/>
                          <a:latin typeface="Coptic1" pitchFamily="2" charset="0"/>
                          <a:cs typeface="Arial" charset="0"/>
                        </a:rPr>
                        <a:t>] pe.</a:t>
                      </a:r>
                      <a:endParaRPr kumimoji="0" lang="en-CA" sz="2800" b="0" i="0" u="none" strike="noStrike" cap="none" normalizeH="0" baseline="0" dirty="0">
                        <a:ln>
                          <a:noFill/>
                        </a:ln>
                        <a:solidFill>
                          <a:srgbClr val="FFFFFF"/>
                        </a:solidFill>
                        <a:effectLst/>
                        <a:latin typeface="Coptic1" pitchFamily="2" charset="0"/>
                        <a:cs typeface="Arial" charset="0"/>
                      </a:endParaRPr>
                    </a:p>
                  </a:txBody>
                  <a:tcPr marT="34290" marB="3429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dirty="0">
                          <a:ln>
                            <a:noFill/>
                          </a:ln>
                          <a:solidFill>
                            <a:srgbClr val="FFFFFF"/>
                          </a:solidFill>
                          <a:effectLst/>
                          <a:latin typeface="Arial" panose="020B0604020202020204" pitchFamily="34" charset="0"/>
                          <a:cs typeface="Arial" charset="0"/>
                        </a:rPr>
                        <a:t>Notre Seigneur, Dieu, Sauveur, et Roi de nous tous, Jésus Christ, le Fils du Dieu vivant, à qui la gloire pour toujours.</a:t>
                      </a:r>
                      <a:endParaRPr kumimoji="0" lang="en-CA" sz="2800" b="0" i="0" u="none" strike="noStrike" cap="none" normalizeH="0" baseline="0" dirty="0">
                        <a:ln>
                          <a:noFill/>
                        </a:ln>
                        <a:solidFill>
                          <a:srgbClr val="FFFFFF"/>
                        </a:solidFill>
                        <a:effectLst/>
                        <a:latin typeface="Arial" panose="020B0604020202020204" pitchFamily="34" charset="0"/>
                        <a:cs typeface="Arial" charset="0"/>
                      </a:endParaRPr>
                    </a:p>
                  </a:txBody>
                  <a:tcPr marT="34290" marB="34290" horzOverflow="overflow">
                    <a:lnL>
                      <a:noFill/>
                    </a:lnL>
                    <a:lnR>
                      <a:noFill/>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800" b="0" i="0" u="none" strike="noStrike" cap="none" normalizeH="0" baseline="0" dirty="0">
                          <a:ln>
                            <a:noFill/>
                          </a:ln>
                          <a:solidFill>
                            <a:srgbClr val="FFFFFF"/>
                          </a:solidFill>
                          <a:effectLst/>
                          <a:latin typeface="Arial" charset="0"/>
                          <a:cs typeface="Arial" charset="0"/>
                        </a:rPr>
                        <a:t>ربنا، والهنا، ومخلصنا، وملكنا كلنا، يسوع المسيح، ابن الله الحي، الذي له المجد للأبد.</a:t>
                      </a:r>
                      <a:endParaRPr kumimoji="0" lang="en-US" sz="32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2214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100" b="0" i="0" u="sng" strike="noStrike" cap="none" normalizeH="0" baseline="0" dirty="0" err="1">
                          <a:ln>
                            <a:noFill/>
                          </a:ln>
                          <a:solidFill>
                            <a:srgbClr val="FF9900"/>
                          </a:solidFill>
                          <a:effectLst/>
                          <a:latin typeface="Coptic1" pitchFamily="2" charset="0"/>
                          <a:cs typeface="Arial" charset="0"/>
                        </a:rPr>
                        <a:t>Pilaoc</a:t>
                      </a:r>
                      <a:r>
                        <a:rPr kumimoji="0" lang="en-CA" sz="2100" b="0" i="0" u="sng" strike="noStrike" cap="none" normalizeH="0" baseline="0" dirty="0">
                          <a:ln>
                            <a:noFill/>
                          </a:ln>
                          <a:solidFill>
                            <a:srgbClr val="FF9900"/>
                          </a:solidFill>
                          <a:effectLst/>
                          <a:latin typeface="Coptic1" pitchFamily="2" charset="0"/>
                          <a:cs typeface="Arial" charset="0"/>
                        </a:rPr>
                        <a:t> :</a:t>
                      </a:r>
                    </a:p>
                  </a:txBody>
                  <a:tcPr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fr-CA" sz="2100" b="0" i="0" u="sng" strike="noStrike" kern="1200" cap="none" normalizeH="0" baseline="0" dirty="0">
                          <a:ln>
                            <a:noFill/>
                          </a:ln>
                          <a:solidFill>
                            <a:srgbClr val="FF9900"/>
                          </a:solidFill>
                          <a:effectLst/>
                          <a:latin typeface="Arial" charset="0"/>
                          <a:ea typeface="+mn-ea"/>
                          <a:cs typeface="Arial" charset="0"/>
                        </a:rPr>
                        <a:t>Le peuple :</a:t>
                      </a:r>
                    </a:p>
                  </a:txBody>
                  <a:tcPr marT="34290" marB="34290" horzOverflow="overflow">
                    <a:lnL>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100" b="0" i="0" u="sng" strike="noStrike" cap="none" normalizeH="0" baseline="0" dirty="0">
                          <a:ln>
                            <a:noFill/>
                          </a:ln>
                          <a:solidFill>
                            <a:srgbClr val="FF9900"/>
                          </a:solidFill>
                          <a:effectLst/>
                          <a:latin typeface="Arial" charset="0"/>
                          <a:cs typeface="Arial" charset="0"/>
                        </a:rPr>
                        <a:t>الشعب :</a:t>
                      </a:r>
                      <a:endParaRPr kumimoji="0" lang="en-US" sz="2100" b="0" i="0" u="sng" strike="noStrike" cap="none" normalizeH="0" baseline="0" dirty="0">
                        <a:ln>
                          <a:noFill/>
                        </a:ln>
                        <a:solidFill>
                          <a:srgbClr val="FF9900"/>
                        </a:solidFill>
                        <a:effectLst/>
                        <a:latin typeface="Arial" charset="0"/>
                        <a:cs typeface="Arial" charset="0"/>
                      </a:endParaRPr>
                    </a:p>
                  </a:txBody>
                  <a:tcPr marT="34290" marB="3429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5253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FFFF"/>
                          </a:solidFill>
                          <a:effectLst/>
                          <a:latin typeface="Coptic1" pitchFamily="2" charset="0"/>
                          <a:cs typeface="Arial" charset="0"/>
                        </a:rPr>
                        <a:t>Doxa ci </a:t>
                      </a:r>
                      <a:r>
                        <a:rPr kumimoji="0" lang="en-US" sz="2800" b="0" i="0" u="none" strike="noStrike" cap="none" normalizeH="0" baseline="0" dirty="0" err="1">
                          <a:ln>
                            <a:noFill/>
                          </a:ln>
                          <a:solidFill>
                            <a:srgbClr val="FFFFFF"/>
                          </a:solidFill>
                          <a:effectLst/>
                          <a:latin typeface="Coptic1" pitchFamily="2" charset="0"/>
                          <a:cs typeface="Arial" charset="0"/>
                        </a:rPr>
                        <a:t>Kurie</a:t>
                      </a:r>
                      <a:r>
                        <a:rPr kumimoji="0" lang="en-US" sz="2800" b="0" i="0" u="none" strike="noStrike" cap="none" normalizeH="0" baseline="0" dirty="0">
                          <a:ln>
                            <a:noFill/>
                          </a:ln>
                          <a:solidFill>
                            <a:srgbClr val="FFFFFF"/>
                          </a:solidFill>
                          <a:effectLst/>
                          <a:latin typeface="Coptic1" pitchFamily="2" charset="0"/>
                          <a:cs typeface="Arial" charset="0"/>
                        </a:rPr>
                        <a:t>~ </a:t>
                      </a:r>
                      <a:endParaRPr kumimoji="0" lang="en-CA" sz="2800" b="0" i="0" u="none" strike="noStrike" cap="none" normalizeH="0" baseline="0" dirty="0">
                        <a:ln>
                          <a:noFill/>
                        </a:ln>
                        <a:solidFill>
                          <a:srgbClr val="FFFFFF"/>
                        </a:solidFill>
                        <a:effectLst/>
                        <a:latin typeface="Coptic1" pitchFamily="2" charset="0"/>
                        <a:cs typeface="Arial" charset="0"/>
                      </a:endParaRP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fr-CA" sz="2800" b="0" i="0" u="none" strike="noStrike" cap="none" normalizeH="0" baseline="0" dirty="0">
                          <a:ln>
                            <a:noFill/>
                          </a:ln>
                          <a:solidFill>
                            <a:srgbClr val="FFFFFF"/>
                          </a:solidFill>
                          <a:effectLst/>
                          <a:latin typeface="Arial" panose="020B0604020202020204" pitchFamily="34" charset="0"/>
                          <a:cs typeface="Arial" charset="0"/>
                        </a:rPr>
                        <a:t>Gloire à Toi, Seigneur.</a:t>
                      </a:r>
                      <a:endParaRPr kumimoji="0" lang="en-CA" sz="2800" b="0" i="0" u="none" strike="noStrike" cap="none" normalizeH="0" baseline="0" dirty="0">
                        <a:ln>
                          <a:noFill/>
                        </a:ln>
                        <a:solidFill>
                          <a:srgbClr val="FFFFFF"/>
                        </a:solidFill>
                        <a:effectLst/>
                        <a:latin typeface="Arial" panose="020B0604020202020204" pitchFamily="34" charset="0"/>
                        <a:cs typeface="Arial" charset="0"/>
                      </a:endParaRP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المجد لك يا رب</a:t>
                      </a:r>
                      <a:r>
                        <a:rPr kumimoji="0" lang="fr-FR" sz="2800" b="0" i="0" u="none" strike="noStrike" cap="none" normalizeH="0" baseline="0" dirty="0">
                          <a:ln>
                            <a:noFill/>
                          </a:ln>
                          <a:solidFill>
                            <a:srgbClr val="FFFFFF"/>
                          </a:solidFill>
                          <a:effectLst/>
                          <a:latin typeface="Arial" charset="0"/>
                          <a:cs typeface="Arial" charset="0"/>
                        </a:rPr>
                        <a:t>.</a:t>
                      </a:r>
                      <a:endParaRPr kumimoji="0" lang="en-US" sz="28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14489615"/>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254280"/>
            <a:ext cx="8553982" cy="2708434"/>
          </a:xfrm>
          <a:prstGeom prst="rect">
            <a:avLst/>
          </a:prstGeom>
        </p:spPr>
        <p:txBody>
          <a:bodyPr wrap="square">
            <a:spAutoFit/>
          </a:bodyPr>
          <a:lstStyle/>
          <a:p>
            <a:pPr algn="ctr" rtl="1"/>
            <a:r>
              <a:rPr lang="ar-AE" sz="3400" dirty="0">
                <a:solidFill>
                  <a:prstClr val="white"/>
                </a:solidFill>
                <a:latin typeface="Arial" panose="020B0604020202020204" pitchFamily="34" charset="0"/>
              </a:rPr>
              <a:t>مزامير 2:65، 9:71</a:t>
            </a:r>
            <a:endParaRPr lang="fr-FR" sz="3400" dirty="0">
              <a:solidFill>
                <a:prstClr val="white"/>
              </a:solidFill>
              <a:latin typeface="Arial" panose="020B0604020202020204" pitchFamily="34" charset="0"/>
            </a:endParaRPr>
          </a:p>
          <a:p>
            <a:pPr algn="ctr" rtl="1"/>
            <a:r>
              <a:rPr lang="ar-AE" sz="3400" dirty="0">
                <a:solidFill>
                  <a:prstClr val="white"/>
                </a:solidFill>
                <a:latin typeface="Arial" panose="020B0604020202020204" pitchFamily="34" charset="0"/>
              </a:rPr>
              <a:t>فلتسجد لك الأرض كلها وليرتلوا لك وليترنموا لاسمك.</a:t>
            </a:r>
            <a:endParaRPr lang="fr-FR" sz="3400" dirty="0">
              <a:solidFill>
                <a:prstClr val="white"/>
              </a:solidFill>
              <a:latin typeface="Arial" panose="020B0604020202020204" pitchFamily="34" charset="0"/>
            </a:endParaRPr>
          </a:p>
          <a:p>
            <a:pPr algn="ctr" rtl="1"/>
            <a:r>
              <a:rPr lang="ar-AE" sz="3400" dirty="0">
                <a:solidFill>
                  <a:prstClr val="white"/>
                </a:solidFill>
                <a:latin typeface="Arial" panose="020B0604020202020204" pitchFamily="34" charset="0"/>
              </a:rPr>
              <a:t>يسجد له جميع ملوك الأرض وكل الأمم تتعبد له. </a:t>
            </a:r>
          </a:p>
          <a:p>
            <a:pPr algn="ctr" rtl="1"/>
            <a:r>
              <a:rPr lang="ar-AE" sz="3400" dirty="0" err="1">
                <a:solidFill>
                  <a:prstClr val="white"/>
                </a:solidFill>
                <a:latin typeface="Arial" panose="020B0604020202020204" pitchFamily="34" charset="0"/>
              </a:rPr>
              <a:t>هلليلويا</a:t>
            </a:r>
            <a:endParaRPr lang="ar-AE" sz="3400" dirty="0">
              <a:solidFill>
                <a:prstClr val="white"/>
              </a:solidFill>
              <a:latin typeface="Arial" panose="020B0604020202020204" pitchFamily="34" charset="0"/>
            </a:endParaRPr>
          </a:p>
          <a:p>
            <a:pPr algn="ctr" rtl="1"/>
            <a:endParaRPr lang="ar-AE" sz="3400" dirty="0">
              <a:solidFill>
                <a:prstClr val="white"/>
              </a:solidFill>
              <a:latin typeface="Arial" panose="020B0604020202020204" pitchFamily="34" charset="0"/>
            </a:endParaRPr>
          </a:p>
        </p:txBody>
      </p:sp>
      <p:sp>
        <p:nvSpPr>
          <p:cNvPr id="7" name="Rectangle 6"/>
          <p:cNvSpPr/>
          <p:nvPr/>
        </p:nvSpPr>
        <p:spPr>
          <a:xfrm>
            <a:off x="179512" y="2517744"/>
            <a:ext cx="8813495" cy="2169825"/>
          </a:xfrm>
          <a:prstGeom prst="rect">
            <a:avLst/>
          </a:prstGeom>
        </p:spPr>
        <p:txBody>
          <a:bodyPr wrap="square">
            <a:spAutoFit/>
          </a:bodyPr>
          <a:lstStyle/>
          <a:p>
            <a:pPr algn="ctr"/>
            <a:r>
              <a:rPr lang="fr-FR" sz="2700" b="1" dirty="0">
                <a:solidFill>
                  <a:prstClr val="white"/>
                </a:solidFill>
                <a:latin typeface="Book Antiqua" pitchFamily="18" charset="0"/>
              </a:rPr>
              <a:t>Psaume 65:2, 71:9</a:t>
            </a:r>
          </a:p>
          <a:p>
            <a:pPr algn="ctr"/>
            <a:r>
              <a:rPr lang="fr-FR" sz="2700" b="1" dirty="0">
                <a:solidFill>
                  <a:prstClr val="white"/>
                </a:solidFill>
                <a:latin typeface="Book Antiqua" pitchFamily="18" charset="0"/>
              </a:rPr>
              <a:t>Que toute la terre T’adore et qu’elle Te loue, qu’elle chante Ton nom.</a:t>
            </a:r>
          </a:p>
          <a:p>
            <a:pPr algn="ctr"/>
            <a:r>
              <a:rPr lang="fr-FR" sz="2700" b="1" dirty="0">
                <a:solidFill>
                  <a:prstClr val="white"/>
                </a:solidFill>
                <a:latin typeface="Book Antiqua" pitchFamily="18" charset="0"/>
              </a:rPr>
              <a:t>Tous les rois de la terre l’adorent, et toutes les nations le servent. Alléluia.</a:t>
            </a:r>
          </a:p>
        </p:txBody>
      </p:sp>
    </p:spTree>
    <p:extLst>
      <p:ext uri="{BB962C8B-B14F-4D97-AF65-F5344CB8AC3E}">
        <p14:creationId xmlns:p14="http://schemas.microsoft.com/office/powerpoint/2010/main" val="3357586340"/>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51470"/>
            <a:ext cx="8553982" cy="2616101"/>
          </a:xfrm>
          <a:prstGeom prst="rect">
            <a:avLst/>
          </a:prstGeom>
        </p:spPr>
        <p:txBody>
          <a:bodyPr wrap="square">
            <a:spAutoFit/>
          </a:bodyPr>
          <a:lstStyle/>
          <a:p>
            <a:pPr algn="ctr" rtl="1"/>
            <a:r>
              <a:rPr lang="ar-AE" sz="2400" i="1" u="sng" dirty="0">
                <a:solidFill>
                  <a:prstClr val="white"/>
                </a:solidFill>
                <a:latin typeface="Arial" panose="020B0604020202020204" pitchFamily="34" charset="0"/>
              </a:rPr>
              <a:t>(يوحنا 24-1:4)</a:t>
            </a:r>
            <a:endParaRPr lang="fr-FR" sz="2400" i="1" u="sng" dirty="0">
              <a:solidFill>
                <a:prstClr val="white"/>
              </a:solidFill>
              <a:latin typeface="Arial" panose="020B0604020202020204" pitchFamily="34" charset="0"/>
            </a:endParaRPr>
          </a:p>
          <a:p>
            <a:pPr algn="ctr" rtl="1"/>
            <a:r>
              <a:rPr lang="ar-AE" sz="2800" dirty="0">
                <a:solidFill>
                  <a:prstClr val="white"/>
                </a:solidFill>
                <a:latin typeface="Arial" panose="020B0604020202020204" pitchFamily="34" charset="0"/>
              </a:rPr>
              <a:t>فلما علم الرب أن الفريسيين قد سمعوا أن يسوع قد اتخذ له تلاميذاً كثيرين ويعمد أكثر من يوحنا</a:t>
            </a:r>
            <a:r>
              <a:rPr lang="fr-FR" sz="2800" dirty="0">
                <a:solidFill>
                  <a:prstClr val="white"/>
                </a:solidFill>
                <a:latin typeface="Arial" panose="020B0604020202020204" pitchFamily="34" charset="0"/>
              </a:rPr>
              <a:t> </a:t>
            </a:r>
            <a:r>
              <a:rPr lang="ar-EG" sz="2800" dirty="0">
                <a:solidFill>
                  <a:prstClr val="white"/>
                </a:solidFill>
                <a:latin typeface="Arial" panose="020B0604020202020204" pitchFamily="34" charset="0"/>
              </a:rPr>
              <a:t>مع أن يسوع نفسه لم يكن يعمد بل تلاميذه. فترك اليهودية ومضي أيضاً إلي الجليل وكان ينبغي له أن يجتاز السامرة. فأتي إلي مدينة من السامرة يقال لها </a:t>
            </a:r>
            <a:r>
              <a:rPr lang="ar-EG" sz="2800" dirty="0" err="1">
                <a:solidFill>
                  <a:prstClr val="white"/>
                </a:solidFill>
                <a:latin typeface="Arial" panose="020B0604020202020204" pitchFamily="34" charset="0"/>
              </a:rPr>
              <a:t>سوخار</a:t>
            </a:r>
            <a:r>
              <a:rPr lang="ar-EG" sz="2800" dirty="0">
                <a:solidFill>
                  <a:prstClr val="white"/>
                </a:solidFill>
                <a:latin typeface="Arial" panose="020B0604020202020204" pitchFamily="34" charset="0"/>
              </a:rPr>
              <a:t> بقرب الضيعة التي وهبها يعقوب ليوسف ابنه. وكانت هناك عين ماء ليعقوب.</a:t>
            </a:r>
            <a:endParaRPr lang="ar-AE" sz="2800" dirty="0">
              <a:solidFill>
                <a:prstClr val="white"/>
              </a:solidFill>
              <a:latin typeface="Arial" panose="020B0604020202020204" pitchFamily="34" charset="0"/>
            </a:endParaRPr>
          </a:p>
        </p:txBody>
      </p:sp>
      <p:sp>
        <p:nvSpPr>
          <p:cNvPr id="7" name="Rectangle 6"/>
          <p:cNvSpPr/>
          <p:nvPr/>
        </p:nvSpPr>
        <p:spPr>
          <a:xfrm>
            <a:off x="179512" y="2660015"/>
            <a:ext cx="8813495" cy="2215991"/>
          </a:xfrm>
          <a:prstGeom prst="rect">
            <a:avLst/>
          </a:prstGeom>
        </p:spPr>
        <p:txBody>
          <a:bodyPr wrap="square">
            <a:spAutoFit/>
          </a:bodyPr>
          <a:lstStyle/>
          <a:p>
            <a:pPr algn="ctr"/>
            <a:r>
              <a:rPr lang="fr-FR" b="1" i="1" u="sng" dirty="0">
                <a:solidFill>
                  <a:prstClr val="white"/>
                </a:solidFill>
                <a:latin typeface="Book Antiqua" pitchFamily="18" charset="0"/>
              </a:rPr>
              <a:t>Lecture de l’Evangile selon Saint Jean (Jean 4: 1-24)</a:t>
            </a:r>
          </a:p>
          <a:p>
            <a:pPr algn="ctr"/>
            <a:r>
              <a:rPr lang="fr-FR" sz="2000" b="1" dirty="0">
                <a:solidFill>
                  <a:prstClr val="white"/>
                </a:solidFill>
                <a:latin typeface="Book Antiqua" pitchFamily="18" charset="0"/>
              </a:rPr>
              <a:t>Le Seigneur sut que les pharisiens avaient appris qu'il faisait et baptisait plus de disciples que Jean. Toutefois Jésus ne baptisait pas lui-même, mais c'étaient ses disciples. Alors il quitta la Judée, et retourna en Galilée. Comme il fallait qu'il passât par la Samarie, il arriva dans une ville de Samarie, nommée </a:t>
            </a:r>
            <a:r>
              <a:rPr lang="fr-FR" sz="2000" b="1" dirty="0" err="1">
                <a:solidFill>
                  <a:prstClr val="white"/>
                </a:solidFill>
                <a:latin typeface="Book Antiqua" pitchFamily="18" charset="0"/>
              </a:rPr>
              <a:t>Sychar</a:t>
            </a:r>
            <a:r>
              <a:rPr lang="fr-FR" sz="2000" b="1" dirty="0">
                <a:solidFill>
                  <a:prstClr val="white"/>
                </a:solidFill>
                <a:latin typeface="Book Antiqua" pitchFamily="18" charset="0"/>
              </a:rPr>
              <a:t>, près du champ que Jacob avait donné à Joseph, son fils. Là se trouvait le puits de Jacob.</a:t>
            </a:r>
          </a:p>
        </p:txBody>
      </p:sp>
    </p:spTree>
    <p:extLst>
      <p:ext uri="{BB962C8B-B14F-4D97-AF65-F5344CB8AC3E}">
        <p14:creationId xmlns:p14="http://schemas.microsoft.com/office/powerpoint/2010/main" val="2358181460"/>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51470"/>
            <a:ext cx="8553982" cy="2708434"/>
          </a:xfrm>
          <a:prstGeom prst="rect">
            <a:avLst/>
          </a:prstGeom>
        </p:spPr>
        <p:txBody>
          <a:bodyPr wrap="square">
            <a:spAutoFit/>
          </a:bodyPr>
          <a:lstStyle/>
          <a:p>
            <a:pPr algn="ctr" rtl="1"/>
            <a:r>
              <a:rPr lang="ar-AE" sz="3400" dirty="0">
                <a:solidFill>
                  <a:prstClr val="white"/>
                </a:solidFill>
                <a:latin typeface="Arial" panose="020B0604020202020204" pitchFamily="34" charset="0"/>
              </a:rPr>
              <a:t>وكان يسوع قد تعب من مشي الطريق فجلس هكذا علي العين وكان وقت الساعة السادسة فجاءت امرأة من السامرة لتستقي ماء. فقال لها يسوع أعطيني لأشرب. لأن تلاميذه كانوا قد مضوا إلي المدينة ليبتاعوا لهم طعاماً فقالت له المرأة السامرية:</a:t>
            </a:r>
          </a:p>
        </p:txBody>
      </p:sp>
      <p:sp>
        <p:nvSpPr>
          <p:cNvPr id="7" name="Rectangle 6"/>
          <p:cNvSpPr/>
          <p:nvPr/>
        </p:nvSpPr>
        <p:spPr>
          <a:xfrm>
            <a:off x="179512" y="2643758"/>
            <a:ext cx="8813495" cy="2169825"/>
          </a:xfrm>
          <a:prstGeom prst="rect">
            <a:avLst/>
          </a:prstGeom>
        </p:spPr>
        <p:txBody>
          <a:bodyPr wrap="square">
            <a:spAutoFit/>
          </a:bodyPr>
          <a:lstStyle/>
          <a:p>
            <a:pPr algn="ctr"/>
            <a:r>
              <a:rPr lang="fr-FR" sz="2700" b="1" dirty="0">
                <a:solidFill>
                  <a:prstClr val="white"/>
                </a:solidFill>
                <a:latin typeface="Book Antiqua" pitchFamily="18" charset="0"/>
              </a:rPr>
              <a:t>Jésus, fatigué du voyage, était assis au bord du puits. C'était environ la sixième heure. Une femme de Samarie vint puiser de l'eau. Jésus lui dit: Donne-moi à boire. Car ses disciples étaient allés à la ville pour acheter des vivres. La femme samaritaine lui dit:</a:t>
            </a:r>
          </a:p>
        </p:txBody>
      </p:sp>
    </p:spTree>
    <p:extLst>
      <p:ext uri="{BB962C8B-B14F-4D97-AF65-F5344CB8AC3E}">
        <p14:creationId xmlns:p14="http://schemas.microsoft.com/office/powerpoint/2010/main" val="970098494"/>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254280"/>
            <a:ext cx="8553982" cy="2062103"/>
          </a:xfrm>
          <a:prstGeom prst="rect">
            <a:avLst/>
          </a:prstGeom>
        </p:spPr>
        <p:txBody>
          <a:bodyPr wrap="square">
            <a:spAutoFit/>
          </a:bodyPr>
          <a:lstStyle/>
          <a:p>
            <a:pPr algn="ctr" rtl="1"/>
            <a:r>
              <a:rPr lang="ar-AE" sz="3200" dirty="0">
                <a:solidFill>
                  <a:prstClr val="white"/>
                </a:solidFill>
                <a:latin typeface="Arial" panose="020B0604020202020204" pitchFamily="34" charset="0"/>
              </a:rPr>
              <a:t>كيف تطلب مني لتشرب وأنت يهودي وأنا امرأة سامرية لأن اليهود لا (يعاملون) يخالطون بالسامريين. أجاب يسوع وقال لها لو كنت تعلمين عطية الله ومن هو الذي يقول لك أعطيني لأشرب لطلبت أنت منه فأعطاك ماء حياً. فقالت له المرأة،</a:t>
            </a:r>
          </a:p>
        </p:txBody>
      </p:sp>
      <p:sp>
        <p:nvSpPr>
          <p:cNvPr id="7" name="Rectangle 6"/>
          <p:cNvSpPr/>
          <p:nvPr/>
        </p:nvSpPr>
        <p:spPr>
          <a:xfrm>
            <a:off x="179512" y="2517744"/>
            <a:ext cx="8813495" cy="2308324"/>
          </a:xfrm>
          <a:prstGeom prst="rect">
            <a:avLst/>
          </a:prstGeom>
        </p:spPr>
        <p:txBody>
          <a:bodyPr wrap="square">
            <a:spAutoFit/>
          </a:bodyPr>
          <a:lstStyle/>
          <a:p>
            <a:pPr algn="ctr"/>
            <a:r>
              <a:rPr lang="fr-FR" sz="2400" b="1" dirty="0">
                <a:solidFill>
                  <a:prstClr val="white"/>
                </a:solidFill>
                <a:latin typeface="Book Antiqua" pitchFamily="18" charset="0"/>
              </a:rPr>
              <a:t>Comment toi, qui es Juif, me demandes-tu à boire, à moi qui suis une femme samaritaine? -Les Juifs, en effet, n'ont pas de relations avec les Samaritains. -</a:t>
            </a:r>
          </a:p>
          <a:p>
            <a:pPr algn="ctr"/>
            <a:r>
              <a:rPr lang="fr-FR" sz="2400" b="1" dirty="0">
                <a:solidFill>
                  <a:prstClr val="white"/>
                </a:solidFill>
                <a:latin typeface="Book Antiqua" pitchFamily="18" charset="0"/>
              </a:rPr>
              <a:t>Jésus lui répondit: Si tu connaissais le don de Dieu et qui est celui qui te dit: Donne-moi à boire! tu lui aurais toi-même demandé à boire, et il t'aurait donné de l'eau vive.</a:t>
            </a:r>
          </a:p>
        </p:txBody>
      </p:sp>
    </p:spTree>
    <p:extLst>
      <p:ext uri="{BB962C8B-B14F-4D97-AF65-F5344CB8AC3E}">
        <p14:creationId xmlns:p14="http://schemas.microsoft.com/office/powerpoint/2010/main" val="1527970837"/>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254280"/>
            <a:ext cx="8553982" cy="2185214"/>
          </a:xfrm>
          <a:prstGeom prst="rect">
            <a:avLst/>
          </a:prstGeom>
        </p:spPr>
        <p:txBody>
          <a:bodyPr wrap="square">
            <a:spAutoFit/>
          </a:bodyPr>
          <a:lstStyle/>
          <a:p>
            <a:pPr algn="ctr" rtl="1"/>
            <a:r>
              <a:rPr lang="ar-AE" sz="3400" dirty="0">
                <a:solidFill>
                  <a:prstClr val="white"/>
                </a:solidFill>
                <a:latin typeface="Arial" panose="020B0604020202020204" pitchFamily="34" charset="0"/>
              </a:rPr>
              <a:t>يا سيد لا دلو لك والبئر عميقة فمن أين لك الماء الحي. </a:t>
            </a:r>
            <a:r>
              <a:rPr lang="ar-AE" sz="3400" dirty="0" err="1">
                <a:solidFill>
                  <a:prstClr val="white"/>
                </a:solidFill>
                <a:latin typeface="Arial" panose="020B0604020202020204" pitchFamily="34" charset="0"/>
              </a:rPr>
              <a:t>ألعلك</a:t>
            </a:r>
            <a:r>
              <a:rPr lang="ar-AE" sz="3400" dirty="0">
                <a:solidFill>
                  <a:prstClr val="white"/>
                </a:solidFill>
                <a:latin typeface="Arial" panose="020B0604020202020204" pitchFamily="34" charset="0"/>
              </a:rPr>
              <a:t> أعظم من أبينا يعقوب الذي أعطانا هذه البئر وشرب منها هو وبنوه ومشيته. أجاب يسوع وقال لها كل من يشرب من هذا الماء يعطش أيضاً،</a:t>
            </a:r>
          </a:p>
        </p:txBody>
      </p:sp>
      <p:sp>
        <p:nvSpPr>
          <p:cNvPr id="7" name="Rectangle 6"/>
          <p:cNvSpPr/>
          <p:nvPr/>
        </p:nvSpPr>
        <p:spPr>
          <a:xfrm>
            <a:off x="179512" y="2517744"/>
            <a:ext cx="8813495" cy="2169825"/>
          </a:xfrm>
          <a:prstGeom prst="rect">
            <a:avLst/>
          </a:prstGeom>
        </p:spPr>
        <p:txBody>
          <a:bodyPr wrap="square">
            <a:spAutoFit/>
          </a:bodyPr>
          <a:lstStyle/>
          <a:p>
            <a:pPr algn="ctr"/>
            <a:r>
              <a:rPr lang="fr-FR" sz="2700" b="1" dirty="0">
                <a:solidFill>
                  <a:prstClr val="white"/>
                </a:solidFill>
                <a:latin typeface="Book Antiqua" pitchFamily="18" charset="0"/>
              </a:rPr>
              <a:t>Seigneur, lui dit la femme, tu n'as rien pour puiser, et le puits est profond; d'où aurais-tu donc cette eau vive?</a:t>
            </a:r>
          </a:p>
          <a:p>
            <a:pPr algn="ctr"/>
            <a:r>
              <a:rPr lang="fr-FR" sz="2700" b="1" dirty="0">
                <a:solidFill>
                  <a:prstClr val="white"/>
                </a:solidFill>
                <a:latin typeface="Book Antiqua" pitchFamily="18" charset="0"/>
              </a:rPr>
              <a:t>Es-tu plus grand que notre père Jacob, qui nous a donné ce puits, et qui en a bu lui-même, ainsi que ses fils et ses troupeaux?</a:t>
            </a:r>
          </a:p>
        </p:txBody>
      </p:sp>
    </p:spTree>
    <p:extLst>
      <p:ext uri="{BB962C8B-B14F-4D97-AF65-F5344CB8AC3E}">
        <p14:creationId xmlns:p14="http://schemas.microsoft.com/office/powerpoint/2010/main" val="3154526365"/>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254280"/>
            <a:ext cx="8553982" cy="2062103"/>
          </a:xfrm>
          <a:prstGeom prst="rect">
            <a:avLst/>
          </a:prstGeom>
        </p:spPr>
        <p:txBody>
          <a:bodyPr wrap="square">
            <a:spAutoFit/>
          </a:bodyPr>
          <a:lstStyle/>
          <a:p>
            <a:pPr algn="ctr" rtl="1"/>
            <a:r>
              <a:rPr lang="ar-AE" sz="3200" dirty="0">
                <a:solidFill>
                  <a:prstClr val="white"/>
                </a:solidFill>
                <a:latin typeface="Arial" panose="020B0604020202020204" pitchFamily="34" charset="0"/>
              </a:rPr>
              <a:t>ولكن من يشرب من الماء الذي أعطيه أنا، فلن يعطش إلي الأبد بل الماء الذي أعطيه يصير فيه ينبوع ماء يفيض ماء يفيض حياة أبدية. فقالت له المرأة يا سيد أعطني هذا الماء لكي لا اعطش ولا أتي إلي هنا لأستقي. قال لها يسوع،</a:t>
            </a:r>
          </a:p>
        </p:txBody>
      </p:sp>
      <p:sp>
        <p:nvSpPr>
          <p:cNvPr id="7" name="Rectangle 6"/>
          <p:cNvSpPr/>
          <p:nvPr/>
        </p:nvSpPr>
        <p:spPr>
          <a:xfrm>
            <a:off x="179512" y="2517744"/>
            <a:ext cx="8813495" cy="2308324"/>
          </a:xfrm>
          <a:prstGeom prst="rect">
            <a:avLst/>
          </a:prstGeom>
        </p:spPr>
        <p:txBody>
          <a:bodyPr wrap="square">
            <a:spAutoFit/>
          </a:bodyPr>
          <a:lstStyle/>
          <a:p>
            <a:pPr algn="ctr"/>
            <a:r>
              <a:rPr lang="fr-FR" sz="2400" b="1" dirty="0">
                <a:solidFill>
                  <a:prstClr val="white"/>
                </a:solidFill>
                <a:latin typeface="Book Antiqua" pitchFamily="18" charset="0"/>
              </a:rPr>
              <a:t>Jésus lui répondit: Quiconque boit de cette eau aura encore soif; mais celui qui boira de l'eau que je lui donnerai n'aura jamais soif, et l'eau que je lui donnerai deviendra en lui une source d'eau qui jaillira jusque dans la vie éternelle. La femme lui dit: Seigneur, donne-moi cette eau, afin que je n'aie plus soif, et que je ne vienne plus puiser ici.</a:t>
            </a:r>
          </a:p>
        </p:txBody>
      </p:sp>
    </p:spTree>
    <p:extLst>
      <p:ext uri="{BB962C8B-B14F-4D97-AF65-F5344CB8AC3E}">
        <p14:creationId xmlns:p14="http://schemas.microsoft.com/office/powerpoint/2010/main" val="834221590"/>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51470"/>
            <a:ext cx="8553982" cy="2185214"/>
          </a:xfrm>
          <a:prstGeom prst="rect">
            <a:avLst/>
          </a:prstGeom>
        </p:spPr>
        <p:txBody>
          <a:bodyPr wrap="square">
            <a:spAutoFit/>
          </a:bodyPr>
          <a:lstStyle/>
          <a:p>
            <a:pPr algn="ctr" rtl="1"/>
            <a:r>
              <a:rPr lang="ar-AE" sz="3400" dirty="0">
                <a:solidFill>
                  <a:prstClr val="white"/>
                </a:solidFill>
                <a:latin typeface="Arial" panose="020B0604020202020204" pitchFamily="34" charset="0"/>
              </a:rPr>
              <a:t>اذهبي وادعي زوجك وتعالي إلي ههنا. أجابت المرأة وقالت ليس لي زوج قال </a:t>
            </a:r>
            <a:r>
              <a:rPr lang="ar-EG" sz="3400" dirty="0">
                <a:solidFill>
                  <a:prstClr val="white"/>
                </a:solidFill>
                <a:latin typeface="Arial" panose="020B0604020202020204" pitchFamily="34" charset="0"/>
              </a:rPr>
              <a:t>لها يسوع حسناً قلت ليس لي زوج لأنه كان لك خمسة أزواج والذي لك الآن ليس هو زوجك هذا قلت بالصدق. قالت له المرأة، يا سيد أري انك نبي</a:t>
            </a:r>
            <a:endParaRPr lang="ar-AE" sz="3400" dirty="0">
              <a:solidFill>
                <a:prstClr val="white"/>
              </a:solidFill>
              <a:latin typeface="Arial" panose="020B0604020202020204" pitchFamily="34" charset="0"/>
            </a:endParaRPr>
          </a:p>
        </p:txBody>
      </p:sp>
      <p:sp>
        <p:nvSpPr>
          <p:cNvPr id="7" name="Rectangle 6"/>
          <p:cNvSpPr/>
          <p:nvPr/>
        </p:nvSpPr>
        <p:spPr>
          <a:xfrm>
            <a:off x="179512" y="2211710"/>
            <a:ext cx="8813495" cy="2585323"/>
          </a:xfrm>
          <a:prstGeom prst="rect">
            <a:avLst/>
          </a:prstGeom>
        </p:spPr>
        <p:txBody>
          <a:bodyPr wrap="square">
            <a:spAutoFit/>
          </a:bodyPr>
          <a:lstStyle/>
          <a:p>
            <a:pPr algn="ctr"/>
            <a:r>
              <a:rPr lang="fr-FR" sz="2700" b="1" dirty="0">
                <a:solidFill>
                  <a:prstClr val="white"/>
                </a:solidFill>
                <a:latin typeface="Book Antiqua" pitchFamily="18" charset="0"/>
              </a:rPr>
              <a:t>Va, lui dit Jésus, appelle ton mari, et viens ici. La femme répondit: Je n'ai point de mari. Jésus lui dit : Tu as eu raison de dire: Je n'ai point de mari. Car tu as eu cinq maris, et celui que tu as maintenant n'est pas ton mari. En cela tu as dit vrai. Seigneur, lui dit la femme, je vois que tu es prophète.</a:t>
            </a:r>
          </a:p>
        </p:txBody>
      </p:sp>
    </p:spTree>
    <p:extLst>
      <p:ext uri="{BB962C8B-B14F-4D97-AF65-F5344CB8AC3E}">
        <p14:creationId xmlns:p14="http://schemas.microsoft.com/office/powerpoint/2010/main" val="1908868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592464" name="Group 80"/>
          <p:cNvGraphicFramePr>
            <a:graphicFrameLocks noGrp="1"/>
          </p:cNvGraphicFramePr>
          <p:nvPr>
            <p:extLst>
              <p:ext uri="{D42A27DB-BD31-4B8C-83A1-F6EECF244321}">
                <p14:modId xmlns:p14="http://schemas.microsoft.com/office/powerpoint/2010/main" val="3351158871"/>
              </p:ext>
            </p:extLst>
          </p:nvPr>
        </p:nvGraphicFramePr>
        <p:xfrm>
          <a:off x="0" y="495735"/>
          <a:ext cx="9144000" cy="4313955"/>
        </p:xfrm>
        <a:graphic>
          <a:graphicData uri="http://schemas.openxmlformats.org/drawingml/2006/table">
            <a:tbl>
              <a:tblPr/>
              <a:tblGrid>
                <a:gridCol w="3203643">
                  <a:extLst>
                    <a:ext uri="{9D8B030D-6E8A-4147-A177-3AD203B41FA5}">
                      <a16:colId xmlns:a16="http://schemas.microsoft.com/office/drawing/2014/main" val="20000"/>
                    </a:ext>
                  </a:extLst>
                </a:gridCol>
                <a:gridCol w="3229583">
                  <a:extLst>
                    <a:ext uri="{9D8B030D-6E8A-4147-A177-3AD203B41FA5}">
                      <a16:colId xmlns:a16="http://schemas.microsoft.com/office/drawing/2014/main" val="20001"/>
                    </a:ext>
                  </a:extLst>
                </a:gridCol>
                <a:gridCol w="2710774">
                  <a:extLst>
                    <a:ext uri="{9D8B030D-6E8A-4147-A177-3AD203B41FA5}">
                      <a16:colId xmlns:a16="http://schemas.microsoft.com/office/drawing/2014/main" val="20002"/>
                    </a:ext>
                  </a:extLst>
                </a:gridCol>
              </a:tblGrid>
              <a:tr h="3819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0" i="0" u="sng" strike="noStrike" cap="none" normalizeH="0" baseline="0" dirty="0" err="1">
                          <a:ln>
                            <a:noFill/>
                          </a:ln>
                          <a:solidFill>
                            <a:srgbClr val="FF9900"/>
                          </a:solidFill>
                          <a:effectLst/>
                          <a:latin typeface="Coptic1" pitchFamily="2" charset="0"/>
                          <a:cs typeface="Arial" charset="0"/>
                        </a:rPr>
                        <a:t>Piou</a:t>
                      </a:r>
                      <a:r>
                        <a:rPr kumimoji="0" lang="en-CA" sz="2000" b="0" i="0" u="sng" strike="noStrike" cap="none" normalizeH="0" baseline="0" dirty="0">
                          <a:ln>
                            <a:noFill/>
                          </a:ln>
                          <a:solidFill>
                            <a:srgbClr val="FF9900"/>
                          </a:solidFill>
                          <a:effectLst/>
                          <a:latin typeface="Coptic1" pitchFamily="2" charset="0"/>
                          <a:cs typeface="Arial" charset="0"/>
                        </a:rPr>
                        <a:t>/b :</a:t>
                      </a: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Arial" panose="020B0604020202020204" pitchFamily="34" charset="0"/>
                          <a:cs typeface="Arial" charset="0"/>
                        </a:rPr>
                        <a:t>Le prêtre :</a:t>
                      </a:r>
                      <a:endParaRPr kumimoji="0" lang="en-US" sz="2000" b="0" i="0" u="sng" strike="noStrike" cap="none" normalizeH="0" baseline="0" dirty="0">
                        <a:ln>
                          <a:noFill/>
                        </a:ln>
                        <a:solidFill>
                          <a:srgbClr val="FF9900"/>
                        </a:solidFill>
                        <a:effectLst/>
                        <a:latin typeface="Arial" panose="020B0604020202020204" pitchFamily="34" charset="0"/>
                        <a:cs typeface="Arial" charset="0"/>
                      </a:endParaRP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000" b="0" i="0" u="sng" strike="noStrike" cap="none" normalizeH="0" baseline="0" dirty="0">
                          <a:ln>
                            <a:noFill/>
                          </a:ln>
                          <a:solidFill>
                            <a:srgbClr val="FF9900"/>
                          </a:solidFill>
                          <a:effectLst/>
                          <a:latin typeface="Arial" panose="020B0604020202020204" pitchFamily="34" charset="0"/>
                          <a:cs typeface="Arial" charset="0"/>
                        </a:rPr>
                        <a:t>الكاهن :</a:t>
                      </a:r>
                      <a:endParaRPr kumimoji="0" lang="en-US" sz="2000" b="0" i="0" u="sng" strike="noStrike" cap="none" normalizeH="0" baseline="0" dirty="0">
                        <a:ln>
                          <a:noFill/>
                        </a:ln>
                        <a:solidFill>
                          <a:srgbClr val="FF9900"/>
                        </a:solidFill>
                        <a:effectLst/>
                        <a:latin typeface="Arial" panose="020B0604020202020204" pitchFamily="34" charset="0"/>
                        <a:cs typeface="Arial" charset="0"/>
                      </a:endParaRPr>
                    </a:p>
                  </a:txBody>
                  <a:tcPr marT="34290" marB="3429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93197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dirty="0" err="1">
                          <a:ln>
                            <a:noFill/>
                          </a:ln>
                          <a:solidFill>
                            <a:srgbClr val="FFFFFF"/>
                          </a:solidFill>
                          <a:effectLst/>
                          <a:latin typeface="Coptic1" pitchFamily="2" charset="0"/>
                          <a:cs typeface="Arial" charset="0"/>
                        </a:rPr>
                        <a:t>Marenseph~mot</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n~totf</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m~piref</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erpeynanef</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ouoh</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n~na</a:t>
                      </a:r>
                      <a:r>
                        <a:rPr kumimoji="0" lang="en-US" sz="2600" b="0" i="0" u="none" strike="noStrike" cap="none" normalizeH="0" baseline="0" dirty="0">
                          <a:ln>
                            <a:noFill/>
                          </a:ln>
                          <a:solidFill>
                            <a:srgbClr val="FFFFFF"/>
                          </a:solidFill>
                          <a:effectLst/>
                          <a:latin typeface="Coptic1" pitchFamily="2" charset="0"/>
                          <a:cs typeface="Arial" charset="0"/>
                        </a:rPr>
                        <a:t>/t : V~} </a:t>
                      </a:r>
                      <a:r>
                        <a:rPr kumimoji="0" lang="en-US" sz="2600" b="0" i="0" u="none" strike="noStrike" cap="none" normalizeH="0" baseline="0" dirty="0" err="1">
                          <a:ln>
                            <a:noFill/>
                          </a:ln>
                          <a:solidFill>
                            <a:srgbClr val="FFFFFF"/>
                          </a:solidFill>
                          <a:effectLst/>
                          <a:latin typeface="Coptic1" pitchFamily="2" charset="0"/>
                          <a:cs typeface="Arial" charset="0"/>
                        </a:rPr>
                        <a:t>V~Iwt</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m~</a:t>
                      </a:r>
                      <a:r>
                        <a:rPr kumimoji="0" lang="en-US" sz="2600" b="0" i="0" u="none" strike="noStrike" cap="none" normalizeH="0" baseline="0" err="1">
                          <a:ln>
                            <a:noFill/>
                          </a:ln>
                          <a:solidFill>
                            <a:srgbClr val="FFFFFF"/>
                          </a:solidFill>
                          <a:effectLst/>
                          <a:latin typeface="Coptic1" pitchFamily="2" charset="0"/>
                          <a:cs typeface="Arial" charset="0"/>
                        </a:rPr>
                        <a:t>Pen</a:t>
                      </a:r>
                      <a:r>
                        <a:rPr kumimoji="0" lang="en-US" sz="2600" b="0" i="0" u="none" strike="noStrike" cap="none" normalizeH="0" baseline="0">
                          <a:ln>
                            <a:noFill/>
                          </a:ln>
                          <a:solidFill>
                            <a:srgbClr val="FFFFFF"/>
                          </a:solidFill>
                          <a:effectLst/>
                          <a:latin typeface="Coptic1" pitchFamily="2" charset="0"/>
                          <a:cs typeface="Arial" charset="0"/>
                        </a:rPr>
                        <a:t>{oic </a:t>
                      </a:r>
                      <a:r>
                        <a:rPr kumimoji="0" lang="en-US" sz="2600" b="0" i="0" u="none" strike="noStrike" cap="none" normalizeH="0" baseline="0" dirty="0" err="1">
                          <a:ln>
                            <a:noFill/>
                          </a:ln>
                          <a:solidFill>
                            <a:srgbClr val="FFFFFF"/>
                          </a:solidFill>
                          <a:effectLst/>
                          <a:latin typeface="Coptic1" pitchFamily="2" charset="0"/>
                          <a:cs typeface="Arial" charset="0"/>
                        </a:rPr>
                        <a:t>ouoh</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PenNou</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ouoh</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PenCwt</a:t>
                      </a:r>
                      <a:r>
                        <a:rPr kumimoji="0" lang="en-US" sz="2600" b="0" i="0" u="none" strike="noStrike" cap="none" normalizeH="0" baseline="0" dirty="0">
                          <a:ln>
                            <a:noFill/>
                          </a:ln>
                          <a:solidFill>
                            <a:srgbClr val="FFFFFF"/>
                          </a:solidFill>
                          <a:effectLst/>
                          <a:latin typeface="Coptic1" pitchFamily="2" charset="0"/>
                          <a:cs typeface="Arial" charset="0"/>
                        </a:rPr>
                        <a:t>/r I/#c# </a:t>
                      </a:r>
                      <a:r>
                        <a:rPr kumimoji="0" lang="en-US" sz="2600" b="0" i="0" u="none" strike="noStrike" cap="none" normalizeH="0" baseline="0" dirty="0" err="1">
                          <a:ln>
                            <a:noFill/>
                          </a:ln>
                          <a:solidFill>
                            <a:srgbClr val="FFFFFF"/>
                          </a:solidFill>
                          <a:effectLst/>
                          <a:latin typeface="Coptic1" pitchFamily="2" charset="0"/>
                          <a:cs typeface="Arial" charset="0"/>
                        </a:rPr>
                        <a:t>P,#c</a:t>
                      </a:r>
                      <a:r>
                        <a:rPr kumimoji="0" lang="en-US" sz="2600" b="0" i="0" u="none" strike="noStrike" cap="none" normalizeH="0" baseline="0" dirty="0">
                          <a:ln>
                            <a:noFill/>
                          </a:ln>
                          <a:solidFill>
                            <a:srgbClr val="FFFFFF"/>
                          </a:solidFill>
                          <a:effectLst/>
                          <a:latin typeface="Coptic1" pitchFamily="2" charset="0"/>
                          <a:cs typeface="Arial" charset="0"/>
                        </a:rPr>
                        <a:t># :</a:t>
                      </a: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600" b="0" i="0" u="none" strike="noStrike" cap="none" normalizeH="0" baseline="0" dirty="0">
                          <a:ln>
                            <a:noFill/>
                          </a:ln>
                          <a:solidFill>
                            <a:srgbClr val="FFFFFF"/>
                          </a:solidFill>
                          <a:effectLst/>
                          <a:latin typeface="Arial" panose="020B0604020202020204" pitchFamily="34" charset="0"/>
                          <a:cs typeface="Arial" charset="0"/>
                        </a:rPr>
                        <a:t>Rendons grâce à Dieu le bienfaiteur et miséricordieux, Père de notre Seigneur, Dieu et Sauveur Jésus Christ :</a:t>
                      </a:r>
                      <a:endParaRPr kumimoji="0" lang="en-US" sz="2600" b="0" i="0" u="none" strike="noStrike" cap="none" normalizeH="0" baseline="0" dirty="0">
                        <a:ln>
                          <a:noFill/>
                        </a:ln>
                        <a:solidFill>
                          <a:srgbClr val="FFFFFF"/>
                        </a:solidFill>
                        <a:effectLst/>
                        <a:latin typeface="Arial" panose="020B0604020202020204" pitchFamily="34" charset="0"/>
                        <a:cs typeface="Arial" charset="0"/>
                      </a:endParaRP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000" b="0" i="0" u="none" strike="noStrike" cap="none" normalizeH="0" baseline="0" dirty="0">
                          <a:ln>
                            <a:noFill/>
                          </a:ln>
                          <a:solidFill>
                            <a:srgbClr val="FFFFFF"/>
                          </a:solidFill>
                          <a:effectLst/>
                          <a:latin typeface="Arial" panose="020B0604020202020204" pitchFamily="34" charset="0"/>
                          <a:cs typeface="Arial" charset="0"/>
                        </a:rPr>
                        <a:t>فلنشكر صانع الخيرات الرحوم الله أبا ربَنَا وإلهَنَا ومُخَلصُنَا يسوع المسيح</a:t>
                      </a:r>
                      <a:r>
                        <a:rPr kumimoji="0" lang="fr-FR" sz="3000" b="0" i="0" u="none" strike="noStrike" cap="none" normalizeH="0" baseline="0" dirty="0">
                          <a:ln>
                            <a:noFill/>
                          </a:ln>
                          <a:solidFill>
                            <a:srgbClr val="FFFFFF"/>
                          </a:solidFill>
                          <a:effectLst/>
                          <a:latin typeface="Arial" panose="020B0604020202020204" pitchFamily="34" charset="0"/>
                          <a:cs typeface="Arial" charset="0"/>
                        </a:rPr>
                        <a:t> : </a:t>
                      </a:r>
                      <a:endParaRPr kumimoji="0" lang="en-US" sz="3000" b="0" i="0" u="none" strike="noStrike" cap="none" normalizeH="0" baseline="0" dirty="0">
                        <a:ln>
                          <a:noFill/>
                        </a:ln>
                        <a:solidFill>
                          <a:srgbClr val="FFFFFF"/>
                        </a:solidFill>
                        <a:effectLst/>
                        <a:latin typeface="Arial" panose="020B0604020202020204" pitchFamily="34" charset="0"/>
                        <a:cs typeface="Arial" charset="0"/>
                      </a:endParaRPr>
                    </a:p>
                  </a:txBody>
                  <a:tcPr marT="34290" marB="3429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592458" name="Group 74"/>
          <p:cNvGraphicFramePr>
            <a:graphicFrameLocks noGrp="1"/>
          </p:cNvGraphicFramePr>
          <p:nvPr>
            <p:extLst>
              <p:ext uri="{D42A27DB-BD31-4B8C-83A1-F6EECF244321}">
                <p14:modId xmlns:p14="http://schemas.microsoft.com/office/powerpoint/2010/main" val="954489850"/>
              </p:ext>
            </p:extLst>
          </p:nvPr>
        </p:nvGraphicFramePr>
        <p:xfrm>
          <a:off x="973123" y="28521"/>
          <a:ext cx="7391400" cy="342900"/>
        </p:xfrm>
        <a:graphic>
          <a:graphicData uri="http://schemas.openxmlformats.org/drawingml/2006/table">
            <a:tbl>
              <a:tblPr/>
              <a:tblGrid>
                <a:gridCol w="7391400">
                  <a:extLst>
                    <a:ext uri="{9D8B030D-6E8A-4147-A177-3AD203B41FA5}">
                      <a16:colId xmlns:a16="http://schemas.microsoft.com/office/drawing/2014/main" val="20000"/>
                    </a:ext>
                  </a:extLst>
                </a:gridCol>
              </a:tblGrid>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1500" b="0" i="0" u="none" strike="noStrike" cap="none" normalizeH="0" baseline="0" dirty="0">
                          <a:ln>
                            <a:noFill/>
                          </a:ln>
                          <a:solidFill>
                            <a:srgbClr val="FFFFFF"/>
                          </a:solidFill>
                          <a:effectLst/>
                          <a:latin typeface="Arial" panose="020B0604020202020204" pitchFamily="34" charset="0"/>
                          <a:cs typeface="Arial" charset="0"/>
                        </a:rPr>
                        <a:t>Prière d’action de grâce</a:t>
                      </a:r>
                      <a:r>
                        <a:rPr kumimoji="0" lang="en-US" sz="1500" b="0" i="0" u="none" strike="noStrike" cap="none" normalizeH="0" baseline="0" dirty="0">
                          <a:ln>
                            <a:noFill/>
                          </a:ln>
                          <a:solidFill>
                            <a:srgbClr val="FFFFFF"/>
                          </a:solidFill>
                          <a:effectLst/>
                          <a:latin typeface="Arial" panose="020B0604020202020204" pitchFamily="34" charset="0"/>
                          <a:cs typeface="Arial" charset="0"/>
                        </a:rPr>
                        <a:t> </a:t>
                      </a:r>
                      <a:r>
                        <a:rPr kumimoji="0" lang="en-US" sz="1800" b="0" i="0" u="none" strike="noStrike" cap="none" normalizeH="0" baseline="0" dirty="0">
                          <a:ln>
                            <a:noFill/>
                          </a:ln>
                          <a:solidFill>
                            <a:srgbClr val="FFFFFF"/>
                          </a:solidFill>
                          <a:effectLst/>
                          <a:latin typeface="Arial" panose="020B0604020202020204" pitchFamily="34" charset="0"/>
                          <a:cs typeface="Arial" charset="0"/>
                        </a:rPr>
                        <a:t>-</a:t>
                      </a:r>
                      <a:r>
                        <a:rPr kumimoji="0" lang="ar-SA" sz="1800" b="0" i="0" u="none" strike="noStrike" cap="none" normalizeH="0" baseline="0" dirty="0">
                          <a:ln>
                            <a:noFill/>
                          </a:ln>
                          <a:solidFill>
                            <a:srgbClr val="FFFFFF"/>
                          </a:solidFill>
                          <a:effectLst/>
                          <a:latin typeface="Arial" panose="020B0604020202020204" pitchFamily="34" charset="0"/>
                          <a:cs typeface="Arial" charset="0"/>
                        </a:rPr>
                        <a:t>صلاة الشكر</a:t>
                      </a:r>
                      <a:r>
                        <a:rPr kumimoji="0" lang="en-US" sz="1800" b="0" i="0" u="none" strike="noStrike" cap="none" normalizeH="0" baseline="0" dirty="0">
                          <a:ln>
                            <a:noFill/>
                          </a:ln>
                          <a:solidFill>
                            <a:srgbClr val="FFFFFF"/>
                          </a:solidFill>
                          <a:effectLst/>
                          <a:latin typeface="Arial" panose="020B0604020202020204" pitchFamily="34" charset="0"/>
                          <a:cs typeface="Arial" charset="0"/>
                        </a:rPr>
                        <a:t> </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254280"/>
            <a:ext cx="8553982" cy="2062103"/>
          </a:xfrm>
          <a:prstGeom prst="rect">
            <a:avLst/>
          </a:prstGeom>
        </p:spPr>
        <p:txBody>
          <a:bodyPr wrap="square">
            <a:spAutoFit/>
          </a:bodyPr>
          <a:lstStyle/>
          <a:p>
            <a:pPr algn="ctr" rtl="1"/>
            <a:r>
              <a:rPr lang="ar-AE" sz="3200" dirty="0">
                <a:solidFill>
                  <a:prstClr val="white"/>
                </a:solidFill>
                <a:latin typeface="Arial" panose="020B0604020202020204" pitchFamily="34" charset="0"/>
              </a:rPr>
              <a:t>آباؤنا سجدوا في هذا الجبل وانتم تقولون أن في أورشليم الموضع مكان الذي ينبغي أن يسجد فيه . قال لها يسوع يا </a:t>
            </a:r>
            <a:r>
              <a:rPr lang="ar-AE" sz="3200" dirty="0" err="1">
                <a:solidFill>
                  <a:prstClr val="white"/>
                </a:solidFill>
                <a:latin typeface="Arial" panose="020B0604020202020204" pitchFamily="34" charset="0"/>
              </a:rPr>
              <a:t>إمرأة</a:t>
            </a:r>
            <a:r>
              <a:rPr lang="ar-AE" sz="3200" dirty="0">
                <a:solidFill>
                  <a:prstClr val="white"/>
                </a:solidFill>
                <a:latin typeface="Arial" panose="020B0604020202020204" pitchFamily="34" charset="0"/>
              </a:rPr>
              <a:t> صدقيني انه تأتي ساعة لا في هذا الجبل ولا في أورشليم تسجدون للآب. انتم تسجدون لم لستم تعلمون. أما نحن فنسجد لمن نعلم،</a:t>
            </a:r>
          </a:p>
        </p:txBody>
      </p:sp>
      <p:sp>
        <p:nvSpPr>
          <p:cNvPr id="7" name="Rectangle 6"/>
          <p:cNvSpPr/>
          <p:nvPr/>
        </p:nvSpPr>
        <p:spPr>
          <a:xfrm>
            <a:off x="179512" y="2517744"/>
            <a:ext cx="8813495" cy="2308324"/>
          </a:xfrm>
          <a:prstGeom prst="rect">
            <a:avLst/>
          </a:prstGeom>
        </p:spPr>
        <p:txBody>
          <a:bodyPr wrap="square">
            <a:spAutoFit/>
          </a:bodyPr>
          <a:lstStyle/>
          <a:p>
            <a:pPr algn="ctr"/>
            <a:r>
              <a:rPr lang="fr-FR" sz="2400" b="1" dirty="0">
                <a:solidFill>
                  <a:prstClr val="white"/>
                </a:solidFill>
                <a:latin typeface="Book Antiqua" pitchFamily="18" charset="0"/>
              </a:rPr>
              <a:t>Nos pères ont adoré sur cette montagne; et vous dites, vous, que le lieu où il faut adorer est à Jérusalem.</a:t>
            </a:r>
          </a:p>
          <a:p>
            <a:pPr algn="ctr"/>
            <a:r>
              <a:rPr lang="fr-FR" sz="2400" b="1" dirty="0">
                <a:solidFill>
                  <a:prstClr val="white"/>
                </a:solidFill>
                <a:latin typeface="Book Antiqua" pitchFamily="18" charset="0"/>
              </a:rPr>
              <a:t>Femme, lui dit Jésus, crois-moi, l'heure vient où ce ne sera ni sur cette montagne ni à Jérusalem que vous adorerez le Père. Vous adorez ce que vous ne connaissez pas; nous, nous adorons ce que nous connaissons, </a:t>
            </a:r>
          </a:p>
        </p:txBody>
      </p:sp>
    </p:spTree>
    <p:extLst>
      <p:ext uri="{BB962C8B-B14F-4D97-AF65-F5344CB8AC3E}">
        <p14:creationId xmlns:p14="http://schemas.microsoft.com/office/powerpoint/2010/main" val="1097596685"/>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51470"/>
            <a:ext cx="8553982" cy="2554545"/>
          </a:xfrm>
          <a:prstGeom prst="rect">
            <a:avLst/>
          </a:prstGeom>
        </p:spPr>
        <p:txBody>
          <a:bodyPr wrap="square">
            <a:spAutoFit/>
          </a:bodyPr>
          <a:lstStyle/>
          <a:p>
            <a:pPr algn="ctr" rtl="1"/>
            <a:r>
              <a:rPr lang="ar-AE" sz="3200" dirty="0">
                <a:solidFill>
                  <a:prstClr val="white"/>
                </a:solidFill>
                <a:latin typeface="Arial" panose="020B0604020202020204" pitchFamily="34" charset="0"/>
              </a:rPr>
              <a:t>لأن الخلاص من اليهود. ولكن تأتي ساعة وهي الآن حين الساجدون الحقيقيون يسجدون للآب بالروح والحق. لأن الآب طالب مثل هؤلاء الساجدين له. الله روح والذين يسجدون له فبالروح والحق ينبغي أن يسجدوا</a:t>
            </a:r>
            <a:endParaRPr lang="fr-FR" sz="3200" dirty="0">
              <a:solidFill>
                <a:prstClr val="white"/>
              </a:solidFill>
              <a:latin typeface="Arial" panose="020B0604020202020204" pitchFamily="34" charset="0"/>
            </a:endParaRPr>
          </a:p>
          <a:p>
            <a:pPr algn="ctr" rtl="1"/>
            <a:r>
              <a:rPr lang="ar-AE" sz="3200" i="1" dirty="0">
                <a:solidFill>
                  <a:prstClr val="white"/>
                </a:solidFill>
                <a:latin typeface="Arial" panose="020B0604020202020204" pitchFamily="34" charset="0"/>
              </a:rPr>
              <a:t>والمجد لله دائماً.</a:t>
            </a:r>
          </a:p>
        </p:txBody>
      </p:sp>
      <p:sp>
        <p:nvSpPr>
          <p:cNvPr id="7" name="Rectangle 6"/>
          <p:cNvSpPr/>
          <p:nvPr/>
        </p:nvSpPr>
        <p:spPr>
          <a:xfrm>
            <a:off x="179512" y="2567682"/>
            <a:ext cx="8813495" cy="2308324"/>
          </a:xfrm>
          <a:prstGeom prst="rect">
            <a:avLst/>
          </a:prstGeom>
        </p:spPr>
        <p:txBody>
          <a:bodyPr wrap="square">
            <a:spAutoFit/>
          </a:bodyPr>
          <a:lstStyle/>
          <a:p>
            <a:pPr algn="ctr"/>
            <a:r>
              <a:rPr lang="fr-FR" sz="2400" b="1" dirty="0">
                <a:solidFill>
                  <a:prstClr val="white"/>
                </a:solidFill>
                <a:latin typeface="Book Antiqua" pitchFamily="18" charset="0"/>
              </a:rPr>
              <a:t>car le salut vient des Juifs. Mais l'heure vient, et elle est déjà venue, où les vrais adorateurs adoreront le Père en esprit et en vérité; car ce sont là les adorateurs que le Père demande. Dieu est Esprit, et il faut que ceux qui l'adorent </a:t>
            </a:r>
            <a:r>
              <a:rPr lang="fr-FR" sz="2400" b="1" dirty="0" err="1">
                <a:solidFill>
                  <a:prstClr val="white"/>
                </a:solidFill>
                <a:latin typeface="Book Antiqua" pitchFamily="18" charset="0"/>
              </a:rPr>
              <a:t>l'adorent</a:t>
            </a:r>
            <a:r>
              <a:rPr lang="fr-FR" sz="2400" b="1" dirty="0">
                <a:solidFill>
                  <a:prstClr val="white"/>
                </a:solidFill>
                <a:latin typeface="Book Antiqua" pitchFamily="18" charset="0"/>
              </a:rPr>
              <a:t> en esprit et en vérité.</a:t>
            </a:r>
          </a:p>
          <a:p>
            <a:pPr algn="ctr"/>
            <a:r>
              <a:rPr lang="fr-FR" sz="2400" b="1" i="1" dirty="0">
                <a:solidFill>
                  <a:prstClr val="white"/>
                </a:solidFill>
                <a:latin typeface="Book Antiqua" pitchFamily="18" charset="0"/>
              </a:rPr>
              <a:t>Gloire à Dieu éternellement</a:t>
            </a:r>
          </a:p>
        </p:txBody>
      </p:sp>
    </p:spTree>
    <p:extLst>
      <p:ext uri="{BB962C8B-B14F-4D97-AF65-F5344CB8AC3E}">
        <p14:creationId xmlns:p14="http://schemas.microsoft.com/office/powerpoint/2010/main" val="2916218095"/>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5008" y="843558"/>
            <a:ext cx="8553982" cy="2062103"/>
          </a:xfrm>
          <a:prstGeom prst="rect">
            <a:avLst/>
          </a:prstGeom>
        </p:spPr>
        <p:txBody>
          <a:bodyPr wrap="square">
            <a:spAutoFit/>
          </a:bodyPr>
          <a:lstStyle/>
          <a:p>
            <a:pPr algn="ctr" rtl="1"/>
            <a:r>
              <a:rPr lang="ar-AE" sz="3200" dirty="0">
                <a:solidFill>
                  <a:prstClr val="white"/>
                </a:solidFill>
                <a:latin typeface="Arial" panose="020B0604020202020204" pitchFamily="34" charset="0"/>
              </a:rPr>
              <a:t>روح هو الله الآب. والذين يسجدون له. ينبغي أن يسجدون له بالروح والحق. فانه بالسر قرر لنا موسي جوهراً واحداً للثالوث. ذو ثلاثة </a:t>
            </a:r>
            <a:r>
              <a:rPr lang="ar-AE" sz="3200" dirty="0" err="1">
                <a:solidFill>
                  <a:prstClr val="white"/>
                </a:solidFill>
                <a:latin typeface="Arial" panose="020B0604020202020204" pitchFamily="34" charset="0"/>
              </a:rPr>
              <a:t>أقانيم</a:t>
            </a:r>
            <a:r>
              <a:rPr lang="ar-AE" sz="3200" dirty="0">
                <a:solidFill>
                  <a:prstClr val="white"/>
                </a:solidFill>
                <a:latin typeface="Arial" panose="020B0604020202020204" pitchFamily="34" charset="0"/>
              </a:rPr>
              <a:t>. إذ يقول هكذا. اسمع يا إسرائيل الرب ألهك واحد هو وليس اله آخر سواه.</a:t>
            </a:r>
            <a:endParaRPr lang="ar-AE" sz="3200" i="1" dirty="0">
              <a:solidFill>
                <a:prstClr val="white"/>
              </a:solidFill>
              <a:latin typeface="Arial" panose="020B0604020202020204" pitchFamily="34" charset="0"/>
            </a:endParaRPr>
          </a:p>
        </p:txBody>
      </p:sp>
      <p:sp>
        <p:nvSpPr>
          <p:cNvPr id="7" name="Rectangle 6"/>
          <p:cNvSpPr/>
          <p:nvPr/>
        </p:nvSpPr>
        <p:spPr>
          <a:xfrm>
            <a:off x="35496" y="3147814"/>
            <a:ext cx="9073007" cy="1508105"/>
          </a:xfrm>
          <a:prstGeom prst="rect">
            <a:avLst/>
          </a:prstGeom>
        </p:spPr>
        <p:txBody>
          <a:bodyPr wrap="square">
            <a:spAutoFit/>
          </a:bodyPr>
          <a:lstStyle/>
          <a:p>
            <a:pPr algn="ctr"/>
            <a:r>
              <a:rPr lang="fr-FR" sz="2300" b="1" dirty="0">
                <a:solidFill>
                  <a:prstClr val="white"/>
                </a:solidFill>
                <a:latin typeface="Book Antiqua" pitchFamily="18" charset="0"/>
              </a:rPr>
              <a:t>Dieu le Père est Esprit, et ceux qui l’adorent, doivent l’adorer avec esprit et vérité. Moïses nous déclara le mystère de l’unité de la Trinité, avec trois Hypostases quand il dit : « Écoute Israël le Seigneur Ton Dieu est Un, et il n’y a pas de Dieu autre que Lui.</a:t>
            </a:r>
            <a:endParaRPr lang="fr-FR" sz="2300" b="1" i="1" dirty="0">
              <a:solidFill>
                <a:prstClr val="white"/>
              </a:solidFill>
              <a:latin typeface="Book Antiqua" pitchFamily="18" charset="0"/>
            </a:endParaRPr>
          </a:p>
        </p:txBody>
      </p:sp>
      <p:graphicFrame>
        <p:nvGraphicFramePr>
          <p:cNvPr id="3" name="Tableau 2">
            <a:extLst>
              <a:ext uri="{FF2B5EF4-FFF2-40B4-BE49-F238E27FC236}">
                <a16:creationId xmlns:a16="http://schemas.microsoft.com/office/drawing/2014/main" id="{97F49920-9251-6843-78A8-DB74C3849357}"/>
              </a:ext>
            </a:extLst>
          </p:cNvPr>
          <p:cNvGraphicFramePr>
            <a:graphicFrameLocks noGrp="1"/>
          </p:cNvGraphicFramePr>
          <p:nvPr>
            <p:extLst>
              <p:ext uri="{D42A27DB-BD31-4B8C-83A1-F6EECF244321}">
                <p14:modId xmlns:p14="http://schemas.microsoft.com/office/powerpoint/2010/main" val="3241640448"/>
              </p:ext>
            </p:extLst>
          </p:nvPr>
        </p:nvGraphicFramePr>
        <p:xfrm>
          <a:off x="1524000" y="102286"/>
          <a:ext cx="6096000" cy="388620"/>
        </p:xfrm>
        <a:graphic>
          <a:graphicData uri="http://schemas.openxmlformats.org/drawingml/2006/table">
            <a:tbl>
              <a:tblPr firstRow="1" bandRow="1"/>
              <a:tblGrid>
                <a:gridCol w="6096000">
                  <a:extLst>
                    <a:ext uri="{9D8B030D-6E8A-4147-A177-3AD203B41FA5}">
                      <a16:colId xmlns:a16="http://schemas.microsoft.com/office/drawing/2014/main" val="4125616414"/>
                    </a:ext>
                  </a:extLst>
                </a:gridCol>
              </a:tblGrid>
              <a:tr h="38862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r>
                        <a:rPr lang="fr-FR" sz="2000" b="0" dirty="0">
                          <a:solidFill>
                            <a:prstClr val="white"/>
                          </a:solidFill>
                          <a:latin typeface="Arial" panose="020B0604020202020204" pitchFamily="34" charset="0"/>
                          <a:cs typeface="Arial" panose="020B0604020202020204" pitchFamily="34" charset="0"/>
                        </a:rPr>
                        <a:t>Commentaire</a:t>
                      </a:r>
                      <a:endParaRPr lang="fr-FR" sz="2000" b="0" dirty="0">
                        <a:latin typeface="Arial" panose="020B0604020202020204" pitchFamily="34" charset="0"/>
                        <a:cs typeface="Arial" panose="020B0604020202020204" pitchFamily="34" charset="0"/>
                      </a:endParaRPr>
                    </a:p>
                  </a:txBody>
                  <a:tcPr marT="34290" marB="34290">
                    <a:lnL>
                      <a:noFill/>
                    </a:lnL>
                    <a:lnR>
                      <a:noFill/>
                    </a:lnR>
                    <a:lnT>
                      <a:no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8683461"/>
                  </a:ext>
                </a:extLst>
              </a:tr>
            </a:tbl>
          </a:graphicData>
        </a:graphic>
      </p:graphicFrame>
    </p:spTree>
    <p:extLst>
      <p:ext uri="{BB962C8B-B14F-4D97-AF65-F5344CB8AC3E}">
        <p14:creationId xmlns:p14="http://schemas.microsoft.com/office/powerpoint/2010/main" val="881392748"/>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254281"/>
            <a:ext cx="8553982" cy="2062103"/>
          </a:xfrm>
          <a:prstGeom prst="rect">
            <a:avLst/>
          </a:prstGeom>
        </p:spPr>
        <p:txBody>
          <a:bodyPr wrap="square">
            <a:spAutoFit/>
          </a:bodyPr>
          <a:lstStyle/>
          <a:p>
            <a:pPr algn="ctr" rtl="1"/>
            <a:r>
              <a:rPr lang="ar-AE" sz="3200" dirty="0">
                <a:solidFill>
                  <a:prstClr val="white"/>
                </a:solidFill>
                <a:latin typeface="Arial" panose="020B0604020202020204" pitchFamily="34" charset="0"/>
              </a:rPr>
              <a:t>فلا تسجد لآخر غيره ولكن الذين سمعوا هذا الصوت. لم يستوجبوا أن يطيقوا سر اللاهوت. من اجل هذا الوحيد الذي في حضن أبيه. تجسد وأعلمنا عمق </a:t>
            </a:r>
            <a:r>
              <a:rPr lang="ar-AE" sz="3200" dirty="0" err="1">
                <a:solidFill>
                  <a:prstClr val="white"/>
                </a:solidFill>
                <a:latin typeface="Arial" panose="020B0604020202020204" pitchFamily="34" charset="0"/>
              </a:rPr>
              <a:t>لاهوته</a:t>
            </a:r>
            <a:r>
              <a:rPr lang="ar-AE" sz="3200" dirty="0">
                <a:solidFill>
                  <a:prstClr val="white"/>
                </a:solidFill>
                <a:latin typeface="Arial" panose="020B0604020202020204" pitchFamily="34" charset="0"/>
              </a:rPr>
              <a:t>. روح الحق. المنبثق من الأب حل علي الرسل وظهر بألسنة نار.</a:t>
            </a:r>
            <a:endParaRPr lang="ar-AE" sz="3200" i="1" dirty="0">
              <a:solidFill>
                <a:prstClr val="white"/>
              </a:solidFill>
              <a:latin typeface="Arial" panose="020B0604020202020204" pitchFamily="34" charset="0"/>
            </a:endParaRPr>
          </a:p>
        </p:txBody>
      </p:sp>
      <p:sp>
        <p:nvSpPr>
          <p:cNvPr id="7" name="Rectangle 6"/>
          <p:cNvSpPr/>
          <p:nvPr/>
        </p:nvSpPr>
        <p:spPr>
          <a:xfrm>
            <a:off x="35497" y="2593089"/>
            <a:ext cx="9073007" cy="2215991"/>
          </a:xfrm>
          <a:prstGeom prst="rect">
            <a:avLst/>
          </a:prstGeom>
        </p:spPr>
        <p:txBody>
          <a:bodyPr wrap="square">
            <a:spAutoFit/>
          </a:bodyPr>
          <a:lstStyle/>
          <a:p>
            <a:pPr algn="ctr"/>
            <a:r>
              <a:rPr lang="fr-FR" sz="2300" b="1" dirty="0">
                <a:solidFill>
                  <a:prstClr val="white"/>
                </a:solidFill>
                <a:latin typeface="Book Antiqua" pitchFamily="18" charset="0"/>
              </a:rPr>
              <a:t>Ne cours pas après d’autres dieux. » Mais ceux qui entendirent cette voix, ne purent supporter le mystère de la Divinité ; c’est pourquoi, l’Unique, qui est au sein du Père, S’est incarné et nous a enseigné la profondeur de Sa Divinité, l’Esprit de vérité, qui procède du Père, est descendu sur les apôtres sous forme de langues de feu.</a:t>
            </a:r>
            <a:endParaRPr lang="fr-FR" sz="2300" b="1" i="1" dirty="0">
              <a:solidFill>
                <a:prstClr val="white"/>
              </a:solidFill>
              <a:latin typeface="Book Antiqua" pitchFamily="18" charset="0"/>
            </a:endParaRPr>
          </a:p>
        </p:txBody>
      </p:sp>
    </p:spTree>
    <p:extLst>
      <p:ext uri="{BB962C8B-B14F-4D97-AF65-F5344CB8AC3E}">
        <p14:creationId xmlns:p14="http://schemas.microsoft.com/office/powerpoint/2010/main" val="289501422"/>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254280"/>
            <a:ext cx="8553982" cy="1569660"/>
          </a:xfrm>
          <a:prstGeom prst="rect">
            <a:avLst/>
          </a:prstGeom>
        </p:spPr>
        <p:txBody>
          <a:bodyPr wrap="square">
            <a:spAutoFit/>
          </a:bodyPr>
          <a:lstStyle/>
          <a:p>
            <a:pPr algn="ctr" rtl="1"/>
            <a:r>
              <a:rPr lang="ar-AE" sz="3200" dirty="0">
                <a:solidFill>
                  <a:prstClr val="white"/>
                </a:solidFill>
                <a:latin typeface="Arial" panose="020B0604020202020204" pitchFamily="34" charset="0"/>
              </a:rPr>
              <a:t>من أجل هذا نتضرع نحن صارخين قائلين: أيها الروح المعزي الذي حل علي الرسل. </a:t>
            </a:r>
            <a:r>
              <a:rPr lang="ar-AE" sz="3200" dirty="0" err="1">
                <a:solidFill>
                  <a:prstClr val="white"/>
                </a:solidFill>
                <a:latin typeface="Arial" panose="020B0604020202020204" pitchFamily="34" charset="0"/>
              </a:rPr>
              <a:t>إلق</a:t>
            </a:r>
            <a:r>
              <a:rPr lang="ar-AE" sz="3200" dirty="0">
                <a:solidFill>
                  <a:prstClr val="white"/>
                </a:solidFill>
                <a:latin typeface="Arial" panose="020B0604020202020204" pitchFamily="34" charset="0"/>
              </a:rPr>
              <a:t> ناراً في عقولنا وقلوبنا بقوتك العظيمة وارشد نفوسنا إلي معرفة حقوقك. لكي نقول ما يليق بالله</a:t>
            </a:r>
            <a:endParaRPr lang="ar-AE" sz="3200" i="1" dirty="0">
              <a:solidFill>
                <a:prstClr val="white"/>
              </a:solidFill>
              <a:latin typeface="Arial" panose="020B0604020202020204" pitchFamily="34" charset="0"/>
            </a:endParaRPr>
          </a:p>
        </p:txBody>
      </p:sp>
      <p:sp>
        <p:nvSpPr>
          <p:cNvPr id="7" name="Rectangle 6"/>
          <p:cNvSpPr/>
          <p:nvPr/>
        </p:nvSpPr>
        <p:spPr>
          <a:xfrm>
            <a:off x="35497" y="2593088"/>
            <a:ext cx="9073007" cy="1862048"/>
          </a:xfrm>
          <a:prstGeom prst="rect">
            <a:avLst/>
          </a:prstGeom>
        </p:spPr>
        <p:txBody>
          <a:bodyPr wrap="square">
            <a:spAutoFit/>
          </a:bodyPr>
          <a:lstStyle/>
          <a:p>
            <a:pPr algn="ctr"/>
            <a:r>
              <a:rPr lang="fr-FR" sz="2300" b="1" dirty="0">
                <a:solidFill>
                  <a:prstClr val="white"/>
                </a:solidFill>
                <a:latin typeface="Book Antiqua" pitchFamily="18" charset="0"/>
              </a:rPr>
              <a:t>C’est pourquoi, nous T’implorons, en criant et en disant: « Ô Esprit Consolateur, qui est descendu sur les apôtres, attise nos raisons, nos cœurs par ta grande puissance, guide nos âmes vers la </a:t>
            </a:r>
            <a:r>
              <a:rPr lang="fr-FR" sz="2300" b="1" dirty="0" err="1">
                <a:solidFill>
                  <a:prstClr val="white"/>
                </a:solidFill>
                <a:latin typeface="Book Antiqua" pitchFamily="18" charset="0"/>
              </a:rPr>
              <a:t>connaisance</a:t>
            </a:r>
            <a:r>
              <a:rPr lang="fr-FR" sz="2300" b="1" dirty="0">
                <a:solidFill>
                  <a:prstClr val="white"/>
                </a:solidFill>
                <a:latin typeface="Book Antiqua" pitchFamily="18" charset="0"/>
              </a:rPr>
              <a:t> de Tes droits, afin que nous puissions prononcer ce qui convient à Dieu. »</a:t>
            </a:r>
            <a:endParaRPr lang="fr-FR" sz="2300" b="1" i="1" dirty="0">
              <a:solidFill>
                <a:prstClr val="white"/>
              </a:solidFill>
              <a:latin typeface="Book Antiqua" pitchFamily="18" charset="0"/>
            </a:endParaRPr>
          </a:p>
        </p:txBody>
      </p:sp>
    </p:spTree>
    <p:extLst>
      <p:ext uri="{BB962C8B-B14F-4D97-AF65-F5344CB8AC3E}">
        <p14:creationId xmlns:p14="http://schemas.microsoft.com/office/powerpoint/2010/main" val="1773563436"/>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254280"/>
            <a:ext cx="8553982" cy="1077218"/>
          </a:xfrm>
          <a:prstGeom prst="rect">
            <a:avLst/>
          </a:prstGeom>
        </p:spPr>
        <p:txBody>
          <a:bodyPr wrap="square">
            <a:spAutoFit/>
          </a:bodyPr>
          <a:lstStyle/>
          <a:p>
            <a:pPr algn="ctr" rtl="1"/>
            <a:r>
              <a:rPr lang="ar-AE" sz="3200" dirty="0">
                <a:solidFill>
                  <a:prstClr val="white"/>
                </a:solidFill>
                <a:latin typeface="Arial" panose="020B0604020202020204" pitchFamily="34" charset="0"/>
              </a:rPr>
              <a:t>المجد للآب والابن والروح القدس. الثالوث المساوي. الآن وكل أوان وإلي دهر </a:t>
            </a:r>
            <a:r>
              <a:rPr lang="ar-AE" sz="3200" dirty="0" err="1">
                <a:solidFill>
                  <a:prstClr val="white"/>
                </a:solidFill>
                <a:latin typeface="Arial" panose="020B0604020202020204" pitchFamily="34" charset="0"/>
              </a:rPr>
              <a:t>الداهرين</a:t>
            </a:r>
            <a:r>
              <a:rPr lang="ar-AE" sz="3200" dirty="0">
                <a:solidFill>
                  <a:prstClr val="white"/>
                </a:solidFill>
                <a:latin typeface="Arial" panose="020B0604020202020204" pitchFamily="34" charset="0"/>
              </a:rPr>
              <a:t> آمين.</a:t>
            </a:r>
            <a:endParaRPr lang="ar-AE" sz="3200" i="1" dirty="0">
              <a:solidFill>
                <a:prstClr val="white"/>
              </a:solidFill>
              <a:latin typeface="Arial" panose="020B0604020202020204" pitchFamily="34" charset="0"/>
            </a:endParaRPr>
          </a:p>
        </p:txBody>
      </p:sp>
      <p:sp>
        <p:nvSpPr>
          <p:cNvPr id="7" name="Rectangle 6"/>
          <p:cNvSpPr/>
          <p:nvPr/>
        </p:nvSpPr>
        <p:spPr>
          <a:xfrm>
            <a:off x="35497" y="2593089"/>
            <a:ext cx="9073007" cy="800219"/>
          </a:xfrm>
          <a:prstGeom prst="rect">
            <a:avLst/>
          </a:prstGeom>
        </p:spPr>
        <p:txBody>
          <a:bodyPr wrap="square">
            <a:spAutoFit/>
          </a:bodyPr>
          <a:lstStyle/>
          <a:p>
            <a:pPr algn="ctr"/>
            <a:r>
              <a:rPr lang="fr-FR" sz="2300" b="1" dirty="0">
                <a:solidFill>
                  <a:prstClr val="white"/>
                </a:solidFill>
                <a:latin typeface="Book Antiqua" pitchFamily="18" charset="0"/>
              </a:rPr>
              <a:t>Gloire au Père, au Fils, et au Saint-Esprit, Trinité consubstantielle, maintenant et toujours et pour les siècles des siècles. Amen.</a:t>
            </a:r>
            <a:endParaRPr lang="fr-FR" sz="2300" b="1" i="1" dirty="0">
              <a:solidFill>
                <a:prstClr val="white"/>
              </a:solidFill>
              <a:latin typeface="Book Antiqua" pitchFamily="18" charset="0"/>
            </a:endParaRPr>
          </a:p>
        </p:txBody>
      </p:sp>
    </p:spTree>
    <p:extLst>
      <p:ext uri="{BB962C8B-B14F-4D97-AF65-F5344CB8AC3E}">
        <p14:creationId xmlns:p14="http://schemas.microsoft.com/office/powerpoint/2010/main" val="2248873053"/>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48064" y="57422"/>
            <a:ext cx="3873462" cy="2554545"/>
          </a:xfrm>
          <a:prstGeom prst="rect">
            <a:avLst/>
          </a:prstGeom>
        </p:spPr>
        <p:txBody>
          <a:bodyPr wrap="square">
            <a:spAutoFit/>
          </a:bodyPr>
          <a:lstStyle/>
          <a:p>
            <a:pPr algn="just" rtl="1"/>
            <a:r>
              <a:rPr lang="ar-EG" sz="4000" dirty="0">
                <a:solidFill>
                  <a:prstClr val="white"/>
                </a:solidFill>
                <a:latin typeface="Arial" panose="020B0604020202020204" pitchFamily="34" charset="0"/>
              </a:rPr>
              <a:t>نفس المرأة السامرية التي وجدت ماء الحياة. تباركك لأن عندك ينبوع ماء الحياة.</a:t>
            </a:r>
            <a:endParaRPr lang="fr-FR" sz="4000" dirty="0">
              <a:solidFill>
                <a:prstClr val="white"/>
              </a:solidFill>
              <a:latin typeface="Arial" panose="020B0604020202020204" pitchFamily="34" charset="0"/>
            </a:endParaRPr>
          </a:p>
        </p:txBody>
      </p:sp>
      <p:sp>
        <p:nvSpPr>
          <p:cNvPr id="6" name="Rectangle 5"/>
          <p:cNvSpPr/>
          <p:nvPr/>
        </p:nvSpPr>
        <p:spPr>
          <a:xfrm>
            <a:off x="323528" y="51470"/>
            <a:ext cx="4680520" cy="3539430"/>
          </a:xfrm>
          <a:prstGeom prst="rect">
            <a:avLst/>
          </a:prstGeom>
        </p:spPr>
        <p:txBody>
          <a:bodyPr wrap="square">
            <a:spAutoFit/>
          </a:bodyPr>
          <a:lstStyle/>
          <a:p>
            <a:pPr algn="just"/>
            <a:r>
              <a:rPr lang="fr-FR" sz="3200" dirty="0">
                <a:solidFill>
                  <a:prstClr val="white"/>
                </a:solidFill>
                <a:latin typeface="CS Avva Shenouda" pitchFamily="34" charset="0"/>
              </a:rPr>
              <a:t>"</a:t>
            </a:r>
            <a:r>
              <a:rPr lang="fr-FR" sz="3200" dirty="0" err="1">
                <a:solidFill>
                  <a:prstClr val="white"/>
                </a:solidFill>
                <a:latin typeface="CS Avva Shenouda" pitchFamily="34" charset="0"/>
              </a:rPr>
              <a:t>i,y</a:t>
            </a:r>
            <a:r>
              <a:rPr lang="fr-FR" sz="3200" dirty="0">
                <a:solidFill>
                  <a:prstClr val="white"/>
                </a:solidFill>
                <a:latin typeface="CS Avva Shenouda" pitchFamily="34" charset="0"/>
              </a:rPr>
              <a:t> `n]`</a:t>
            </a:r>
            <a:r>
              <a:rPr lang="fr-FR" sz="3200" dirty="0" err="1">
                <a:solidFill>
                  <a:prstClr val="white"/>
                </a:solidFill>
                <a:latin typeface="CS Avva Shenouda" pitchFamily="34" charset="0"/>
              </a:rPr>
              <a:t>chimi</a:t>
            </a:r>
            <a:r>
              <a:rPr lang="fr-FR" sz="3200" dirty="0">
                <a:solidFill>
                  <a:prstClr val="white"/>
                </a:solidFill>
                <a:latin typeface="CS Avva Shenouda" pitchFamily="34" charset="0"/>
              </a:rPr>
              <a:t> </a:t>
            </a:r>
          </a:p>
          <a:p>
            <a:pPr algn="just"/>
            <a:r>
              <a:rPr lang="fr-FR" sz="3200" dirty="0">
                <a:solidFill>
                  <a:prstClr val="white"/>
                </a:solidFill>
                <a:latin typeface="CS Avva Shenouda" pitchFamily="34" charset="0"/>
              </a:rPr>
              <a:t>`</a:t>
            </a:r>
            <a:r>
              <a:rPr lang="fr-FR" sz="3200" dirty="0" err="1">
                <a:solidFill>
                  <a:prstClr val="white"/>
                </a:solidFill>
                <a:latin typeface="CS Avva Shenouda" pitchFamily="34" charset="0"/>
              </a:rPr>
              <a:t>ncamarityc</a:t>
            </a:r>
            <a:r>
              <a:rPr lang="fr-FR" sz="3200" dirty="0">
                <a:solidFill>
                  <a:prstClr val="white"/>
                </a:solidFill>
                <a:latin typeface="CS Avva Shenouda" pitchFamily="34" charset="0"/>
              </a:rPr>
              <a:t>@ ;y`</a:t>
            </a:r>
            <a:r>
              <a:rPr lang="fr-FR" sz="3200" dirty="0" err="1">
                <a:solidFill>
                  <a:prstClr val="white"/>
                </a:solidFill>
                <a:latin typeface="CS Avva Shenouda" pitchFamily="34" charset="0"/>
              </a:rPr>
              <a:t>etacjimi</a:t>
            </a:r>
            <a:r>
              <a:rPr lang="fr-FR" sz="3200" dirty="0">
                <a:solidFill>
                  <a:prstClr val="white"/>
                </a:solidFill>
                <a:latin typeface="CS Avva Shenouda" pitchFamily="34" charset="0"/>
              </a:rPr>
              <a:t> `</a:t>
            </a:r>
            <a:r>
              <a:rPr lang="fr-FR" sz="3200" dirty="0" err="1">
                <a:solidFill>
                  <a:prstClr val="white"/>
                </a:solidFill>
                <a:latin typeface="CS Avva Shenouda" pitchFamily="34" charset="0"/>
              </a:rPr>
              <a:t>noumwou</a:t>
            </a:r>
            <a:r>
              <a:rPr lang="fr-FR" sz="3200" dirty="0">
                <a:solidFill>
                  <a:prstClr val="white"/>
                </a:solidFill>
                <a:latin typeface="CS Avva Shenouda" pitchFamily="34" charset="0"/>
              </a:rPr>
              <a:t> `</a:t>
            </a:r>
            <a:r>
              <a:rPr lang="fr-FR" sz="3200" dirty="0" err="1">
                <a:solidFill>
                  <a:prstClr val="white"/>
                </a:solidFill>
                <a:latin typeface="CS Avva Shenouda" pitchFamily="34" charset="0"/>
              </a:rPr>
              <a:t>nwnq</a:t>
            </a:r>
            <a:r>
              <a:rPr lang="fr-FR" sz="3200" dirty="0">
                <a:solidFill>
                  <a:prstClr val="white"/>
                </a:solidFill>
                <a:latin typeface="CS Avva Shenouda" pitchFamily="34" charset="0"/>
              </a:rPr>
              <a:t>@ `</a:t>
            </a:r>
            <a:r>
              <a:rPr lang="fr-FR" sz="3200" dirty="0" err="1">
                <a:solidFill>
                  <a:prstClr val="white"/>
                </a:solidFill>
                <a:latin typeface="CS Avva Shenouda" pitchFamily="34" charset="0"/>
              </a:rPr>
              <a:t>e`cmou</a:t>
            </a:r>
            <a:r>
              <a:rPr lang="fr-FR" sz="3200" dirty="0">
                <a:solidFill>
                  <a:prstClr val="white"/>
                </a:solidFill>
                <a:latin typeface="CS Avva Shenouda" pitchFamily="34" charset="0"/>
              </a:rPr>
              <a:t> `</a:t>
            </a:r>
            <a:r>
              <a:rPr lang="fr-FR" sz="3200" dirty="0" err="1">
                <a:solidFill>
                  <a:prstClr val="white"/>
                </a:solidFill>
                <a:latin typeface="CS Avva Shenouda" pitchFamily="34" charset="0"/>
              </a:rPr>
              <a:t>erok</a:t>
            </a:r>
            <a:r>
              <a:rPr lang="fr-FR" sz="3200" dirty="0">
                <a:solidFill>
                  <a:prstClr val="white"/>
                </a:solidFill>
                <a:latin typeface="CS Avva Shenouda" pitchFamily="34" charset="0"/>
              </a:rPr>
              <a:t> je `</a:t>
            </a:r>
            <a:r>
              <a:rPr lang="fr-FR" sz="3200" dirty="0" err="1">
                <a:solidFill>
                  <a:prstClr val="white"/>
                </a:solidFill>
                <a:latin typeface="CS Avva Shenouda" pitchFamily="34" charset="0"/>
              </a:rPr>
              <a:t>c,y</a:t>
            </a:r>
            <a:r>
              <a:rPr lang="fr-FR" sz="3200" dirty="0">
                <a:solidFill>
                  <a:prstClr val="white"/>
                </a:solidFill>
                <a:latin typeface="CS Avva Shenouda" pitchFamily="34" charset="0"/>
              </a:rPr>
              <a:t> </a:t>
            </a:r>
            <a:r>
              <a:rPr lang="fr-FR" sz="3200" dirty="0" err="1">
                <a:solidFill>
                  <a:prstClr val="white"/>
                </a:solidFill>
                <a:latin typeface="CS Avva Shenouda" pitchFamily="34" charset="0"/>
              </a:rPr>
              <a:t>qatotk</a:t>
            </a:r>
            <a:r>
              <a:rPr lang="fr-FR" sz="3200" dirty="0">
                <a:solidFill>
                  <a:prstClr val="white"/>
                </a:solidFill>
                <a:latin typeface="CS Avva Shenouda" pitchFamily="34" charset="0"/>
              </a:rPr>
              <a:t>@ `</a:t>
            </a:r>
            <a:r>
              <a:rPr lang="fr-FR" sz="3200" dirty="0" err="1">
                <a:solidFill>
                  <a:prstClr val="white"/>
                </a:solidFill>
                <a:latin typeface="CS Avva Shenouda" pitchFamily="34" charset="0"/>
              </a:rPr>
              <a:t>nje</a:t>
            </a:r>
            <a:r>
              <a:rPr lang="fr-FR" sz="3200" dirty="0">
                <a:solidFill>
                  <a:prstClr val="white"/>
                </a:solidFill>
                <a:latin typeface="CS Avva Shenouda" pitchFamily="34" charset="0"/>
              </a:rPr>
              <a:t> ]</a:t>
            </a:r>
            <a:r>
              <a:rPr lang="fr-FR" sz="3200" dirty="0" err="1">
                <a:solidFill>
                  <a:prstClr val="white"/>
                </a:solidFill>
                <a:latin typeface="CS Avva Shenouda" pitchFamily="34" charset="0"/>
              </a:rPr>
              <a:t>moumi</a:t>
            </a:r>
            <a:r>
              <a:rPr lang="fr-FR" sz="3200" dirty="0">
                <a:solidFill>
                  <a:prstClr val="white"/>
                </a:solidFill>
                <a:latin typeface="CS Avva Shenouda" pitchFamily="34" charset="0"/>
              </a:rPr>
              <a:t> `</a:t>
            </a:r>
            <a:r>
              <a:rPr lang="fr-FR" sz="3200" dirty="0" err="1">
                <a:solidFill>
                  <a:prstClr val="white"/>
                </a:solidFill>
                <a:latin typeface="CS Avva Shenouda" pitchFamily="34" charset="0"/>
              </a:rPr>
              <a:t>mmwou</a:t>
            </a:r>
            <a:r>
              <a:rPr lang="fr-FR" sz="3200" dirty="0">
                <a:solidFill>
                  <a:prstClr val="white"/>
                </a:solidFill>
                <a:latin typeface="CS Avva Shenouda" pitchFamily="34" charset="0"/>
              </a:rPr>
              <a:t> `</a:t>
            </a:r>
            <a:r>
              <a:rPr lang="fr-FR" sz="3200" dirty="0" err="1">
                <a:solidFill>
                  <a:prstClr val="white"/>
                </a:solidFill>
                <a:latin typeface="CS Avva Shenouda" pitchFamily="34" charset="0"/>
              </a:rPr>
              <a:t>nte</a:t>
            </a:r>
            <a:r>
              <a:rPr lang="fr-FR" sz="3200" dirty="0">
                <a:solidFill>
                  <a:prstClr val="white"/>
                </a:solidFill>
                <a:latin typeface="CS Avva Shenouda" pitchFamily="34" charset="0"/>
              </a:rPr>
              <a:t>  `</a:t>
            </a:r>
            <a:r>
              <a:rPr lang="fr-FR" sz="3200" dirty="0" err="1">
                <a:solidFill>
                  <a:prstClr val="white"/>
                </a:solidFill>
                <a:latin typeface="CS Avva Shenouda" pitchFamily="34" charset="0"/>
              </a:rPr>
              <a:t>pwnq</a:t>
            </a:r>
            <a:r>
              <a:rPr lang="fr-FR" sz="3200" dirty="0">
                <a:solidFill>
                  <a:prstClr val="white"/>
                </a:solidFill>
                <a:latin typeface="CS Avva Shenouda" pitchFamily="34" charset="0"/>
              </a:rPr>
              <a:t>.</a:t>
            </a:r>
          </a:p>
        </p:txBody>
      </p:sp>
      <p:sp>
        <p:nvSpPr>
          <p:cNvPr id="7" name="Rectangle 6"/>
          <p:cNvSpPr/>
          <p:nvPr/>
        </p:nvSpPr>
        <p:spPr>
          <a:xfrm>
            <a:off x="1339772" y="3346995"/>
            <a:ext cx="6408712" cy="1384995"/>
          </a:xfrm>
          <a:prstGeom prst="rect">
            <a:avLst/>
          </a:prstGeom>
        </p:spPr>
        <p:txBody>
          <a:bodyPr wrap="square">
            <a:spAutoFit/>
          </a:bodyPr>
          <a:lstStyle/>
          <a:p>
            <a:pPr algn="ctr"/>
            <a:r>
              <a:rPr lang="fr-FR" sz="2800" b="1" dirty="0">
                <a:solidFill>
                  <a:prstClr val="white"/>
                </a:solidFill>
                <a:latin typeface="Book Antiqua" pitchFamily="18" charset="0"/>
              </a:rPr>
              <a:t>L’âme de la femme Samaritaine, qui a trouvé l’eau de la Vie, Te bénit car en Toi est la source de l’eau de la Vie. </a:t>
            </a:r>
          </a:p>
        </p:txBody>
      </p:sp>
    </p:spTree>
    <p:extLst>
      <p:ext uri="{BB962C8B-B14F-4D97-AF65-F5344CB8AC3E}">
        <p14:creationId xmlns:p14="http://schemas.microsoft.com/office/powerpoint/2010/main" val="41473626"/>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48064" y="57423"/>
            <a:ext cx="3873462" cy="2554545"/>
          </a:xfrm>
          <a:prstGeom prst="rect">
            <a:avLst/>
          </a:prstGeom>
        </p:spPr>
        <p:txBody>
          <a:bodyPr wrap="square">
            <a:spAutoFit/>
          </a:bodyPr>
          <a:lstStyle/>
          <a:p>
            <a:pPr algn="just" rtl="1"/>
            <a:r>
              <a:rPr lang="ar-EG" sz="4000" dirty="0">
                <a:solidFill>
                  <a:prstClr val="white"/>
                </a:solidFill>
                <a:latin typeface="Arial" panose="020B0604020202020204" pitchFamily="34" charset="0"/>
              </a:rPr>
              <a:t>فلنسجد لمخلصنا محب البشر الصالح لأنه </a:t>
            </a:r>
            <a:r>
              <a:rPr lang="ar-EG" sz="4000" dirty="0" err="1">
                <a:solidFill>
                  <a:prstClr val="white"/>
                </a:solidFill>
                <a:latin typeface="Arial" panose="020B0604020202020204" pitchFamily="34" charset="0"/>
              </a:rPr>
              <a:t>تراءف</a:t>
            </a:r>
            <a:r>
              <a:rPr lang="ar-EG" sz="4000" dirty="0">
                <a:solidFill>
                  <a:prstClr val="white"/>
                </a:solidFill>
                <a:latin typeface="Arial" panose="020B0604020202020204" pitchFamily="34" charset="0"/>
              </a:rPr>
              <a:t> علينا أتي وخلصنا</a:t>
            </a:r>
            <a:endParaRPr lang="fr-FR" sz="4000" dirty="0">
              <a:solidFill>
                <a:prstClr val="white"/>
              </a:solidFill>
              <a:latin typeface="Arial" panose="020B0604020202020204" pitchFamily="34" charset="0"/>
            </a:endParaRPr>
          </a:p>
        </p:txBody>
      </p:sp>
      <p:sp>
        <p:nvSpPr>
          <p:cNvPr id="6" name="Rectangle 5"/>
          <p:cNvSpPr/>
          <p:nvPr/>
        </p:nvSpPr>
        <p:spPr>
          <a:xfrm>
            <a:off x="323528" y="51470"/>
            <a:ext cx="4680520" cy="2554545"/>
          </a:xfrm>
          <a:prstGeom prst="rect">
            <a:avLst/>
          </a:prstGeom>
        </p:spPr>
        <p:txBody>
          <a:bodyPr wrap="square">
            <a:spAutoFit/>
          </a:bodyPr>
          <a:lstStyle/>
          <a:p>
            <a:pPr algn="just"/>
            <a:r>
              <a:rPr lang="fr-FR" sz="3200" dirty="0">
                <a:solidFill>
                  <a:prstClr val="white"/>
                </a:solidFill>
                <a:latin typeface="CS Avva Shenouda" pitchFamily="34" charset="0"/>
              </a:rPr>
              <a:t>¿</a:t>
            </a:r>
            <a:r>
              <a:rPr lang="pt-BR" sz="3200" dirty="0">
                <a:solidFill>
                  <a:prstClr val="white"/>
                </a:solidFill>
                <a:latin typeface="CS Avva Shenouda" pitchFamily="34" charset="0"/>
              </a:rPr>
              <a:t>Marenouwst  `mpencwtyr@ pimairwmi `n`aga;oc@ je `n;of afsenhyt qaron@ af`i ouoh afcw] `mmon.</a:t>
            </a:r>
            <a:endParaRPr lang="fr-FR" sz="3200" dirty="0">
              <a:solidFill>
                <a:prstClr val="white"/>
              </a:solidFill>
              <a:latin typeface="CS Avva Shenouda" pitchFamily="34" charset="0"/>
            </a:endParaRPr>
          </a:p>
        </p:txBody>
      </p:sp>
      <p:sp>
        <p:nvSpPr>
          <p:cNvPr id="7" name="Rectangle 6"/>
          <p:cNvSpPr/>
          <p:nvPr/>
        </p:nvSpPr>
        <p:spPr>
          <a:xfrm>
            <a:off x="1339772" y="2988116"/>
            <a:ext cx="6408712" cy="1815882"/>
          </a:xfrm>
          <a:prstGeom prst="rect">
            <a:avLst/>
          </a:prstGeom>
        </p:spPr>
        <p:txBody>
          <a:bodyPr wrap="square">
            <a:spAutoFit/>
          </a:bodyPr>
          <a:lstStyle/>
          <a:p>
            <a:pPr algn="ctr"/>
            <a:r>
              <a:rPr lang="fr-FR" sz="2800" b="1" dirty="0">
                <a:solidFill>
                  <a:prstClr val="white"/>
                </a:solidFill>
                <a:latin typeface="Book Antiqua" pitchFamily="18" charset="0"/>
              </a:rPr>
              <a:t>Venez prosternons-nous devant notre Sauveur, l’Ami du genre humain, parce qu’Il a été compatissant envers nous, Il est venu et nous a sauvés.</a:t>
            </a:r>
          </a:p>
        </p:txBody>
      </p:sp>
    </p:spTree>
    <p:extLst>
      <p:ext uri="{BB962C8B-B14F-4D97-AF65-F5344CB8AC3E}">
        <p14:creationId xmlns:p14="http://schemas.microsoft.com/office/powerpoint/2010/main" val="2750830273"/>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23528" y="131318"/>
            <a:ext cx="4680520" cy="3046988"/>
          </a:xfrm>
          <a:prstGeom prst="rect">
            <a:avLst/>
          </a:prstGeom>
        </p:spPr>
        <p:txBody>
          <a:bodyPr wrap="square">
            <a:spAutoFit/>
          </a:bodyPr>
          <a:lstStyle/>
          <a:p>
            <a:pPr algn="just"/>
            <a:r>
              <a:rPr lang="fr-FR" sz="3200" dirty="0">
                <a:solidFill>
                  <a:prstClr val="white"/>
                </a:solidFill>
                <a:latin typeface="CS Avva Shenouda" pitchFamily="34" charset="0"/>
              </a:rPr>
              <a:t>Je `</a:t>
            </a:r>
            <a:r>
              <a:rPr lang="fr-FR" sz="3200" dirty="0" err="1">
                <a:solidFill>
                  <a:prstClr val="white"/>
                </a:solidFill>
                <a:latin typeface="CS Avva Shenouda" pitchFamily="34" charset="0"/>
              </a:rPr>
              <a:t>f`cmarwout</a:t>
            </a:r>
            <a:r>
              <a:rPr lang="fr-FR" sz="3200" dirty="0">
                <a:solidFill>
                  <a:prstClr val="white"/>
                </a:solidFill>
                <a:latin typeface="CS Avva Shenouda" pitchFamily="34" charset="0"/>
              </a:rPr>
              <a:t> `</a:t>
            </a:r>
            <a:r>
              <a:rPr lang="fr-FR" sz="3200" dirty="0" err="1">
                <a:solidFill>
                  <a:prstClr val="white"/>
                </a:solidFill>
                <a:latin typeface="CS Avva Shenouda" pitchFamily="34" charset="0"/>
              </a:rPr>
              <a:t>nje</a:t>
            </a:r>
            <a:r>
              <a:rPr lang="fr-FR" sz="3200" dirty="0">
                <a:solidFill>
                  <a:prstClr val="white"/>
                </a:solidFill>
                <a:latin typeface="CS Avva Shenouda" pitchFamily="34" charset="0"/>
              </a:rPr>
              <a:t> </a:t>
            </a:r>
          </a:p>
          <a:p>
            <a:pPr algn="just"/>
            <a:r>
              <a:rPr lang="fr-FR" sz="3200" dirty="0">
                <a:solidFill>
                  <a:prstClr val="white"/>
                </a:solidFill>
                <a:latin typeface="CS Avva Shenouda" pitchFamily="34" charset="0"/>
              </a:rPr>
              <a:t>`</a:t>
            </a:r>
            <a:r>
              <a:rPr lang="fr-FR" sz="3200" dirty="0" err="1">
                <a:solidFill>
                  <a:prstClr val="white"/>
                </a:solidFill>
                <a:latin typeface="CS Avva Shenouda" pitchFamily="34" charset="0"/>
              </a:rPr>
              <a:t>Viwt</a:t>
            </a:r>
            <a:r>
              <a:rPr lang="fr-FR" sz="3200" dirty="0">
                <a:solidFill>
                  <a:prstClr val="white"/>
                </a:solidFill>
                <a:latin typeface="CS Avva Shenouda" pitchFamily="34" charset="0"/>
              </a:rPr>
              <a:t> nem `</a:t>
            </a:r>
            <a:r>
              <a:rPr lang="fr-FR" sz="3200" dirty="0" err="1">
                <a:solidFill>
                  <a:prstClr val="white"/>
                </a:solidFill>
                <a:latin typeface="CS Avva Shenouda" pitchFamily="34" charset="0"/>
              </a:rPr>
              <a:t>Psyri</a:t>
            </a:r>
            <a:r>
              <a:rPr lang="fr-FR" sz="3200" dirty="0">
                <a:solidFill>
                  <a:prstClr val="white"/>
                </a:solidFill>
                <a:latin typeface="CS Avva Shenouda" pitchFamily="34" charset="0"/>
              </a:rPr>
              <a:t> @ nem </a:t>
            </a:r>
            <a:r>
              <a:rPr lang="fr-FR" sz="3200" dirty="0" err="1">
                <a:solidFill>
                  <a:prstClr val="white"/>
                </a:solidFill>
                <a:latin typeface="CS Avva Shenouda" pitchFamily="34" charset="0"/>
              </a:rPr>
              <a:t>Pi`pneuma</a:t>
            </a:r>
            <a:r>
              <a:rPr lang="fr-FR" sz="3200" dirty="0">
                <a:solidFill>
                  <a:prstClr val="white"/>
                </a:solidFill>
                <a:latin typeface="CS Avva Shenouda" pitchFamily="34" charset="0"/>
              </a:rPr>
              <a:t> =e=;=u @ }`triac </a:t>
            </a:r>
            <a:r>
              <a:rPr lang="fr-FR" sz="3200" dirty="0" err="1">
                <a:solidFill>
                  <a:prstClr val="white"/>
                </a:solidFill>
                <a:latin typeface="CS Avva Shenouda" pitchFamily="34" charset="0"/>
              </a:rPr>
              <a:t>etjyk</a:t>
            </a:r>
            <a:r>
              <a:rPr lang="fr-FR" sz="3200" dirty="0">
                <a:solidFill>
                  <a:prstClr val="white"/>
                </a:solidFill>
                <a:latin typeface="CS Avva Shenouda" pitchFamily="34" charset="0"/>
              </a:rPr>
              <a:t> `</a:t>
            </a:r>
            <a:r>
              <a:rPr lang="fr-FR" sz="3200" dirty="0" err="1">
                <a:solidFill>
                  <a:prstClr val="white"/>
                </a:solidFill>
                <a:latin typeface="CS Avva Shenouda" pitchFamily="34" charset="0"/>
              </a:rPr>
              <a:t>ebol</a:t>
            </a:r>
            <a:r>
              <a:rPr lang="fr-FR" sz="3200" dirty="0">
                <a:solidFill>
                  <a:prstClr val="white"/>
                </a:solidFill>
                <a:latin typeface="CS Avva Shenouda" pitchFamily="34" charset="0"/>
              </a:rPr>
              <a:t> @ </a:t>
            </a:r>
            <a:r>
              <a:rPr lang="fr-FR" sz="3200" dirty="0" err="1">
                <a:solidFill>
                  <a:prstClr val="white"/>
                </a:solidFill>
                <a:latin typeface="CS Avva Shenouda" pitchFamily="34" charset="0"/>
              </a:rPr>
              <a:t>tenouwst</a:t>
            </a:r>
            <a:r>
              <a:rPr lang="fr-FR" sz="3200" dirty="0">
                <a:solidFill>
                  <a:prstClr val="white"/>
                </a:solidFill>
                <a:latin typeface="CS Avva Shenouda" pitchFamily="34" charset="0"/>
              </a:rPr>
              <a:t> `</a:t>
            </a:r>
            <a:r>
              <a:rPr lang="fr-FR" sz="3200" dirty="0" err="1">
                <a:solidFill>
                  <a:prstClr val="white"/>
                </a:solidFill>
                <a:latin typeface="CS Avva Shenouda" pitchFamily="34" charset="0"/>
              </a:rPr>
              <a:t>mmoc</a:t>
            </a:r>
            <a:r>
              <a:rPr lang="fr-FR" sz="3200" dirty="0">
                <a:solidFill>
                  <a:prstClr val="white"/>
                </a:solidFill>
                <a:latin typeface="CS Avva Shenouda" pitchFamily="34" charset="0"/>
              </a:rPr>
              <a:t> </a:t>
            </a:r>
            <a:r>
              <a:rPr lang="fr-FR" sz="3200" dirty="0" err="1">
                <a:solidFill>
                  <a:prstClr val="white"/>
                </a:solidFill>
                <a:latin typeface="CS Avva Shenouda" pitchFamily="34" charset="0"/>
              </a:rPr>
              <a:t>ten</a:t>
            </a:r>
            <a:r>
              <a:rPr lang="fr-FR" sz="3200" dirty="0">
                <a:solidFill>
                  <a:prstClr val="white"/>
                </a:solidFill>
                <a:latin typeface="CS Avva Shenouda" pitchFamily="34" charset="0"/>
              </a:rPr>
              <a:t>]`</a:t>
            </a:r>
            <a:r>
              <a:rPr lang="fr-FR" sz="3200" dirty="0" err="1">
                <a:solidFill>
                  <a:prstClr val="white"/>
                </a:solidFill>
                <a:latin typeface="CS Avva Shenouda" pitchFamily="34" charset="0"/>
              </a:rPr>
              <a:t>wou</a:t>
            </a:r>
            <a:r>
              <a:rPr lang="fr-FR" sz="3200" dirty="0">
                <a:solidFill>
                  <a:prstClr val="white"/>
                </a:solidFill>
                <a:latin typeface="CS Avva Shenouda" pitchFamily="34" charset="0"/>
              </a:rPr>
              <a:t> </a:t>
            </a:r>
            <a:r>
              <a:rPr lang="fr-FR" sz="3200" dirty="0" err="1">
                <a:solidFill>
                  <a:prstClr val="white"/>
                </a:solidFill>
                <a:latin typeface="CS Avva Shenouda" pitchFamily="34" charset="0"/>
              </a:rPr>
              <a:t>nac</a:t>
            </a:r>
            <a:r>
              <a:rPr lang="fr-FR" sz="3200" dirty="0">
                <a:solidFill>
                  <a:prstClr val="white"/>
                </a:solidFill>
                <a:latin typeface="CS Avva Shenouda" pitchFamily="34" charset="0"/>
              </a:rPr>
              <a:t>.</a:t>
            </a:r>
          </a:p>
        </p:txBody>
      </p:sp>
      <p:sp>
        <p:nvSpPr>
          <p:cNvPr id="11" name="Rectangle 10"/>
          <p:cNvSpPr/>
          <p:nvPr/>
        </p:nvSpPr>
        <p:spPr>
          <a:xfrm>
            <a:off x="5148064" y="123478"/>
            <a:ext cx="3873462" cy="2554545"/>
          </a:xfrm>
          <a:prstGeom prst="rect">
            <a:avLst/>
          </a:prstGeom>
        </p:spPr>
        <p:txBody>
          <a:bodyPr wrap="square">
            <a:spAutoFit/>
          </a:bodyPr>
          <a:lstStyle/>
          <a:p>
            <a:pPr algn="just" rtl="1"/>
            <a:r>
              <a:rPr lang="ar-EG" sz="4000" dirty="0">
                <a:solidFill>
                  <a:prstClr val="white"/>
                </a:solidFill>
                <a:latin typeface="Arial" panose="020B0604020202020204" pitchFamily="34" charset="0"/>
              </a:rPr>
              <a:t>مبارك الآب والابن والروح القدس الثالوث الكامل نسجد له ونمجده.</a:t>
            </a:r>
            <a:endParaRPr lang="fr-FR" sz="4000" dirty="0">
              <a:solidFill>
                <a:prstClr val="white"/>
              </a:solidFill>
              <a:latin typeface="Arial" panose="020B0604020202020204" pitchFamily="34" charset="0"/>
            </a:endParaRPr>
          </a:p>
        </p:txBody>
      </p:sp>
      <p:sp>
        <p:nvSpPr>
          <p:cNvPr id="12" name="Rectangle 11"/>
          <p:cNvSpPr/>
          <p:nvPr/>
        </p:nvSpPr>
        <p:spPr>
          <a:xfrm>
            <a:off x="827584" y="2988116"/>
            <a:ext cx="7560840" cy="1815882"/>
          </a:xfrm>
          <a:prstGeom prst="rect">
            <a:avLst/>
          </a:prstGeom>
        </p:spPr>
        <p:txBody>
          <a:bodyPr wrap="square">
            <a:spAutoFit/>
          </a:bodyPr>
          <a:lstStyle/>
          <a:p>
            <a:pPr algn="ctr"/>
            <a:r>
              <a:rPr lang="fr-FR" sz="2800" b="1" dirty="0">
                <a:solidFill>
                  <a:prstClr val="white"/>
                </a:solidFill>
                <a:latin typeface="Book Antiqua" pitchFamily="18" charset="0"/>
              </a:rPr>
              <a:t>Béni soit le Père, </a:t>
            </a:r>
          </a:p>
          <a:p>
            <a:pPr algn="ctr"/>
            <a:r>
              <a:rPr lang="fr-FR" sz="2800" b="1" dirty="0">
                <a:solidFill>
                  <a:prstClr val="white"/>
                </a:solidFill>
                <a:latin typeface="Book Antiqua" pitchFamily="18" charset="0"/>
              </a:rPr>
              <a:t>le Fils et le Saint Esprit, </a:t>
            </a:r>
          </a:p>
          <a:p>
            <a:pPr algn="ctr"/>
            <a:r>
              <a:rPr lang="fr-FR" sz="2800" b="1" dirty="0">
                <a:solidFill>
                  <a:prstClr val="white"/>
                </a:solidFill>
                <a:latin typeface="Book Antiqua" pitchFamily="18" charset="0"/>
              </a:rPr>
              <a:t>Trinité parfaite, </a:t>
            </a:r>
          </a:p>
          <a:p>
            <a:pPr algn="ctr"/>
            <a:r>
              <a:rPr lang="fr-FR" sz="2800" b="1" dirty="0">
                <a:solidFill>
                  <a:prstClr val="white"/>
                </a:solidFill>
                <a:latin typeface="Book Antiqua" pitchFamily="18" charset="0"/>
              </a:rPr>
              <a:t>nous l’adorons et nous la glorifions.</a:t>
            </a:r>
          </a:p>
        </p:txBody>
      </p:sp>
    </p:spTree>
    <p:extLst>
      <p:ext uri="{BB962C8B-B14F-4D97-AF65-F5344CB8AC3E}">
        <p14:creationId xmlns:p14="http://schemas.microsoft.com/office/powerpoint/2010/main" val="534427270"/>
      </p:ext>
    </p:extLst>
  </p:cSld>
  <p:clrMapOvr>
    <a:overrideClrMapping bg1="lt1" tx1="dk1" bg2="lt2" tx2="dk2" accent1="accent1" accent2="accent2" accent3="accent3" accent4="accent4" accent5="accent5" accent6="accent6" hlink="hlink" folHlink="folHlink"/>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21826" name="Group 2"/>
          <p:cNvGraphicFramePr>
            <a:graphicFrameLocks noGrp="1"/>
          </p:cNvGraphicFramePr>
          <p:nvPr>
            <p:extLst>
              <p:ext uri="{D42A27DB-BD31-4B8C-83A1-F6EECF244321}">
                <p14:modId xmlns:p14="http://schemas.microsoft.com/office/powerpoint/2010/main" val="3965699126"/>
              </p:ext>
            </p:extLst>
          </p:nvPr>
        </p:nvGraphicFramePr>
        <p:xfrm>
          <a:off x="0" y="503190"/>
          <a:ext cx="9144000" cy="4233788"/>
        </p:xfrm>
        <a:graphic>
          <a:graphicData uri="http://schemas.openxmlformats.org/drawingml/2006/table">
            <a:tbl>
              <a:tblPr/>
              <a:tblGrid>
                <a:gridCol w="3086100">
                  <a:extLst>
                    <a:ext uri="{9D8B030D-6E8A-4147-A177-3AD203B41FA5}">
                      <a16:colId xmlns:a16="http://schemas.microsoft.com/office/drawing/2014/main" val="20000"/>
                    </a:ext>
                  </a:extLst>
                </a:gridCol>
                <a:gridCol w="3274944">
                  <a:extLst>
                    <a:ext uri="{9D8B030D-6E8A-4147-A177-3AD203B41FA5}">
                      <a16:colId xmlns:a16="http://schemas.microsoft.com/office/drawing/2014/main" val="20001"/>
                    </a:ext>
                  </a:extLst>
                </a:gridCol>
                <a:gridCol w="2782956">
                  <a:extLst>
                    <a:ext uri="{9D8B030D-6E8A-4147-A177-3AD203B41FA5}">
                      <a16:colId xmlns:a16="http://schemas.microsoft.com/office/drawing/2014/main" val="20002"/>
                    </a:ext>
                  </a:extLst>
                </a:gridCol>
              </a:tblGrid>
              <a:tr h="10668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err="1">
                          <a:ln>
                            <a:noFill/>
                          </a:ln>
                          <a:solidFill>
                            <a:srgbClr val="FF9900"/>
                          </a:solidFill>
                          <a:effectLst/>
                          <a:latin typeface="Coptic1" pitchFamily="2" charset="0"/>
                          <a:cs typeface="Arial" pitchFamily="34" charset="0"/>
                        </a:rPr>
                        <a:t>Piou</a:t>
                      </a:r>
                      <a:r>
                        <a:rPr kumimoji="0" lang="en-US" sz="2000" b="0" i="0" u="sng" strike="noStrike" cap="none" normalizeH="0" baseline="0" dirty="0">
                          <a:ln>
                            <a:noFill/>
                          </a:ln>
                          <a:solidFill>
                            <a:srgbClr val="FF9900"/>
                          </a:solidFill>
                          <a:effectLst/>
                          <a:latin typeface="Coptic1" pitchFamily="2" charset="0"/>
                          <a:cs typeface="Arial" pitchFamily="34" charset="0"/>
                        </a:rPr>
                        <a:t>/b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FFFFFF"/>
                          </a:solidFill>
                          <a:effectLst/>
                          <a:latin typeface="Coptic1" pitchFamily="2" charset="0"/>
                          <a:cs typeface="Arial" charset="0"/>
                        </a:rPr>
                        <a:t>S~l</a:t>
                      </a:r>
                      <a:r>
                        <a:rPr kumimoji="0" lang="en-US" sz="2400" b="0" i="0" u="none" strike="noStrike" cap="none" normalizeH="0" baseline="0" dirty="0">
                          <a:ln>
                            <a:noFill/>
                          </a:ln>
                          <a:solidFill>
                            <a:srgbClr val="FFFFFF"/>
                          </a:solidFill>
                          <a:effectLst/>
                          <a:latin typeface="Coptic1" pitchFamily="2" charset="0"/>
                          <a:cs typeface="Arial" charset="0"/>
                        </a:rPr>
                        <a:t>/l.</a:t>
                      </a: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Arial" charset="0"/>
                          <a:cs typeface="Arial" charset="0"/>
                        </a:rPr>
                        <a:t>Le prêtre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charset="0"/>
                        </a:rPr>
                        <a:t>Prions.</a:t>
                      </a:r>
                      <a:endParaRPr kumimoji="0" lang="en-US" sz="24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000" b="0" i="0" u="sng" strike="noStrike" cap="none" normalizeH="0" baseline="0" dirty="0">
                          <a:ln>
                            <a:noFill/>
                          </a:ln>
                          <a:solidFill>
                            <a:srgbClr val="FF9900"/>
                          </a:solidFill>
                          <a:effectLst/>
                          <a:latin typeface="Arial" charset="0"/>
                          <a:cs typeface="Arial" charset="0"/>
                        </a:rPr>
                        <a:t>الكاهن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صلِّ.</a:t>
                      </a:r>
                      <a:endParaRPr kumimoji="0" lang="en-US" sz="28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1623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000" b="0" i="0" u="sng" strike="noStrike" cap="none" normalizeH="0" baseline="0" dirty="0" err="1">
                          <a:ln>
                            <a:noFill/>
                          </a:ln>
                          <a:solidFill>
                            <a:srgbClr val="FF9900"/>
                          </a:solidFill>
                          <a:effectLst/>
                          <a:latin typeface="Coptic1" pitchFamily="2" charset="0"/>
                          <a:cs typeface="Arial" charset="0"/>
                        </a:rPr>
                        <a:t>Pidia~kwn</a:t>
                      </a:r>
                      <a:r>
                        <a:rPr kumimoji="0" lang="en-CA" sz="2000" b="0" i="0" u="sng" strike="noStrike" cap="none" normalizeH="0" baseline="0" dirty="0">
                          <a:ln>
                            <a:noFill/>
                          </a:ln>
                          <a:solidFill>
                            <a:srgbClr val="FF9900"/>
                          </a:solidFill>
                          <a:effectLst/>
                          <a:latin typeface="Coptic1" pitchFamily="2" charset="0"/>
                          <a:cs typeface="Arial" charset="0"/>
                        </a:rPr>
                        <a:t> :</a:t>
                      </a:r>
                    </a:p>
                  </a:txBody>
                  <a:tcPr marT="34290" marB="3429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1800" b="0" i="0" u="sng" strike="noStrike" cap="none" normalizeH="0" baseline="0" dirty="0">
                          <a:ln>
                            <a:noFill/>
                          </a:ln>
                          <a:solidFill>
                            <a:srgbClr val="FF9900"/>
                          </a:solidFill>
                          <a:effectLst/>
                          <a:latin typeface="Arial" charset="0"/>
                          <a:cs typeface="Arial" charset="0"/>
                        </a:rPr>
                        <a:t>Le diacre :</a:t>
                      </a:r>
                      <a:endParaRPr kumimoji="0" lang="en-US" sz="1800" b="0" i="0" u="sng" strike="noStrike" cap="none" normalizeH="0" baseline="0" dirty="0">
                        <a:ln>
                          <a:noFill/>
                        </a:ln>
                        <a:solidFill>
                          <a:srgbClr val="FF9900"/>
                        </a:solidFill>
                        <a:effectLst/>
                        <a:latin typeface="Arial" charset="0"/>
                        <a:cs typeface="Arial" charset="0"/>
                      </a:endParaRPr>
                    </a:p>
                  </a:txBody>
                  <a:tcPr marT="34290" marB="34290" horzOverflow="overflow">
                    <a:lnL>
                      <a:noFill/>
                    </a:lnL>
                    <a:lnR>
                      <a:noFill/>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0" i="0" u="sng" strike="noStrike" cap="none" normalizeH="0" baseline="0" dirty="0">
                          <a:ln>
                            <a:noFill/>
                          </a:ln>
                          <a:solidFill>
                            <a:srgbClr val="FF9900"/>
                          </a:solidFill>
                          <a:effectLst/>
                          <a:latin typeface="Arial" charset="0"/>
                          <a:cs typeface="Arial" charset="0"/>
                        </a:rPr>
                        <a:t>الشماس :</a:t>
                      </a:r>
                      <a:endParaRPr kumimoji="0" lang="en-US" sz="1800" b="0" i="0" u="sng" strike="noStrike" cap="none" normalizeH="0" baseline="0" dirty="0">
                        <a:ln>
                          <a:noFill/>
                        </a:ln>
                        <a:solidFill>
                          <a:srgbClr val="FF9900"/>
                        </a:solidFill>
                        <a:effectLst/>
                        <a:latin typeface="Arial" charset="0"/>
                        <a:cs typeface="Arial" charset="0"/>
                      </a:endParaRPr>
                    </a:p>
                  </a:txBody>
                  <a:tcPr marT="34290" marB="3429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788912">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FFFFFF"/>
                          </a:solidFill>
                          <a:effectLst/>
                          <a:latin typeface="Coptic1" pitchFamily="2" charset="0"/>
                          <a:cs typeface="Arial" charset="0"/>
                        </a:rPr>
                        <a:t>E~pi</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p~roceu</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c~tay</a:t>
                      </a:r>
                      <a:r>
                        <a:rPr kumimoji="0" lang="en-US" sz="2400" b="0" i="0" u="none" strike="noStrike" cap="none" normalizeH="0" baseline="0" dirty="0">
                          <a:ln>
                            <a:noFill/>
                          </a:ln>
                          <a:solidFill>
                            <a:srgbClr val="FFFFFF"/>
                          </a:solidFill>
                          <a:effectLst/>
                          <a:latin typeface="Coptic1" pitchFamily="2" charset="0"/>
                          <a:cs typeface="Arial" charset="0"/>
                        </a:rPr>
                        <a:t>/</a:t>
                      </a:r>
                      <a:r>
                        <a:rPr kumimoji="0" lang="en-US" sz="2400" b="0" i="0" u="none" strike="noStrike" cap="none" normalizeH="0" baseline="0" dirty="0" err="1">
                          <a:ln>
                            <a:noFill/>
                          </a:ln>
                          <a:solidFill>
                            <a:srgbClr val="FFFFFF"/>
                          </a:solidFill>
                          <a:effectLst/>
                          <a:latin typeface="Coptic1" pitchFamily="2" charset="0"/>
                          <a:cs typeface="Arial" charset="0"/>
                        </a:rPr>
                        <a:t>te</a:t>
                      </a:r>
                      <a:r>
                        <a:rPr kumimoji="0" lang="en-US" sz="2400" b="0" i="0" u="none" strike="noStrike" cap="none" normalizeH="0" baseline="0" dirty="0">
                          <a:ln>
                            <a:noFill/>
                          </a:ln>
                          <a:solidFill>
                            <a:srgbClr val="FFFFFF"/>
                          </a:solidFill>
                          <a:effectLst/>
                          <a:latin typeface="Coptic1" pitchFamily="2" charset="0"/>
                          <a:cs typeface="Arial" charset="0"/>
                        </a:rPr>
                        <a:t>.</a:t>
                      </a:r>
                    </a:p>
                  </a:txBody>
                  <a:tcPr marT="34290" marB="34290" horzOverflow="overflow">
                    <a:lnL>
                      <a:noFill/>
                    </a:lnL>
                    <a:lnR>
                      <a:noFill/>
                    </a:lnR>
                    <a:lnT>
                      <a:noFill/>
                    </a:lnT>
                    <a:lnB>
                      <a:noFill/>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charset="0"/>
                        </a:rPr>
                        <a:t>Pour la prière levons-nous.</a:t>
                      </a:r>
                      <a:endParaRPr kumimoji="0" lang="en-US" sz="24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للصلاة قفوا</a:t>
                      </a:r>
                      <a:r>
                        <a:rPr kumimoji="0" lang="ar-EG" sz="2800" b="0" i="0" u="none" strike="noStrike" cap="none" normalizeH="0" baseline="0" dirty="0">
                          <a:ln>
                            <a:noFill/>
                          </a:ln>
                          <a:solidFill>
                            <a:srgbClr val="FFFFFF"/>
                          </a:solidFill>
                          <a:effectLst/>
                          <a:latin typeface="Arial" charset="0"/>
                          <a:cs typeface="Arial" charset="0"/>
                        </a:rPr>
                        <a:t>.</a:t>
                      </a:r>
                      <a:endParaRPr kumimoji="0" lang="en-US" sz="28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24003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000" b="0" i="0" u="sng" strike="noStrike" cap="none" normalizeH="0" baseline="0" dirty="0" err="1">
                          <a:ln>
                            <a:noFill/>
                          </a:ln>
                          <a:solidFill>
                            <a:srgbClr val="FF9900"/>
                          </a:solidFill>
                          <a:effectLst/>
                          <a:latin typeface="Coptic1" pitchFamily="2" charset="0"/>
                          <a:cs typeface="Arial" charset="0"/>
                        </a:rPr>
                        <a:t>Piou</a:t>
                      </a:r>
                      <a:r>
                        <a:rPr kumimoji="0" lang="en-CA" sz="2000" b="0" i="0" u="sng" strike="noStrike" cap="none" normalizeH="0" baseline="0" dirty="0">
                          <a:ln>
                            <a:noFill/>
                          </a:ln>
                          <a:solidFill>
                            <a:srgbClr val="FF9900"/>
                          </a:solidFill>
                          <a:effectLst/>
                          <a:latin typeface="Coptic1" pitchFamily="2" charset="0"/>
                          <a:cs typeface="Arial" charset="0"/>
                        </a:rPr>
                        <a:t>/b :</a:t>
                      </a:r>
                    </a:p>
                  </a:txBody>
                  <a:tcPr marT="34290" marB="3429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Arial" charset="0"/>
                          <a:cs typeface="Arial" charset="0"/>
                        </a:rPr>
                        <a:t>Le prêtre :</a:t>
                      </a:r>
                      <a:endParaRPr kumimoji="0" lang="en-US" sz="2000" b="0" i="0" u="sng" strike="noStrike" cap="none" normalizeH="0" baseline="0" dirty="0">
                        <a:ln>
                          <a:noFill/>
                        </a:ln>
                        <a:solidFill>
                          <a:srgbClr val="FF9900"/>
                        </a:solidFill>
                        <a:effectLst/>
                        <a:latin typeface="Arial" charset="0"/>
                        <a:cs typeface="Arial" charset="0"/>
                      </a:endParaRPr>
                    </a:p>
                  </a:txBody>
                  <a:tcPr marT="34290" marB="34290" horzOverflow="overflow">
                    <a:lnL>
                      <a:noFill/>
                    </a:lnL>
                    <a:lnR>
                      <a:noFill/>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000" b="0" i="0" u="sng" strike="noStrike" cap="none" normalizeH="0" baseline="0" dirty="0">
                          <a:ln>
                            <a:noFill/>
                          </a:ln>
                          <a:solidFill>
                            <a:srgbClr val="FF9900"/>
                          </a:solidFill>
                          <a:effectLst/>
                          <a:latin typeface="Arial" charset="0"/>
                          <a:cs typeface="Arial" charset="0"/>
                        </a:rPr>
                        <a:t>الكاهن :</a:t>
                      </a:r>
                      <a:endParaRPr kumimoji="0" lang="en-US" sz="2000" b="0" i="0" u="sng" strike="noStrike" cap="none" normalizeH="0" baseline="0" dirty="0">
                        <a:ln>
                          <a:noFill/>
                        </a:ln>
                        <a:solidFill>
                          <a:srgbClr val="FF9900"/>
                        </a:solidFill>
                        <a:effectLst/>
                        <a:latin typeface="Arial" charset="0"/>
                        <a:cs typeface="Arial" charset="0"/>
                      </a:endParaRPr>
                    </a:p>
                  </a:txBody>
                  <a:tcPr marT="34290" marB="3429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FFFFFF"/>
                          </a:solidFill>
                          <a:effectLst/>
                          <a:latin typeface="Coptic1" pitchFamily="2" charset="0"/>
                          <a:cs typeface="Arial" charset="0"/>
                        </a:rPr>
                        <a:t>I~r</a:t>
                      </a:r>
                      <a:r>
                        <a:rPr kumimoji="0" lang="en-US" sz="2400" b="0" i="0" u="none" strike="noStrike" cap="none" normalizeH="0" baseline="0" dirty="0">
                          <a:ln>
                            <a:noFill/>
                          </a:ln>
                          <a:solidFill>
                            <a:srgbClr val="FFFFFF"/>
                          </a:solidFill>
                          <a:effectLst/>
                          <a:latin typeface="Coptic1" pitchFamily="2" charset="0"/>
                          <a:cs typeface="Arial" charset="0"/>
                        </a:rPr>
                        <a:t>/n/ </a:t>
                      </a:r>
                      <a:r>
                        <a:rPr kumimoji="0" lang="en-US" sz="2400" b="0" i="0" u="none" strike="noStrike" cap="none" normalizeH="0" baseline="0" dirty="0" err="1">
                          <a:ln>
                            <a:noFill/>
                          </a:ln>
                          <a:solidFill>
                            <a:srgbClr val="FFFFFF"/>
                          </a:solidFill>
                          <a:effectLst/>
                          <a:latin typeface="Coptic1" pitchFamily="2" charset="0"/>
                          <a:cs typeface="Arial" charset="0"/>
                        </a:rPr>
                        <a:t>paci</a:t>
                      </a:r>
                      <a:r>
                        <a:rPr kumimoji="0" lang="en-US" sz="2400" b="0" i="0" u="none" strike="noStrike" cap="none" normalizeH="0" baseline="0" dirty="0">
                          <a:ln>
                            <a:noFill/>
                          </a:ln>
                          <a:solidFill>
                            <a:srgbClr val="FFFFFF"/>
                          </a:solidFill>
                          <a:effectLst/>
                          <a:latin typeface="Coptic1" pitchFamily="2" charset="0"/>
                          <a:cs typeface="Arial" charset="0"/>
                        </a:rPr>
                        <a:t>.</a:t>
                      </a:r>
                    </a:p>
                  </a:txBody>
                  <a:tcPr marT="34290" marB="34290" horzOverflow="overflow">
                    <a:lnL>
                      <a:noFill/>
                    </a:lnL>
                    <a:lnR>
                      <a:noFill/>
                    </a:lnR>
                    <a:lnT>
                      <a:noFill/>
                    </a:lnT>
                    <a:lnB>
                      <a:noFill/>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charset="0"/>
                        </a:rPr>
                        <a:t>La paix soit avec vous.</a:t>
                      </a:r>
                      <a:r>
                        <a:rPr kumimoji="0" lang="en-US" sz="2400" b="0" i="0" u="none" strike="noStrike" cap="none" normalizeH="0" baseline="0" dirty="0">
                          <a:ln>
                            <a:noFill/>
                          </a:ln>
                          <a:solidFill>
                            <a:srgbClr val="FFFFFF"/>
                          </a:solidFill>
                          <a:effectLst/>
                          <a:latin typeface="Arial" charset="0"/>
                          <a:cs typeface="Arial" charset="0"/>
                        </a:rPr>
                        <a:t> </a:t>
                      </a:r>
                    </a:p>
                  </a:txBody>
                  <a:tcPr marT="34290" marB="34290" horzOverflow="overflow">
                    <a:lnL>
                      <a:noFill/>
                    </a:lnL>
                    <a:lnR>
                      <a:noFill/>
                    </a:lnR>
                    <a:lnT>
                      <a:noFill/>
                    </a:lnT>
                    <a:lnB>
                      <a:noFill/>
                    </a:lnB>
                    <a:lnTlToBr>
                      <a:noFill/>
                    </a:lnTlToBr>
                    <a:lnBlToTr>
                      <a:noFill/>
                    </a:lnBlToTr>
                    <a:noFill/>
                  </a:tcPr>
                </a:tc>
                <a:tc>
                  <a:txBody>
                    <a:bodyPr/>
                    <a:lstStyle/>
                    <a:p>
                      <a:pPr marL="0" marR="0" lvl="0" indent="0" algn="just" defTabSz="914400" rtl="1" eaLnBrk="0" fontAlgn="base" latinLnBrk="0" hangingPunct="0">
                        <a:lnSpc>
                          <a:spcPct val="100000"/>
                        </a:lnSpc>
                        <a:spcBef>
                          <a:spcPct val="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السلام لجميعكم</a:t>
                      </a:r>
                      <a:r>
                        <a:rPr kumimoji="0" lang="ar-EG" sz="2800" b="0" i="0" u="none" strike="noStrike" cap="none" normalizeH="0" baseline="0" dirty="0">
                          <a:ln>
                            <a:noFill/>
                          </a:ln>
                          <a:solidFill>
                            <a:srgbClr val="FFFFFF"/>
                          </a:solidFill>
                          <a:effectLst/>
                          <a:latin typeface="Arial" charset="0"/>
                          <a:cs typeface="Arial" charset="0"/>
                        </a:rPr>
                        <a:t>.</a:t>
                      </a:r>
                      <a:endParaRPr kumimoji="0" lang="en-US" sz="28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506084">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000" b="0" i="0" u="sng" strike="noStrike" cap="none" normalizeH="0" baseline="0" dirty="0" err="1">
                          <a:ln>
                            <a:noFill/>
                          </a:ln>
                          <a:solidFill>
                            <a:srgbClr val="FF9900"/>
                          </a:solidFill>
                          <a:effectLst/>
                          <a:latin typeface="Coptic1" pitchFamily="2" charset="0"/>
                          <a:cs typeface="Arial" charset="0"/>
                        </a:rPr>
                        <a:t>Pilaoc</a:t>
                      </a:r>
                      <a:r>
                        <a:rPr kumimoji="0" lang="en-CA" sz="2000" b="0" i="0" u="sng" strike="noStrike" cap="none" normalizeH="0" baseline="0" dirty="0">
                          <a:ln>
                            <a:noFill/>
                          </a:ln>
                          <a:solidFill>
                            <a:srgbClr val="FF9900"/>
                          </a:solidFill>
                          <a:effectLst/>
                          <a:latin typeface="Coptic1" pitchFamily="2" charset="0"/>
                          <a:cs typeface="Arial" charset="0"/>
                        </a:rPr>
                        <a:t> :</a:t>
                      </a:r>
                    </a:p>
                  </a:txBody>
                  <a:tcPr marT="34290" marB="3429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Arial" charset="0"/>
                          <a:cs typeface="Arial" pitchFamily="34" charset="0"/>
                        </a:rPr>
                        <a:t>Le peuple :</a:t>
                      </a:r>
                      <a:endParaRPr kumimoji="0" lang="en-US" sz="2000" b="0" i="0" u="sng" strike="noStrike" cap="none" normalizeH="0" baseline="0" dirty="0">
                        <a:ln>
                          <a:noFill/>
                        </a:ln>
                        <a:solidFill>
                          <a:srgbClr val="FF9900"/>
                        </a:solidFill>
                        <a:effectLst/>
                        <a:latin typeface="Arial" charset="0"/>
                        <a:cs typeface="Arial" charset="0"/>
                      </a:endParaRPr>
                    </a:p>
                  </a:txBody>
                  <a:tcPr marT="34290" marB="34290" horzOverflow="overflow">
                    <a:lnL>
                      <a:noFill/>
                    </a:lnL>
                    <a:lnR>
                      <a:noFill/>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000" b="0" i="0" u="sng" strike="noStrike" cap="none" normalizeH="0" baseline="0" dirty="0">
                          <a:ln>
                            <a:noFill/>
                          </a:ln>
                          <a:solidFill>
                            <a:srgbClr val="FF9900"/>
                          </a:solidFill>
                          <a:effectLst/>
                          <a:latin typeface="Arial" charset="0"/>
                          <a:cs typeface="Arial" charset="0"/>
                        </a:rPr>
                        <a:t>الشعب :</a:t>
                      </a:r>
                      <a:endParaRPr kumimoji="0" lang="en-US" sz="2000" b="0" i="0" u="sng" strike="noStrike" cap="none" normalizeH="0" baseline="0" dirty="0">
                        <a:ln>
                          <a:noFill/>
                        </a:ln>
                        <a:solidFill>
                          <a:srgbClr val="FF9900"/>
                        </a:solidFill>
                        <a:effectLst/>
                        <a:latin typeface="Arial" charset="0"/>
                        <a:cs typeface="Arial" charset="0"/>
                      </a:endParaRPr>
                    </a:p>
                  </a:txBody>
                  <a:tcPr marT="34290" marB="3429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763463">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FF"/>
                          </a:solidFill>
                          <a:effectLst/>
                          <a:latin typeface="Coptic1" pitchFamily="2" charset="0"/>
                          <a:cs typeface="Arial" charset="0"/>
                        </a:rPr>
                        <a:t>Ke </a:t>
                      </a:r>
                      <a:r>
                        <a:rPr kumimoji="0" lang="en-US" sz="2400" b="0" i="0" u="none" strike="noStrike" cap="none" normalizeH="0" baseline="0" dirty="0" err="1">
                          <a:ln>
                            <a:noFill/>
                          </a:ln>
                          <a:solidFill>
                            <a:srgbClr val="FFFFFF"/>
                          </a:solidFill>
                          <a:effectLst/>
                          <a:latin typeface="Coptic1" pitchFamily="2" charset="0"/>
                          <a:cs typeface="Arial" charset="0"/>
                        </a:rPr>
                        <a:t>tw</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p~neumati</a:t>
                      </a:r>
                      <a:r>
                        <a:rPr kumimoji="0" lang="en-US" sz="2400" b="0" i="0" u="none" strike="noStrike" cap="none" normalizeH="0" baseline="0" dirty="0">
                          <a:ln>
                            <a:noFill/>
                          </a:ln>
                          <a:solidFill>
                            <a:srgbClr val="FFFFFF"/>
                          </a:solidFill>
                          <a:effectLst/>
                          <a:latin typeface="Coptic1" pitchFamily="2" charset="0"/>
                          <a:cs typeface="Arial" pitchFamily="34" charset="0"/>
                        </a:rPr>
                        <a:t> </a:t>
                      </a:r>
                      <a:r>
                        <a:rPr kumimoji="0" lang="en-US" sz="2400" b="0" i="0" u="none" strike="noStrike" cap="none" normalizeH="0" baseline="0" dirty="0" err="1">
                          <a:ln>
                            <a:noFill/>
                          </a:ln>
                          <a:solidFill>
                            <a:srgbClr val="FFFFFF"/>
                          </a:solidFill>
                          <a:effectLst/>
                          <a:latin typeface="Coptic1" pitchFamily="2" charset="0"/>
                          <a:cs typeface="Arial" charset="0"/>
                        </a:rPr>
                        <a:t>cou</a:t>
                      </a:r>
                      <a:r>
                        <a:rPr kumimoji="0" lang="en-US" sz="2400" b="0" i="0" u="none" strike="noStrike" cap="none" normalizeH="0" baseline="0" dirty="0">
                          <a:ln>
                            <a:noFill/>
                          </a:ln>
                          <a:solidFill>
                            <a:srgbClr val="FFFFFF"/>
                          </a:solidFill>
                          <a:effectLst/>
                          <a:latin typeface="Coptic1" pitchFamily="2" charset="0"/>
                          <a:cs typeface="Arial" charset="0"/>
                        </a:rPr>
                        <a:t>.</a:t>
                      </a: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charset="0"/>
                        </a:rPr>
                        <a:t>Et avec votre esprit.</a:t>
                      </a:r>
                      <a:endParaRPr kumimoji="0" lang="en-US" sz="24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ولروحِكَ أيضاً</a:t>
                      </a:r>
                      <a:r>
                        <a:rPr kumimoji="0" lang="ar-EG" sz="2800" b="0" i="0" u="none" strike="noStrike" cap="none" normalizeH="0" baseline="0" dirty="0">
                          <a:ln>
                            <a:noFill/>
                          </a:ln>
                          <a:solidFill>
                            <a:srgbClr val="FFFFFF"/>
                          </a:solidFill>
                          <a:effectLst/>
                          <a:latin typeface="Arial" charset="0"/>
                          <a:cs typeface="Arial" charset="0"/>
                        </a:rPr>
                        <a:t>.</a:t>
                      </a:r>
                      <a:endParaRPr kumimoji="0" lang="en-US" sz="28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8706560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27928" name="Group 56"/>
          <p:cNvGraphicFramePr>
            <a:graphicFrameLocks noGrp="1"/>
          </p:cNvGraphicFramePr>
          <p:nvPr>
            <p:extLst>
              <p:ext uri="{D42A27DB-BD31-4B8C-83A1-F6EECF244321}">
                <p14:modId xmlns:p14="http://schemas.microsoft.com/office/powerpoint/2010/main" val="3137389486"/>
              </p:ext>
            </p:extLst>
          </p:nvPr>
        </p:nvGraphicFramePr>
        <p:xfrm>
          <a:off x="0" y="0"/>
          <a:ext cx="9143999" cy="5143500"/>
        </p:xfrm>
        <a:graphic>
          <a:graphicData uri="http://schemas.openxmlformats.org/drawingml/2006/table">
            <a:tbl>
              <a:tblPr/>
              <a:tblGrid>
                <a:gridCol w="3155950">
                  <a:extLst>
                    <a:ext uri="{9D8B030D-6E8A-4147-A177-3AD203B41FA5}">
                      <a16:colId xmlns:a16="http://schemas.microsoft.com/office/drawing/2014/main" val="20000"/>
                    </a:ext>
                  </a:extLst>
                </a:gridCol>
                <a:gridCol w="3187700">
                  <a:extLst>
                    <a:ext uri="{9D8B030D-6E8A-4147-A177-3AD203B41FA5}">
                      <a16:colId xmlns:a16="http://schemas.microsoft.com/office/drawing/2014/main" val="20001"/>
                    </a:ext>
                  </a:extLst>
                </a:gridCol>
                <a:gridCol w="2800349">
                  <a:extLst>
                    <a:ext uri="{9D8B030D-6E8A-4147-A177-3AD203B41FA5}">
                      <a16:colId xmlns:a16="http://schemas.microsoft.com/office/drawing/2014/main" val="20002"/>
                    </a:ext>
                  </a:extLst>
                </a:gridCol>
              </a:tblGrid>
              <a:tr h="51435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a:ln>
                            <a:noFill/>
                          </a:ln>
                          <a:solidFill>
                            <a:srgbClr val="FFFFFF"/>
                          </a:solidFill>
                          <a:effectLst/>
                          <a:latin typeface="Coptic1" pitchFamily="2" charset="0"/>
                          <a:cs typeface="Arial" charset="0"/>
                        </a:rPr>
                        <a:t>Je </a:t>
                      </a:r>
                      <a:r>
                        <a:rPr kumimoji="0" lang="en-US" sz="2200" b="0" i="0" u="none" strike="noStrike" cap="none" normalizeH="0" baseline="0" dirty="0" err="1">
                          <a:ln>
                            <a:noFill/>
                          </a:ln>
                          <a:solidFill>
                            <a:srgbClr val="FFFFFF"/>
                          </a:solidFill>
                          <a:effectLst/>
                          <a:latin typeface="Coptic1" pitchFamily="2" charset="0"/>
                          <a:cs typeface="Arial" charset="0"/>
                        </a:rPr>
                        <a:t>aferc~kepazin</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e~jwn</a:t>
                      </a:r>
                      <a:r>
                        <a:rPr kumimoji="0" lang="en-US" sz="2200" b="0" i="0" u="none" strike="noStrike" cap="none" normalizeH="0" baseline="0" dirty="0">
                          <a:ln>
                            <a:noFill/>
                          </a:ln>
                          <a:solidFill>
                            <a:srgbClr val="FFFFFF"/>
                          </a:solidFill>
                          <a:effectLst/>
                          <a:latin typeface="Coptic1" pitchFamily="2" charset="0"/>
                          <a:cs typeface="Arial" charset="0"/>
                        </a:rPr>
                        <a:t> : </a:t>
                      </a:r>
                      <a:r>
                        <a:rPr kumimoji="0" lang="en-US" sz="2200" b="0" i="0" u="none" strike="noStrike" cap="none" normalizeH="0" baseline="0" dirty="0" err="1">
                          <a:ln>
                            <a:noFill/>
                          </a:ln>
                          <a:solidFill>
                            <a:srgbClr val="FFFFFF"/>
                          </a:solidFill>
                          <a:effectLst/>
                          <a:latin typeface="Coptic1" pitchFamily="2" charset="0"/>
                          <a:cs typeface="Arial" charset="0"/>
                        </a:rPr>
                        <a:t>aferbo</a:t>
                      </a:r>
                      <a:r>
                        <a:rPr kumimoji="0" lang="en-US" sz="2200" b="0" i="0" u="none" strike="noStrike" cap="none" normalizeH="0" baseline="0" dirty="0">
                          <a:ln>
                            <a:noFill/>
                          </a:ln>
                          <a:solidFill>
                            <a:srgbClr val="FFFFFF"/>
                          </a:solidFill>
                          <a:effectLst/>
                          <a:latin typeface="Coptic1" pitchFamily="2" charset="0"/>
                          <a:cs typeface="Arial" charset="0"/>
                        </a:rPr>
                        <a:t>/~yin </a:t>
                      </a:r>
                      <a:r>
                        <a:rPr kumimoji="0" lang="en-US" sz="2200" b="0" i="0" u="none" strike="noStrike" cap="none" normalizeH="0" baseline="0" dirty="0" err="1">
                          <a:ln>
                            <a:noFill/>
                          </a:ln>
                          <a:solidFill>
                            <a:srgbClr val="FFFFFF"/>
                          </a:solidFill>
                          <a:effectLst/>
                          <a:latin typeface="Coptic1" pitchFamily="2" charset="0"/>
                          <a:cs typeface="Arial" charset="0"/>
                        </a:rPr>
                        <a:t>e~ron</a:t>
                      </a:r>
                      <a:r>
                        <a:rPr kumimoji="0" lang="en-US" sz="2200" b="0" i="0" u="none" strike="noStrike" cap="none" normalizeH="0" baseline="0" dirty="0">
                          <a:ln>
                            <a:noFill/>
                          </a:ln>
                          <a:solidFill>
                            <a:srgbClr val="FFFFFF"/>
                          </a:solidFill>
                          <a:effectLst/>
                          <a:latin typeface="Coptic1" pitchFamily="2" charset="0"/>
                          <a:cs typeface="Arial" charset="0"/>
                        </a:rPr>
                        <a:t> : </a:t>
                      </a:r>
                      <a:r>
                        <a:rPr kumimoji="0" lang="en-US" sz="2200" b="0" i="0" u="none" strike="noStrike" cap="none" normalizeH="0" baseline="0" dirty="0" err="1">
                          <a:ln>
                            <a:noFill/>
                          </a:ln>
                          <a:solidFill>
                            <a:srgbClr val="FFFFFF"/>
                          </a:solidFill>
                          <a:effectLst/>
                          <a:latin typeface="Coptic1" pitchFamily="2" charset="0"/>
                          <a:cs typeface="Arial" charset="0"/>
                        </a:rPr>
                        <a:t>afa~reh</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e~ron</a:t>
                      </a:r>
                      <a:r>
                        <a:rPr kumimoji="0" lang="en-US" sz="2200" b="0" i="0" u="none" strike="noStrike" cap="none" normalizeH="0" baseline="0" dirty="0">
                          <a:ln>
                            <a:noFill/>
                          </a:ln>
                          <a:solidFill>
                            <a:srgbClr val="FFFFFF"/>
                          </a:solidFill>
                          <a:effectLst/>
                          <a:latin typeface="Coptic1" pitchFamily="2" charset="0"/>
                          <a:cs typeface="Arial" charset="0"/>
                        </a:rPr>
                        <a:t> : </a:t>
                      </a:r>
                      <a:r>
                        <a:rPr kumimoji="0" lang="en-US" sz="2200" b="0" i="0" u="none" strike="noStrike" cap="none" normalizeH="0" baseline="0" dirty="0" err="1">
                          <a:ln>
                            <a:noFill/>
                          </a:ln>
                          <a:solidFill>
                            <a:srgbClr val="FFFFFF"/>
                          </a:solidFill>
                          <a:effectLst/>
                          <a:latin typeface="Coptic1" pitchFamily="2" charset="0"/>
                          <a:cs typeface="Arial" charset="0"/>
                        </a:rPr>
                        <a:t>afsopten</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e~rof</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af</a:t>
                      </a:r>
                      <a:r>
                        <a:rPr kumimoji="0" lang="en-US" sz="2200" b="0" i="0" u="none" strike="noStrike" cap="none" normalizeH="0" baseline="0" dirty="0">
                          <a:ln>
                            <a:noFill/>
                          </a:ln>
                          <a:solidFill>
                            <a:srgbClr val="FFFFFF"/>
                          </a:solidFill>
                          <a:effectLst/>
                          <a:latin typeface="Coptic1" pitchFamily="2" charset="0"/>
                          <a:cs typeface="Arial" charset="0"/>
                        </a:rPr>
                        <a:t>]</a:t>
                      </a:r>
                      <a:r>
                        <a:rPr kumimoji="0" lang="en-US" sz="2200" b="0" i="0" u="none" strike="noStrike" cap="none" normalizeH="0" baseline="0" dirty="0" err="1">
                          <a:ln>
                            <a:noFill/>
                          </a:ln>
                          <a:solidFill>
                            <a:srgbClr val="FFFFFF"/>
                          </a:solidFill>
                          <a:effectLst/>
                          <a:latin typeface="Coptic1" pitchFamily="2" charset="0"/>
                          <a:cs typeface="Arial" charset="0"/>
                        </a:rPr>
                        <a:t>a~co</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e~ron</a:t>
                      </a:r>
                      <a:r>
                        <a:rPr kumimoji="0" lang="en-US" sz="2200" b="0" i="0" u="none" strike="noStrike" cap="none" normalizeH="0" baseline="0" dirty="0">
                          <a:ln>
                            <a:noFill/>
                          </a:ln>
                          <a:solidFill>
                            <a:srgbClr val="FFFFFF"/>
                          </a:solidFill>
                          <a:effectLst/>
                          <a:latin typeface="Coptic1" pitchFamily="2" charset="0"/>
                          <a:cs typeface="Arial" charset="0"/>
                        </a:rPr>
                        <a:t> : </a:t>
                      </a:r>
                      <a:r>
                        <a:rPr kumimoji="0" lang="en-US" sz="2200" b="0" i="0" u="none" strike="noStrike" cap="none" normalizeH="0" baseline="0" dirty="0" err="1">
                          <a:ln>
                            <a:noFill/>
                          </a:ln>
                          <a:solidFill>
                            <a:srgbClr val="FFFFFF"/>
                          </a:solidFill>
                          <a:effectLst/>
                          <a:latin typeface="Coptic1" pitchFamily="2" charset="0"/>
                          <a:cs typeface="Arial" charset="0"/>
                        </a:rPr>
                        <a:t>af</a:t>
                      </a:r>
                      <a:r>
                        <a:rPr kumimoji="0" lang="en-US" sz="2200" b="0" i="0" u="none" strike="noStrike" cap="none" normalizeH="0" baseline="0" dirty="0">
                          <a:ln>
                            <a:noFill/>
                          </a:ln>
                          <a:solidFill>
                            <a:srgbClr val="FFFFFF"/>
                          </a:solidFill>
                          <a:effectLst/>
                          <a:latin typeface="Coptic1" pitchFamily="2" charset="0"/>
                          <a:cs typeface="Arial" charset="0"/>
                        </a:rPr>
                        <a:t>]</a:t>
                      </a:r>
                      <a:r>
                        <a:rPr kumimoji="0" lang="en-US" sz="2200" b="0" i="0" u="none" strike="noStrike" cap="none" normalizeH="0" baseline="0" dirty="0" err="1">
                          <a:ln>
                            <a:noFill/>
                          </a:ln>
                          <a:solidFill>
                            <a:srgbClr val="FFFFFF"/>
                          </a:solidFill>
                          <a:effectLst/>
                          <a:latin typeface="Coptic1" pitchFamily="2" charset="0"/>
                          <a:cs typeface="Arial" charset="0"/>
                        </a:rPr>
                        <a:t>toten</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afenten</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sa</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e~h~r</a:t>
                      </a:r>
                      <a:r>
                        <a:rPr kumimoji="0" lang="en-US" sz="2200" b="0" i="0" u="none" strike="noStrike" cap="none" normalizeH="0" baseline="0" dirty="0">
                          <a:ln>
                            <a:noFill/>
                          </a:ln>
                          <a:solidFill>
                            <a:srgbClr val="FFFFFF"/>
                          </a:solidFill>
                          <a:effectLst/>
                          <a:latin typeface="Coptic1" pitchFamily="2" charset="0"/>
                          <a:cs typeface="Arial" charset="0"/>
                        </a:rPr>
                        <a:t>/</a:t>
                      </a:r>
                      <a:r>
                        <a:rPr kumimoji="0" lang="en-US" sz="2200" b="0" i="0" u="none" strike="noStrike" cap="none" normalizeH="0" baseline="0" dirty="0" err="1">
                          <a:ln>
                            <a:noFill/>
                          </a:ln>
                          <a:solidFill>
                            <a:srgbClr val="FFFFFF"/>
                          </a:solidFill>
                          <a:effectLst/>
                          <a:latin typeface="Coptic1" pitchFamily="2" charset="0"/>
                          <a:cs typeface="Arial" charset="0"/>
                        </a:rPr>
                        <a:t>i</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e~taiounou</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yai</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Nyof</a:t>
                      </a:r>
                      <a:r>
                        <a:rPr kumimoji="0" lang="en-US" sz="2200" b="0" i="0" u="none" strike="noStrike" cap="none" normalizeH="0" baseline="0" dirty="0">
                          <a:ln>
                            <a:noFill/>
                          </a:ln>
                          <a:solidFill>
                            <a:srgbClr val="FFFFFF"/>
                          </a:solidFill>
                          <a:effectLst/>
                          <a:latin typeface="Coptic1" pitchFamily="2" charset="0"/>
                          <a:cs typeface="Arial" charset="0"/>
                        </a:rPr>
                        <a:t> on </a:t>
                      </a:r>
                      <a:r>
                        <a:rPr kumimoji="0" lang="en-US" sz="2200" b="0" i="0" u="none" strike="noStrike" cap="none" normalizeH="0" baseline="0" dirty="0" err="1">
                          <a:ln>
                            <a:noFill/>
                          </a:ln>
                          <a:solidFill>
                            <a:srgbClr val="FFFFFF"/>
                          </a:solidFill>
                          <a:effectLst/>
                          <a:latin typeface="Coptic1" pitchFamily="2" charset="0"/>
                          <a:cs typeface="Arial" charset="0"/>
                        </a:rPr>
                        <a:t>maren</a:t>
                      </a:r>
                      <a:r>
                        <a:rPr kumimoji="0" lang="en-US" sz="2200" b="0" i="0" u="none" strike="noStrike" cap="none" normalizeH="0" baseline="0" dirty="0">
                          <a:ln>
                            <a:noFill/>
                          </a:ln>
                          <a:solidFill>
                            <a:srgbClr val="FFFFFF"/>
                          </a:solidFill>
                          <a:effectLst/>
                          <a:latin typeface="Coptic1" pitchFamily="2" charset="0"/>
                          <a:cs typeface="Arial" charset="0"/>
                        </a:rPr>
                        <a:t>]ho </a:t>
                      </a:r>
                      <a:r>
                        <a:rPr kumimoji="0" lang="en-US" sz="2200" b="0" i="0" u="none" strike="noStrike" cap="none" normalizeH="0" baseline="0" dirty="0" err="1">
                          <a:ln>
                            <a:noFill/>
                          </a:ln>
                          <a:solidFill>
                            <a:srgbClr val="FFFFFF"/>
                          </a:solidFill>
                          <a:effectLst/>
                          <a:latin typeface="Coptic1" pitchFamily="2" charset="0"/>
                          <a:cs typeface="Arial" charset="0"/>
                        </a:rPr>
                        <a:t>e~rof</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hopwc</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n~tefa~reh</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e~ron</a:t>
                      </a:r>
                      <a:r>
                        <a:rPr kumimoji="0" lang="en-US" sz="2200" b="0" i="0" u="none" strike="noStrike" cap="none" normalizeH="0" baseline="0" dirty="0">
                          <a:ln>
                            <a:noFill/>
                          </a:ln>
                          <a:solidFill>
                            <a:srgbClr val="FFFFFF"/>
                          </a:solidFill>
                          <a:effectLst/>
                          <a:latin typeface="Coptic1" pitchFamily="2" charset="0"/>
                          <a:cs typeface="Arial" charset="0"/>
                        </a:rPr>
                        <a:t> : </a:t>
                      </a:r>
                      <a:r>
                        <a:rPr kumimoji="0" lang="en-US" sz="2200" b="0" i="0" u="none" strike="noStrike" cap="none" normalizeH="0" baseline="0" dirty="0" err="1">
                          <a:ln>
                            <a:noFill/>
                          </a:ln>
                          <a:solidFill>
                            <a:srgbClr val="FFFFFF"/>
                          </a:solidFill>
                          <a:effectLst/>
                          <a:latin typeface="Coptic1" pitchFamily="2" charset="0"/>
                          <a:cs typeface="Arial" charset="0"/>
                        </a:rPr>
                        <a:t>qen</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paie~hoou</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eyouab</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vai</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nem</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nie~hoou</a:t>
                      </a:r>
                      <a:r>
                        <a:rPr kumimoji="0" lang="en-US" sz="2200" b="0" i="0" u="none" strike="noStrike" cap="none" normalizeH="0" baseline="0" dirty="0">
                          <a:ln>
                            <a:noFill/>
                          </a:ln>
                          <a:solidFill>
                            <a:srgbClr val="FFFFFF"/>
                          </a:solidFill>
                          <a:effectLst/>
                          <a:latin typeface="Coptic1" pitchFamily="2" charset="0"/>
                          <a:cs typeface="Arial" charset="0"/>
                        </a:rPr>
                        <a:t> t/</a:t>
                      </a:r>
                      <a:r>
                        <a:rPr kumimoji="0" lang="en-US" sz="2200" b="0" i="0" u="none" strike="noStrike" cap="none" normalizeH="0" baseline="0" dirty="0" err="1">
                          <a:ln>
                            <a:noFill/>
                          </a:ln>
                          <a:solidFill>
                            <a:srgbClr val="FFFFFF"/>
                          </a:solidFill>
                          <a:effectLst/>
                          <a:latin typeface="Coptic1" pitchFamily="2" charset="0"/>
                          <a:cs typeface="Arial" charset="0"/>
                        </a:rPr>
                        <a:t>rou</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n~te</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penwnq</a:t>
                      </a:r>
                      <a:r>
                        <a:rPr kumimoji="0" lang="en-US" sz="2200" b="0" i="0" u="none" strike="noStrike" cap="none" normalizeH="0" baseline="0" dirty="0">
                          <a:ln>
                            <a:noFill/>
                          </a:ln>
                          <a:solidFill>
                            <a:srgbClr val="FFFFFF"/>
                          </a:solidFill>
                          <a:effectLst/>
                          <a:latin typeface="Coptic1" pitchFamily="2" charset="0"/>
                          <a:cs typeface="Arial" charset="0"/>
                        </a:rPr>
                        <a:t> : </a:t>
                      </a:r>
                      <a:r>
                        <a:rPr kumimoji="0" lang="en-US" sz="2200" b="0" i="0" u="none" strike="noStrike" cap="none" normalizeH="0" baseline="0" dirty="0" err="1">
                          <a:ln>
                            <a:noFill/>
                          </a:ln>
                          <a:solidFill>
                            <a:srgbClr val="FFFFFF"/>
                          </a:solidFill>
                          <a:effectLst/>
                          <a:latin typeface="Coptic1" pitchFamily="2" charset="0"/>
                          <a:cs typeface="Arial" charset="0"/>
                        </a:rPr>
                        <a:t>qen</a:t>
                      </a:r>
                      <a:r>
                        <a:rPr kumimoji="0" lang="en-US" sz="2200" b="0" i="0" u="none" strike="noStrike" cap="none" normalizeH="0" baseline="0" dirty="0">
                          <a:ln>
                            <a:noFill/>
                          </a:ln>
                          <a:solidFill>
                            <a:srgbClr val="FFFFFF"/>
                          </a:solidFill>
                          <a:effectLst/>
                          <a:latin typeface="Coptic1" pitchFamily="2" charset="0"/>
                          <a:cs typeface="Arial" charset="0"/>
                        </a:rPr>
                        <a:t> hir/n/ </a:t>
                      </a:r>
                      <a:r>
                        <a:rPr kumimoji="0" lang="en-US" sz="2200" b="0" i="0" u="none" strike="noStrike" cap="none" normalizeH="0" baseline="0" dirty="0" err="1">
                          <a:ln>
                            <a:noFill/>
                          </a:ln>
                          <a:solidFill>
                            <a:srgbClr val="FFFFFF"/>
                          </a:solidFill>
                          <a:effectLst/>
                          <a:latin typeface="Coptic1" pitchFamily="2" charset="0"/>
                          <a:cs typeface="Arial" charset="0"/>
                        </a:rPr>
                        <a:t>niben</a:t>
                      </a:r>
                      <a:r>
                        <a:rPr kumimoji="0" lang="en-US" sz="2200" b="0" i="0" u="none" strike="noStrike" cap="none" normalizeH="0" baseline="0" dirty="0">
                          <a:ln>
                            <a:noFill/>
                          </a:ln>
                          <a:solidFill>
                            <a:srgbClr val="FFFFFF"/>
                          </a:solidFill>
                          <a:effectLst/>
                          <a:latin typeface="Coptic1" pitchFamily="2" charset="0"/>
                          <a:cs typeface="Arial" charset="0"/>
                        </a:rPr>
                        <a:t> : </a:t>
                      </a:r>
                      <a:r>
                        <a:rPr kumimoji="0" lang="en-US" sz="2200" b="0" i="0" u="none" strike="noStrike" cap="none" normalizeH="0" baseline="0" dirty="0" err="1">
                          <a:ln>
                            <a:noFill/>
                          </a:ln>
                          <a:solidFill>
                            <a:srgbClr val="FFFFFF"/>
                          </a:solidFill>
                          <a:effectLst/>
                          <a:latin typeface="Coptic1" pitchFamily="2" charset="0"/>
                          <a:cs typeface="Arial" charset="0"/>
                        </a:rPr>
                        <a:t>n~je</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PiPantokratwr</a:t>
                      </a:r>
                      <a:r>
                        <a:rPr kumimoji="0" lang="en-US" sz="2200" b="0" i="0" u="none" strike="noStrike" cap="none" normalizeH="0" baseline="0" dirty="0">
                          <a:ln>
                            <a:noFill/>
                          </a:ln>
                          <a:solidFill>
                            <a:srgbClr val="FFFFFF"/>
                          </a:solidFill>
                          <a:effectLst/>
                          <a:latin typeface="Coptic1" pitchFamily="2" charset="0"/>
                          <a:cs typeface="Arial" charset="0"/>
                        </a:rPr>
                        <a:t> P~{</a:t>
                      </a:r>
                      <a:r>
                        <a:rPr kumimoji="0" lang="en-US" sz="2200" b="0" i="0" u="none" strike="noStrike" cap="none" normalizeH="0" baseline="0" dirty="0" err="1">
                          <a:ln>
                            <a:noFill/>
                          </a:ln>
                          <a:solidFill>
                            <a:srgbClr val="FFFFFF"/>
                          </a:solidFill>
                          <a:effectLst/>
                          <a:latin typeface="Coptic1" pitchFamily="2" charset="0"/>
                          <a:cs typeface="Arial" charset="0"/>
                        </a:rPr>
                        <a:t>oic</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PenNou</a:t>
                      </a:r>
                      <a:r>
                        <a:rPr kumimoji="0" lang="en-US" sz="2200" b="0" i="0" u="none" strike="noStrike" cap="none" normalizeH="0" baseline="0" dirty="0">
                          <a:ln>
                            <a:noFill/>
                          </a:ln>
                          <a:solidFill>
                            <a:srgbClr val="FFFFFF"/>
                          </a:solidFill>
                          <a:effectLst/>
                          <a:latin typeface="Coptic1" pitchFamily="2" charset="0"/>
                          <a:cs typeface="Arial" charset="0"/>
                        </a:rPr>
                        <a:t>].</a:t>
                      </a: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fr-FR" sz="2200" b="0" i="0" u="none" strike="noStrike" cap="none" normalizeH="0" baseline="0" dirty="0">
                          <a:ln>
                            <a:noFill/>
                          </a:ln>
                          <a:solidFill>
                            <a:srgbClr val="FFFFFF"/>
                          </a:solidFill>
                          <a:effectLst/>
                          <a:latin typeface="Arial" panose="020B0604020202020204" pitchFamily="34" charset="0"/>
                          <a:cs typeface="Arial" charset="0"/>
                        </a:rPr>
                        <a:t>parce qu’Il nous a protégés, aidés, préservés, reçus avec bonté, traités avec miséricorde, fortifiés et fait parvenir jusqu’à cette heure.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fr-FR" sz="2200" b="0" i="0" u="none" strike="noStrike" cap="none" normalizeH="0" baseline="0" dirty="0">
                          <a:ln>
                            <a:noFill/>
                          </a:ln>
                          <a:solidFill>
                            <a:srgbClr val="FFFFFF"/>
                          </a:solidFill>
                          <a:effectLst/>
                          <a:latin typeface="Arial" panose="020B0604020202020204" pitchFamily="34" charset="0"/>
                          <a:cs typeface="Arial" charset="0"/>
                        </a:rPr>
                        <a:t>Supplions-Le encore de nous garder en ce saint jour et tous les jours de notre vie en toute paix ; Lui qui est Tout-Puissant, le Seigneur notre Dieu.</a:t>
                      </a:r>
                      <a:endParaRPr kumimoji="0" lang="en-US" sz="2200" b="0" i="0" u="none" strike="noStrike" cap="none" normalizeH="0" baseline="0" dirty="0">
                        <a:ln>
                          <a:noFill/>
                        </a:ln>
                        <a:solidFill>
                          <a:srgbClr val="FFFFFF"/>
                        </a:solidFill>
                        <a:effectLst/>
                        <a:latin typeface="Arial" panose="020B0604020202020204" pitchFamily="34"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rgbClr val="FFFFFF"/>
                          </a:solidFill>
                          <a:effectLst/>
                          <a:latin typeface="Arial" panose="020B0604020202020204" pitchFamily="34" charset="0"/>
                          <a:cs typeface="Arial" charset="0"/>
                        </a:rPr>
                        <a:t>لأنه سترنا وأعاننا وحفظنا وقبلنا إليه وأشفقَ علينا وعضدنا وأتى بنا إلى هذه الساعة</a:t>
                      </a:r>
                      <a:r>
                        <a:rPr kumimoji="0" lang="ar-EG" sz="2800" b="0" i="0" u="none" strike="noStrike" cap="none" normalizeH="0" baseline="0" dirty="0">
                          <a:ln>
                            <a:noFill/>
                          </a:ln>
                          <a:solidFill>
                            <a:srgbClr val="FFFFFF"/>
                          </a:solidFill>
                          <a:effectLst/>
                          <a:latin typeface="Arial" panose="020B0604020202020204" pitchFamily="34" charset="0"/>
                          <a:cs typeface="Arial" charset="0"/>
                        </a:rPr>
                        <a:t>. </a:t>
                      </a:r>
                      <a:r>
                        <a:rPr kumimoji="0" lang="ar-SA" sz="2800" b="0" i="0" u="none" strike="noStrike" cap="none" normalizeH="0" baseline="0" dirty="0" err="1">
                          <a:ln>
                            <a:noFill/>
                          </a:ln>
                          <a:solidFill>
                            <a:srgbClr val="FFFFFF"/>
                          </a:solidFill>
                          <a:effectLst/>
                          <a:latin typeface="Arial" panose="020B0604020202020204" pitchFamily="34" charset="0"/>
                          <a:cs typeface="Arial" charset="0"/>
                        </a:rPr>
                        <a:t>هوأيضاً</a:t>
                      </a:r>
                      <a:r>
                        <a:rPr kumimoji="0" lang="ar-SA" sz="2800" b="0" i="0" u="none" strike="noStrike" cap="none" normalizeH="0" baseline="0" dirty="0">
                          <a:ln>
                            <a:noFill/>
                          </a:ln>
                          <a:solidFill>
                            <a:srgbClr val="FFFFFF"/>
                          </a:solidFill>
                          <a:effectLst/>
                          <a:latin typeface="Arial" panose="020B0604020202020204" pitchFamily="34" charset="0"/>
                          <a:cs typeface="Arial" charset="0"/>
                        </a:rPr>
                        <a:t> فلنسألهُ أن يحفظنا في هذا اليوم المقدس وكل أيام حياتنا بكل سلام، ضابط الكل الربُ إلهُنا.</a:t>
                      </a:r>
                      <a:r>
                        <a:rPr kumimoji="0" lang="en-US" sz="2800" b="0" i="0" u="none" strike="noStrike" cap="none" normalizeH="0" baseline="0" dirty="0">
                          <a:ln>
                            <a:noFill/>
                          </a:ln>
                          <a:solidFill>
                            <a:srgbClr val="FFFFFF"/>
                          </a:solidFill>
                          <a:effectLst/>
                          <a:latin typeface="Arial" panose="020B0604020202020204" pitchFamily="34" charset="0"/>
                          <a:cs typeface="Arial" charset="0"/>
                        </a:rPr>
                        <a:t> </a:t>
                      </a: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155">
            <a:extLst>
              <a:ext uri="{FF2B5EF4-FFF2-40B4-BE49-F238E27FC236}">
                <a16:creationId xmlns:a16="http://schemas.microsoft.com/office/drawing/2014/main" id="{ADFDE54C-4C90-4EDB-BF2F-22F269C2939B}"/>
              </a:ext>
            </a:extLst>
          </p:cNvPr>
          <p:cNvGraphicFramePr>
            <a:graphicFrameLocks noGrp="1"/>
          </p:cNvGraphicFramePr>
          <p:nvPr>
            <p:ph/>
            <p:extLst>
              <p:ext uri="{D42A27DB-BD31-4B8C-83A1-F6EECF244321}">
                <p14:modId xmlns:p14="http://schemas.microsoft.com/office/powerpoint/2010/main" val="3897917144"/>
              </p:ext>
            </p:extLst>
          </p:nvPr>
        </p:nvGraphicFramePr>
        <p:xfrm>
          <a:off x="0" y="178308"/>
          <a:ext cx="9144000" cy="4786884"/>
        </p:xfrm>
        <a:graphic>
          <a:graphicData uri="http://schemas.openxmlformats.org/drawingml/2006/table">
            <a:tbl>
              <a:tblPr/>
              <a:tblGrid>
                <a:gridCol w="3230437">
                  <a:extLst>
                    <a:ext uri="{9D8B030D-6E8A-4147-A177-3AD203B41FA5}">
                      <a16:colId xmlns:a16="http://schemas.microsoft.com/office/drawing/2014/main" val="1605821530"/>
                    </a:ext>
                  </a:extLst>
                </a:gridCol>
                <a:gridCol w="3230437">
                  <a:extLst>
                    <a:ext uri="{9D8B030D-6E8A-4147-A177-3AD203B41FA5}">
                      <a16:colId xmlns:a16="http://schemas.microsoft.com/office/drawing/2014/main" val="20000"/>
                    </a:ext>
                  </a:extLst>
                </a:gridCol>
                <a:gridCol w="2683126">
                  <a:extLst>
                    <a:ext uri="{9D8B030D-6E8A-4147-A177-3AD203B41FA5}">
                      <a16:colId xmlns:a16="http://schemas.microsoft.com/office/drawing/2014/main" val="20001"/>
                    </a:ext>
                  </a:extLst>
                </a:gridCol>
              </a:tblGrid>
              <a:tr h="437540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0" i="0" u="sng" strike="noStrike" cap="none" normalizeH="0" baseline="0" dirty="0">
                          <a:ln>
                            <a:noFill/>
                          </a:ln>
                          <a:solidFill>
                            <a:srgbClr val="FF9900"/>
                          </a:solidFill>
                          <a:effectLst/>
                          <a:latin typeface="Coptic1" pitchFamily="2" charset="0"/>
                          <a:cs typeface="Arial" charset="0"/>
                        </a:rPr>
                        <a:t>Piou/b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dirty="0">
                          <a:ln>
                            <a:noFill/>
                          </a:ln>
                          <a:solidFill>
                            <a:srgbClr val="FFFFFF"/>
                          </a:solidFill>
                          <a:effectLst/>
                          <a:latin typeface="Coptic1" pitchFamily="2" charset="0"/>
                          <a:cs typeface="Arial" charset="0"/>
                        </a:rPr>
                        <a:t>Palin on </a:t>
                      </a:r>
                      <a:r>
                        <a:rPr kumimoji="0" lang="fr-CA" sz="2800" b="0" i="0" u="none" strike="noStrike" cap="none" normalizeH="0" baseline="0" dirty="0" err="1">
                          <a:ln>
                            <a:noFill/>
                          </a:ln>
                          <a:solidFill>
                            <a:srgbClr val="FFFFFF"/>
                          </a:solidFill>
                          <a:effectLst/>
                          <a:latin typeface="Coptic1" pitchFamily="2" charset="0"/>
                          <a:cs typeface="Arial" charset="0"/>
                        </a:rPr>
                        <a:t>maren</a:t>
                      </a:r>
                      <a:r>
                        <a:rPr kumimoji="0" lang="fr-CA" sz="2800" b="0" i="0" u="none" strike="noStrike" cap="none" normalizeH="0" baseline="0" dirty="0">
                          <a:ln>
                            <a:noFill/>
                          </a:ln>
                          <a:solidFill>
                            <a:srgbClr val="FFFFFF"/>
                          </a:solidFill>
                          <a:effectLst/>
                          <a:latin typeface="Coptic1" pitchFamily="2" charset="0"/>
                          <a:cs typeface="Arial" charset="0"/>
                        </a:rPr>
                        <a:t>]ho </a:t>
                      </a:r>
                      <a:r>
                        <a:rPr kumimoji="0" lang="fr-CA" sz="2800" b="0" i="0" u="none" strike="noStrike" cap="none" normalizeH="0" baseline="0" dirty="0" err="1">
                          <a:ln>
                            <a:noFill/>
                          </a:ln>
                          <a:solidFill>
                            <a:srgbClr val="FFFFFF"/>
                          </a:solidFill>
                          <a:effectLst/>
                          <a:latin typeface="Coptic1" pitchFamily="2" charset="0"/>
                          <a:cs typeface="Arial" charset="0"/>
                        </a:rPr>
                        <a:t>e~V</a:t>
                      </a:r>
                      <a:r>
                        <a:rPr kumimoji="0" lang="fr-CA" sz="2800" b="0" i="0" u="none" strike="noStrike" cap="none" normalizeH="0" baseline="0" dirty="0">
                          <a:ln>
                            <a:noFill/>
                          </a:ln>
                          <a:solidFill>
                            <a:srgbClr val="FFFFFF"/>
                          </a:solidFill>
                          <a:effectLst/>
                          <a:latin typeface="Coptic1" pitchFamily="2" charset="0"/>
                          <a:cs typeface="Arial" charset="0"/>
                        </a:rPr>
                        <a:t>} </a:t>
                      </a:r>
                      <a:r>
                        <a:rPr kumimoji="0" lang="fr-CA" sz="2800" b="0" i="0" u="none" strike="noStrike" cap="none" normalizeH="0" baseline="0" dirty="0" err="1">
                          <a:ln>
                            <a:noFill/>
                          </a:ln>
                          <a:solidFill>
                            <a:srgbClr val="FFFFFF"/>
                          </a:solidFill>
                          <a:effectLst/>
                          <a:latin typeface="Coptic1" pitchFamily="2" charset="0"/>
                          <a:cs typeface="Arial" charset="0"/>
                        </a:rPr>
                        <a:t>PiPantokratwr</a:t>
                      </a:r>
                      <a:r>
                        <a:rPr kumimoji="0" lang="fr-CA" sz="2800" b="0" i="0" u="none" strike="noStrike" cap="none" normalizeH="0" baseline="0" dirty="0">
                          <a:ln>
                            <a:noFill/>
                          </a:ln>
                          <a:solidFill>
                            <a:srgbClr val="FFFFFF"/>
                          </a:solidFill>
                          <a:effectLst/>
                          <a:latin typeface="Coptic1" pitchFamily="2" charset="0"/>
                          <a:cs typeface="Arial" charset="0"/>
                        </a:rPr>
                        <a:t> : </a:t>
                      </a:r>
                      <a:r>
                        <a:rPr kumimoji="0" lang="fr-CA" sz="2800" b="0" i="0" u="none" strike="noStrike" cap="none" normalizeH="0" baseline="0" dirty="0" err="1">
                          <a:ln>
                            <a:noFill/>
                          </a:ln>
                          <a:solidFill>
                            <a:srgbClr val="FFFFFF"/>
                          </a:solidFill>
                          <a:effectLst/>
                          <a:latin typeface="Coptic1" pitchFamily="2" charset="0"/>
                          <a:cs typeface="Arial" charset="0"/>
                        </a:rPr>
                        <a:t>V~Iwt</a:t>
                      </a:r>
                      <a:r>
                        <a:rPr kumimoji="0" lang="fr-CA" sz="2800" b="0" i="0" u="none" strike="noStrike" cap="none" normalizeH="0" baseline="0" dirty="0">
                          <a:ln>
                            <a:noFill/>
                          </a:ln>
                          <a:solidFill>
                            <a:srgbClr val="FFFFFF"/>
                          </a:solidFill>
                          <a:effectLst/>
                          <a:latin typeface="Coptic1" pitchFamily="2" charset="0"/>
                          <a:cs typeface="Arial" charset="0"/>
                        </a:rPr>
                        <a:t> </a:t>
                      </a:r>
                      <a:r>
                        <a:rPr kumimoji="0" lang="fr-CA" sz="2800" b="0" i="0" u="none" strike="noStrike" cap="none" normalizeH="0" baseline="0" dirty="0" err="1">
                          <a:ln>
                            <a:noFill/>
                          </a:ln>
                          <a:solidFill>
                            <a:srgbClr val="FFFFFF"/>
                          </a:solidFill>
                          <a:effectLst/>
                          <a:latin typeface="Coptic1" pitchFamily="2" charset="0"/>
                          <a:cs typeface="Arial" charset="0"/>
                        </a:rPr>
                        <a:t>m~Pen</a:t>
                      </a:r>
                      <a:r>
                        <a:rPr kumimoji="0" lang="fr-CA" sz="2800" b="0" i="0" u="none" strike="noStrike" cap="none" normalizeH="0" baseline="0" dirty="0">
                          <a:ln>
                            <a:noFill/>
                          </a:ln>
                          <a:solidFill>
                            <a:srgbClr val="FFFFFF"/>
                          </a:solidFill>
                          <a:effectLst/>
                          <a:latin typeface="Coptic1" pitchFamily="2" charset="0"/>
                          <a:cs typeface="Arial" charset="0"/>
                        </a:rPr>
                        <a:t>[#c# </a:t>
                      </a:r>
                      <a:r>
                        <a:rPr kumimoji="0" lang="fr-CA" sz="2800" b="0" i="0" u="none" strike="noStrike" cap="none" normalizeH="0" baseline="0" dirty="0" err="1">
                          <a:ln>
                            <a:noFill/>
                          </a:ln>
                          <a:solidFill>
                            <a:srgbClr val="FFFFFF"/>
                          </a:solidFill>
                          <a:effectLst/>
                          <a:latin typeface="Coptic1" pitchFamily="2" charset="0"/>
                          <a:cs typeface="Arial" charset="0"/>
                        </a:rPr>
                        <a:t>ouoh</a:t>
                      </a:r>
                      <a:r>
                        <a:rPr kumimoji="0" lang="fr-CA" sz="2800" b="0" i="0" u="none" strike="noStrike" cap="none" normalizeH="0" baseline="0" dirty="0">
                          <a:ln>
                            <a:noFill/>
                          </a:ln>
                          <a:solidFill>
                            <a:srgbClr val="FFFFFF"/>
                          </a:solidFill>
                          <a:effectLst/>
                          <a:latin typeface="Coptic1" pitchFamily="2" charset="0"/>
                          <a:cs typeface="Arial" charset="0"/>
                        </a:rPr>
                        <a:t> </a:t>
                      </a:r>
                      <a:r>
                        <a:rPr kumimoji="0" lang="fr-CA" sz="2800" b="0" i="0" u="none" strike="noStrike" cap="none" normalizeH="0" baseline="0" dirty="0" err="1">
                          <a:ln>
                            <a:noFill/>
                          </a:ln>
                          <a:solidFill>
                            <a:srgbClr val="FFFFFF"/>
                          </a:solidFill>
                          <a:effectLst/>
                          <a:latin typeface="Coptic1" pitchFamily="2" charset="0"/>
                          <a:cs typeface="Arial" charset="0"/>
                        </a:rPr>
                        <a:t>PenNou</a:t>
                      </a:r>
                      <a:r>
                        <a:rPr kumimoji="0" lang="fr-CA" sz="2800" b="0" i="0" u="none" strike="noStrike" cap="none" normalizeH="0" baseline="0" dirty="0">
                          <a:ln>
                            <a:noFill/>
                          </a:ln>
                          <a:solidFill>
                            <a:srgbClr val="FFFFFF"/>
                          </a:solidFill>
                          <a:effectLst/>
                          <a:latin typeface="Coptic1" pitchFamily="2" charset="0"/>
                          <a:cs typeface="Arial" charset="0"/>
                        </a:rPr>
                        <a:t>] </a:t>
                      </a:r>
                      <a:r>
                        <a:rPr kumimoji="0" lang="fr-CA" sz="2800" b="0" i="0" u="none" strike="noStrike" cap="none" normalizeH="0" baseline="0" dirty="0" err="1">
                          <a:ln>
                            <a:noFill/>
                          </a:ln>
                          <a:solidFill>
                            <a:srgbClr val="FFFFFF"/>
                          </a:solidFill>
                          <a:effectLst/>
                          <a:latin typeface="Coptic1" pitchFamily="2" charset="0"/>
                          <a:cs typeface="Arial" charset="0"/>
                        </a:rPr>
                        <a:t>ouoh</a:t>
                      </a:r>
                      <a:r>
                        <a:rPr kumimoji="0" lang="fr-CA" sz="2800" b="0" i="0" u="none" strike="noStrike" cap="none" normalizeH="0" baseline="0" dirty="0">
                          <a:ln>
                            <a:noFill/>
                          </a:ln>
                          <a:solidFill>
                            <a:srgbClr val="FFFFFF"/>
                          </a:solidFill>
                          <a:effectLst/>
                          <a:latin typeface="Coptic1" pitchFamily="2" charset="0"/>
                          <a:cs typeface="Arial" charset="0"/>
                        </a:rPr>
                        <a:t> </a:t>
                      </a:r>
                      <a:r>
                        <a:rPr kumimoji="0" lang="fr-CA" sz="2800" b="0" i="0" u="none" strike="noStrike" cap="none" normalizeH="0" baseline="0" dirty="0" err="1">
                          <a:ln>
                            <a:noFill/>
                          </a:ln>
                          <a:solidFill>
                            <a:srgbClr val="FFFFFF"/>
                          </a:solidFill>
                          <a:effectLst/>
                          <a:latin typeface="Coptic1" pitchFamily="2" charset="0"/>
                          <a:cs typeface="Arial" charset="0"/>
                        </a:rPr>
                        <a:t>Penc#w</a:t>
                      </a:r>
                      <a:r>
                        <a:rPr kumimoji="0" lang="fr-CA" sz="2800" b="0" i="0" u="none" strike="noStrike" cap="none" normalizeH="0" baseline="0" dirty="0">
                          <a:ln>
                            <a:noFill/>
                          </a:ln>
                          <a:solidFill>
                            <a:srgbClr val="FFFFFF"/>
                          </a:solidFill>
                          <a:effectLst/>
                          <a:latin typeface="Coptic1" pitchFamily="2" charset="0"/>
                          <a:cs typeface="Arial" charset="0"/>
                        </a:rPr>
                        <a:t>~#r# I/#c# </a:t>
                      </a:r>
                      <a:r>
                        <a:rPr kumimoji="0" lang="fr-CA" sz="2800" b="0" i="0" u="none" strike="noStrike" cap="none" normalizeH="0" baseline="0" dirty="0" err="1">
                          <a:ln>
                            <a:noFill/>
                          </a:ln>
                          <a:solidFill>
                            <a:srgbClr val="FFFFFF"/>
                          </a:solidFill>
                          <a:effectLst/>
                          <a:latin typeface="Coptic1" pitchFamily="2" charset="0"/>
                          <a:cs typeface="Arial" charset="0"/>
                        </a:rPr>
                        <a:t>P,#c</a:t>
                      </a:r>
                      <a:r>
                        <a:rPr kumimoji="0" lang="fr-CA" sz="2800" b="0" i="0" u="none" strike="noStrike" cap="none" normalizeH="0" baseline="0" dirty="0">
                          <a:ln>
                            <a:noFill/>
                          </a:ln>
                          <a:solidFill>
                            <a:srgbClr val="FFFFFF"/>
                          </a:solidFill>
                          <a:effectLst/>
                          <a:latin typeface="Coptic1" pitchFamily="2" charset="0"/>
                          <a:cs typeface="Arial" charset="0"/>
                        </a:rPr>
                        <a:t>#. </a:t>
                      </a:r>
                      <a:r>
                        <a:rPr kumimoji="0" lang="fr-CA" sz="2800" b="0" i="0" u="none" strike="noStrike" cap="none" normalizeH="0" baseline="0" dirty="0" err="1">
                          <a:ln>
                            <a:noFill/>
                          </a:ln>
                          <a:solidFill>
                            <a:srgbClr val="FFFFFF"/>
                          </a:solidFill>
                          <a:effectLst/>
                          <a:latin typeface="Coptic1" pitchFamily="2" charset="0"/>
                          <a:cs typeface="Arial" charset="0"/>
                        </a:rPr>
                        <a:t>Ten</a:t>
                      </a:r>
                      <a:r>
                        <a:rPr kumimoji="0" lang="fr-CA" sz="2800" b="0" i="0" u="none" strike="noStrike" cap="none" normalizeH="0" baseline="0" dirty="0">
                          <a:ln>
                            <a:noFill/>
                          </a:ln>
                          <a:solidFill>
                            <a:srgbClr val="FFFFFF"/>
                          </a:solidFill>
                          <a:effectLst/>
                          <a:latin typeface="Coptic1" pitchFamily="2" charset="0"/>
                          <a:cs typeface="Arial" charset="0"/>
                        </a:rPr>
                        <a:t>]ho </a:t>
                      </a:r>
                      <a:r>
                        <a:rPr kumimoji="0" lang="fr-CA" sz="2800" b="0" i="0" u="none" strike="noStrike" cap="none" normalizeH="0" baseline="0" dirty="0" err="1">
                          <a:ln>
                            <a:noFill/>
                          </a:ln>
                          <a:solidFill>
                            <a:srgbClr val="FFFFFF"/>
                          </a:solidFill>
                          <a:effectLst/>
                          <a:latin typeface="Coptic1" pitchFamily="2" charset="0"/>
                          <a:cs typeface="Arial" charset="0"/>
                        </a:rPr>
                        <a:t>ouoh</a:t>
                      </a:r>
                      <a:r>
                        <a:rPr kumimoji="0" lang="fr-CA" sz="2800" b="0" i="0" u="none" strike="noStrike" cap="none" normalizeH="0" baseline="0" dirty="0">
                          <a:ln>
                            <a:noFill/>
                          </a:ln>
                          <a:solidFill>
                            <a:srgbClr val="FFFFFF"/>
                          </a:solidFill>
                          <a:effectLst/>
                          <a:latin typeface="Coptic1" pitchFamily="2" charset="0"/>
                          <a:cs typeface="Arial" charset="0"/>
                        </a:rPr>
                        <a:t> </a:t>
                      </a:r>
                      <a:r>
                        <a:rPr kumimoji="0" lang="fr-CA" sz="2800" b="0" i="0" u="none" strike="noStrike" cap="none" normalizeH="0" baseline="0" dirty="0" err="1">
                          <a:ln>
                            <a:noFill/>
                          </a:ln>
                          <a:solidFill>
                            <a:srgbClr val="FFFFFF"/>
                          </a:solidFill>
                          <a:effectLst/>
                          <a:latin typeface="Coptic1" pitchFamily="2" charset="0"/>
                          <a:cs typeface="Arial" charset="0"/>
                        </a:rPr>
                        <a:t>tentwbh</a:t>
                      </a:r>
                      <a:r>
                        <a:rPr kumimoji="0" lang="fr-CA" sz="2800" b="0" i="0" u="none" strike="noStrike" cap="none" normalizeH="0" baseline="0" dirty="0">
                          <a:ln>
                            <a:noFill/>
                          </a:ln>
                          <a:solidFill>
                            <a:srgbClr val="FFFFFF"/>
                          </a:solidFill>
                          <a:effectLst/>
                          <a:latin typeface="Coptic1" pitchFamily="2" charset="0"/>
                          <a:cs typeface="Arial" charset="0"/>
                        </a:rPr>
                        <a:t> </a:t>
                      </a:r>
                      <a:r>
                        <a:rPr kumimoji="0" lang="fr-CA" sz="2800" b="0" i="0" u="none" strike="noStrike" cap="none" normalizeH="0" baseline="0" dirty="0" err="1">
                          <a:ln>
                            <a:noFill/>
                          </a:ln>
                          <a:solidFill>
                            <a:srgbClr val="FFFFFF"/>
                          </a:solidFill>
                          <a:effectLst/>
                          <a:latin typeface="Coptic1" pitchFamily="2" charset="0"/>
                          <a:cs typeface="Arial" charset="0"/>
                        </a:rPr>
                        <a:t>n~tekmeta~gayoc</a:t>
                      </a:r>
                      <a:r>
                        <a:rPr kumimoji="0" lang="fr-CA" sz="2800" b="0" i="0" u="none" strike="noStrike" cap="none" normalizeH="0" baseline="0" dirty="0">
                          <a:ln>
                            <a:noFill/>
                          </a:ln>
                          <a:solidFill>
                            <a:srgbClr val="FFFFFF"/>
                          </a:solidFill>
                          <a:effectLst/>
                          <a:latin typeface="Coptic1" pitchFamily="2" charset="0"/>
                          <a:cs typeface="Arial" charset="0"/>
                        </a:rPr>
                        <a:t> </a:t>
                      </a:r>
                      <a:r>
                        <a:rPr kumimoji="0" lang="fr-CA" sz="2800" b="0" i="0" u="none" strike="noStrike" cap="none" normalizeH="0" baseline="0" dirty="0" err="1">
                          <a:ln>
                            <a:noFill/>
                          </a:ln>
                          <a:solidFill>
                            <a:srgbClr val="FFFFFF"/>
                          </a:solidFill>
                          <a:effectLst/>
                          <a:latin typeface="Coptic1" pitchFamily="2" charset="0"/>
                          <a:cs typeface="Arial" charset="0"/>
                        </a:rPr>
                        <a:t>pimairwmi</a:t>
                      </a:r>
                      <a:r>
                        <a:rPr kumimoji="0" lang="fr-CA" sz="2800" b="0" i="0" u="none" strike="noStrike" cap="none" normalizeH="0" baseline="0" dirty="0">
                          <a:ln>
                            <a:noFill/>
                          </a:ln>
                          <a:solidFill>
                            <a:srgbClr val="FFFFFF"/>
                          </a:solidFill>
                          <a:effectLst/>
                          <a:latin typeface="Coptic1" pitchFamily="2" charset="0"/>
                          <a:cs typeface="Arial" charset="0"/>
                        </a:rPr>
                        <a:t> :</a:t>
                      </a:r>
                    </a:p>
                  </a:txBody>
                  <a:tcPr marT="34290" marB="3429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Arial" charset="0"/>
                          <a:cs typeface="Arial" charset="0"/>
                        </a:rPr>
                        <a:t>Le prêtre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a:ln>
                            <a:noFill/>
                          </a:ln>
                          <a:solidFill>
                            <a:srgbClr val="FFFFFF"/>
                          </a:solidFill>
                          <a:effectLst/>
                          <a:latin typeface="Arial" charset="0"/>
                          <a:cs typeface="Arial" charset="0"/>
                        </a:rPr>
                        <a:t>Prions encore Dieu Tout-Puissant, Père de notre Seigneur, Dieu et Sauveur Jésus-Christ. Nous invoquons et nous supplions Ta bonté ô Ami du genre humain;</a:t>
                      </a:r>
                      <a:endParaRPr kumimoji="0" lang="fr-CA" sz="2800" b="0" i="0" u="none" strike="noStrike" cap="none" normalizeH="0" baseline="0" dirty="0">
                        <a:ln>
                          <a:noFill/>
                        </a:ln>
                        <a:solidFill>
                          <a:srgbClr val="FFFFFF"/>
                        </a:solidFill>
                        <a:effectLst/>
                        <a:latin typeface="Arial" charset="0"/>
                        <a:cs typeface="Arial" charset="0"/>
                      </a:endParaRPr>
                    </a:p>
                  </a:txBody>
                  <a:tcPr marT="34290" marB="3429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000" b="0" i="0" u="sng" strike="noStrike" cap="none" normalizeH="0" baseline="0" dirty="0">
                          <a:ln>
                            <a:noFill/>
                          </a:ln>
                          <a:solidFill>
                            <a:srgbClr val="FF9900"/>
                          </a:solidFill>
                          <a:effectLst/>
                          <a:latin typeface="Arial" charset="0"/>
                          <a:cs typeface="Arial" charset="0"/>
                        </a:rPr>
                        <a:t>الكاهن :</a:t>
                      </a:r>
                      <a:endParaRPr kumimoji="0" lang="ar-EG" sz="1600" b="0" i="0" u="none" strike="noStrike" cap="none" normalizeH="0" baseline="0" dirty="0">
                        <a:ln>
                          <a:noFill/>
                        </a:ln>
                        <a:solidFill>
                          <a:srgbClr val="FFFFFF"/>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rgbClr val="FFFFFF"/>
                          </a:solidFill>
                          <a:effectLst/>
                          <a:latin typeface="Arial" charset="0"/>
                          <a:cs typeface="Arial" pitchFamily="34" charset="0"/>
                        </a:rPr>
                        <a:t>وأيضاً فلنسأل الله ضابط الكل أبا رَبَنا وإلهَنا ومُخلصنا يسوع المسيح، نسأل ونَطلب من صلاحِكَ يا مُحب البشر.</a:t>
                      </a:r>
                      <a:r>
                        <a:rPr kumimoji="0" lang="ar-SA" sz="3200" b="0" i="0" u="none" strike="noStrike" cap="none" normalizeH="0" baseline="0" dirty="0">
                          <a:ln>
                            <a:noFill/>
                          </a:ln>
                          <a:solidFill>
                            <a:srgbClr val="FFFFFF"/>
                          </a:solidFill>
                          <a:effectLst/>
                          <a:latin typeface="Arial" charset="0"/>
                          <a:cs typeface="Arial" charset="0"/>
                        </a:rPr>
                        <a:t> </a:t>
                      </a:r>
                      <a:endParaRPr kumimoji="0" lang="en-CA" sz="3200" b="0" i="0" u="none" strike="noStrike" cap="none" normalizeH="0" baseline="0" dirty="0">
                        <a:ln>
                          <a:noFill/>
                        </a:ln>
                        <a:solidFill>
                          <a:srgbClr val="FFFFFF"/>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CA" sz="2000" b="0" i="0" u="none" strike="noStrike" cap="none" normalizeH="0" baseline="0" dirty="0">
                        <a:ln>
                          <a:noFill/>
                        </a:ln>
                        <a:solidFill>
                          <a:schemeClr val="tx1"/>
                        </a:solidFill>
                        <a:effectLst/>
                        <a:latin typeface="Arial" charset="0"/>
                        <a:cs typeface="Arial"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69935607"/>
      </p:ext>
    </p:extLst>
  </p:cSld>
  <p:clrMapOvr>
    <a:masterClrMapping/>
  </p:clrMapOvr>
  <p:transition/>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99556" name="Group 100"/>
          <p:cNvGraphicFramePr>
            <a:graphicFrameLocks noGrp="1"/>
          </p:cNvGraphicFramePr>
          <p:nvPr>
            <p:extLst>
              <p:ext uri="{D42A27DB-BD31-4B8C-83A1-F6EECF244321}">
                <p14:modId xmlns:p14="http://schemas.microsoft.com/office/powerpoint/2010/main" val="1020361739"/>
              </p:ext>
            </p:extLst>
          </p:nvPr>
        </p:nvGraphicFramePr>
        <p:xfrm>
          <a:off x="0" y="627534"/>
          <a:ext cx="9144000" cy="3884676"/>
        </p:xfrm>
        <a:graphic>
          <a:graphicData uri="http://schemas.openxmlformats.org/drawingml/2006/table">
            <a:tbl>
              <a:tblPr/>
              <a:tblGrid>
                <a:gridCol w="332686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2769140">
                  <a:extLst>
                    <a:ext uri="{9D8B030D-6E8A-4147-A177-3AD203B41FA5}">
                      <a16:colId xmlns:a16="http://schemas.microsoft.com/office/drawing/2014/main" val="20002"/>
                    </a:ext>
                  </a:extLst>
                </a:gridCol>
              </a:tblGrid>
              <a:tr h="307695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000" b="0" i="0" u="sng" strike="noStrike" cap="none" normalizeH="0" baseline="0" dirty="0" err="1">
                          <a:ln>
                            <a:noFill/>
                          </a:ln>
                          <a:solidFill>
                            <a:srgbClr val="FF9900"/>
                          </a:solidFill>
                          <a:effectLst/>
                          <a:latin typeface="Coptic1" pitchFamily="2" charset="0"/>
                          <a:cs typeface="Arial" charset="0"/>
                        </a:rPr>
                        <a:t>Piou</a:t>
                      </a:r>
                      <a:r>
                        <a:rPr kumimoji="0" lang="en-US" sz="2000" b="0" i="0" u="sng" strike="noStrike" cap="none" normalizeH="0" baseline="0" dirty="0">
                          <a:ln>
                            <a:noFill/>
                          </a:ln>
                          <a:solidFill>
                            <a:srgbClr val="FF9900"/>
                          </a:solidFill>
                          <a:effectLst/>
                          <a:latin typeface="Coptic1" pitchFamily="2" charset="0"/>
                          <a:cs typeface="Arial" charset="0"/>
                        </a:rPr>
                        <a:t>/b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a:ln>
                            <a:noFill/>
                          </a:ln>
                          <a:solidFill>
                            <a:srgbClr val="FFFFFF"/>
                          </a:solidFill>
                          <a:effectLst/>
                          <a:latin typeface="Coptic1" pitchFamily="2" charset="0"/>
                          <a:cs typeface="Arial" charset="0"/>
                        </a:rPr>
                        <a:t>Arivmeui</a:t>
                      </a:r>
                      <a:r>
                        <a:rPr kumimoji="0" lang="en-US" sz="3200" b="0" i="0" u="none" strike="noStrike" cap="none" normalizeH="0" baseline="0" dirty="0">
                          <a:ln>
                            <a:noFill/>
                          </a:ln>
                          <a:solidFill>
                            <a:srgbClr val="FFFFFF"/>
                          </a:solidFill>
                          <a:effectLst/>
                          <a:latin typeface="Coptic1" pitchFamily="2" charset="0"/>
                          <a:cs typeface="Arial" charset="0"/>
                        </a:rPr>
                        <a:t> P~{</a:t>
                      </a:r>
                      <a:r>
                        <a:rPr kumimoji="0" lang="en-US" sz="3200" b="0" i="0" u="none" strike="noStrike" cap="none" normalizeH="0" baseline="0" dirty="0" err="1">
                          <a:ln>
                            <a:noFill/>
                          </a:ln>
                          <a:solidFill>
                            <a:srgbClr val="FFFFFF"/>
                          </a:solidFill>
                          <a:effectLst/>
                          <a:latin typeface="Coptic1" pitchFamily="2" charset="0"/>
                          <a:cs typeface="Arial" charset="0"/>
                        </a:rPr>
                        <a:t>oic</a:t>
                      </a:r>
                      <a:r>
                        <a:rPr kumimoji="0" lang="en-US" sz="3200" b="0" i="0" u="none" strike="noStrike" cap="none" normalizeH="0" baseline="0" dirty="0">
                          <a:ln>
                            <a:noFill/>
                          </a:ln>
                          <a:solidFill>
                            <a:srgbClr val="FFFFFF"/>
                          </a:solidFill>
                          <a:effectLst/>
                          <a:latin typeface="Coptic1" pitchFamily="2" charset="0"/>
                          <a:cs typeface="Arial" charset="0"/>
                        </a:rPr>
                        <a:t> n~]hir/n/ </a:t>
                      </a:r>
                      <a:r>
                        <a:rPr kumimoji="0" lang="en-US" sz="3200" b="0" i="0" u="none" strike="noStrike" cap="none" normalizeH="0" baseline="0" dirty="0" err="1">
                          <a:ln>
                            <a:noFill/>
                          </a:ln>
                          <a:solidFill>
                            <a:srgbClr val="FFFFFF"/>
                          </a:solidFill>
                          <a:effectLst/>
                          <a:latin typeface="Coptic1" pitchFamily="2" charset="0"/>
                          <a:cs typeface="Arial" charset="0"/>
                        </a:rPr>
                        <a:t>n~te</a:t>
                      </a:r>
                      <a:r>
                        <a:rPr kumimoji="0" lang="en-US" sz="3200" b="0" i="0" u="none" strike="noStrike" cap="none" normalizeH="0" baseline="0" dirty="0">
                          <a:ln>
                            <a:noFill/>
                          </a:ln>
                          <a:solidFill>
                            <a:srgbClr val="FFFFFF"/>
                          </a:solidFill>
                          <a:effectLst/>
                          <a:latin typeface="Coptic1" pitchFamily="2" charset="0"/>
                          <a:cs typeface="Arial" charset="0"/>
                        </a:rPr>
                        <a:t> </a:t>
                      </a:r>
                      <a:r>
                        <a:rPr kumimoji="0" lang="en-US" sz="3200" b="0" i="0" u="none" strike="noStrike" cap="none" normalizeH="0" baseline="0" dirty="0" err="1">
                          <a:ln>
                            <a:noFill/>
                          </a:ln>
                          <a:solidFill>
                            <a:srgbClr val="FFFFFF"/>
                          </a:solidFill>
                          <a:effectLst/>
                          <a:latin typeface="Coptic1" pitchFamily="2" charset="0"/>
                          <a:cs typeface="Arial" charset="0"/>
                        </a:rPr>
                        <a:t>tekoui</a:t>
                      </a:r>
                      <a:r>
                        <a:rPr kumimoji="0" lang="en-US" sz="3200" b="0" i="0" u="none" strike="noStrike" cap="none" normalizeH="0" baseline="0" dirty="0">
                          <a:ln>
                            <a:noFill/>
                          </a:ln>
                          <a:solidFill>
                            <a:srgbClr val="FFFFFF"/>
                          </a:solidFill>
                          <a:effectLst/>
                          <a:latin typeface="Coptic1" pitchFamily="2" charset="0"/>
                          <a:cs typeface="Arial" charset="0"/>
                        </a:rPr>
                        <a:t>~ </a:t>
                      </a:r>
                      <a:r>
                        <a:rPr kumimoji="0" lang="en-US" sz="3200" b="0" i="0" u="none" strike="noStrike" cap="none" normalizeH="0" baseline="0" dirty="0" err="1">
                          <a:ln>
                            <a:noFill/>
                          </a:ln>
                          <a:solidFill>
                            <a:srgbClr val="FFFFFF"/>
                          </a:solidFill>
                          <a:effectLst/>
                          <a:latin typeface="Coptic1" pitchFamily="2" charset="0"/>
                          <a:cs typeface="Arial" charset="0"/>
                        </a:rPr>
                        <a:t>m~mauatc</a:t>
                      </a:r>
                      <a:r>
                        <a:rPr kumimoji="0" lang="en-US" sz="3200" b="0" i="0" u="none" strike="noStrike" cap="none" normalizeH="0" baseline="0" dirty="0">
                          <a:ln>
                            <a:noFill/>
                          </a:ln>
                          <a:solidFill>
                            <a:srgbClr val="FFFFFF"/>
                          </a:solidFill>
                          <a:effectLst/>
                          <a:latin typeface="Coptic1" pitchFamily="2" charset="0"/>
                          <a:cs typeface="Arial" charset="0"/>
                        </a:rPr>
                        <a:t> </a:t>
                      </a:r>
                      <a:r>
                        <a:rPr kumimoji="0" lang="en-US" sz="3200" b="0" i="0" u="none" strike="noStrike" cap="none" normalizeH="0" baseline="0" dirty="0" err="1">
                          <a:ln>
                            <a:noFill/>
                          </a:ln>
                          <a:solidFill>
                            <a:srgbClr val="FFFFFF"/>
                          </a:solidFill>
                          <a:effectLst/>
                          <a:latin typeface="Coptic1" pitchFamily="2" charset="0"/>
                          <a:cs typeface="Arial" charset="0"/>
                        </a:rPr>
                        <a:t>eyouab</a:t>
                      </a:r>
                      <a:r>
                        <a:rPr kumimoji="0" lang="en-US" sz="3200" b="0" i="0" u="none" strike="noStrike" cap="none" normalizeH="0" baseline="0" dirty="0">
                          <a:ln>
                            <a:noFill/>
                          </a:ln>
                          <a:solidFill>
                            <a:srgbClr val="FFFFFF"/>
                          </a:solidFill>
                          <a:effectLst/>
                          <a:latin typeface="Coptic1" pitchFamily="2" charset="0"/>
                          <a:cs typeface="Arial" charset="0"/>
                        </a:rPr>
                        <a:t> </a:t>
                      </a:r>
                      <a:r>
                        <a:rPr kumimoji="0" lang="en-US" sz="3200" b="0" i="0" u="none" strike="noStrike" cap="none" normalizeH="0" baseline="0" dirty="0" err="1">
                          <a:ln>
                            <a:noFill/>
                          </a:ln>
                          <a:solidFill>
                            <a:srgbClr val="FFFFFF"/>
                          </a:solidFill>
                          <a:effectLst/>
                          <a:latin typeface="Coptic1" pitchFamily="2" charset="0"/>
                          <a:cs typeface="Arial" charset="0"/>
                        </a:rPr>
                        <a:t>n~kayolik</a:t>
                      </a:r>
                      <a:r>
                        <a:rPr kumimoji="0" lang="en-US" sz="3200" b="0" i="0" u="none" strike="noStrike" cap="none" normalizeH="0" baseline="0" dirty="0">
                          <a:ln>
                            <a:noFill/>
                          </a:ln>
                          <a:solidFill>
                            <a:srgbClr val="FFFFFF"/>
                          </a:solidFill>
                          <a:effectLst/>
                          <a:latin typeface="Coptic1" pitchFamily="2" charset="0"/>
                          <a:cs typeface="Arial" charset="0"/>
                        </a:rPr>
                        <a:t>/ </a:t>
                      </a:r>
                      <a:r>
                        <a:rPr kumimoji="0" lang="en-US" sz="3200" b="0" i="0" u="none" strike="noStrike" cap="none" normalizeH="0" baseline="0" dirty="0" err="1">
                          <a:ln>
                            <a:noFill/>
                          </a:ln>
                          <a:solidFill>
                            <a:srgbClr val="FFFFFF"/>
                          </a:solidFill>
                          <a:effectLst/>
                          <a:latin typeface="Coptic1" pitchFamily="2" charset="0"/>
                          <a:cs typeface="Arial" charset="0"/>
                        </a:rPr>
                        <a:t>n~a~poctolik</a:t>
                      </a:r>
                      <a:r>
                        <a:rPr kumimoji="0" lang="en-US" sz="3200" b="0" i="0" u="none" strike="noStrike" cap="none" normalizeH="0" baseline="0" dirty="0">
                          <a:ln>
                            <a:noFill/>
                          </a:ln>
                          <a:solidFill>
                            <a:srgbClr val="FFFFFF"/>
                          </a:solidFill>
                          <a:effectLst/>
                          <a:latin typeface="Coptic1" pitchFamily="2" charset="0"/>
                          <a:cs typeface="Arial" charset="0"/>
                        </a:rPr>
                        <a:t>/ </a:t>
                      </a:r>
                      <a:r>
                        <a:rPr kumimoji="0" lang="en-US" sz="3200" b="0" i="0" u="none" strike="noStrike" cap="none" normalizeH="0" baseline="0" dirty="0" err="1">
                          <a:ln>
                            <a:noFill/>
                          </a:ln>
                          <a:solidFill>
                            <a:srgbClr val="FFFFFF"/>
                          </a:solidFill>
                          <a:effectLst/>
                          <a:latin typeface="Coptic1" pitchFamily="2" charset="0"/>
                          <a:cs typeface="Arial" charset="0"/>
                        </a:rPr>
                        <a:t>n~Ekk~l</a:t>
                      </a:r>
                      <a:r>
                        <a:rPr kumimoji="0" lang="en-US" sz="3200" b="0" i="0" u="none" strike="noStrike" cap="none" normalizeH="0" baseline="0" dirty="0">
                          <a:ln>
                            <a:noFill/>
                          </a:ln>
                          <a:solidFill>
                            <a:srgbClr val="FFFFFF"/>
                          </a:solidFill>
                          <a:effectLst/>
                          <a:latin typeface="Coptic1" pitchFamily="2" charset="0"/>
                          <a:cs typeface="Arial" charset="0"/>
                        </a:rPr>
                        <a:t>/</a:t>
                      </a:r>
                      <a:r>
                        <a:rPr kumimoji="0" lang="en-US" sz="3200" b="0" i="0" u="none" strike="noStrike" cap="none" normalizeH="0" baseline="0" dirty="0" err="1">
                          <a:ln>
                            <a:noFill/>
                          </a:ln>
                          <a:solidFill>
                            <a:srgbClr val="FFFFFF"/>
                          </a:solidFill>
                          <a:effectLst/>
                          <a:latin typeface="Coptic1" pitchFamily="2" charset="0"/>
                          <a:cs typeface="Arial" charset="0"/>
                        </a:rPr>
                        <a:t>cia</a:t>
                      </a:r>
                      <a:r>
                        <a:rPr kumimoji="0" lang="en-US" sz="3200" b="0" i="0" u="none" strike="noStrike" cap="none" normalizeH="0" baseline="0" dirty="0">
                          <a:ln>
                            <a:noFill/>
                          </a:ln>
                          <a:solidFill>
                            <a:srgbClr val="FFFFFF"/>
                          </a:solidFill>
                          <a:effectLst/>
                          <a:latin typeface="Coptic1" pitchFamily="2" charset="0"/>
                          <a:cs typeface="Arial" charset="0"/>
                        </a:rPr>
                        <a:t>~.</a:t>
                      </a: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100" b="0" i="0" u="sng" strike="noStrike" cap="none" normalizeH="0" baseline="0" dirty="0">
                          <a:ln>
                            <a:noFill/>
                          </a:ln>
                          <a:solidFill>
                            <a:srgbClr val="FF9933"/>
                          </a:solidFill>
                          <a:effectLst/>
                          <a:latin typeface="Arial" charset="0"/>
                          <a:cs typeface="Times New Roman" pitchFamily="18" charset="0"/>
                        </a:rPr>
                        <a:t>Le prêtre :</a:t>
                      </a:r>
                      <a:endParaRPr kumimoji="0" lang="en-CA" sz="21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dirty="0">
                          <a:ln>
                            <a:noFill/>
                          </a:ln>
                          <a:solidFill>
                            <a:srgbClr val="FFFFFF"/>
                          </a:solidFill>
                          <a:effectLst/>
                          <a:latin typeface="Arial" charset="0"/>
                          <a:cs typeface="Arial" charset="0"/>
                        </a:rPr>
                        <a:t>Souviens-Toi Seigneur, de la paix de Ton église, une, unique, sainte, universelle et apostolique.</a:t>
                      </a:r>
                      <a:endParaRPr kumimoji="0" lang="en-US" sz="2800" b="0" i="0" u="none" strike="noStrike" cap="none" normalizeH="0" baseline="0" dirty="0">
                        <a:ln>
                          <a:noFill/>
                        </a:ln>
                        <a:solidFill>
                          <a:srgbClr val="FFFFFF"/>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100" b="0" i="0" u="sng" strike="noStrike" cap="none" normalizeH="0" baseline="0" dirty="0">
                          <a:ln>
                            <a:noFill/>
                          </a:ln>
                          <a:solidFill>
                            <a:srgbClr val="FF9900"/>
                          </a:solidFill>
                          <a:effectLst/>
                          <a:latin typeface="Arial" charset="0"/>
                          <a:cs typeface="Arial" charset="0"/>
                        </a:rPr>
                        <a:t>الكاهن :</a:t>
                      </a:r>
                      <a:endParaRPr kumimoji="0" lang="ar-EG" sz="21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none" strike="noStrike" cap="none" normalizeH="0" baseline="0" dirty="0">
                          <a:ln>
                            <a:noFill/>
                          </a:ln>
                          <a:solidFill>
                            <a:srgbClr val="FFFFFF"/>
                          </a:solidFill>
                          <a:effectLst/>
                          <a:latin typeface="Arial" charset="0"/>
                          <a:cs typeface="Arial" pitchFamily="34" charset="0"/>
                        </a:rPr>
                        <a:t> </a:t>
                      </a:r>
                      <a:r>
                        <a:rPr kumimoji="0" lang="ar-SA" sz="3600" b="0" i="0" u="none" strike="noStrike" cap="none" normalizeH="0" baseline="0" dirty="0">
                          <a:ln>
                            <a:noFill/>
                          </a:ln>
                          <a:solidFill>
                            <a:srgbClr val="FFFFFF"/>
                          </a:solidFill>
                          <a:effectLst/>
                          <a:latin typeface="Arial" charset="0"/>
                          <a:cs typeface="Arial" charset="0"/>
                        </a:rPr>
                        <a:t>أذكر يا رب سلام كنيستِكَ الواحدة الوحيدة المقدّسة الجامعة الرسولية.</a:t>
                      </a:r>
                      <a:endParaRPr kumimoji="0" lang="en-US" sz="27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55483090"/>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00489" name="Group 9"/>
          <p:cNvGraphicFramePr>
            <a:graphicFrameLocks noGrp="1"/>
          </p:cNvGraphicFramePr>
          <p:nvPr>
            <p:extLst>
              <p:ext uri="{D42A27DB-BD31-4B8C-83A1-F6EECF244321}">
                <p14:modId xmlns:p14="http://schemas.microsoft.com/office/powerpoint/2010/main" val="2026610390"/>
              </p:ext>
            </p:extLst>
          </p:nvPr>
        </p:nvGraphicFramePr>
        <p:xfrm>
          <a:off x="152400" y="864394"/>
          <a:ext cx="8686800" cy="1943100"/>
        </p:xfrm>
        <a:graphic>
          <a:graphicData uri="http://schemas.openxmlformats.org/drawingml/2006/table">
            <a:tbl>
              <a:tblPr/>
              <a:tblGrid>
                <a:gridCol w="8686800">
                  <a:extLst>
                    <a:ext uri="{9D8B030D-6E8A-4147-A177-3AD203B41FA5}">
                      <a16:colId xmlns:a16="http://schemas.microsoft.com/office/drawing/2014/main" val="20000"/>
                    </a:ext>
                  </a:extLst>
                </a:gridCol>
              </a:tblGrid>
              <a:tr h="19431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CA" sz="2700" b="0" i="0" u="none" strike="noStrike" cap="none" normalizeH="0" baseline="0">
                        <a:ln>
                          <a:noFill/>
                        </a:ln>
                        <a:solidFill>
                          <a:srgbClr val="FFFFFF"/>
                        </a:solidFill>
                        <a:effectLst/>
                        <a:latin typeface="Arial" charset="0"/>
                        <a:cs typeface="Arial" charset="0"/>
                      </a:endParaRPr>
                    </a:p>
                  </a:txBody>
                  <a:tcPr marT="34290" marB="34290"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7" name="Group 109">
            <a:extLst>
              <a:ext uri="{FF2B5EF4-FFF2-40B4-BE49-F238E27FC236}">
                <a16:creationId xmlns:a16="http://schemas.microsoft.com/office/drawing/2014/main" id="{EBE4BA66-BD1A-4431-8CE6-078D1A15891B}"/>
              </a:ext>
            </a:extLst>
          </p:cNvPr>
          <p:cNvGraphicFramePr>
            <a:graphicFrameLocks noGrp="1"/>
          </p:cNvGraphicFramePr>
          <p:nvPr>
            <p:extLst>
              <p:ext uri="{D42A27DB-BD31-4B8C-83A1-F6EECF244321}">
                <p14:modId xmlns:p14="http://schemas.microsoft.com/office/powerpoint/2010/main" val="3859596063"/>
              </p:ext>
            </p:extLst>
          </p:nvPr>
        </p:nvGraphicFramePr>
        <p:xfrm>
          <a:off x="0" y="56673"/>
          <a:ext cx="9144000" cy="4741164"/>
        </p:xfrm>
        <a:graphic>
          <a:graphicData uri="http://schemas.openxmlformats.org/drawingml/2006/table">
            <a:tbl>
              <a:tblPr/>
              <a:tblGrid>
                <a:gridCol w="3181145">
                  <a:extLst>
                    <a:ext uri="{9D8B030D-6E8A-4147-A177-3AD203B41FA5}">
                      <a16:colId xmlns:a16="http://schemas.microsoft.com/office/drawing/2014/main" val="20000"/>
                    </a:ext>
                  </a:extLst>
                </a:gridCol>
                <a:gridCol w="3272299">
                  <a:extLst>
                    <a:ext uri="{9D8B030D-6E8A-4147-A177-3AD203B41FA5}">
                      <a16:colId xmlns:a16="http://schemas.microsoft.com/office/drawing/2014/main" val="20001"/>
                    </a:ext>
                  </a:extLst>
                </a:gridCol>
                <a:gridCol w="2690556">
                  <a:extLst>
                    <a:ext uri="{9D8B030D-6E8A-4147-A177-3AD203B41FA5}">
                      <a16:colId xmlns:a16="http://schemas.microsoft.com/office/drawing/2014/main" val="20002"/>
                    </a:ext>
                  </a:extLst>
                </a:gridCol>
              </a:tblGrid>
              <a:tr h="418567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100" b="0" i="0" u="sng" strike="noStrike" cap="none" normalizeH="0" baseline="0" dirty="0" err="1">
                          <a:ln>
                            <a:noFill/>
                          </a:ln>
                          <a:solidFill>
                            <a:srgbClr val="FF9900"/>
                          </a:solidFill>
                          <a:effectLst/>
                          <a:latin typeface="Coptic1" pitchFamily="2" charset="0"/>
                          <a:cs typeface="Arial" charset="0"/>
                        </a:rPr>
                        <a:t>Pidia~kwn</a:t>
                      </a:r>
                      <a:r>
                        <a:rPr kumimoji="0" lang="fr-CA" sz="2100" b="0" i="0" u="sng" strike="noStrike" cap="none" normalizeH="0" baseline="0" dirty="0">
                          <a:ln>
                            <a:noFill/>
                          </a:ln>
                          <a:solidFill>
                            <a:srgbClr val="FF9900"/>
                          </a:solidFill>
                          <a:effectLst/>
                          <a:latin typeface="Coptic1" pitchFamily="2"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rgbClr val="FFFFFF"/>
                          </a:solidFill>
                          <a:effectLst/>
                          <a:latin typeface="Coptic1" pitchFamily="2" charset="0"/>
                          <a:cs typeface="Arial" charset="0"/>
                        </a:rPr>
                        <a:t>P~roceuxacye</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u~per</a:t>
                      </a:r>
                      <a:r>
                        <a:rPr kumimoji="0" lang="en-US" sz="2800" b="0" i="0" u="none" strike="noStrike" cap="none" normalizeH="0" baseline="0" dirty="0">
                          <a:ln>
                            <a:noFill/>
                          </a:ln>
                          <a:solidFill>
                            <a:srgbClr val="FFFFFF"/>
                          </a:solidFill>
                          <a:effectLst/>
                          <a:latin typeface="Coptic1" pitchFamily="2" charset="0"/>
                          <a:cs typeface="Arial" charset="0"/>
                        </a:rPr>
                        <a:t> t/c </a:t>
                      </a:r>
                      <a:r>
                        <a:rPr kumimoji="0" lang="en-US" sz="2800" b="0" i="0" u="none" strike="noStrike" cap="none" normalizeH="0" baseline="0" dirty="0" err="1">
                          <a:ln>
                            <a:noFill/>
                          </a:ln>
                          <a:solidFill>
                            <a:srgbClr val="FFFFFF"/>
                          </a:solidFill>
                          <a:effectLst/>
                          <a:latin typeface="Coptic1" pitchFamily="2" charset="0"/>
                          <a:cs typeface="Arial" charset="0"/>
                        </a:rPr>
                        <a:t>i~r</a:t>
                      </a:r>
                      <a:r>
                        <a:rPr kumimoji="0" lang="en-US" sz="2800" b="0" i="0" u="none" strike="noStrike" cap="none" normalizeH="0" baseline="0" dirty="0">
                          <a:ln>
                            <a:noFill/>
                          </a:ln>
                          <a:solidFill>
                            <a:srgbClr val="FFFFFF"/>
                          </a:solidFill>
                          <a:effectLst/>
                          <a:latin typeface="Coptic1" pitchFamily="2" charset="0"/>
                          <a:cs typeface="Arial" charset="0"/>
                        </a:rPr>
                        <a:t>/n/c t/c </a:t>
                      </a:r>
                      <a:r>
                        <a:rPr kumimoji="0" lang="en-US" sz="2800" b="0" i="0" u="none" strike="noStrike" cap="none" normalizeH="0" baseline="0" dirty="0" err="1">
                          <a:ln>
                            <a:noFill/>
                          </a:ln>
                          <a:solidFill>
                            <a:srgbClr val="FFFFFF"/>
                          </a:solidFill>
                          <a:effectLst/>
                          <a:latin typeface="Coptic1" pitchFamily="2" charset="0"/>
                          <a:cs typeface="Arial" charset="0"/>
                        </a:rPr>
                        <a:t>a~giac</a:t>
                      </a:r>
                      <a:r>
                        <a:rPr kumimoji="0" lang="en-US" sz="2800" b="0" i="0" u="none" strike="noStrike" cap="none" normalizeH="0" baseline="0" dirty="0">
                          <a:ln>
                            <a:noFill/>
                          </a:ln>
                          <a:solidFill>
                            <a:srgbClr val="FFFFFF"/>
                          </a:solidFill>
                          <a:effectLst/>
                          <a:latin typeface="Coptic1" pitchFamily="2" charset="0"/>
                          <a:cs typeface="Arial" charset="0"/>
                        </a:rPr>
                        <a:t> mon/c </a:t>
                      </a:r>
                      <a:r>
                        <a:rPr kumimoji="0" lang="en-US" sz="2800" b="0" i="0" u="none" strike="noStrike" cap="none" normalizeH="0" baseline="0" dirty="0" err="1">
                          <a:ln>
                            <a:noFill/>
                          </a:ln>
                          <a:solidFill>
                            <a:srgbClr val="FFFFFF"/>
                          </a:solidFill>
                          <a:effectLst/>
                          <a:latin typeface="Coptic1" pitchFamily="2" charset="0"/>
                          <a:cs typeface="Arial" charset="0"/>
                        </a:rPr>
                        <a:t>kayolik</a:t>
                      </a:r>
                      <a:r>
                        <a:rPr kumimoji="0" lang="en-US" sz="2800" b="0" i="0" u="none" strike="noStrike" cap="none" normalizeH="0" baseline="0" dirty="0">
                          <a:ln>
                            <a:noFill/>
                          </a:ln>
                          <a:solidFill>
                            <a:srgbClr val="FFFFFF"/>
                          </a:solidFill>
                          <a:effectLst/>
                          <a:latin typeface="Coptic1" pitchFamily="2" charset="0"/>
                          <a:cs typeface="Arial" charset="0"/>
                        </a:rPr>
                        <a:t>/c </a:t>
                      </a:r>
                      <a:r>
                        <a:rPr kumimoji="0" lang="en-US" sz="2800" b="0" i="0" u="none" strike="noStrike" cap="none" normalizeH="0" baseline="0" dirty="0" err="1">
                          <a:ln>
                            <a:noFill/>
                          </a:ln>
                          <a:solidFill>
                            <a:srgbClr val="FFFFFF"/>
                          </a:solidFill>
                          <a:effectLst/>
                          <a:latin typeface="Coptic1" pitchFamily="2" charset="0"/>
                          <a:cs typeface="Arial" charset="0"/>
                        </a:rPr>
                        <a:t>ke</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a~poctolik</a:t>
                      </a:r>
                      <a:r>
                        <a:rPr kumimoji="0" lang="en-US" sz="2800" b="0" i="0" u="none" strike="noStrike" cap="none" normalizeH="0" baseline="0" dirty="0">
                          <a:ln>
                            <a:noFill/>
                          </a:ln>
                          <a:solidFill>
                            <a:srgbClr val="FFFFFF"/>
                          </a:solidFill>
                          <a:effectLst/>
                          <a:latin typeface="Coptic1" pitchFamily="2" charset="0"/>
                          <a:cs typeface="Arial" charset="0"/>
                        </a:rPr>
                        <a:t>/c </a:t>
                      </a:r>
                      <a:r>
                        <a:rPr kumimoji="0" lang="en-US" sz="2800" b="0" i="0" u="none" strike="noStrike" cap="none" normalizeH="0" baseline="0" dirty="0" err="1">
                          <a:ln>
                            <a:noFill/>
                          </a:ln>
                          <a:solidFill>
                            <a:srgbClr val="FFFFFF"/>
                          </a:solidFill>
                          <a:effectLst/>
                          <a:latin typeface="Coptic1" pitchFamily="2" charset="0"/>
                          <a:cs typeface="Arial" charset="0"/>
                        </a:rPr>
                        <a:t>oryodoxou</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tou</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yeou</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Ekk~l</a:t>
                      </a:r>
                      <a:r>
                        <a:rPr kumimoji="0" lang="en-US" sz="2800" b="0" i="0" u="none" strike="noStrike" cap="none" normalizeH="0" baseline="0" dirty="0">
                          <a:ln>
                            <a:noFill/>
                          </a:ln>
                          <a:solidFill>
                            <a:srgbClr val="FFFFFF"/>
                          </a:solidFill>
                          <a:effectLst/>
                          <a:latin typeface="Coptic1" pitchFamily="2" charset="0"/>
                          <a:cs typeface="Arial" charset="0"/>
                        </a:rPr>
                        <a:t>/</a:t>
                      </a:r>
                      <a:r>
                        <a:rPr kumimoji="0" lang="en-US" sz="2800" b="0" i="0" u="none" strike="noStrike" cap="none" normalizeH="0" baseline="0" dirty="0" err="1">
                          <a:ln>
                            <a:noFill/>
                          </a:ln>
                          <a:solidFill>
                            <a:srgbClr val="FFFFFF"/>
                          </a:solidFill>
                          <a:effectLst/>
                          <a:latin typeface="Coptic1" pitchFamily="2" charset="0"/>
                          <a:cs typeface="Arial" charset="0"/>
                        </a:rPr>
                        <a:t>cia~c</a:t>
                      </a:r>
                      <a:r>
                        <a:rPr kumimoji="0" lang="en-US" sz="2800" b="0" i="0" u="none" strike="noStrike" cap="none" normalizeH="0" baseline="0" dirty="0">
                          <a:ln>
                            <a:noFill/>
                          </a:ln>
                          <a:solidFill>
                            <a:srgbClr val="FFFFFF"/>
                          </a:solidFill>
                          <a:effectLst/>
                          <a:latin typeface="Coptic1" pitchFamily="2" charset="0"/>
                          <a:cs typeface="Arial" charset="0"/>
                        </a:rPr>
                        <a:t>.</a:t>
                      </a:r>
                      <a:endParaRPr kumimoji="0" lang="ar-EG" sz="2800" b="0" i="0" u="none" strike="noStrike" cap="none" normalizeH="0" baseline="0" dirty="0">
                        <a:ln>
                          <a:noFill/>
                        </a:ln>
                        <a:solidFill>
                          <a:srgbClr val="FFFFFF"/>
                        </a:solidFill>
                        <a:effectLst/>
                        <a:latin typeface="Coptic1" pitchFamily="2"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ar-EG" sz="1800" b="0" i="0" u="none" strike="noStrike" cap="none" normalizeH="0" baseline="0" dirty="0">
                        <a:ln>
                          <a:noFill/>
                        </a:ln>
                        <a:solidFill>
                          <a:srgbClr val="FFFFFF"/>
                        </a:solidFill>
                        <a:effectLst/>
                        <a:latin typeface="Coptic1" pitchFamily="2"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000" b="0" i="0" u="sng" strike="noStrike" cap="none" normalizeH="0" baseline="0" dirty="0" err="1">
                          <a:ln>
                            <a:noFill/>
                          </a:ln>
                          <a:solidFill>
                            <a:srgbClr val="FF9900"/>
                          </a:solidFill>
                          <a:effectLst/>
                          <a:latin typeface="Coptic1" pitchFamily="2" charset="0"/>
                          <a:cs typeface="Arial" charset="0"/>
                        </a:rPr>
                        <a:t>Pilaoc</a:t>
                      </a:r>
                      <a:r>
                        <a:rPr kumimoji="0" lang="en-US" sz="2000" b="0" i="0" u="sng" strike="noStrike" cap="none" normalizeH="0" baseline="0" dirty="0">
                          <a:ln>
                            <a:noFill/>
                          </a:ln>
                          <a:solidFill>
                            <a:srgbClr val="FF9900"/>
                          </a:solidFill>
                          <a:effectLst/>
                          <a:latin typeface="Coptic1" pitchFamily="2"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err="1">
                          <a:ln>
                            <a:noFill/>
                          </a:ln>
                          <a:solidFill>
                            <a:srgbClr val="FFFFFF"/>
                          </a:solidFill>
                          <a:effectLst/>
                          <a:latin typeface="Coptic1" pitchFamily="2" charset="0"/>
                          <a:cs typeface="Arial" charset="0"/>
                        </a:rPr>
                        <a:t>Kurie</a:t>
                      </a:r>
                      <a:r>
                        <a:rPr kumimoji="0" lang="fr-FR" sz="3200" b="0" i="0" u="none" strike="noStrike" cap="none" normalizeH="0" baseline="0" dirty="0">
                          <a:ln>
                            <a:noFill/>
                          </a:ln>
                          <a:solidFill>
                            <a:srgbClr val="FFFFFF"/>
                          </a:solidFill>
                          <a:effectLst/>
                          <a:latin typeface="Coptic1" pitchFamily="2" charset="0"/>
                          <a:cs typeface="Arial" charset="0"/>
                        </a:rPr>
                        <a:t>~ </a:t>
                      </a:r>
                      <a:r>
                        <a:rPr kumimoji="0" lang="fr-FR" sz="3200" b="0" i="0" u="none" strike="noStrike" cap="none" normalizeH="0" baseline="0" dirty="0" err="1">
                          <a:ln>
                            <a:noFill/>
                          </a:ln>
                          <a:solidFill>
                            <a:srgbClr val="FFFFFF"/>
                          </a:solidFill>
                          <a:effectLst/>
                          <a:latin typeface="Coptic1" pitchFamily="2" charset="0"/>
                          <a:cs typeface="Arial" charset="0"/>
                        </a:rPr>
                        <a:t>e~le</a:t>
                      </a:r>
                      <a:r>
                        <a:rPr kumimoji="0" lang="fr-FR" sz="3200" b="0" i="0" u="none" strike="noStrike" cap="none" normalizeH="0" baseline="0" dirty="0">
                          <a:ln>
                            <a:noFill/>
                          </a:ln>
                          <a:solidFill>
                            <a:srgbClr val="FFFFFF"/>
                          </a:solidFill>
                          <a:effectLst/>
                          <a:latin typeface="Coptic1" pitchFamily="2" charset="0"/>
                          <a:cs typeface="Arial" charset="0"/>
                        </a:rPr>
                        <a:t>/~con.</a:t>
                      </a: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100" b="0" i="0" u="sng" strike="noStrike" cap="none" normalizeH="0" baseline="0" dirty="0">
                          <a:ln>
                            <a:noFill/>
                          </a:ln>
                          <a:solidFill>
                            <a:srgbClr val="FF9933"/>
                          </a:solidFill>
                          <a:effectLst/>
                          <a:latin typeface="Arial" charset="0"/>
                          <a:cs typeface="Times New Roman" pitchFamily="18" charset="0"/>
                        </a:rPr>
                        <a:t>Le diacre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dirty="0">
                          <a:ln>
                            <a:noFill/>
                          </a:ln>
                          <a:solidFill>
                            <a:srgbClr val="FFFFFF"/>
                          </a:solidFill>
                          <a:effectLst/>
                          <a:latin typeface="Arial" charset="0"/>
                          <a:cs typeface="Arial" charset="0"/>
                        </a:rPr>
                        <a:t>Priez pour la paix de l’église orthodoxe de Dieu, une, sainte, universelle, et apostolique.</a:t>
                      </a:r>
                      <a:endParaRPr kumimoji="0" lang="ar-EG" sz="2800" b="0" i="0" u="none" strike="noStrike" cap="none" normalizeH="0" baseline="0" dirty="0">
                        <a:ln>
                          <a:noFill/>
                        </a:ln>
                        <a:solidFill>
                          <a:srgbClr val="FFFFFF"/>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21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21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100" b="0" i="0" u="sng" strike="noStrike" cap="none" normalizeH="0" baseline="0" dirty="0">
                          <a:ln>
                            <a:noFill/>
                          </a:ln>
                          <a:solidFill>
                            <a:srgbClr val="FF9933"/>
                          </a:solidFill>
                          <a:effectLst/>
                          <a:latin typeface="Arial" charset="0"/>
                          <a:cs typeface="Times New Roman" pitchFamily="18" charset="0"/>
                        </a:rPr>
                        <a:t>Le peuple :</a:t>
                      </a:r>
                      <a:endParaRPr kumimoji="0" lang="ar-EG" sz="21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dirty="0">
                          <a:ln>
                            <a:noFill/>
                          </a:ln>
                          <a:solidFill>
                            <a:srgbClr val="FFFFFF"/>
                          </a:solidFill>
                          <a:effectLst/>
                          <a:latin typeface="Arial" charset="0"/>
                          <a:cs typeface="Arial" charset="0"/>
                        </a:rPr>
                        <a:t>Pitié Seigneur.</a:t>
                      </a: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100" b="0" i="0" u="sng" strike="noStrike" cap="none" normalizeH="0" baseline="0" dirty="0">
                          <a:ln>
                            <a:noFill/>
                          </a:ln>
                          <a:solidFill>
                            <a:srgbClr val="FF9933"/>
                          </a:solidFill>
                          <a:effectLst/>
                          <a:latin typeface="Arial" charset="0"/>
                          <a:cs typeface="Times New Roman" pitchFamily="18" charset="0"/>
                        </a:rPr>
                        <a:t>الشماس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صلوا من أجل سلام كنيسَة الله الواحدة المقدّسة الجامعة </a:t>
                      </a:r>
                      <a:r>
                        <a:rPr kumimoji="0" lang="ar-SA" sz="2800" b="0" i="0" u="none" strike="noStrike" cap="none" normalizeH="0" baseline="0" dirty="0" err="1">
                          <a:ln>
                            <a:noFill/>
                          </a:ln>
                          <a:solidFill>
                            <a:srgbClr val="FFFFFF"/>
                          </a:solidFill>
                          <a:effectLst/>
                          <a:latin typeface="Arial" charset="0"/>
                          <a:cs typeface="Arial" charset="0"/>
                        </a:rPr>
                        <a:t>الرسولية</a:t>
                      </a:r>
                      <a:r>
                        <a:rPr kumimoji="0" lang="ar-SA" sz="2800" b="0" i="0" u="none" strike="noStrike" cap="none" normalizeH="0" baseline="0" dirty="0">
                          <a:ln>
                            <a:noFill/>
                          </a:ln>
                          <a:solidFill>
                            <a:srgbClr val="FFFFFF"/>
                          </a:solidFill>
                          <a:effectLst/>
                          <a:latin typeface="Arial" charset="0"/>
                          <a:cs typeface="Arial" charset="0"/>
                        </a:rPr>
                        <a:t> الأرثوذكسية</a:t>
                      </a:r>
                      <a:endParaRPr kumimoji="0" lang="en-US" sz="2800" b="0" i="0" u="none" strike="noStrike" cap="none" normalizeH="0" baseline="0" dirty="0">
                        <a:ln>
                          <a:noFill/>
                        </a:ln>
                        <a:solidFill>
                          <a:srgbClr val="FFFFFF"/>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FFFF"/>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14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14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14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14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ar-EG" sz="14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100" b="0" i="0" u="sng" strike="noStrike" cap="none" normalizeH="0" baseline="0" dirty="0">
                          <a:ln>
                            <a:noFill/>
                          </a:ln>
                          <a:solidFill>
                            <a:srgbClr val="FF9933"/>
                          </a:solidFill>
                          <a:effectLst/>
                          <a:latin typeface="Arial" charset="0"/>
                          <a:cs typeface="Times New Roman" pitchFamily="18" charset="0"/>
                        </a:rPr>
                        <a:t>الشعب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يا ربُ ارحم.</a:t>
                      </a:r>
                      <a:endParaRPr kumimoji="0" lang="en-CA" sz="28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737829608"/>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64449" name="Group 97"/>
          <p:cNvGraphicFramePr>
            <a:graphicFrameLocks noGrp="1"/>
          </p:cNvGraphicFramePr>
          <p:nvPr>
            <p:ph type="tbl" idx="1"/>
            <p:extLst>
              <p:ext uri="{D42A27DB-BD31-4B8C-83A1-F6EECF244321}">
                <p14:modId xmlns:p14="http://schemas.microsoft.com/office/powerpoint/2010/main" val="2880971505"/>
              </p:ext>
            </p:extLst>
          </p:nvPr>
        </p:nvGraphicFramePr>
        <p:xfrm>
          <a:off x="0" y="460443"/>
          <a:ext cx="9144000" cy="2341123"/>
        </p:xfrm>
        <a:graphic>
          <a:graphicData uri="http://schemas.openxmlformats.org/drawingml/2006/table">
            <a:tbl>
              <a:tblPr/>
              <a:tblGrid>
                <a:gridCol w="3184187">
                  <a:extLst>
                    <a:ext uri="{9D8B030D-6E8A-4147-A177-3AD203B41FA5}">
                      <a16:colId xmlns:a16="http://schemas.microsoft.com/office/drawing/2014/main" val="980968862"/>
                    </a:ext>
                  </a:extLst>
                </a:gridCol>
                <a:gridCol w="3287949">
                  <a:extLst>
                    <a:ext uri="{9D8B030D-6E8A-4147-A177-3AD203B41FA5}">
                      <a16:colId xmlns:a16="http://schemas.microsoft.com/office/drawing/2014/main" val="20000"/>
                    </a:ext>
                  </a:extLst>
                </a:gridCol>
                <a:gridCol w="2671864">
                  <a:extLst>
                    <a:ext uri="{9D8B030D-6E8A-4147-A177-3AD203B41FA5}">
                      <a16:colId xmlns:a16="http://schemas.microsoft.com/office/drawing/2014/main" val="20001"/>
                    </a:ext>
                  </a:extLst>
                </a:gridCol>
              </a:tblGrid>
              <a:tr h="234112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Coptic1" pitchFamily="2" charset="0"/>
                          <a:cs typeface="Arial" charset="0"/>
                        </a:rPr>
                        <a:t>Piou/b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dirty="0" err="1">
                          <a:ln>
                            <a:noFill/>
                          </a:ln>
                          <a:solidFill>
                            <a:srgbClr val="FFFFFF"/>
                          </a:solidFill>
                          <a:effectLst/>
                          <a:latin typeface="Coptic1" pitchFamily="2" charset="0"/>
                          <a:cs typeface="Arial" charset="0"/>
                        </a:rPr>
                        <a:t>Yai</a:t>
                      </a:r>
                      <a:r>
                        <a:rPr kumimoji="0" lang="fr-CA" sz="2800" b="0" i="0" u="none" strike="noStrike" cap="none" normalizeH="0" baseline="0" dirty="0">
                          <a:ln>
                            <a:noFill/>
                          </a:ln>
                          <a:solidFill>
                            <a:srgbClr val="FFFFFF"/>
                          </a:solidFill>
                          <a:effectLst/>
                          <a:latin typeface="Coptic1" pitchFamily="2" charset="0"/>
                          <a:cs typeface="Arial" charset="0"/>
                        </a:rPr>
                        <a:t> </a:t>
                      </a:r>
                      <a:r>
                        <a:rPr kumimoji="0" lang="fr-CA" sz="2800" b="0" i="0" u="none" strike="noStrike" cap="none" normalizeH="0" baseline="0" dirty="0" err="1">
                          <a:ln>
                            <a:noFill/>
                          </a:ln>
                          <a:solidFill>
                            <a:srgbClr val="FFFFFF"/>
                          </a:solidFill>
                          <a:effectLst/>
                          <a:latin typeface="Coptic1" pitchFamily="2" charset="0"/>
                          <a:cs typeface="Arial" charset="0"/>
                        </a:rPr>
                        <a:t>etsop</a:t>
                      </a:r>
                      <a:r>
                        <a:rPr kumimoji="0" lang="fr-CA" sz="2800" b="0" i="0" u="none" strike="noStrike" cap="none" normalizeH="0" baseline="0" dirty="0">
                          <a:ln>
                            <a:noFill/>
                          </a:ln>
                          <a:solidFill>
                            <a:srgbClr val="FFFFFF"/>
                          </a:solidFill>
                          <a:effectLst/>
                          <a:latin typeface="Coptic1" pitchFamily="2" charset="0"/>
                          <a:cs typeface="Arial" charset="0"/>
                        </a:rPr>
                        <a:t> </a:t>
                      </a:r>
                      <a:r>
                        <a:rPr kumimoji="0" lang="fr-CA" sz="2800" b="0" i="0" u="none" strike="noStrike" cap="none" normalizeH="0" baseline="0" dirty="0" err="1">
                          <a:ln>
                            <a:noFill/>
                          </a:ln>
                          <a:solidFill>
                            <a:srgbClr val="FFFFFF"/>
                          </a:solidFill>
                          <a:effectLst/>
                          <a:latin typeface="Coptic1" pitchFamily="2" charset="0"/>
                          <a:cs typeface="Arial" charset="0"/>
                        </a:rPr>
                        <a:t>icjen</a:t>
                      </a:r>
                      <a:r>
                        <a:rPr kumimoji="0" lang="fr-CA" sz="2800" b="0" i="0" u="none" strike="noStrike" cap="none" normalizeH="0" baseline="0" dirty="0">
                          <a:ln>
                            <a:noFill/>
                          </a:ln>
                          <a:solidFill>
                            <a:srgbClr val="FFFFFF"/>
                          </a:solidFill>
                          <a:effectLst/>
                          <a:latin typeface="Coptic1" pitchFamily="2" charset="0"/>
                          <a:cs typeface="Arial" charset="0"/>
                        </a:rPr>
                        <a:t> </a:t>
                      </a:r>
                      <a:r>
                        <a:rPr kumimoji="0" lang="fr-CA" sz="2800" b="0" i="0" u="none" strike="noStrike" cap="none" normalizeH="0" baseline="0" dirty="0" err="1">
                          <a:ln>
                            <a:noFill/>
                          </a:ln>
                          <a:solidFill>
                            <a:srgbClr val="FFFFFF"/>
                          </a:solidFill>
                          <a:effectLst/>
                          <a:latin typeface="Coptic1" pitchFamily="2" charset="0"/>
                          <a:cs typeface="Arial" charset="0"/>
                        </a:rPr>
                        <a:t>aur</a:t>
                      </a:r>
                      <a:r>
                        <a:rPr kumimoji="0" lang="fr-CA" sz="2800" b="0" i="0" u="none" strike="noStrike" cap="none" normalizeH="0" baseline="0" dirty="0">
                          <a:ln>
                            <a:noFill/>
                          </a:ln>
                          <a:solidFill>
                            <a:srgbClr val="FFFFFF"/>
                          </a:solidFill>
                          <a:effectLst/>
                          <a:latin typeface="Coptic1" pitchFamily="2" charset="0"/>
                          <a:cs typeface="Arial" charset="0"/>
                        </a:rPr>
                        <a:t>/</a:t>
                      </a:r>
                      <a:r>
                        <a:rPr kumimoji="0" lang="fr-CA" sz="2800" b="0" i="0" u="none" strike="noStrike" cap="none" normalizeH="0" baseline="0" dirty="0" err="1">
                          <a:ln>
                            <a:noFill/>
                          </a:ln>
                          <a:solidFill>
                            <a:srgbClr val="FFFFFF"/>
                          </a:solidFill>
                          <a:effectLst/>
                          <a:latin typeface="Coptic1" pitchFamily="2" charset="0"/>
                          <a:cs typeface="Arial" charset="0"/>
                        </a:rPr>
                        <a:t>jc</a:t>
                      </a:r>
                      <a:r>
                        <a:rPr kumimoji="0" lang="fr-CA" sz="2800" b="0" i="0" u="none" strike="noStrike" cap="none" normalizeH="0" baseline="0" dirty="0">
                          <a:ln>
                            <a:noFill/>
                          </a:ln>
                          <a:solidFill>
                            <a:srgbClr val="FFFFFF"/>
                          </a:solidFill>
                          <a:effectLst/>
                          <a:latin typeface="Coptic1" pitchFamily="2" charset="0"/>
                          <a:cs typeface="Arial" charset="0"/>
                        </a:rPr>
                        <a:t> n~]</a:t>
                      </a:r>
                      <a:r>
                        <a:rPr kumimoji="0" lang="fr-CA" sz="2800" b="0" i="0" u="none" strike="noStrike" cap="none" normalizeH="0" baseline="0" dirty="0" err="1">
                          <a:ln>
                            <a:noFill/>
                          </a:ln>
                          <a:solidFill>
                            <a:srgbClr val="FFFFFF"/>
                          </a:solidFill>
                          <a:effectLst/>
                          <a:latin typeface="Coptic1" pitchFamily="2" charset="0"/>
                          <a:cs typeface="Arial" charset="0"/>
                        </a:rPr>
                        <a:t>oikoumen</a:t>
                      </a:r>
                      <a:r>
                        <a:rPr kumimoji="0" lang="fr-CA" sz="2800" b="0" i="0" u="none" strike="noStrike" cap="none" normalizeH="0" baseline="0" dirty="0">
                          <a:ln>
                            <a:noFill/>
                          </a:ln>
                          <a:solidFill>
                            <a:srgbClr val="FFFFFF"/>
                          </a:solidFill>
                          <a:effectLst/>
                          <a:latin typeface="Coptic1" pitchFamily="2" charset="0"/>
                          <a:cs typeface="Arial" charset="0"/>
                        </a:rPr>
                        <a:t>/ sa </a:t>
                      </a:r>
                      <a:r>
                        <a:rPr kumimoji="0" lang="fr-CA" sz="2800" b="0" i="0" u="none" strike="noStrike" cap="none" normalizeH="0" baseline="0" dirty="0" err="1">
                          <a:ln>
                            <a:noFill/>
                          </a:ln>
                          <a:solidFill>
                            <a:srgbClr val="FFFFFF"/>
                          </a:solidFill>
                          <a:effectLst/>
                          <a:latin typeface="Coptic1" pitchFamily="2" charset="0"/>
                          <a:cs typeface="Arial" charset="0"/>
                        </a:rPr>
                        <a:t>aur</a:t>
                      </a:r>
                      <a:r>
                        <a:rPr kumimoji="0" lang="fr-CA" sz="2800" b="0" i="0" u="none" strike="noStrike" cap="none" normalizeH="0" baseline="0" dirty="0">
                          <a:ln>
                            <a:noFill/>
                          </a:ln>
                          <a:solidFill>
                            <a:srgbClr val="FFFFFF"/>
                          </a:solidFill>
                          <a:effectLst/>
                          <a:latin typeface="Coptic1" pitchFamily="2" charset="0"/>
                          <a:cs typeface="Arial" charset="0"/>
                        </a:rPr>
                        <a:t>/</a:t>
                      </a:r>
                      <a:r>
                        <a:rPr kumimoji="0" lang="fr-CA" sz="2800" b="0" i="0" u="none" strike="noStrike" cap="none" normalizeH="0" baseline="0" dirty="0" err="1">
                          <a:ln>
                            <a:noFill/>
                          </a:ln>
                          <a:solidFill>
                            <a:srgbClr val="FFFFFF"/>
                          </a:solidFill>
                          <a:effectLst/>
                          <a:latin typeface="Coptic1" pitchFamily="2" charset="0"/>
                          <a:cs typeface="Arial" charset="0"/>
                        </a:rPr>
                        <a:t>jc</a:t>
                      </a:r>
                      <a:r>
                        <a:rPr kumimoji="0" lang="fr-CA" sz="2800" b="0" i="0" u="none" strike="noStrike" cap="none" normalizeH="0" baseline="0" dirty="0">
                          <a:ln>
                            <a:noFill/>
                          </a:ln>
                          <a:solidFill>
                            <a:srgbClr val="FFFFFF"/>
                          </a:solidFill>
                          <a:effectLst/>
                          <a:latin typeface="Coptic1" pitchFamily="2" charset="0"/>
                          <a:cs typeface="Arial" charset="0"/>
                        </a:rPr>
                        <a:t> :</a:t>
                      </a:r>
                    </a:p>
                  </a:txBody>
                  <a:tcPr marT="34290" marB="3429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Arial" charset="0"/>
                          <a:cs typeface="Arial" charset="0"/>
                        </a:rPr>
                        <a:t>Le prêtre :</a:t>
                      </a:r>
                      <a:endParaRPr kumimoji="0" lang="en-CA" sz="200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a:ln>
                            <a:noFill/>
                          </a:ln>
                          <a:solidFill>
                            <a:srgbClr val="FFFFFF"/>
                          </a:solidFill>
                          <a:effectLst/>
                          <a:latin typeface="Arial" charset="0"/>
                          <a:cs typeface="Arial" charset="0"/>
                        </a:rPr>
                        <a:t>Elle qui s’étend d’une extrémité de l’univers à l’autre.</a:t>
                      </a:r>
                      <a:endParaRPr kumimoji="0" lang="fr-CA" sz="2400" b="0" i="0" u="none" strike="noStrike" cap="none" normalizeH="0" baseline="0" dirty="0">
                        <a:ln>
                          <a:noFill/>
                        </a:ln>
                        <a:solidFill>
                          <a:srgbClr val="FFFFFF"/>
                        </a:solidFill>
                        <a:effectLst/>
                        <a:latin typeface="Arial" charset="0"/>
                        <a:cs typeface="Arial" charset="0"/>
                      </a:endParaRPr>
                    </a:p>
                  </a:txBody>
                  <a:tcPr marT="34290" marB="3429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2000" b="0" i="0" u="sng" strike="noStrike" cap="none" normalizeH="0" baseline="0" dirty="0">
                          <a:ln>
                            <a:noFill/>
                          </a:ln>
                          <a:solidFill>
                            <a:srgbClr val="FF9900"/>
                          </a:solidFill>
                          <a:effectLst/>
                          <a:latin typeface="Arial" charset="0"/>
                          <a:cs typeface="Arial" charset="0"/>
                        </a:rPr>
                        <a:t>الكاهن :</a:t>
                      </a:r>
                      <a:endParaRPr kumimoji="0" lang="en-US" sz="20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2800" b="0" i="0" u="none" strike="noStrike" cap="none" normalizeH="0" baseline="0" dirty="0">
                          <a:ln>
                            <a:noFill/>
                          </a:ln>
                          <a:solidFill>
                            <a:srgbClr val="FFFFFF"/>
                          </a:solidFill>
                          <a:effectLst/>
                          <a:latin typeface="Arial" charset="0"/>
                          <a:cs typeface="Arial" pitchFamily="34" charset="0"/>
                        </a:rPr>
                        <a:t>هذه الكائنة من أقاصي المسكونة إلى </a:t>
                      </a:r>
                      <a:r>
                        <a:rPr kumimoji="0" lang="ar-SA" sz="2800" b="0" i="0" u="none" strike="noStrike" cap="none" normalizeH="0" baseline="0" dirty="0" err="1">
                          <a:ln>
                            <a:noFill/>
                          </a:ln>
                          <a:solidFill>
                            <a:srgbClr val="FFFFFF"/>
                          </a:solidFill>
                          <a:effectLst/>
                          <a:latin typeface="Arial" charset="0"/>
                          <a:cs typeface="Arial" pitchFamily="34" charset="0"/>
                        </a:rPr>
                        <a:t>أقاصيها</a:t>
                      </a:r>
                      <a:r>
                        <a:rPr kumimoji="0" lang="ar-SA" sz="2800" b="0" i="0" u="none" strike="noStrike" cap="none" normalizeH="0" baseline="0" dirty="0">
                          <a:ln>
                            <a:noFill/>
                          </a:ln>
                          <a:solidFill>
                            <a:srgbClr val="FFFFFF"/>
                          </a:solidFill>
                          <a:effectLst/>
                          <a:latin typeface="Arial" charset="0"/>
                          <a:cs typeface="Arial" pitchFamily="34" charset="0"/>
                        </a:rPr>
                        <a:t> </a:t>
                      </a:r>
                      <a:endParaRPr kumimoji="0" lang="fr-CA" sz="18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727914"/>
      </p:ext>
    </p:extLst>
  </p:cSld>
  <p:clrMapOvr>
    <a:masterClrMapping/>
  </p:clrMapOvr>
  <p:transition/>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23756" name="Group 12"/>
          <p:cNvGraphicFramePr>
            <a:graphicFrameLocks noGrp="1"/>
          </p:cNvGraphicFramePr>
          <p:nvPr>
            <p:ph/>
            <p:extLst>
              <p:ext uri="{D42A27DB-BD31-4B8C-83A1-F6EECF244321}">
                <p14:modId xmlns:p14="http://schemas.microsoft.com/office/powerpoint/2010/main" val="2088953257"/>
              </p:ext>
            </p:extLst>
          </p:nvPr>
        </p:nvGraphicFramePr>
        <p:xfrm>
          <a:off x="0" y="0"/>
          <a:ext cx="9143999" cy="5152644"/>
        </p:xfrm>
        <a:graphic>
          <a:graphicData uri="http://schemas.openxmlformats.org/drawingml/2006/table">
            <a:tbl>
              <a:tblPr/>
              <a:tblGrid>
                <a:gridCol w="3339830">
                  <a:extLst>
                    <a:ext uri="{9D8B030D-6E8A-4147-A177-3AD203B41FA5}">
                      <a16:colId xmlns:a16="http://schemas.microsoft.com/office/drawing/2014/main" val="341624736"/>
                    </a:ext>
                  </a:extLst>
                </a:gridCol>
                <a:gridCol w="3223098">
                  <a:extLst>
                    <a:ext uri="{9D8B030D-6E8A-4147-A177-3AD203B41FA5}">
                      <a16:colId xmlns:a16="http://schemas.microsoft.com/office/drawing/2014/main" val="20000"/>
                    </a:ext>
                  </a:extLst>
                </a:gridCol>
                <a:gridCol w="2581071">
                  <a:extLst>
                    <a:ext uri="{9D8B030D-6E8A-4147-A177-3AD203B41FA5}">
                      <a16:colId xmlns:a16="http://schemas.microsoft.com/office/drawing/2014/main" val="20001"/>
                    </a:ext>
                  </a:extLst>
                </a:gridCol>
              </a:tblGrid>
              <a:tr h="349826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lang="it-IT" sz="2800" u="sng" kern="1200" dirty="0">
                          <a:solidFill>
                            <a:srgbClr val="FF9900"/>
                          </a:solidFill>
                          <a:effectLst/>
                          <a:latin typeface="Coptic1" pitchFamily="2" charset="0"/>
                          <a:ea typeface="+mn-ea"/>
                          <a:cs typeface="+mn-cs"/>
                        </a:rPr>
                        <a:t>Piou/b :</a:t>
                      </a:r>
                    </a:p>
                    <a:p>
                      <a:pPr marL="0" marR="0" lvl="0" indent="0" algn="just" defTabSz="914400" rtl="0" eaLnBrk="1" fontAlgn="base" latinLnBrk="0" hangingPunct="1">
                        <a:lnSpc>
                          <a:spcPct val="100000"/>
                        </a:lnSpc>
                        <a:spcBef>
                          <a:spcPct val="20000"/>
                        </a:spcBef>
                        <a:spcAft>
                          <a:spcPct val="0"/>
                        </a:spcAft>
                        <a:buClrTx/>
                        <a:buSzTx/>
                        <a:buFontTx/>
                        <a:buNone/>
                        <a:tabLst/>
                      </a:pPr>
                      <a:r>
                        <a:rPr lang="it-IT" sz="2800" kern="1200" dirty="0">
                          <a:solidFill>
                            <a:srgbClr val="FFFFFF"/>
                          </a:solidFill>
                          <a:effectLst/>
                          <a:latin typeface="Coptic1" pitchFamily="2" charset="0"/>
                          <a:ea typeface="+mn-ea"/>
                          <a:cs typeface="+mn-cs"/>
                        </a:rPr>
                        <a:t>A~riv~meui~ Po#c# m~penpatriar,/c : n~iwt ettai/~out : n~ar,/e~reuc Papa Abba Tawadroc. </a:t>
                      </a:r>
                      <a:r>
                        <a:rPr lang="fr-FR" sz="2800" kern="1200" dirty="0">
                          <a:solidFill>
                            <a:srgbClr val="FFFFFF"/>
                          </a:solidFill>
                          <a:effectLst/>
                          <a:latin typeface="Coptic1" pitchFamily="2" charset="0"/>
                          <a:ea typeface="+mn-ea"/>
                          <a:cs typeface="+mn-cs"/>
                        </a:rPr>
                        <a:t>Nem </a:t>
                      </a:r>
                      <a:r>
                        <a:rPr lang="fr-FR" sz="2800" kern="1200" dirty="0" err="1">
                          <a:solidFill>
                            <a:srgbClr val="FFFFFF"/>
                          </a:solidFill>
                          <a:effectLst/>
                          <a:latin typeface="Coptic1" pitchFamily="2" charset="0"/>
                          <a:ea typeface="+mn-ea"/>
                          <a:cs typeface="+mn-cs"/>
                        </a:rPr>
                        <a:t>pefkes~v</a:t>
                      </a:r>
                      <a:r>
                        <a:rPr lang="fr-FR" sz="2800" kern="1200" dirty="0">
                          <a:solidFill>
                            <a:srgbClr val="FFFFFF"/>
                          </a:solidFill>
                          <a:effectLst/>
                          <a:latin typeface="Coptic1" pitchFamily="2" charset="0"/>
                          <a:ea typeface="+mn-ea"/>
                          <a:cs typeface="+mn-cs"/>
                        </a:rPr>
                        <a:t>/r </a:t>
                      </a:r>
                      <a:r>
                        <a:rPr lang="fr-FR" sz="2800" kern="1200" dirty="0" err="1">
                          <a:solidFill>
                            <a:srgbClr val="FFFFFF"/>
                          </a:solidFill>
                          <a:effectLst/>
                          <a:latin typeface="Coptic1" pitchFamily="2" charset="0"/>
                          <a:ea typeface="+mn-ea"/>
                          <a:cs typeface="+mn-cs"/>
                        </a:rPr>
                        <a:t>n~lutorgoc</a:t>
                      </a:r>
                      <a:r>
                        <a:rPr lang="fr-FR" sz="2800" kern="1200" dirty="0">
                          <a:solidFill>
                            <a:srgbClr val="FFFFFF"/>
                          </a:solidFill>
                          <a:effectLst/>
                          <a:latin typeface="Coptic1" pitchFamily="2" charset="0"/>
                          <a:ea typeface="+mn-ea"/>
                          <a:cs typeface="+mn-cs"/>
                        </a:rPr>
                        <a:t> </a:t>
                      </a:r>
                      <a:r>
                        <a:rPr lang="fr-FR" sz="2800" kern="1200" dirty="0" err="1">
                          <a:solidFill>
                            <a:srgbClr val="FFFFFF"/>
                          </a:solidFill>
                          <a:effectLst/>
                          <a:latin typeface="Coptic1" pitchFamily="2" charset="0"/>
                          <a:ea typeface="+mn-ea"/>
                          <a:cs typeface="+mn-cs"/>
                        </a:rPr>
                        <a:t>peniwt</a:t>
                      </a:r>
                      <a:r>
                        <a:rPr lang="fr-FR" sz="2800" kern="1200" dirty="0">
                          <a:solidFill>
                            <a:srgbClr val="FFFFFF"/>
                          </a:solidFill>
                          <a:effectLst/>
                          <a:latin typeface="Coptic1" pitchFamily="2" charset="0"/>
                          <a:ea typeface="+mn-ea"/>
                          <a:cs typeface="+mn-cs"/>
                        </a:rPr>
                        <a:t> </a:t>
                      </a:r>
                      <a:r>
                        <a:rPr lang="fr-FR" sz="2800" kern="1200" dirty="0" err="1">
                          <a:solidFill>
                            <a:srgbClr val="FFFFFF"/>
                          </a:solidFill>
                          <a:effectLst/>
                          <a:latin typeface="Coptic1" pitchFamily="2" charset="0"/>
                          <a:ea typeface="+mn-ea"/>
                          <a:cs typeface="+mn-cs"/>
                        </a:rPr>
                        <a:t>n~e~pickopoc</a:t>
                      </a:r>
                      <a:r>
                        <a:rPr lang="fr-FR" sz="2800" kern="1200" dirty="0">
                          <a:solidFill>
                            <a:srgbClr val="FFFFFF"/>
                          </a:solidFill>
                          <a:effectLst/>
                          <a:latin typeface="Coptic1" pitchFamily="2" charset="0"/>
                          <a:ea typeface="+mn-ea"/>
                          <a:cs typeface="+mn-cs"/>
                        </a:rPr>
                        <a:t> Abba Mark</a:t>
                      </a:r>
                      <a:endParaRPr kumimoji="0" lang="fr-CA" sz="2800" b="0" i="0" u="none" strike="noStrike" cap="none" normalizeH="0" baseline="0" dirty="0">
                        <a:ln>
                          <a:noFill/>
                        </a:ln>
                        <a:solidFill>
                          <a:srgbClr val="FFFFFF"/>
                        </a:solidFill>
                        <a:effectLst/>
                        <a:latin typeface="Coptic1" pitchFamily="2"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000" b="0" i="0" u="sng" strike="noStrike" cap="none" normalizeH="0" baseline="0" dirty="0">
                          <a:ln>
                            <a:noFill/>
                          </a:ln>
                          <a:solidFill>
                            <a:srgbClr val="FF9900"/>
                          </a:solidFill>
                          <a:effectLst/>
                          <a:latin typeface="Arial" charset="0"/>
                          <a:cs typeface="Arial" charset="0"/>
                        </a:rPr>
                        <a:t>Le prêtre :</a:t>
                      </a:r>
                      <a:endParaRPr kumimoji="0" lang="fr-FR" sz="2000" b="0" i="0" u="none" strike="noStrike" cap="none" normalizeH="0" baseline="0" dirty="0">
                        <a:ln>
                          <a:noFill/>
                        </a:ln>
                        <a:solidFill>
                          <a:srgbClr val="FFFFFF"/>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a:ln>
                            <a:noFill/>
                          </a:ln>
                          <a:solidFill>
                            <a:srgbClr val="FFFFFF"/>
                          </a:solidFill>
                          <a:effectLst/>
                          <a:latin typeface="Arial" charset="0"/>
                          <a:cs typeface="Arial" charset="0"/>
                        </a:rPr>
                        <a:t>Souviens-Toi Seigneur de notre patriarche, le saint père, le grand-prêtre, le Pape Abba Tawadros </a:t>
                      </a:r>
                      <a:r>
                        <a:rPr lang="fr-FR" sz="2800" kern="1200" dirty="0">
                          <a:solidFill>
                            <a:srgbClr val="FFFFFF"/>
                          </a:solidFill>
                          <a:effectLst/>
                          <a:latin typeface="Arial" panose="020B0604020202020204" pitchFamily="34" charset="0"/>
                          <a:ea typeface="+mn-ea"/>
                          <a:cs typeface="+mn-cs"/>
                        </a:rPr>
                        <a:t>ainsi que son partenaire dans le ministère notre père l’évêque Abba Marc.</a:t>
                      </a:r>
                      <a:endParaRPr kumimoji="0" lang="fr-CA" sz="28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2000" b="0" i="0" u="sng" strike="noStrike" cap="none" normalizeH="0" baseline="0" dirty="0">
                          <a:ln>
                            <a:noFill/>
                          </a:ln>
                          <a:solidFill>
                            <a:srgbClr val="FF9900"/>
                          </a:solidFill>
                          <a:effectLst/>
                          <a:latin typeface="Arial" charset="0"/>
                          <a:cs typeface="Arial" charset="0"/>
                        </a:rPr>
                        <a:t>الكاهن :</a:t>
                      </a:r>
                      <a:endParaRPr lang="fr-FR" sz="2000" kern="1200" dirty="0">
                        <a:solidFill>
                          <a:srgbClr val="FFFFFF"/>
                        </a:solidFill>
                        <a:effectLst/>
                        <a:latin typeface="Arial" panose="020B0604020202020204" pitchFamily="34" charset="0"/>
                        <a:ea typeface="+mn-ea"/>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pPr>
                      <a:r>
                        <a:rPr lang="ar-SA" sz="3200" kern="1200" dirty="0">
                          <a:solidFill>
                            <a:srgbClr val="FFFFFF"/>
                          </a:solidFill>
                          <a:effectLst/>
                          <a:latin typeface="Arial" panose="020B0604020202020204" pitchFamily="34" charset="0"/>
                          <a:ea typeface="+mn-ea"/>
                          <a:cs typeface="+mn-cs"/>
                        </a:rPr>
                        <a:t>أذكر يا رب بطريركنا الأب المُكرّم رئيس الكهنة البابا أنبا </a:t>
                      </a:r>
                      <a:r>
                        <a:rPr kumimoji="0" lang="ar-EG" sz="3200" b="0" i="0" u="none" strike="noStrike" cap="none" normalizeH="0" baseline="0" dirty="0">
                          <a:ln>
                            <a:noFill/>
                          </a:ln>
                          <a:solidFill>
                            <a:srgbClr val="FFFFFF"/>
                          </a:solidFill>
                          <a:effectLst/>
                          <a:latin typeface="Coptic1" pitchFamily="2" charset="0"/>
                          <a:cs typeface="Arial" charset="0"/>
                        </a:rPr>
                        <a:t>تواضروس</a:t>
                      </a:r>
                      <a:r>
                        <a:rPr lang="ar-SA" sz="3200" kern="1200" dirty="0">
                          <a:solidFill>
                            <a:srgbClr val="FFFFFF"/>
                          </a:solidFill>
                          <a:effectLst/>
                          <a:latin typeface="Arial" panose="020B0604020202020204" pitchFamily="34" charset="0"/>
                          <a:ea typeface="+mn-ea"/>
                          <a:cs typeface="+mn-cs"/>
                        </a:rPr>
                        <a:t>. وشريكَه في الخدمة </a:t>
                      </a:r>
                      <a:r>
                        <a:rPr lang="ar-SA" sz="3200" kern="1200" dirty="0" err="1">
                          <a:solidFill>
                            <a:srgbClr val="FFFFFF"/>
                          </a:solidFill>
                          <a:effectLst/>
                          <a:latin typeface="Arial" panose="020B0604020202020204" pitchFamily="34" charset="0"/>
                          <a:ea typeface="+mn-ea"/>
                          <a:cs typeface="+mn-cs"/>
                        </a:rPr>
                        <a:t>ﺃﺒﺎﻨﺎ</a:t>
                      </a:r>
                      <a:r>
                        <a:rPr lang="ar-SA" sz="3200" kern="1200" dirty="0">
                          <a:solidFill>
                            <a:srgbClr val="FFFFFF"/>
                          </a:solidFill>
                          <a:effectLst/>
                          <a:latin typeface="Arial" panose="020B0604020202020204" pitchFamily="34" charset="0"/>
                          <a:ea typeface="+mn-ea"/>
                          <a:cs typeface="+mn-cs"/>
                        </a:rPr>
                        <a:t> الأسقف الأنبا </a:t>
                      </a:r>
                      <a:r>
                        <a:rPr lang="ar-EG" sz="3200" dirty="0">
                          <a:solidFill>
                            <a:srgbClr val="FFFFFF"/>
                          </a:solidFill>
                          <a:latin typeface="Arial" panose="020B0604020202020204" pitchFamily="34" charset="0"/>
                        </a:rPr>
                        <a:t>مارك</a:t>
                      </a:r>
                      <a:r>
                        <a:rPr lang="ar-SA" sz="3200" kern="1200" dirty="0">
                          <a:solidFill>
                            <a:srgbClr val="FFFFFF"/>
                          </a:solidFill>
                          <a:effectLst/>
                          <a:latin typeface="Arial" panose="020B0604020202020204" pitchFamily="34" charset="0"/>
                          <a:ea typeface="+mn-ea"/>
                          <a:cs typeface="+mn-cs"/>
                        </a:rPr>
                        <a:t>.</a:t>
                      </a:r>
                      <a:endParaRPr kumimoji="0" lang="ar-EG" sz="32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90532007"/>
      </p:ext>
    </p:extLst>
  </p:cSld>
  <p:clrMapOvr>
    <a:masterClrMapping/>
  </p:clrMapOvr>
  <p:transition/>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93">
            <a:extLst>
              <a:ext uri="{FF2B5EF4-FFF2-40B4-BE49-F238E27FC236}">
                <a16:creationId xmlns:a16="http://schemas.microsoft.com/office/drawing/2014/main" id="{D88B3A71-7D59-4494-9191-B9739177971A}"/>
              </a:ext>
            </a:extLst>
          </p:cNvPr>
          <p:cNvGraphicFramePr>
            <a:graphicFrameLocks noGrp="1"/>
          </p:cNvGraphicFramePr>
          <p:nvPr>
            <p:ph/>
            <p:extLst>
              <p:ext uri="{D42A27DB-BD31-4B8C-83A1-F6EECF244321}">
                <p14:modId xmlns:p14="http://schemas.microsoft.com/office/powerpoint/2010/main" val="585168477"/>
              </p:ext>
            </p:extLst>
          </p:nvPr>
        </p:nvGraphicFramePr>
        <p:xfrm>
          <a:off x="0" y="0"/>
          <a:ext cx="9144000" cy="5167884"/>
        </p:xfrm>
        <a:graphic>
          <a:graphicData uri="http://schemas.openxmlformats.org/drawingml/2006/table">
            <a:tbl>
              <a:tblPr/>
              <a:tblGrid>
                <a:gridCol w="3362178">
                  <a:extLst>
                    <a:ext uri="{9D8B030D-6E8A-4147-A177-3AD203B41FA5}">
                      <a16:colId xmlns:a16="http://schemas.microsoft.com/office/drawing/2014/main" val="20000"/>
                    </a:ext>
                  </a:extLst>
                </a:gridCol>
                <a:gridCol w="3216422">
                  <a:extLst>
                    <a:ext uri="{9D8B030D-6E8A-4147-A177-3AD203B41FA5}">
                      <a16:colId xmlns:a16="http://schemas.microsoft.com/office/drawing/2014/main" val="20001"/>
                    </a:ext>
                  </a:extLst>
                </a:gridCol>
                <a:gridCol w="2565400">
                  <a:extLst>
                    <a:ext uri="{9D8B030D-6E8A-4147-A177-3AD203B41FA5}">
                      <a16:colId xmlns:a16="http://schemas.microsoft.com/office/drawing/2014/main" val="20002"/>
                    </a:ext>
                  </a:extLst>
                </a:gridCol>
              </a:tblGrid>
              <a:tr h="513892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000" b="0" i="0" u="sng" strike="noStrike" cap="none" normalizeH="0" baseline="0" dirty="0" err="1">
                          <a:ln>
                            <a:noFill/>
                          </a:ln>
                          <a:solidFill>
                            <a:srgbClr val="FF9900"/>
                          </a:solidFill>
                          <a:effectLst/>
                          <a:latin typeface="Coptic1" pitchFamily="2" charset="0"/>
                          <a:cs typeface="Arial" charset="0"/>
                        </a:rPr>
                        <a:t>Pidia~kwn</a:t>
                      </a:r>
                      <a:r>
                        <a:rPr kumimoji="0" lang="en-US" sz="2000" b="0" i="0" u="sng" strike="noStrike" cap="none" normalizeH="0" baseline="0" dirty="0">
                          <a:ln>
                            <a:noFill/>
                          </a:ln>
                          <a:solidFill>
                            <a:srgbClr val="FF9900"/>
                          </a:solidFill>
                          <a:effectLst/>
                          <a:latin typeface="Coptic1" pitchFamily="2"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err="1">
                          <a:ln>
                            <a:noFill/>
                          </a:ln>
                          <a:solidFill>
                            <a:srgbClr val="FFFFFF"/>
                          </a:solidFill>
                          <a:effectLst/>
                          <a:latin typeface="Coptic1" pitchFamily="2" charset="0"/>
                          <a:cs typeface="Arial" charset="0"/>
                        </a:rPr>
                        <a:t>P~roceuxacye</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u~per</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tou</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ar</a:t>
                      </a:r>
                      <a:r>
                        <a:rPr kumimoji="0" lang="en-US" sz="2200" b="0" i="0" u="none" strike="noStrike" cap="none" normalizeH="0" baseline="0" dirty="0">
                          <a:ln>
                            <a:noFill/>
                          </a:ln>
                          <a:solidFill>
                            <a:srgbClr val="FFFFFF"/>
                          </a:solidFill>
                          <a:effectLst/>
                          <a:latin typeface="Coptic1" pitchFamily="2" charset="0"/>
                          <a:cs typeface="Arial" charset="0"/>
                        </a:rPr>
                        <a:t>,/</a:t>
                      </a:r>
                      <a:r>
                        <a:rPr kumimoji="0" lang="en-US" sz="2200" b="0" i="0" u="none" strike="noStrike" cap="none" normalizeH="0" baseline="0" dirty="0" err="1">
                          <a:ln>
                            <a:noFill/>
                          </a:ln>
                          <a:solidFill>
                            <a:srgbClr val="FFFFFF"/>
                          </a:solidFill>
                          <a:effectLst/>
                          <a:latin typeface="Coptic1" pitchFamily="2" charset="0"/>
                          <a:cs typeface="Arial" charset="0"/>
                        </a:rPr>
                        <a:t>e~rewc</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mwn</a:t>
                      </a:r>
                      <a:r>
                        <a:rPr kumimoji="0" lang="en-US" sz="2200" b="0" i="0" u="none" strike="noStrike" cap="none" normalizeH="0" baseline="0" dirty="0">
                          <a:ln>
                            <a:noFill/>
                          </a:ln>
                          <a:solidFill>
                            <a:srgbClr val="FFFFFF"/>
                          </a:solidFill>
                          <a:effectLst/>
                          <a:latin typeface="Coptic1" pitchFamily="2" charset="0"/>
                          <a:cs typeface="Arial" charset="0"/>
                        </a:rPr>
                        <a:t> Papa Abba </a:t>
                      </a:r>
                      <a:r>
                        <a:rPr kumimoji="0" lang="en-US" sz="2200" b="0" i="0" u="none" strike="noStrike" cap="none" normalizeH="0" baseline="0" dirty="0" err="1">
                          <a:ln>
                            <a:noFill/>
                          </a:ln>
                          <a:solidFill>
                            <a:srgbClr val="FFFFFF"/>
                          </a:solidFill>
                          <a:effectLst/>
                          <a:latin typeface="Coptic1" pitchFamily="2" charset="0"/>
                          <a:cs typeface="Arial" charset="0"/>
                        </a:rPr>
                        <a:t>Tawadroc</a:t>
                      </a:r>
                      <a:r>
                        <a:rPr kumimoji="0" lang="en-US" sz="2200" b="0" i="0" u="none" strike="noStrike" cap="none" normalizeH="0" baseline="0" dirty="0">
                          <a:ln>
                            <a:noFill/>
                          </a:ln>
                          <a:solidFill>
                            <a:srgbClr val="FFFFFF"/>
                          </a:solidFill>
                          <a:effectLst/>
                          <a:latin typeface="Coptic1" pitchFamily="2" charset="0"/>
                          <a:cs typeface="Arial" charset="0"/>
                        </a:rPr>
                        <a:t> Papa </a:t>
                      </a:r>
                      <a:r>
                        <a:rPr kumimoji="0" lang="en-US" sz="2200" b="0" i="0" u="none" strike="noStrike" cap="none" normalizeH="0" baseline="0" dirty="0" err="1">
                          <a:ln>
                            <a:noFill/>
                          </a:ln>
                          <a:solidFill>
                            <a:srgbClr val="FFFFFF"/>
                          </a:solidFill>
                          <a:effectLst/>
                          <a:latin typeface="Coptic1" pitchFamily="2" charset="0"/>
                          <a:cs typeface="Arial" charset="0"/>
                        </a:rPr>
                        <a:t>ke</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patriar,ou</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ke</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ar</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e~pickopou</a:t>
                      </a:r>
                      <a:r>
                        <a:rPr kumimoji="0" lang="en-US" sz="2200" b="0" i="0" u="none" strike="noStrike" cap="none" normalizeH="0" baseline="0" dirty="0">
                          <a:ln>
                            <a:noFill/>
                          </a:ln>
                          <a:solidFill>
                            <a:srgbClr val="FFFFFF"/>
                          </a:solidFill>
                          <a:effectLst/>
                          <a:latin typeface="Coptic1" pitchFamily="2" charset="0"/>
                          <a:cs typeface="Arial" charset="0"/>
                        </a:rPr>
                        <a:t> t/c </a:t>
                      </a:r>
                      <a:r>
                        <a:rPr kumimoji="0" lang="en-US" sz="2200" b="0" i="0" u="none" strike="noStrike" cap="none" normalizeH="0" baseline="0" dirty="0" err="1">
                          <a:ln>
                            <a:noFill/>
                          </a:ln>
                          <a:solidFill>
                            <a:srgbClr val="FFFFFF"/>
                          </a:solidFill>
                          <a:effectLst/>
                          <a:latin typeface="Coptic1" pitchFamily="2" charset="0"/>
                          <a:cs typeface="Arial" charset="0"/>
                        </a:rPr>
                        <a:t>megalo</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polewc</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Alexand~riac</a:t>
                      </a:r>
                      <a:r>
                        <a:rPr kumimoji="0" lang="en-US" sz="2200" b="0" i="0" u="none" strike="noStrike" cap="none" normalizeH="0" baseline="0" dirty="0">
                          <a:ln>
                            <a:noFill/>
                          </a:ln>
                          <a:solidFill>
                            <a:srgbClr val="FFFFFF"/>
                          </a:solidFill>
                          <a:effectLst/>
                          <a:latin typeface="Coptic1" pitchFamily="2" charset="0"/>
                          <a:cs typeface="Arial" charset="0"/>
                        </a:rPr>
                        <a:t> : </a:t>
                      </a:r>
                      <a:r>
                        <a:rPr kumimoji="0" lang="en-US" sz="2200" b="0" i="0" u="none" strike="noStrike" cap="none" normalizeH="0" baseline="0" dirty="0" err="1">
                          <a:ln>
                            <a:noFill/>
                          </a:ln>
                          <a:solidFill>
                            <a:srgbClr val="FFFFFF"/>
                          </a:solidFill>
                          <a:effectLst/>
                          <a:latin typeface="Coptic1" pitchFamily="2" charset="0"/>
                          <a:cs typeface="Arial" charset="0"/>
                        </a:rPr>
                        <a:t>ke</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tou</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cunkoinwnou</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en</a:t>
                      </a:r>
                      <a:r>
                        <a:rPr kumimoji="0" lang="en-US" sz="2200" b="0" i="0" u="none" strike="noStrike" cap="none" normalizeH="0" baseline="0" dirty="0">
                          <a:ln>
                            <a:noFill/>
                          </a:ln>
                          <a:solidFill>
                            <a:srgbClr val="FFFFFF"/>
                          </a:solidFill>
                          <a:effectLst/>
                          <a:latin typeface="Coptic1" pitchFamily="2" charset="0"/>
                          <a:cs typeface="Arial" charset="0"/>
                        </a:rPr>
                        <a:t> t/ </a:t>
                      </a:r>
                      <a:r>
                        <a:rPr kumimoji="0" lang="en-US" sz="2200" b="0" i="0" u="none" strike="noStrike" cap="none" normalizeH="0" baseline="0" dirty="0" err="1">
                          <a:ln>
                            <a:noFill/>
                          </a:ln>
                          <a:solidFill>
                            <a:srgbClr val="FFFFFF"/>
                          </a:solidFill>
                          <a:effectLst/>
                          <a:latin typeface="Coptic1" pitchFamily="2" charset="0"/>
                          <a:cs typeface="Arial" charset="0"/>
                        </a:rPr>
                        <a:t>litourgia</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tou</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patroc</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mwn</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tou</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e~pickopou</a:t>
                      </a:r>
                      <a:r>
                        <a:rPr kumimoji="0" lang="en-US" sz="2200" b="0" i="0" u="none" strike="noStrike" cap="none" normalizeH="0" baseline="0" dirty="0">
                          <a:ln>
                            <a:noFill/>
                          </a:ln>
                          <a:solidFill>
                            <a:srgbClr val="FFFFFF"/>
                          </a:solidFill>
                          <a:effectLst/>
                          <a:latin typeface="Coptic1" pitchFamily="2" charset="0"/>
                          <a:cs typeface="Arial" charset="0"/>
                        </a:rPr>
                        <a:t> Abba Mark. Ke ton </a:t>
                      </a:r>
                      <a:r>
                        <a:rPr kumimoji="0" lang="en-US" sz="2200" b="0" i="0" u="none" strike="noStrike" cap="none" normalizeH="0" baseline="0" dirty="0" err="1">
                          <a:ln>
                            <a:noFill/>
                          </a:ln>
                          <a:solidFill>
                            <a:srgbClr val="FFFFFF"/>
                          </a:solidFill>
                          <a:effectLst/>
                          <a:latin typeface="Coptic1" pitchFamily="2" charset="0"/>
                          <a:cs typeface="Arial" charset="0"/>
                        </a:rPr>
                        <a:t>o~ryodoxwn</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mwn</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e~pickopwn</a:t>
                      </a:r>
                      <a:r>
                        <a:rPr kumimoji="0" lang="en-US" sz="2200" b="0" i="0" u="none" strike="noStrike" cap="none" normalizeH="0" baseline="0" dirty="0">
                          <a:ln>
                            <a:noFill/>
                          </a:ln>
                          <a:solidFill>
                            <a:srgbClr val="FFFFFF"/>
                          </a:solidFill>
                          <a:effectLst/>
                          <a:latin typeface="Coptic1" pitchFamily="2" charset="0"/>
                          <a:cs typeface="Arial" charset="0"/>
                        </a:rPr>
                        <a:t>.</a:t>
                      </a: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fr-CA" sz="2100" b="0" i="0" u="sng" strike="noStrike" cap="none" normalizeH="0" baseline="0" dirty="0">
                          <a:ln>
                            <a:noFill/>
                          </a:ln>
                          <a:solidFill>
                            <a:srgbClr val="FF9900"/>
                          </a:solidFill>
                          <a:effectLst/>
                          <a:latin typeface="Arial" charset="0"/>
                          <a:cs typeface="Times New Roman" pitchFamily="18" charset="0"/>
                        </a:rPr>
                        <a:t>Le diacre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err="1">
                          <a:ln>
                            <a:noFill/>
                          </a:ln>
                          <a:solidFill>
                            <a:srgbClr val="FFFFFF"/>
                          </a:solidFill>
                          <a:effectLst/>
                          <a:latin typeface="Arial" charset="0"/>
                          <a:cs typeface="Arial" charset="0"/>
                        </a:rPr>
                        <a:t>Priez</a:t>
                      </a:r>
                      <a:r>
                        <a:rPr kumimoji="0" lang="en-US" sz="2400" b="0" i="0" u="none" strike="noStrike" cap="none" normalizeH="0" baseline="0" dirty="0">
                          <a:ln>
                            <a:noFill/>
                          </a:ln>
                          <a:solidFill>
                            <a:srgbClr val="FFFFFF"/>
                          </a:solidFill>
                          <a:effectLst/>
                          <a:latin typeface="Arial" charset="0"/>
                          <a:cs typeface="Arial" charset="0"/>
                        </a:rPr>
                        <a:t> pour </a:t>
                      </a:r>
                      <a:r>
                        <a:rPr kumimoji="0" lang="en-US" sz="2400" b="0" i="0" u="none" strike="noStrike" cap="none" normalizeH="0" baseline="0" dirty="0" err="1">
                          <a:ln>
                            <a:noFill/>
                          </a:ln>
                          <a:solidFill>
                            <a:srgbClr val="FFFFFF"/>
                          </a:solidFill>
                          <a:effectLst/>
                          <a:latin typeface="Arial" charset="0"/>
                          <a:cs typeface="Arial" charset="0"/>
                        </a:rPr>
                        <a:t>notre</a:t>
                      </a:r>
                      <a:r>
                        <a:rPr kumimoji="0" lang="en-US" sz="2400" b="0" i="0" u="none" strike="noStrike" cap="none" normalizeH="0" baseline="0" dirty="0">
                          <a:ln>
                            <a:noFill/>
                          </a:ln>
                          <a:solidFill>
                            <a:srgbClr val="FFFFFF"/>
                          </a:solidFill>
                          <a:effectLst/>
                          <a:latin typeface="Arial" charset="0"/>
                          <a:cs typeface="Arial" charset="0"/>
                        </a:rPr>
                        <a:t> grand </a:t>
                      </a:r>
                      <a:r>
                        <a:rPr kumimoji="0" lang="en-US" sz="2400" b="0" i="0" u="none" strike="noStrike" cap="none" normalizeH="0" baseline="0" dirty="0" err="1">
                          <a:ln>
                            <a:noFill/>
                          </a:ln>
                          <a:solidFill>
                            <a:srgbClr val="FFFFFF"/>
                          </a:solidFill>
                          <a:effectLst/>
                          <a:latin typeface="Arial" charset="0"/>
                          <a:cs typeface="Arial" charset="0"/>
                        </a:rPr>
                        <a:t>prêtre</a:t>
                      </a:r>
                      <a:r>
                        <a:rPr kumimoji="0" lang="en-US" sz="2400" b="0" i="0" u="none" strike="noStrike" cap="none" normalizeH="0" baseline="0" dirty="0">
                          <a:ln>
                            <a:noFill/>
                          </a:ln>
                          <a:solidFill>
                            <a:srgbClr val="FFFFFF"/>
                          </a:solidFill>
                          <a:effectLst/>
                          <a:latin typeface="Arial" charset="0"/>
                          <a:cs typeface="Arial" charset="0"/>
                        </a:rPr>
                        <a:t>, le Pape Abba Tawadros II, Pape </a:t>
                      </a:r>
                      <a:r>
                        <a:rPr kumimoji="0" lang="en-US" sz="2400" b="0" i="0" u="none" strike="noStrike" cap="none" normalizeH="0" baseline="0" dirty="0" err="1">
                          <a:ln>
                            <a:noFill/>
                          </a:ln>
                          <a:solidFill>
                            <a:srgbClr val="FFFFFF"/>
                          </a:solidFill>
                          <a:effectLst/>
                          <a:latin typeface="Arial" charset="0"/>
                          <a:cs typeface="Arial" charset="0"/>
                        </a:rPr>
                        <a:t>patriarche</a:t>
                      </a:r>
                      <a:r>
                        <a:rPr kumimoji="0" lang="en-US" sz="2400" b="0" i="0" u="none" strike="noStrike" cap="none" normalizeH="0" baseline="0" dirty="0">
                          <a:ln>
                            <a:noFill/>
                          </a:ln>
                          <a:solidFill>
                            <a:srgbClr val="FFFFFF"/>
                          </a:solidFill>
                          <a:effectLst/>
                          <a:latin typeface="Arial" charset="0"/>
                          <a:cs typeface="Arial" charset="0"/>
                        </a:rPr>
                        <a:t> et </a:t>
                      </a:r>
                      <a:r>
                        <a:rPr kumimoji="0" lang="en-US" sz="2400" b="0" i="0" u="none" strike="noStrike" cap="none" normalizeH="0" baseline="0" dirty="0" err="1">
                          <a:ln>
                            <a:noFill/>
                          </a:ln>
                          <a:solidFill>
                            <a:srgbClr val="FFFFFF"/>
                          </a:solidFill>
                          <a:effectLst/>
                          <a:latin typeface="Arial" charset="0"/>
                          <a:cs typeface="Arial" charset="0"/>
                        </a:rPr>
                        <a:t>archevêque</a:t>
                      </a:r>
                      <a:r>
                        <a:rPr kumimoji="0" lang="en-US" sz="2400" b="0" i="0" u="none" strike="noStrike" cap="none" normalizeH="0" baseline="0" dirty="0">
                          <a:ln>
                            <a:noFill/>
                          </a:ln>
                          <a:solidFill>
                            <a:srgbClr val="FFFFFF"/>
                          </a:solidFill>
                          <a:effectLst/>
                          <a:latin typeface="Arial" charset="0"/>
                          <a:cs typeface="Arial" charset="0"/>
                        </a:rPr>
                        <a:t> de la </a:t>
                      </a:r>
                      <a:r>
                        <a:rPr kumimoji="0" lang="en-US" sz="2400" b="0" i="0" u="none" strike="noStrike" cap="none" normalizeH="0" baseline="0" dirty="0" err="1">
                          <a:ln>
                            <a:noFill/>
                          </a:ln>
                          <a:solidFill>
                            <a:srgbClr val="FFFFFF"/>
                          </a:solidFill>
                          <a:effectLst/>
                          <a:latin typeface="Arial" charset="0"/>
                          <a:cs typeface="Arial" charset="0"/>
                        </a:rPr>
                        <a:t>mégalopole</a:t>
                      </a:r>
                      <a:r>
                        <a:rPr kumimoji="0" lang="en-US" sz="2400" b="0" i="0" u="none" strike="noStrike" cap="none" normalizeH="0" baseline="0" dirty="0">
                          <a:ln>
                            <a:noFill/>
                          </a:ln>
                          <a:solidFill>
                            <a:srgbClr val="FFFFFF"/>
                          </a:solidFill>
                          <a:effectLst/>
                          <a:latin typeface="Arial" charset="0"/>
                          <a:cs typeface="Arial" charset="0"/>
                        </a:rPr>
                        <a:t> </a:t>
                      </a:r>
                      <a:r>
                        <a:rPr kumimoji="0" lang="en-US" sz="2400" b="0" i="0" u="none" strike="noStrike" cap="none" normalizeH="0" baseline="0" dirty="0" err="1">
                          <a:ln>
                            <a:noFill/>
                          </a:ln>
                          <a:solidFill>
                            <a:srgbClr val="FFFFFF"/>
                          </a:solidFill>
                          <a:effectLst/>
                          <a:latin typeface="Arial" charset="0"/>
                          <a:cs typeface="Arial" charset="0"/>
                        </a:rPr>
                        <a:t>d’Alexandrie</a:t>
                      </a:r>
                      <a:r>
                        <a:rPr kumimoji="0" lang="en-US" sz="2400" b="0" i="0" u="none" strike="noStrike" cap="none" normalizeH="0" baseline="0" dirty="0">
                          <a:ln>
                            <a:noFill/>
                          </a:ln>
                          <a:solidFill>
                            <a:srgbClr val="FFFFFF"/>
                          </a:solidFill>
                          <a:effectLst/>
                          <a:latin typeface="Arial" charset="0"/>
                          <a:cs typeface="Arial" charset="0"/>
                        </a:rPr>
                        <a:t> et son </a:t>
                      </a:r>
                      <a:r>
                        <a:rPr kumimoji="0" lang="en-US" sz="2400" b="0" i="0" u="none" strike="noStrike" cap="none" normalizeH="0" baseline="0" dirty="0" err="1">
                          <a:ln>
                            <a:noFill/>
                          </a:ln>
                          <a:solidFill>
                            <a:srgbClr val="FFFFFF"/>
                          </a:solidFill>
                          <a:effectLst/>
                          <a:latin typeface="Arial" charset="0"/>
                          <a:cs typeface="Arial" charset="0"/>
                        </a:rPr>
                        <a:t>partenaire</a:t>
                      </a:r>
                      <a:r>
                        <a:rPr kumimoji="0" lang="en-US" sz="2400" b="0" i="0" u="none" strike="noStrike" cap="none" normalizeH="0" baseline="0" dirty="0">
                          <a:ln>
                            <a:noFill/>
                          </a:ln>
                          <a:solidFill>
                            <a:srgbClr val="FFFFFF"/>
                          </a:solidFill>
                          <a:effectLst/>
                          <a:latin typeface="Arial" charset="0"/>
                          <a:cs typeface="Arial" charset="0"/>
                        </a:rPr>
                        <a:t> dans le </a:t>
                      </a:r>
                      <a:r>
                        <a:rPr kumimoji="0" lang="en-US" sz="2400" b="0" i="0" u="none" strike="noStrike" cap="none" normalizeH="0" baseline="0" dirty="0" err="1">
                          <a:ln>
                            <a:noFill/>
                          </a:ln>
                          <a:solidFill>
                            <a:srgbClr val="FFFFFF"/>
                          </a:solidFill>
                          <a:effectLst/>
                          <a:latin typeface="Arial" charset="0"/>
                          <a:cs typeface="Arial" charset="0"/>
                        </a:rPr>
                        <a:t>ministère</a:t>
                      </a:r>
                      <a:r>
                        <a:rPr kumimoji="0" lang="en-US" sz="2400" b="0" i="0" u="none" strike="noStrike" cap="none" normalizeH="0" baseline="0" dirty="0">
                          <a:ln>
                            <a:noFill/>
                          </a:ln>
                          <a:solidFill>
                            <a:srgbClr val="FFFFFF"/>
                          </a:solidFill>
                          <a:effectLst/>
                          <a:latin typeface="Arial" charset="0"/>
                          <a:cs typeface="Arial" charset="0"/>
                        </a:rPr>
                        <a:t> </a:t>
                      </a:r>
                      <a:r>
                        <a:rPr kumimoji="0" lang="en-US" sz="2400" b="0" i="0" u="none" strike="noStrike" cap="none" normalizeH="0" baseline="0" dirty="0" err="1">
                          <a:ln>
                            <a:noFill/>
                          </a:ln>
                          <a:solidFill>
                            <a:srgbClr val="FFFFFF"/>
                          </a:solidFill>
                          <a:effectLst/>
                          <a:latin typeface="Arial" charset="0"/>
                          <a:cs typeface="Arial" charset="0"/>
                        </a:rPr>
                        <a:t>apostolique</a:t>
                      </a:r>
                      <a:r>
                        <a:rPr kumimoji="0" lang="en-US" sz="2400" b="0" i="0" u="none" strike="noStrike" cap="none" normalizeH="0" baseline="0" dirty="0">
                          <a:ln>
                            <a:noFill/>
                          </a:ln>
                          <a:solidFill>
                            <a:srgbClr val="FFFFFF"/>
                          </a:solidFill>
                          <a:effectLst/>
                          <a:latin typeface="Arial" charset="0"/>
                          <a:cs typeface="Arial" charset="0"/>
                        </a:rPr>
                        <a:t>, </a:t>
                      </a:r>
                      <a:r>
                        <a:rPr kumimoji="0" lang="en-US" sz="2400" b="0" i="0" u="none" strike="noStrike" cap="none" normalizeH="0" baseline="0" dirty="0" err="1">
                          <a:ln>
                            <a:noFill/>
                          </a:ln>
                          <a:solidFill>
                            <a:srgbClr val="FFFFFF"/>
                          </a:solidFill>
                          <a:effectLst/>
                          <a:latin typeface="Arial" charset="0"/>
                          <a:cs typeface="Arial" charset="0"/>
                        </a:rPr>
                        <a:t>notre</a:t>
                      </a:r>
                      <a:r>
                        <a:rPr kumimoji="0" lang="en-US" sz="2400" b="0" i="0" u="none" strike="noStrike" cap="none" normalizeH="0" baseline="0" dirty="0">
                          <a:ln>
                            <a:noFill/>
                          </a:ln>
                          <a:solidFill>
                            <a:srgbClr val="FFFFFF"/>
                          </a:solidFill>
                          <a:effectLst/>
                          <a:latin typeface="Arial" charset="0"/>
                          <a:cs typeface="Arial" charset="0"/>
                        </a:rPr>
                        <a:t> </a:t>
                      </a:r>
                      <a:r>
                        <a:rPr kumimoji="0" lang="en-US" sz="2400" b="0" i="0" u="none" strike="noStrike" cap="none" normalizeH="0" baseline="0" dirty="0" err="1">
                          <a:ln>
                            <a:noFill/>
                          </a:ln>
                          <a:solidFill>
                            <a:srgbClr val="FFFFFF"/>
                          </a:solidFill>
                          <a:effectLst/>
                          <a:latin typeface="Arial" charset="0"/>
                          <a:cs typeface="Arial" charset="0"/>
                        </a:rPr>
                        <a:t>bienheureux</a:t>
                      </a:r>
                      <a:r>
                        <a:rPr kumimoji="0" lang="en-US" sz="2400" b="0" i="0" u="none" strike="noStrike" cap="none" normalizeH="0" baseline="0" dirty="0">
                          <a:ln>
                            <a:noFill/>
                          </a:ln>
                          <a:solidFill>
                            <a:srgbClr val="FFFFFF"/>
                          </a:solidFill>
                          <a:effectLst/>
                          <a:latin typeface="Arial" charset="0"/>
                          <a:cs typeface="Arial" charset="0"/>
                        </a:rPr>
                        <a:t> </a:t>
                      </a:r>
                      <a:r>
                        <a:rPr kumimoji="0" lang="en-US" sz="2400" b="0" i="0" u="none" strike="noStrike" cap="none" normalizeH="0" baseline="0" dirty="0" err="1">
                          <a:ln>
                            <a:noFill/>
                          </a:ln>
                          <a:solidFill>
                            <a:srgbClr val="FFFFFF"/>
                          </a:solidFill>
                          <a:effectLst/>
                          <a:latin typeface="Arial" charset="0"/>
                          <a:cs typeface="Arial" charset="0"/>
                        </a:rPr>
                        <a:t>évêque</a:t>
                      </a:r>
                      <a:r>
                        <a:rPr kumimoji="0" lang="en-US" sz="2400" b="0" i="0" u="none" strike="noStrike" cap="none" normalizeH="0" baseline="0" dirty="0">
                          <a:ln>
                            <a:noFill/>
                          </a:ln>
                          <a:solidFill>
                            <a:srgbClr val="FFFFFF"/>
                          </a:solidFill>
                          <a:effectLst/>
                          <a:latin typeface="Arial" charset="0"/>
                          <a:cs typeface="Arial" charset="0"/>
                        </a:rPr>
                        <a:t> Abba Marc et </a:t>
                      </a:r>
                      <a:r>
                        <a:rPr kumimoji="0" lang="en-US" sz="2400" b="0" i="0" u="none" strike="noStrike" cap="none" normalizeH="0" baseline="0" dirty="0" err="1">
                          <a:ln>
                            <a:noFill/>
                          </a:ln>
                          <a:solidFill>
                            <a:srgbClr val="FFFFFF"/>
                          </a:solidFill>
                          <a:effectLst/>
                          <a:latin typeface="Arial" charset="0"/>
                          <a:cs typeface="Arial" charset="0"/>
                        </a:rPr>
                        <a:t>tous</a:t>
                      </a:r>
                      <a:r>
                        <a:rPr kumimoji="0" lang="en-US" sz="2400" b="0" i="0" u="none" strike="noStrike" cap="none" normalizeH="0" baseline="0" dirty="0">
                          <a:ln>
                            <a:noFill/>
                          </a:ln>
                          <a:solidFill>
                            <a:srgbClr val="FFFFFF"/>
                          </a:solidFill>
                          <a:effectLst/>
                          <a:latin typeface="Arial" charset="0"/>
                          <a:cs typeface="Arial" charset="0"/>
                        </a:rPr>
                        <a:t> </a:t>
                      </a:r>
                      <a:r>
                        <a:rPr kumimoji="0" lang="en-US" sz="2400" b="0" i="0" u="none" strike="noStrike" cap="none" normalizeH="0" baseline="0" dirty="0" err="1">
                          <a:ln>
                            <a:noFill/>
                          </a:ln>
                          <a:solidFill>
                            <a:srgbClr val="FFFFFF"/>
                          </a:solidFill>
                          <a:effectLst/>
                          <a:latin typeface="Arial" charset="0"/>
                          <a:cs typeface="Arial" charset="0"/>
                        </a:rPr>
                        <a:t>nos</a:t>
                      </a:r>
                      <a:r>
                        <a:rPr kumimoji="0" lang="en-US" sz="2400" b="0" i="0" u="none" strike="noStrike" cap="none" normalizeH="0" baseline="0" dirty="0">
                          <a:ln>
                            <a:noFill/>
                          </a:ln>
                          <a:solidFill>
                            <a:srgbClr val="FFFFFF"/>
                          </a:solidFill>
                          <a:effectLst/>
                          <a:latin typeface="Arial" charset="0"/>
                          <a:cs typeface="Arial" charset="0"/>
                        </a:rPr>
                        <a:t> </a:t>
                      </a:r>
                      <a:r>
                        <a:rPr kumimoji="0" lang="en-US" sz="2400" b="0" i="0" u="none" strike="noStrike" cap="none" normalizeH="0" baseline="0" dirty="0" err="1">
                          <a:ln>
                            <a:noFill/>
                          </a:ln>
                          <a:solidFill>
                            <a:srgbClr val="FFFFFF"/>
                          </a:solidFill>
                          <a:effectLst/>
                          <a:latin typeface="Arial" charset="0"/>
                          <a:cs typeface="Arial" charset="0"/>
                        </a:rPr>
                        <a:t>évêques</a:t>
                      </a:r>
                      <a:r>
                        <a:rPr kumimoji="0" lang="en-US" sz="2400" b="0" i="0" u="none" strike="noStrike" cap="none" normalizeH="0" baseline="0" dirty="0">
                          <a:ln>
                            <a:noFill/>
                          </a:ln>
                          <a:solidFill>
                            <a:srgbClr val="FFFFFF"/>
                          </a:solidFill>
                          <a:effectLst/>
                          <a:latin typeface="Arial" charset="0"/>
                          <a:cs typeface="Arial" charset="0"/>
                        </a:rPr>
                        <a:t> </a:t>
                      </a:r>
                      <a:r>
                        <a:rPr kumimoji="0" lang="en-US" sz="2400" b="0" i="0" u="none" strike="noStrike" cap="none" normalizeH="0" baseline="0" dirty="0" err="1">
                          <a:ln>
                            <a:noFill/>
                          </a:ln>
                          <a:solidFill>
                            <a:srgbClr val="FFFFFF"/>
                          </a:solidFill>
                          <a:effectLst/>
                          <a:latin typeface="Arial" charset="0"/>
                          <a:cs typeface="Arial" charset="0"/>
                        </a:rPr>
                        <a:t>orthodoxes</a:t>
                      </a:r>
                      <a:r>
                        <a:rPr kumimoji="0" lang="en-US" sz="2400" b="0" i="0" u="none" strike="noStrike" cap="none" normalizeH="0" baseline="0" dirty="0">
                          <a:ln>
                            <a:noFill/>
                          </a:ln>
                          <a:solidFill>
                            <a:srgbClr val="FFFFFF"/>
                          </a:solidFill>
                          <a:effectLst/>
                          <a:latin typeface="Arial" charset="0"/>
                          <a:cs typeface="Arial" charset="0"/>
                        </a:rPr>
                        <a:t>.</a:t>
                      </a: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100" b="0" i="0" u="sng" strike="noStrike" cap="none" normalizeH="0" baseline="0" dirty="0">
                          <a:ln>
                            <a:noFill/>
                          </a:ln>
                          <a:solidFill>
                            <a:srgbClr val="FF9900"/>
                          </a:solidFill>
                          <a:effectLst/>
                          <a:latin typeface="Arial" charset="0"/>
                          <a:cs typeface="Times New Roman" pitchFamily="18" charset="0"/>
                        </a:rPr>
                        <a:t>الشماس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pitchFamily="34" charset="0"/>
                        </a:rPr>
                        <a:t>صلوا من أجل رئيس كهنتنا البابا أنبا </a:t>
                      </a:r>
                      <a:r>
                        <a:rPr kumimoji="0" lang="ar-EG" sz="2800" b="0" i="0" u="none" strike="noStrike" cap="none" normalizeH="0" baseline="0" dirty="0">
                          <a:ln>
                            <a:noFill/>
                          </a:ln>
                          <a:solidFill>
                            <a:srgbClr val="FFFFFF"/>
                          </a:solidFill>
                          <a:effectLst/>
                          <a:latin typeface="Arial" charset="0"/>
                          <a:cs typeface="Arial" pitchFamily="34" charset="0"/>
                        </a:rPr>
                        <a:t>تواضروس الث</a:t>
                      </a:r>
                      <a:r>
                        <a:rPr kumimoji="0" lang="ar-SA" sz="2800" b="0" i="0" u="none" strike="noStrike" cap="none" normalizeH="0" baseline="0" dirty="0">
                          <a:ln>
                            <a:noFill/>
                          </a:ln>
                          <a:solidFill>
                            <a:srgbClr val="FFFFFF"/>
                          </a:solidFill>
                          <a:effectLst/>
                          <a:latin typeface="Arial" charset="0"/>
                          <a:cs typeface="Arial" pitchFamily="34" charset="0"/>
                        </a:rPr>
                        <a:t>اني بابا وبطريرك ورَئيس أساقفة المدينة العظمى</a:t>
                      </a:r>
                      <a:r>
                        <a:rPr kumimoji="0" lang="fr-FR" sz="2800" b="0" i="0" u="none" strike="noStrike" cap="none" normalizeH="0" baseline="0" dirty="0">
                          <a:ln>
                            <a:noFill/>
                          </a:ln>
                          <a:solidFill>
                            <a:srgbClr val="FFFFFF"/>
                          </a:solidFill>
                          <a:effectLst/>
                          <a:latin typeface="Arial" charset="0"/>
                          <a:cs typeface="Arial" pitchFamily="34" charset="0"/>
                        </a:rPr>
                        <a:t> </a:t>
                      </a:r>
                      <a:r>
                        <a:rPr kumimoji="0" lang="ar-SA" sz="2800" b="0" i="0" u="none" strike="noStrike" cap="none" normalizeH="0" baseline="0" dirty="0">
                          <a:ln>
                            <a:noFill/>
                          </a:ln>
                          <a:solidFill>
                            <a:srgbClr val="FFFFFF"/>
                          </a:solidFill>
                          <a:effectLst/>
                          <a:latin typeface="Arial" charset="0"/>
                          <a:cs typeface="Arial" pitchFamily="34" charset="0"/>
                        </a:rPr>
                        <a:t>الاسكندَرية</a:t>
                      </a:r>
                      <a:r>
                        <a:rPr kumimoji="0" lang="ar-SA" sz="2800" b="0" i="0" u="none" strike="noStrike" cap="none" normalizeH="0" baseline="0" dirty="0">
                          <a:ln>
                            <a:noFill/>
                          </a:ln>
                          <a:solidFill>
                            <a:srgbClr val="FFFFFF"/>
                          </a:solidFill>
                          <a:effectLst/>
                          <a:latin typeface="Arial" charset="0"/>
                          <a:cs typeface="Arial" charset="0"/>
                        </a:rPr>
                        <a:t>،</a:t>
                      </a:r>
                      <a:r>
                        <a:rPr kumimoji="0" lang="fr-FR" sz="2800" b="0" i="0" u="none" strike="noStrike" cap="none" normalizeH="0" baseline="0" dirty="0">
                          <a:ln>
                            <a:noFill/>
                          </a:ln>
                          <a:solidFill>
                            <a:srgbClr val="FFFFFF"/>
                          </a:solidFill>
                          <a:effectLst/>
                          <a:latin typeface="Arial" charset="0"/>
                          <a:cs typeface="Arial" charset="0"/>
                        </a:rPr>
                        <a:t> </a:t>
                      </a:r>
                      <a:r>
                        <a:rPr lang="ar-EG" sz="2800" b="0" i="0" kern="1200" dirty="0">
                          <a:solidFill>
                            <a:srgbClr val="FFFFFF"/>
                          </a:solidFill>
                          <a:effectLst/>
                          <a:latin typeface="Arial" panose="020B0604020202020204" pitchFamily="34" charset="0"/>
                          <a:ea typeface="+mn-ea"/>
                          <a:cs typeface="+mn-cs"/>
                        </a:rPr>
                        <a:t>وشريكة في الخدمة الرسولية أبينا الأسقف الأنبا </a:t>
                      </a:r>
                      <a:r>
                        <a:rPr lang="ar-EG" sz="2800" dirty="0">
                          <a:solidFill>
                            <a:srgbClr val="FFFFFF"/>
                          </a:solidFill>
                          <a:latin typeface="Arial" panose="020B0604020202020204" pitchFamily="34" charset="0"/>
                        </a:rPr>
                        <a:t>مارك</a:t>
                      </a:r>
                      <a:r>
                        <a:rPr lang="fr-FR" sz="2800" b="0" i="0" kern="1200" dirty="0">
                          <a:solidFill>
                            <a:srgbClr val="FFFFFF"/>
                          </a:solidFill>
                          <a:effectLst/>
                          <a:latin typeface="Arial" panose="020B0604020202020204" pitchFamily="34" charset="0"/>
                          <a:ea typeface="+mn-ea"/>
                          <a:cs typeface="+mn-cs"/>
                        </a:rPr>
                        <a:t> </a:t>
                      </a:r>
                      <a:r>
                        <a:rPr kumimoji="0" lang="ar-SA" sz="2800" b="0" i="0" u="none" strike="noStrike" cap="none" normalizeH="0" baseline="0" dirty="0">
                          <a:ln>
                            <a:noFill/>
                          </a:ln>
                          <a:solidFill>
                            <a:srgbClr val="FFFFFF"/>
                          </a:solidFill>
                          <a:effectLst/>
                          <a:latin typeface="Arial" charset="0"/>
                          <a:cs typeface="Arial" pitchFamily="34" charset="0"/>
                        </a:rPr>
                        <a:t>وسائر أساقفتنا</a:t>
                      </a:r>
                      <a:r>
                        <a:rPr kumimoji="0" lang="fr-FR" sz="2800" b="0" i="0" u="none" strike="noStrike" cap="none" normalizeH="0" baseline="0" dirty="0">
                          <a:ln>
                            <a:noFill/>
                          </a:ln>
                          <a:solidFill>
                            <a:srgbClr val="FFFFFF"/>
                          </a:solidFill>
                          <a:effectLst/>
                          <a:latin typeface="Arial" charset="0"/>
                          <a:cs typeface="Arial" pitchFamily="34" charset="0"/>
                        </a:rPr>
                        <a:t> </a:t>
                      </a:r>
                      <a:r>
                        <a:rPr kumimoji="0" lang="ar-SA" sz="2800" b="0" i="0" u="none" strike="noStrike" cap="none" normalizeH="0" baseline="0" dirty="0">
                          <a:ln>
                            <a:noFill/>
                          </a:ln>
                          <a:solidFill>
                            <a:srgbClr val="FFFFFF"/>
                          </a:solidFill>
                          <a:effectLst/>
                          <a:latin typeface="Arial" charset="0"/>
                          <a:cs typeface="Arial" pitchFamily="34" charset="0"/>
                        </a:rPr>
                        <a:t>الأرثوذكسيين.</a:t>
                      </a:r>
                      <a:r>
                        <a:rPr kumimoji="0" lang="en-US" sz="2800" b="0" i="0" u="none" strike="noStrike" cap="none" normalizeH="0" baseline="0" dirty="0">
                          <a:ln>
                            <a:noFill/>
                          </a:ln>
                          <a:solidFill>
                            <a:srgbClr val="FFFFFF"/>
                          </a:solidFill>
                          <a:effectLst/>
                          <a:latin typeface="Arial" charset="0"/>
                          <a:cs typeface="Arial" charset="0"/>
                        </a:rPr>
                        <a:t> </a:t>
                      </a: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54429114"/>
      </p:ext>
    </p:extLst>
  </p:cSld>
  <p:clrMapOvr>
    <a:masterClrMapping/>
  </p:clrMapOvr>
  <p:transition/>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72651" name="Group 107"/>
          <p:cNvGraphicFramePr>
            <a:graphicFrameLocks noGrp="1"/>
          </p:cNvGraphicFramePr>
          <p:nvPr>
            <p:ph type="tbl" idx="1"/>
            <p:extLst>
              <p:ext uri="{D42A27DB-BD31-4B8C-83A1-F6EECF244321}">
                <p14:modId xmlns:p14="http://schemas.microsoft.com/office/powerpoint/2010/main" val="501976786"/>
              </p:ext>
            </p:extLst>
          </p:nvPr>
        </p:nvGraphicFramePr>
        <p:xfrm>
          <a:off x="0" y="376136"/>
          <a:ext cx="9144000" cy="3732276"/>
        </p:xfrm>
        <a:graphic>
          <a:graphicData uri="http://schemas.openxmlformats.org/drawingml/2006/table">
            <a:tbl>
              <a:tblPr/>
              <a:tblGrid>
                <a:gridCol w="3262009">
                  <a:extLst>
                    <a:ext uri="{9D8B030D-6E8A-4147-A177-3AD203B41FA5}">
                      <a16:colId xmlns:a16="http://schemas.microsoft.com/office/drawing/2014/main" val="2577163095"/>
                    </a:ext>
                  </a:extLst>
                </a:gridCol>
                <a:gridCol w="3210127">
                  <a:extLst>
                    <a:ext uri="{9D8B030D-6E8A-4147-A177-3AD203B41FA5}">
                      <a16:colId xmlns:a16="http://schemas.microsoft.com/office/drawing/2014/main" val="20000"/>
                    </a:ext>
                  </a:extLst>
                </a:gridCol>
                <a:gridCol w="2671864">
                  <a:extLst>
                    <a:ext uri="{9D8B030D-6E8A-4147-A177-3AD203B41FA5}">
                      <a16:colId xmlns:a16="http://schemas.microsoft.com/office/drawing/2014/main" val="20001"/>
                    </a:ext>
                  </a:extLst>
                </a:gridCol>
              </a:tblGrid>
              <a:tr h="3320374">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1800" b="0" i="0" u="sng" strike="noStrike" kern="1200" cap="none" spc="0" normalizeH="0" baseline="0" noProof="0" dirty="0" err="1">
                          <a:ln>
                            <a:noFill/>
                          </a:ln>
                          <a:solidFill>
                            <a:srgbClr val="FF9900"/>
                          </a:solidFill>
                          <a:effectLst/>
                          <a:uLnTx/>
                          <a:uFillTx/>
                          <a:latin typeface="Coptic1" pitchFamily="2" charset="0"/>
                          <a:ea typeface="+mn-ea"/>
                          <a:cs typeface="Arial" charset="0"/>
                        </a:rPr>
                        <a:t>Pilaoc</a:t>
                      </a:r>
                      <a:r>
                        <a:rPr kumimoji="0" lang="fr-FR" sz="1800" b="0" i="0" u="sng" strike="noStrike" kern="1200" cap="none" spc="0" normalizeH="0" baseline="0" noProof="0" dirty="0">
                          <a:ln>
                            <a:noFill/>
                          </a:ln>
                          <a:solidFill>
                            <a:srgbClr val="FF9900"/>
                          </a:solidFill>
                          <a:effectLst/>
                          <a:uLnTx/>
                          <a:uFillTx/>
                          <a:latin typeface="Coptic1" pitchFamily="2" charset="0"/>
                          <a:ea typeface="+mn-ea"/>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2800" b="0" i="0" u="none" strike="noStrike" kern="1200" cap="none" spc="0" normalizeH="0" baseline="0" noProof="0" dirty="0" err="1">
                          <a:ln>
                            <a:noFill/>
                          </a:ln>
                          <a:solidFill>
                            <a:srgbClr val="FFFFFF"/>
                          </a:solidFill>
                          <a:effectLst/>
                          <a:uLnTx/>
                          <a:uFillTx/>
                          <a:latin typeface="Coptic1" pitchFamily="2" charset="0"/>
                          <a:ea typeface="+mn-ea"/>
                          <a:cs typeface="Arial" charset="0"/>
                        </a:rPr>
                        <a:t>Kurie</a:t>
                      </a:r>
                      <a:r>
                        <a:rPr kumimoji="0" lang="fr-FR" sz="2800" b="0" i="0" u="none" strike="noStrike" kern="1200" cap="none" spc="0" normalizeH="0" baseline="0" noProof="0" dirty="0">
                          <a:ln>
                            <a:noFill/>
                          </a:ln>
                          <a:solidFill>
                            <a:srgbClr val="FFFFFF"/>
                          </a:solidFill>
                          <a:effectLst/>
                          <a:uLnTx/>
                          <a:uFillTx/>
                          <a:latin typeface="Coptic1" pitchFamily="2" charset="0"/>
                          <a:ea typeface="+mn-ea"/>
                          <a:cs typeface="Arial" charset="0"/>
                        </a:rPr>
                        <a:t>~ </a:t>
                      </a:r>
                      <a:r>
                        <a:rPr kumimoji="0" lang="fr-FR" sz="2800" b="0" i="0" u="none" strike="noStrike" kern="1200" cap="none" spc="0" normalizeH="0" baseline="0" noProof="0" dirty="0" err="1">
                          <a:ln>
                            <a:noFill/>
                          </a:ln>
                          <a:solidFill>
                            <a:srgbClr val="FFFFFF"/>
                          </a:solidFill>
                          <a:effectLst/>
                          <a:uLnTx/>
                          <a:uFillTx/>
                          <a:latin typeface="Coptic1" pitchFamily="2" charset="0"/>
                          <a:ea typeface="+mn-ea"/>
                          <a:cs typeface="Arial" charset="0"/>
                        </a:rPr>
                        <a:t>e~le</a:t>
                      </a:r>
                      <a:r>
                        <a:rPr kumimoji="0" lang="fr-FR" sz="2800" b="0" i="0" u="none" strike="noStrike" kern="1200" cap="none" spc="0" normalizeH="0" baseline="0" noProof="0" dirty="0">
                          <a:ln>
                            <a:noFill/>
                          </a:ln>
                          <a:solidFill>
                            <a:srgbClr val="FFFFFF"/>
                          </a:solidFill>
                          <a:effectLst/>
                          <a:uLnTx/>
                          <a:uFillTx/>
                          <a:latin typeface="Coptic1" pitchFamily="2" charset="0"/>
                          <a:ea typeface="+mn-ea"/>
                          <a:cs typeface="Arial" charset="0"/>
                        </a:rPr>
                        <a:t>/~con.</a:t>
                      </a:r>
                    </a:p>
                    <a:p>
                      <a:pPr marL="0" marR="0" lvl="0" indent="0" algn="just" defTabSz="914400" rtl="0" eaLnBrk="1" fontAlgn="base" latinLnBrk="0" hangingPunct="1">
                        <a:lnSpc>
                          <a:spcPct val="100000"/>
                        </a:lnSpc>
                        <a:spcBef>
                          <a:spcPct val="20000"/>
                        </a:spcBef>
                        <a:spcAft>
                          <a:spcPct val="0"/>
                        </a:spcAft>
                        <a:buClrTx/>
                        <a:buSzTx/>
                        <a:buFontTx/>
                        <a:buNone/>
                        <a:tabLst/>
                        <a:defRPr/>
                      </a:pPr>
                      <a:endParaRPr kumimoji="0" lang="fr-FR" sz="1600" b="0" i="0" u="none" strike="noStrike" kern="1200" cap="none" spc="0" normalizeH="0" baseline="0" noProof="0" dirty="0">
                        <a:ln>
                          <a:noFill/>
                        </a:ln>
                        <a:solidFill>
                          <a:srgbClr val="FFFFFF"/>
                        </a:solidFill>
                        <a:effectLst/>
                        <a:uLnTx/>
                        <a:uFillTx/>
                        <a:latin typeface="Coptic1" pitchFamily="2" charset="0"/>
                        <a:ea typeface="+mn-ea"/>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2000" b="0" i="0" u="sng" strike="noStrike" kern="1200" cap="none" spc="0" normalizeH="0" baseline="0" noProof="0" dirty="0">
                          <a:ln>
                            <a:noFill/>
                          </a:ln>
                          <a:solidFill>
                            <a:srgbClr val="FF9900"/>
                          </a:solidFill>
                          <a:effectLst/>
                          <a:uLnTx/>
                          <a:uFillTx/>
                          <a:latin typeface="Coptic1" pitchFamily="2" charset="0"/>
                          <a:ea typeface="+mn-ea"/>
                          <a:cs typeface="Arial" charset="0"/>
                        </a:rPr>
                        <a:t>Piou/b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2800" b="0" i="0" u="none" strike="noStrike" kern="1200" cap="none" spc="0" normalizeH="0" baseline="0" noProof="0" dirty="0" err="1">
                          <a:ln>
                            <a:noFill/>
                          </a:ln>
                          <a:solidFill>
                            <a:srgbClr val="FFFFFF"/>
                          </a:solidFill>
                          <a:effectLst/>
                          <a:uLnTx/>
                          <a:uFillTx/>
                          <a:latin typeface="Coptic1" pitchFamily="2" charset="0"/>
                          <a:ea typeface="+mn-ea"/>
                          <a:cs typeface="Arial" charset="0"/>
                        </a:rPr>
                        <a:t>Qen</a:t>
                      </a:r>
                      <a:r>
                        <a:rPr kumimoji="0" lang="fr-FR" sz="2800" b="0" i="0" u="none" strike="noStrike" kern="1200" cap="none" spc="0" normalizeH="0" baseline="0" noProof="0" dirty="0">
                          <a:ln>
                            <a:noFill/>
                          </a:ln>
                          <a:solidFill>
                            <a:srgbClr val="FFFFFF"/>
                          </a:solidFill>
                          <a:effectLst/>
                          <a:uLnTx/>
                          <a:uFillTx/>
                          <a:latin typeface="Coptic1" pitchFamily="2" charset="0"/>
                          <a:ea typeface="+mn-ea"/>
                          <a:cs typeface="Arial" charset="0"/>
                        </a:rPr>
                        <a:t> </a:t>
                      </a:r>
                      <a:r>
                        <a:rPr kumimoji="0" lang="fr-FR" sz="2800" b="0" i="0" u="none" strike="noStrike" kern="1200" cap="none" spc="0" normalizeH="0" baseline="0" noProof="0" dirty="0" err="1">
                          <a:ln>
                            <a:noFill/>
                          </a:ln>
                          <a:solidFill>
                            <a:srgbClr val="FFFFFF"/>
                          </a:solidFill>
                          <a:effectLst/>
                          <a:uLnTx/>
                          <a:uFillTx/>
                          <a:latin typeface="Coptic1" pitchFamily="2" charset="0"/>
                          <a:ea typeface="+mn-ea"/>
                          <a:cs typeface="Arial" charset="0"/>
                        </a:rPr>
                        <a:t>oua~reh</a:t>
                      </a:r>
                      <a:r>
                        <a:rPr kumimoji="0" lang="fr-FR" sz="2800" b="0" i="0" u="none" strike="noStrike" kern="1200" cap="none" spc="0" normalizeH="0" baseline="0" noProof="0" dirty="0">
                          <a:ln>
                            <a:noFill/>
                          </a:ln>
                          <a:solidFill>
                            <a:srgbClr val="FFFFFF"/>
                          </a:solidFill>
                          <a:effectLst/>
                          <a:uLnTx/>
                          <a:uFillTx/>
                          <a:latin typeface="Coptic1" pitchFamily="2" charset="0"/>
                          <a:ea typeface="+mn-ea"/>
                          <a:cs typeface="Arial" charset="0"/>
                        </a:rPr>
                        <a:t> </a:t>
                      </a:r>
                      <a:r>
                        <a:rPr kumimoji="0" lang="fr-FR" sz="2800" b="0" i="0" u="none" strike="noStrike" kern="1200" cap="none" spc="0" normalizeH="0" baseline="0" noProof="0" dirty="0" err="1">
                          <a:ln>
                            <a:noFill/>
                          </a:ln>
                          <a:solidFill>
                            <a:srgbClr val="FFFFFF"/>
                          </a:solidFill>
                          <a:effectLst/>
                          <a:uLnTx/>
                          <a:uFillTx/>
                          <a:latin typeface="Coptic1" pitchFamily="2" charset="0"/>
                          <a:ea typeface="+mn-ea"/>
                          <a:cs typeface="Arial" charset="0"/>
                        </a:rPr>
                        <a:t>a~reh</a:t>
                      </a:r>
                      <a:r>
                        <a:rPr kumimoji="0" lang="fr-FR" sz="2800" b="0" i="0" u="none" strike="noStrike" kern="1200" cap="none" spc="0" normalizeH="0" baseline="0" noProof="0" dirty="0">
                          <a:ln>
                            <a:noFill/>
                          </a:ln>
                          <a:solidFill>
                            <a:srgbClr val="FFFFFF"/>
                          </a:solidFill>
                          <a:effectLst/>
                          <a:uLnTx/>
                          <a:uFillTx/>
                          <a:latin typeface="Coptic1" pitchFamily="2" charset="0"/>
                          <a:ea typeface="+mn-ea"/>
                          <a:cs typeface="Arial" charset="0"/>
                        </a:rPr>
                        <a:t> </a:t>
                      </a:r>
                      <a:r>
                        <a:rPr kumimoji="0" lang="fr-FR" sz="2800" b="0" i="0" u="none" strike="noStrike" kern="1200" cap="none" spc="0" normalizeH="0" baseline="0" noProof="0" dirty="0" err="1">
                          <a:ln>
                            <a:noFill/>
                          </a:ln>
                          <a:solidFill>
                            <a:srgbClr val="FFFFFF"/>
                          </a:solidFill>
                          <a:effectLst/>
                          <a:uLnTx/>
                          <a:uFillTx/>
                          <a:latin typeface="Coptic1" pitchFamily="2" charset="0"/>
                          <a:ea typeface="+mn-ea"/>
                          <a:cs typeface="Arial" charset="0"/>
                        </a:rPr>
                        <a:t>e~rof</a:t>
                      </a:r>
                      <a:r>
                        <a:rPr kumimoji="0" lang="fr-FR" sz="2800" b="0" i="0" u="none" strike="noStrike" kern="1200" cap="none" spc="0" normalizeH="0" baseline="0" noProof="0" dirty="0">
                          <a:ln>
                            <a:noFill/>
                          </a:ln>
                          <a:solidFill>
                            <a:srgbClr val="FFFFFF"/>
                          </a:solidFill>
                          <a:effectLst/>
                          <a:uLnTx/>
                          <a:uFillTx/>
                          <a:latin typeface="Coptic1" pitchFamily="2" charset="0"/>
                          <a:ea typeface="+mn-ea"/>
                          <a:cs typeface="Arial" charset="0"/>
                        </a:rPr>
                        <a:t> nan : </a:t>
                      </a:r>
                      <a:r>
                        <a:rPr kumimoji="0" lang="fr-FR" sz="2800" b="0" i="0" u="none" strike="noStrike" kern="1200" cap="none" spc="0" normalizeH="0" baseline="0" noProof="0" dirty="0" err="1">
                          <a:ln>
                            <a:noFill/>
                          </a:ln>
                          <a:solidFill>
                            <a:srgbClr val="FFFFFF"/>
                          </a:solidFill>
                          <a:effectLst/>
                          <a:uLnTx/>
                          <a:uFillTx/>
                          <a:latin typeface="Coptic1" pitchFamily="2" charset="0"/>
                          <a:ea typeface="+mn-ea"/>
                          <a:cs typeface="Arial" charset="0"/>
                        </a:rPr>
                        <a:t>n~hanm</a:t>
                      </a:r>
                      <a:r>
                        <a:rPr kumimoji="0" lang="fr-FR" sz="2800" b="0" i="0" u="none" strike="noStrike" kern="1200" cap="none" spc="0" normalizeH="0" baseline="0" noProof="0" dirty="0">
                          <a:ln>
                            <a:noFill/>
                          </a:ln>
                          <a:solidFill>
                            <a:srgbClr val="FFFFFF"/>
                          </a:solidFill>
                          <a:effectLst/>
                          <a:uLnTx/>
                          <a:uFillTx/>
                          <a:latin typeface="Coptic1" pitchFamily="2" charset="0"/>
                          <a:ea typeface="+mn-ea"/>
                          <a:cs typeface="Arial" charset="0"/>
                        </a:rPr>
                        <a:t>/s </a:t>
                      </a:r>
                      <a:r>
                        <a:rPr kumimoji="0" lang="fr-FR" sz="2800" b="0" i="0" u="none" strike="noStrike" kern="1200" cap="none" spc="0" normalizeH="0" baseline="0" noProof="0" dirty="0" err="1">
                          <a:ln>
                            <a:noFill/>
                          </a:ln>
                          <a:solidFill>
                            <a:srgbClr val="FFFFFF"/>
                          </a:solidFill>
                          <a:effectLst/>
                          <a:uLnTx/>
                          <a:uFillTx/>
                          <a:latin typeface="Coptic1" pitchFamily="2" charset="0"/>
                          <a:ea typeface="+mn-ea"/>
                          <a:cs typeface="Arial" charset="0"/>
                        </a:rPr>
                        <a:t>n~rompi</a:t>
                      </a:r>
                      <a:r>
                        <a:rPr kumimoji="0" lang="fr-FR" sz="2800" b="0" i="0" u="none" strike="noStrike" kern="1200" cap="none" spc="0" normalizeH="0" baseline="0" noProof="0" dirty="0">
                          <a:ln>
                            <a:noFill/>
                          </a:ln>
                          <a:solidFill>
                            <a:srgbClr val="FFFFFF"/>
                          </a:solidFill>
                          <a:effectLst/>
                          <a:uLnTx/>
                          <a:uFillTx/>
                          <a:latin typeface="Coptic1" pitchFamily="2" charset="0"/>
                          <a:ea typeface="+mn-ea"/>
                          <a:cs typeface="Arial" charset="0"/>
                        </a:rPr>
                        <a:t> nem </a:t>
                      </a:r>
                      <a:r>
                        <a:rPr kumimoji="0" lang="fr-FR" sz="2800" b="0" i="0" u="none" strike="noStrike" kern="1200" cap="none" spc="0" normalizeH="0" baseline="0" noProof="0" dirty="0" err="1">
                          <a:ln>
                            <a:noFill/>
                          </a:ln>
                          <a:solidFill>
                            <a:srgbClr val="FFFFFF"/>
                          </a:solidFill>
                          <a:effectLst/>
                          <a:uLnTx/>
                          <a:uFillTx/>
                          <a:latin typeface="Coptic1" pitchFamily="2" charset="0"/>
                          <a:ea typeface="+mn-ea"/>
                          <a:cs typeface="Arial" charset="0"/>
                        </a:rPr>
                        <a:t>hanc</a:t>
                      </a:r>
                      <a:r>
                        <a:rPr kumimoji="0" lang="fr-FR" sz="2800" b="0" i="0" u="none" strike="noStrike" kern="1200" cap="none" spc="0" normalizeH="0" baseline="0" noProof="0" dirty="0">
                          <a:ln>
                            <a:noFill/>
                          </a:ln>
                          <a:solidFill>
                            <a:srgbClr val="FFFFFF"/>
                          </a:solidFill>
                          <a:effectLst/>
                          <a:uLnTx/>
                          <a:uFillTx/>
                          <a:latin typeface="Coptic1" pitchFamily="2" charset="0"/>
                          <a:ea typeface="+mn-ea"/>
                          <a:cs typeface="Arial" charset="0"/>
                        </a:rPr>
                        <a:t>/ou </a:t>
                      </a:r>
                      <a:r>
                        <a:rPr kumimoji="0" lang="fr-FR" sz="2800" b="0" i="0" u="none" strike="noStrike" kern="1200" cap="none" spc="0" normalizeH="0" baseline="0" noProof="0" dirty="0" err="1">
                          <a:ln>
                            <a:noFill/>
                          </a:ln>
                          <a:solidFill>
                            <a:srgbClr val="FFFFFF"/>
                          </a:solidFill>
                          <a:effectLst/>
                          <a:uLnTx/>
                          <a:uFillTx/>
                          <a:latin typeface="Coptic1" pitchFamily="2" charset="0"/>
                          <a:ea typeface="+mn-ea"/>
                          <a:cs typeface="Arial" charset="0"/>
                        </a:rPr>
                        <a:t>n~hir</a:t>
                      </a:r>
                      <a:r>
                        <a:rPr kumimoji="0" lang="fr-FR" sz="2800" b="0" i="0" u="none" strike="noStrike" kern="1200" cap="none" spc="0" normalizeH="0" baseline="0" noProof="0" dirty="0">
                          <a:ln>
                            <a:noFill/>
                          </a:ln>
                          <a:solidFill>
                            <a:srgbClr val="FFFFFF"/>
                          </a:solidFill>
                          <a:effectLst/>
                          <a:uLnTx/>
                          <a:uFillTx/>
                          <a:latin typeface="Coptic1" pitchFamily="2" charset="0"/>
                          <a:ea typeface="+mn-ea"/>
                          <a:cs typeface="Arial" charset="0"/>
                        </a:rPr>
                        <a:t>/</a:t>
                      </a:r>
                      <a:r>
                        <a:rPr kumimoji="0" lang="fr-FR" sz="2800" b="0" i="0" u="none" strike="noStrike" kern="1200" cap="none" spc="0" normalizeH="0" baseline="0" noProof="0" dirty="0" err="1">
                          <a:ln>
                            <a:noFill/>
                          </a:ln>
                          <a:solidFill>
                            <a:srgbClr val="FFFFFF"/>
                          </a:solidFill>
                          <a:effectLst/>
                          <a:uLnTx/>
                          <a:uFillTx/>
                          <a:latin typeface="Coptic1" pitchFamily="2" charset="0"/>
                          <a:ea typeface="+mn-ea"/>
                          <a:cs typeface="Arial" charset="0"/>
                        </a:rPr>
                        <a:t>nikon</a:t>
                      </a:r>
                      <a:r>
                        <a:rPr kumimoji="0" lang="fr-FR" sz="2800" b="0" i="0" u="none" strike="noStrike" kern="1200" cap="none" spc="0" normalizeH="0" baseline="0" noProof="0" dirty="0">
                          <a:ln>
                            <a:noFill/>
                          </a:ln>
                          <a:solidFill>
                            <a:srgbClr val="FFFFFF"/>
                          </a:solidFill>
                          <a:effectLst/>
                          <a:uLnTx/>
                          <a:uFillTx/>
                          <a:latin typeface="Coptic1" pitchFamily="2" charset="0"/>
                          <a:ea typeface="+mn-ea"/>
                          <a:cs typeface="Arial" charset="0"/>
                        </a:rPr>
                        <a:t>. </a:t>
                      </a:r>
                    </a:p>
                  </a:txBody>
                  <a:tcPr marT="34290" marB="3429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33"/>
                          </a:solidFill>
                          <a:effectLst/>
                          <a:latin typeface="Arial" charset="0"/>
                          <a:cs typeface="Times New Roman" pitchFamily="18" charset="0"/>
                        </a:rPr>
                        <a:t>Le peuple :</a:t>
                      </a:r>
                      <a:endParaRPr kumimoji="0" lang="ar-EG" sz="20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charset="0"/>
                        </a:rPr>
                        <a:t>Pitié Seigneur.</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105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0" i="0" u="sng" strike="noStrike" cap="none" normalizeH="0" baseline="0" dirty="0">
                          <a:ln>
                            <a:noFill/>
                          </a:ln>
                          <a:solidFill>
                            <a:srgbClr val="FF9900"/>
                          </a:solidFill>
                          <a:effectLst/>
                          <a:latin typeface="Arial" charset="0"/>
                          <a:cs typeface="Arial" charset="0"/>
                        </a:rPr>
                        <a:t>Le prêtre :</a:t>
                      </a:r>
                      <a:endParaRPr kumimoji="0" lang="en-CA" sz="240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rgbClr val="FFFFFF"/>
                          </a:solidFill>
                          <a:effectLst/>
                          <a:latin typeface="Arial" charset="0"/>
                          <a:cs typeface="Arial" charset="0"/>
                        </a:rPr>
                        <a:t>Protège-le et préserve-le de longues années paisibles. </a:t>
                      </a:r>
                      <a:endParaRPr kumimoji="0" lang="fr-CA" sz="2400" b="0" i="0" u="none" strike="noStrike" cap="none" normalizeH="0" baseline="0" dirty="0">
                        <a:ln>
                          <a:noFill/>
                        </a:ln>
                        <a:solidFill>
                          <a:srgbClr val="FFFFFF"/>
                        </a:solidFill>
                        <a:effectLst/>
                        <a:latin typeface="Arial" charset="0"/>
                        <a:cs typeface="Arial" charset="0"/>
                      </a:endParaRPr>
                    </a:p>
                  </a:txBody>
                  <a:tcPr marT="34290" marB="3429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0" i="0" u="sng" strike="noStrike" cap="none" normalizeH="0" baseline="0" dirty="0">
                          <a:ln>
                            <a:noFill/>
                          </a:ln>
                          <a:solidFill>
                            <a:srgbClr val="FF9933"/>
                          </a:solidFill>
                          <a:effectLst/>
                          <a:latin typeface="Arial" charset="0"/>
                          <a:cs typeface="Times New Roman" pitchFamily="18" charset="0"/>
                        </a:rPr>
                        <a:t>الشعب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يا ربُ ارحم.</a:t>
                      </a:r>
                      <a:endParaRPr kumimoji="0" lang="en-CA" sz="2800" b="0" i="0" u="none" strike="noStrike" cap="none" normalizeH="0" baseline="0" dirty="0">
                        <a:ln>
                          <a:noFill/>
                        </a:ln>
                        <a:solidFill>
                          <a:srgbClr val="FFFFFF"/>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endParaRPr kumimoji="0" lang="fr-FR" sz="105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2400" b="0" i="0" u="sng" strike="noStrike" cap="none" normalizeH="0" baseline="0" dirty="0">
                          <a:ln>
                            <a:noFill/>
                          </a:ln>
                          <a:solidFill>
                            <a:srgbClr val="FF9900"/>
                          </a:solidFill>
                          <a:effectLst/>
                          <a:latin typeface="Arial" charset="0"/>
                          <a:cs typeface="Arial" charset="0"/>
                        </a:rPr>
                        <a:t>الكاهن :</a:t>
                      </a:r>
                      <a:endParaRPr kumimoji="0" lang="en-CA" sz="2400" b="0" i="0" u="none" strike="noStrike" cap="none" normalizeH="0" baseline="0" dirty="0">
                        <a:ln>
                          <a:noFill/>
                        </a:ln>
                        <a:solidFill>
                          <a:srgbClr val="FFFFFF"/>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3200" b="0" i="0" u="none" strike="noStrike" cap="none" normalizeH="0" baseline="0" dirty="0">
                          <a:ln>
                            <a:noFill/>
                          </a:ln>
                          <a:solidFill>
                            <a:srgbClr val="FFFFFF"/>
                          </a:solidFill>
                          <a:effectLst/>
                          <a:latin typeface="Arial" charset="0"/>
                          <a:cs typeface="Arial" pitchFamily="34" charset="0"/>
                        </a:rPr>
                        <a:t>حفظا احفظه لنا سنين كثيرة وأزمنة سالمة</a:t>
                      </a:r>
                      <a:r>
                        <a:rPr kumimoji="0" lang="fr-FR" sz="3200" b="0" i="0" u="none" strike="noStrike" cap="none" normalizeH="0" baseline="0" dirty="0">
                          <a:ln>
                            <a:noFill/>
                          </a:ln>
                          <a:solidFill>
                            <a:srgbClr val="FFFFFF"/>
                          </a:solidFill>
                          <a:effectLst/>
                          <a:latin typeface="Arial" charset="0"/>
                          <a:cs typeface="Arial" pitchFamily="34" charset="0"/>
                        </a:rPr>
                        <a:t>.</a:t>
                      </a:r>
                      <a:endParaRPr kumimoji="0" lang="fr-CA" sz="24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65396927"/>
      </p:ext>
    </p:extLst>
  </p:cSld>
  <p:clrMapOvr>
    <a:masterClrMapping/>
  </p:clrMapOvr>
  <p:transition/>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43"/>
          <p:cNvGraphicFramePr>
            <a:graphicFrameLocks/>
          </p:cNvGraphicFramePr>
          <p:nvPr>
            <p:extLst>
              <p:ext uri="{D42A27DB-BD31-4B8C-83A1-F6EECF244321}">
                <p14:modId xmlns:p14="http://schemas.microsoft.com/office/powerpoint/2010/main" val="1718790268"/>
              </p:ext>
            </p:extLst>
          </p:nvPr>
        </p:nvGraphicFramePr>
        <p:xfrm>
          <a:off x="0" y="1491630"/>
          <a:ext cx="9144000" cy="3672936"/>
        </p:xfrm>
        <a:graphic>
          <a:graphicData uri="http://schemas.openxmlformats.org/drawingml/2006/table">
            <a:tbl>
              <a:tblPr/>
              <a:tblGrid>
                <a:gridCol w="3203848">
                  <a:extLst>
                    <a:ext uri="{9D8B030D-6E8A-4147-A177-3AD203B41FA5}">
                      <a16:colId xmlns:a16="http://schemas.microsoft.com/office/drawing/2014/main" val="3406219303"/>
                    </a:ext>
                  </a:extLst>
                </a:gridCol>
                <a:gridCol w="3312368">
                  <a:extLst>
                    <a:ext uri="{9D8B030D-6E8A-4147-A177-3AD203B41FA5}">
                      <a16:colId xmlns:a16="http://schemas.microsoft.com/office/drawing/2014/main" val="20000"/>
                    </a:ext>
                  </a:extLst>
                </a:gridCol>
                <a:gridCol w="2627784">
                  <a:extLst>
                    <a:ext uri="{9D8B030D-6E8A-4147-A177-3AD203B41FA5}">
                      <a16:colId xmlns:a16="http://schemas.microsoft.com/office/drawing/2014/main" val="20002"/>
                    </a:ext>
                  </a:extLst>
                </a:gridCol>
              </a:tblGrid>
              <a:tr h="338437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800" b="0" i="0" u="sng" strike="noStrike" cap="none" normalizeH="0" baseline="0" dirty="0" err="1">
                          <a:ln>
                            <a:noFill/>
                          </a:ln>
                          <a:solidFill>
                            <a:srgbClr val="FF9900"/>
                          </a:solidFill>
                          <a:effectLst/>
                          <a:latin typeface="Coptic1" pitchFamily="2" charset="0"/>
                          <a:cs typeface="Arial" charset="0"/>
                        </a:rPr>
                        <a:t>Pidia~kwn</a:t>
                      </a:r>
                      <a:r>
                        <a:rPr kumimoji="0" lang="fr-FR" sz="1800" b="0" i="0" u="sng" strike="noStrike" cap="none" normalizeH="0" baseline="0" dirty="0">
                          <a:ln>
                            <a:noFill/>
                          </a:ln>
                          <a:solidFill>
                            <a:srgbClr val="FF9900"/>
                          </a:solidFill>
                          <a:effectLst/>
                          <a:latin typeface="Coptic1" pitchFamily="2" charset="0"/>
                          <a:cs typeface="Arial" charset="0"/>
                        </a:rPr>
                        <a:t> :</a:t>
                      </a:r>
                    </a:p>
                    <a:p>
                      <a:pPr algn="just"/>
                      <a:r>
                        <a:rPr lang="fr-FR" sz="1800" b="0" i="0" kern="1200" dirty="0" err="1">
                          <a:solidFill>
                            <a:srgbClr val="FFFFFF"/>
                          </a:solidFill>
                          <a:effectLst/>
                          <a:latin typeface="Coptic1" pitchFamily="2" charset="0"/>
                          <a:ea typeface="+mn-ea"/>
                          <a:cs typeface="+mn-cs"/>
                        </a:rPr>
                        <a:t>Twbh</a:t>
                      </a:r>
                      <a:r>
                        <a:rPr lang="fr-FR" sz="1800" b="0" i="0" kern="1200" dirty="0">
                          <a:solidFill>
                            <a:srgbClr val="FFFFFF"/>
                          </a:solidFill>
                          <a:effectLst/>
                          <a:latin typeface="Coptic1" pitchFamily="2" charset="0"/>
                          <a:ea typeface="+mn-ea"/>
                          <a:cs typeface="+mn-cs"/>
                        </a:rPr>
                        <a:t> </a:t>
                      </a:r>
                      <a:r>
                        <a:rPr lang="fr-FR" sz="1800" b="0" i="0" kern="1200" dirty="0" err="1">
                          <a:solidFill>
                            <a:srgbClr val="FFFFFF"/>
                          </a:solidFill>
                          <a:effectLst/>
                          <a:latin typeface="Coptic1" pitchFamily="2" charset="0"/>
                          <a:ea typeface="+mn-ea"/>
                          <a:cs typeface="+mn-cs"/>
                        </a:rPr>
                        <a:t>e~jen</a:t>
                      </a:r>
                      <a:r>
                        <a:rPr lang="fr-FR" sz="1800" b="0" i="0" kern="1200" dirty="0">
                          <a:solidFill>
                            <a:srgbClr val="FFFFFF"/>
                          </a:solidFill>
                          <a:effectLst/>
                          <a:latin typeface="Coptic1" pitchFamily="2" charset="0"/>
                          <a:ea typeface="+mn-ea"/>
                          <a:cs typeface="+mn-cs"/>
                        </a:rPr>
                        <a:t> </a:t>
                      </a:r>
                      <a:r>
                        <a:rPr lang="fr-FR" sz="1800" b="0" i="0" kern="1200" dirty="0" err="1">
                          <a:solidFill>
                            <a:srgbClr val="FFFFFF"/>
                          </a:solidFill>
                          <a:effectLst/>
                          <a:latin typeface="Coptic1" pitchFamily="2" charset="0"/>
                          <a:ea typeface="+mn-ea"/>
                          <a:cs typeface="+mn-cs"/>
                        </a:rPr>
                        <a:t>ouon</a:t>
                      </a:r>
                      <a:r>
                        <a:rPr lang="fr-FR" sz="1800" b="0" i="0" kern="1200" dirty="0">
                          <a:solidFill>
                            <a:srgbClr val="FFFFFF"/>
                          </a:solidFill>
                          <a:effectLst/>
                          <a:latin typeface="Coptic1" pitchFamily="2" charset="0"/>
                          <a:ea typeface="+mn-ea"/>
                          <a:cs typeface="+mn-cs"/>
                        </a:rPr>
                        <a:t> </a:t>
                      </a:r>
                      <a:r>
                        <a:rPr lang="fr-FR" sz="1800" b="0" i="0" kern="1200" dirty="0" err="1">
                          <a:solidFill>
                            <a:srgbClr val="FFFFFF"/>
                          </a:solidFill>
                          <a:effectLst/>
                          <a:latin typeface="Coptic1" pitchFamily="2" charset="0"/>
                          <a:ea typeface="+mn-ea"/>
                          <a:cs typeface="+mn-cs"/>
                        </a:rPr>
                        <a:t>niben</a:t>
                      </a:r>
                      <a:r>
                        <a:rPr lang="fr-FR" sz="1800" b="0" i="0" kern="1200" dirty="0">
                          <a:solidFill>
                            <a:srgbClr val="FFFFFF"/>
                          </a:solidFill>
                          <a:effectLst/>
                          <a:latin typeface="Coptic1" pitchFamily="2" charset="0"/>
                          <a:ea typeface="+mn-ea"/>
                          <a:cs typeface="+mn-cs"/>
                        </a:rPr>
                        <a:t> </a:t>
                      </a:r>
                      <a:r>
                        <a:rPr lang="fr-FR" sz="1800" b="0" i="0" kern="1200" dirty="0" err="1">
                          <a:solidFill>
                            <a:srgbClr val="FFFFFF"/>
                          </a:solidFill>
                          <a:effectLst/>
                          <a:latin typeface="Coptic1" pitchFamily="2" charset="0"/>
                          <a:ea typeface="+mn-ea"/>
                          <a:cs typeface="+mn-cs"/>
                        </a:rPr>
                        <a:t>e~tafhonhen</a:t>
                      </a:r>
                      <a:r>
                        <a:rPr lang="fr-FR" sz="1800" b="0" i="0" kern="1200" dirty="0">
                          <a:solidFill>
                            <a:srgbClr val="FFFFFF"/>
                          </a:solidFill>
                          <a:effectLst/>
                          <a:latin typeface="Coptic1" pitchFamily="2" charset="0"/>
                          <a:ea typeface="+mn-ea"/>
                          <a:cs typeface="+mn-cs"/>
                        </a:rPr>
                        <a:t> nan </a:t>
                      </a:r>
                      <a:r>
                        <a:rPr lang="fr-FR" sz="1800" b="0" i="0" kern="1200" dirty="0" err="1">
                          <a:solidFill>
                            <a:srgbClr val="FFFFFF"/>
                          </a:solidFill>
                          <a:effectLst/>
                          <a:latin typeface="Coptic1" pitchFamily="2" charset="0"/>
                          <a:ea typeface="+mn-ea"/>
                          <a:cs typeface="+mn-cs"/>
                        </a:rPr>
                        <a:t>e~erpoumeui</a:t>
                      </a:r>
                      <a:r>
                        <a:rPr lang="fr-FR" sz="1800" b="0" i="0" kern="1200" dirty="0">
                          <a:solidFill>
                            <a:srgbClr val="FFFFFF"/>
                          </a:solidFill>
                          <a:effectLst/>
                          <a:latin typeface="Coptic1" pitchFamily="2" charset="0"/>
                          <a:ea typeface="+mn-ea"/>
                          <a:cs typeface="+mn-cs"/>
                        </a:rPr>
                        <a:t>~ </a:t>
                      </a:r>
                      <a:r>
                        <a:rPr lang="fr-FR" sz="1800" b="0" i="0" kern="1200" dirty="0" err="1">
                          <a:solidFill>
                            <a:srgbClr val="FFFFFF"/>
                          </a:solidFill>
                          <a:effectLst/>
                          <a:latin typeface="Coptic1" pitchFamily="2" charset="0"/>
                          <a:ea typeface="+mn-ea"/>
                          <a:cs typeface="+mn-cs"/>
                        </a:rPr>
                        <a:t>qen</a:t>
                      </a:r>
                      <a:r>
                        <a:rPr lang="fr-FR" sz="1800" b="0" i="0" kern="1200" dirty="0">
                          <a:solidFill>
                            <a:srgbClr val="FFFFFF"/>
                          </a:solidFill>
                          <a:effectLst/>
                          <a:latin typeface="Coptic1" pitchFamily="2" charset="0"/>
                          <a:ea typeface="+mn-ea"/>
                          <a:cs typeface="+mn-cs"/>
                        </a:rPr>
                        <a:t> </a:t>
                      </a:r>
                      <a:r>
                        <a:rPr lang="fr-FR" sz="1800" b="0" i="0" kern="1200" dirty="0" err="1">
                          <a:solidFill>
                            <a:srgbClr val="FFFFFF"/>
                          </a:solidFill>
                          <a:effectLst/>
                          <a:latin typeface="Coptic1" pitchFamily="2" charset="0"/>
                          <a:ea typeface="+mn-ea"/>
                          <a:cs typeface="+mn-cs"/>
                        </a:rPr>
                        <a:t>nen</a:t>
                      </a:r>
                      <a:r>
                        <a:rPr lang="fr-FR" sz="1800" b="0" i="0" kern="1200" dirty="0">
                          <a:solidFill>
                            <a:srgbClr val="FFFFFF"/>
                          </a:solidFill>
                          <a:effectLst/>
                          <a:latin typeface="Coptic1" pitchFamily="2" charset="0"/>
                          <a:ea typeface="+mn-ea"/>
                          <a:cs typeface="+mn-cs"/>
                        </a:rPr>
                        <a:t>]ho nem </a:t>
                      </a:r>
                      <a:r>
                        <a:rPr lang="fr-FR" sz="1800" b="0" i="0" kern="1200" dirty="0" err="1">
                          <a:solidFill>
                            <a:srgbClr val="FFFFFF"/>
                          </a:solidFill>
                          <a:effectLst/>
                          <a:latin typeface="Coptic1" pitchFamily="2" charset="0"/>
                          <a:ea typeface="+mn-ea"/>
                          <a:cs typeface="+mn-cs"/>
                        </a:rPr>
                        <a:t>nentwbh</a:t>
                      </a:r>
                      <a:r>
                        <a:rPr lang="fr-FR" sz="1800" b="0" i="0" kern="1200" dirty="0">
                          <a:solidFill>
                            <a:srgbClr val="FFFFFF"/>
                          </a:solidFill>
                          <a:effectLst/>
                          <a:latin typeface="Coptic1" pitchFamily="2" charset="0"/>
                          <a:ea typeface="+mn-ea"/>
                          <a:cs typeface="+mn-cs"/>
                        </a:rPr>
                        <a:t> </a:t>
                      </a:r>
                      <a:r>
                        <a:rPr lang="fr-FR" sz="1800" b="0" i="0" kern="1200" dirty="0" err="1">
                          <a:solidFill>
                            <a:srgbClr val="FFFFFF"/>
                          </a:solidFill>
                          <a:effectLst/>
                          <a:latin typeface="Coptic1" pitchFamily="2" charset="0"/>
                          <a:ea typeface="+mn-ea"/>
                          <a:cs typeface="+mn-cs"/>
                        </a:rPr>
                        <a:t>piouai</a:t>
                      </a:r>
                      <a:r>
                        <a:rPr lang="fr-FR" sz="1800" b="0" i="0" kern="1200" dirty="0">
                          <a:solidFill>
                            <a:srgbClr val="FFFFFF"/>
                          </a:solidFill>
                          <a:effectLst/>
                          <a:latin typeface="Coptic1" pitchFamily="2" charset="0"/>
                          <a:ea typeface="+mn-ea"/>
                          <a:cs typeface="+mn-cs"/>
                        </a:rPr>
                        <a:t> </a:t>
                      </a:r>
                      <a:r>
                        <a:rPr lang="fr-FR" sz="1800" b="0" i="0" kern="1200" dirty="0" err="1">
                          <a:solidFill>
                            <a:srgbClr val="FFFFFF"/>
                          </a:solidFill>
                          <a:effectLst/>
                          <a:latin typeface="Coptic1" pitchFamily="2" charset="0"/>
                          <a:ea typeface="+mn-ea"/>
                          <a:cs typeface="+mn-cs"/>
                        </a:rPr>
                        <a:t>piouai</a:t>
                      </a:r>
                      <a:r>
                        <a:rPr lang="fr-FR" sz="1800" b="0" i="0" kern="1200" dirty="0">
                          <a:solidFill>
                            <a:srgbClr val="FFFFFF"/>
                          </a:solidFill>
                          <a:effectLst/>
                          <a:latin typeface="Coptic1" pitchFamily="2" charset="0"/>
                          <a:ea typeface="+mn-ea"/>
                          <a:cs typeface="+mn-cs"/>
                        </a:rPr>
                        <a:t> kata </a:t>
                      </a:r>
                      <a:r>
                        <a:rPr lang="fr-FR" sz="1800" b="0" i="0" kern="1200" dirty="0" err="1">
                          <a:solidFill>
                            <a:srgbClr val="FFFFFF"/>
                          </a:solidFill>
                          <a:effectLst/>
                          <a:latin typeface="Coptic1" pitchFamily="2" charset="0"/>
                          <a:ea typeface="+mn-ea"/>
                          <a:cs typeface="+mn-cs"/>
                        </a:rPr>
                        <a:t>pefran</a:t>
                      </a:r>
                      <a:r>
                        <a:rPr lang="fr-FR" sz="1800" b="0" i="0" kern="1200" dirty="0">
                          <a:solidFill>
                            <a:srgbClr val="FFFFFF"/>
                          </a:solidFill>
                          <a:effectLst/>
                          <a:latin typeface="Coptic1" pitchFamily="2" charset="0"/>
                          <a:ea typeface="+mn-ea"/>
                          <a:cs typeface="+mn-cs"/>
                        </a:rPr>
                        <a:t>: </a:t>
                      </a:r>
                      <a:r>
                        <a:rPr lang="fr-FR" sz="1800" b="0" i="0" kern="1200" dirty="0" err="1">
                          <a:solidFill>
                            <a:srgbClr val="FFFFFF"/>
                          </a:solidFill>
                          <a:effectLst/>
                          <a:latin typeface="Coptic1" pitchFamily="2" charset="0"/>
                          <a:ea typeface="+mn-ea"/>
                          <a:cs typeface="+mn-cs"/>
                        </a:rPr>
                        <a:t>hina</a:t>
                      </a:r>
                      <a:r>
                        <a:rPr lang="fr-FR" sz="1800" b="0" i="0" kern="1200" dirty="0">
                          <a:solidFill>
                            <a:srgbClr val="FFFFFF"/>
                          </a:solidFill>
                          <a:effectLst/>
                          <a:latin typeface="Coptic1" pitchFamily="2" charset="0"/>
                          <a:ea typeface="+mn-ea"/>
                          <a:cs typeface="+mn-cs"/>
                        </a:rPr>
                        <a:t> </a:t>
                      </a:r>
                      <a:r>
                        <a:rPr lang="fr-FR" sz="1800" b="0" i="0" kern="1200" dirty="0" err="1">
                          <a:solidFill>
                            <a:srgbClr val="FFFFFF"/>
                          </a:solidFill>
                          <a:effectLst/>
                          <a:latin typeface="Coptic1" pitchFamily="2" charset="0"/>
                          <a:ea typeface="+mn-ea"/>
                          <a:cs typeface="+mn-cs"/>
                        </a:rPr>
                        <a:t>n~te</a:t>
                      </a:r>
                      <a:r>
                        <a:rPr lang="fr-FR" sz="1800" b="0" i="0" kern="1200" dirty="0">
                          <a:solidFill>
                            <a:srgbClr val="FFFFFF"/>
                          </a:solidFill>
                          <a:effectLst/>
                          <a:latin typeface="Coptic1" pitchFamily="2" charset="0"/>
                          <a:ea typeface="+mn-ea"/>
                          <a:cs typeface="+mn-cs"/>
                        </a:rPr>
                        <a:t> </a:t>
                      </a:r>
                      <a:r>
                        <a:rPr lang="fr-FR" sz="1800" b="0" i="0" kern="1200" dirty="0" err="1">
                          <a:solidFill>
                            <a:srgbClr val="FFFFFF"/>
                          </a:solidFill>
                          <a:effectLst/>
                          <a:latin typeface="Coptic1" pitchFamily="2" charset="0"/>
                          <a:ea typeface="+mn-ea"/>
                          <a:cs typeface="+mn-cs"/>
                        </a:rPr>
                        <a:t>P,#c</a:t>
                      </a:r>
                      <a:r>
                        <a:rPr lang="fr-FR" sz="1800" b="0" i="0" kern="1200" dirty="0">
                          <a:solidFill>
                            <a:srgbClr val="FFFFFF"/>
                          </a:solidFill>
                          <a:effectLst/>
                          <a:latin typeface="Coptic1" pitchFamily="2" charset="0"/>
                          <a:ea typeface="+mn-ea"/>
                          <a:cs typeface="+mn-cs"/>
                        </a:rPr>
                        <a:t># </a:t>
                      </a:r>
                      <a:r>
                        <a:rPr lang="fr-FR" sz="1800" b="0" i="0" kern="1200" dirty="0" err="1">
                          <a:solidFill>
                            <a:srgbClr val="FFFFFF"/>
                          </a:solidFill>
                          <a:effectLst/>
                          <a:latin typeface="Coptic1" pitchFamily="2" charset="0"/>
                          <a:ea typeface="+mn-ea"/>
                          <a:cs typeface="+mn-cs"/>
                        </a:rPr>
                        <a:t>penNou</a:t>
                      </a:r>
                      <a:r>
                        <a:rPr lang="fr-FR" sz="1800" b="0" i="0" kern="1200" dirty="0">
                          <a:solidFill>
                            <a:srgbClr val="FFFFFF"/>
                          </a:solidFill>
                          <a:effectLst/>
                          <a:latin typeface="Coptic1" pitchFamily="2" charset="0"/>
                          <a:ea typeface="+mn-ea"/>
                          <a:cs typeface="+mn-cs"/>
                        </a:rPr>
                        <a:t>] </a:t>
                      </a:r>
                      <a:r>
                        <a:rPr lang="fr-FR" sz="1800" b="0" i="0" kern="1200" dirty="0" err="1">
                          <a:solidFill>
                            <a:srgbClr val="FFFFFF"/>
                          </a:solidFill>
                          <a:effectLst/>
                          <a:latin typeface="Coptic1" pitchFamily="2" charset="0"/>
                          <a:ea typeface="+mn-ea"/>
                          <a:cs typeface="+mn-cs"/>
                        </a:rPr>
                        <a:t>erpoumeui</a:t>
                      </a:r>
                      <a:r>
                        <a:rPr lang="fr-FR" sz="1800" b="0" i="0" kern="1200" dirty="0">
                          <a:solidFill>
                            <a:srgbClr val="FFFFFF"/>
                          </a:solidFill>
                          <a:effectLst/>
                          <a:latin typeface="Coptic1" pitchFamily="2" charset="0"/>
                          <a:ea typeface="+mn-ea"/>
                          <a:cs typeface="+mn-cs"/>
                        </a:rPr>
                        <a:t>~ </a:t>
                      </a:r>
                      <a:r>
                        <a:rPr lang="fr-FR" sz="1800" b="0" i="0" kern="1200" dirty="0" err="1">
                          <a:solidFill>
                            <a:srgbClr val="FFFFFF"/>
                          </a:solidFill>
                          <a:effectLst/>
                          <a:latin typeface="Coptic1" pitchFamily="2" charset="0"/>
                          <a:ea typeface="+mn-ea"/>
                          <a:cs typeface="+mn-cs"/>
                        </a:rPr>
                        <a:t>e~pia~gayon</a:t>
                      </a:r>
                      <a:r>
                        <a:rPr lang="fr-FR" sz="1800" b="0" i="0" kern="1200" dirty="0">
                          <a:solidFill>
                            <a:srgbClr val="FFFFFF"/>
                          </a:solidFill>
                          <a:effectLst/>
                          <a:latin typeface="Coptic1" pitchFamily="2" charset="0"/>
                          <a:ea typeface="+mn-ea"/>
                          <a:cs typeface="+mn-cs"/>
                        </a:rPr>
                        <a:t> </a:t>
                      </a:r>
                      <a:r>
                        <a:rPr lang="fr-FR" sz="1800" b="0" i="0" kern="1200" dirty="0" err="1">
                          <a:solidFill>
                            <a:srgbClr val="FFFFFF"/>
                          </a:solidFill>
                          <a:effectLst/>
                          <a:latin typeface="Coptic1" pitchFamily="2" charset="0"/>
                          <a:ea typeface="+mn-ea"/>
                          <a:cs typeface="+mn-cs"/>
                        </a:rPr>
                        <a:t>n~c</a:t>
                      </a:r>
                      <a:r>
                        <a:rPr lang="fr-FR" sz="1800" b="0" i="0" kern="1200" dirty="0">
                          <a:solidFill>
                            <a:srgbClr val="FFFFFF"/>
                          </a:solidFill>
                          <a:effectLst/>
                          <a:latin typeface="Coptic1" pitchFamily="2" charset="0"/>
                          <a:ea typeface="+mn-ea"/>
                          <a:cs typeface="+mn-cs"/>
                        </a:rPr>
                        <a:t>/ou </a:t>
                      </a:r>
                      <a:r>
                        <a:rPr lang="fr-FR" sz="1800" b="0" i="0" kern="1200" dirty="0" err="1">
                          <a:solidFill>
                            <a:srgbClr val="FFFFFF"/>
                          </a:solidFill>
                          <a:effectLst/>
                          <a:latin typeface="Coptic1" pitchFamily="2" charset="0"/>
                          <a:ea typeface="+mn-ea"/>
                          <a:cs typeface="+mn-cs"/>
                        </a:rPr>
                        <a:t>niben</a:t>
                      </a:r>
                      <a:r>
                        <a:rPr lang="fr-FR" sz="1800" b="0" i="0" kern="1200" dirty="0">
                          <a:solidFill>
                            <a:srgbClr val="FFFFFF"/>
                          </a:solidFill>
                          <a:effectLst/>
                          <a:latin typeface="Coptic1" pitchFamily="2" charset="0"/>
                          <a:ea typeface="+mn-ea"/>
                          <a:cs typeface="+mn-cs"/>
                        </a:rPr>
                        <a:t> </a:t>
                      </a:r>
                      <a:r>
                        <a:rPr lang="fr-FR" sz="1800" b="0" i="0" kern="1200" dirty="0" err="1">
                          <a:solidFill>
                            <a:srgbClr val="FFFFFF"/>
                          </a:solidFill>
                          <a:effectLst/>
                          <a:latin typeface="Coptic1" pitchFamily="2" charset="0"/>
                          <a:ea typeface="+mn-ea"/>
                          <a:cs typeface="+mn-cs"/>
                        </a:rPr>
                        <a:t>n~tef,a</a:t>
                      </a:r>
                      <a:r>
                        <a:rPr lang="fr-FR" sz="1800" b="0" i="0" kern="1200" dirty="0">
                          <a:solidFill>
                            <a:srgbClr val="FFFFFF"/>
                          </a:solidFill>
                          <a:effectLst/>
                          <a:latin typeface="Coptic1" pitchFamily="2" charset="0"/>
                          <a:ea typeface="+mn-ea"/>
                          <a:cs typeface="+mn-cs"/>
                        </a:rPr>
                        <a:t> </a:t>
                      </a:r>
                      <a:r>
                        <a:rPr lang="fr-FR" sz="1800" b="0" i="0" kern="1200" dirty="0" err="1">
                          <a:solidFill>
                            <a:srgbClr val="FFFFFF"/>
                          </a:solidFill>
                          <a:effectLst/>
                          <a:latin typeface="Coptic1" pitchFamily="2" charset="0"/>
                          <a:ea typeface="+mn-ea"/>
                          <a:cs typeface="+mn-cs"/>
                        </a:rPr>
                        <a:t>nennobi</a:t>
                      </a:r>
                      <a:r>
                        <a:rPr lang="fr-FR" sz="1800" b="0" i="0" kern="1200" dirty="0">
                          <a:solidFill>
                            <a:srgbClr val="FFFFFF"/>
                          </a:solidFill>
                          <a:effectLst/>
                          <a:latin typeface="Coptic1" pitchFamily="2" charset="0"/>
                          <a:ea typeface="+mn-ea"/>
                          <a:cs typeface="+mn-cs"/>
                        </a:rPr>
                        <a:t> nan </a:t>
                      </a:r>
                      <a:r>
                        <a:rPr lang="fr-FR" sz="1800" b="0" i="0" kern="1200" dirty="0" err="1">
                          <a:solidFill>
                            <a:srgbClr val="FFFFFF"/>
                          </a:solidFill>
                          <a:effectLst/>
                          <a:latin typeface="Coptic1" pitchFamily="2" charset="0"/>
                          <a:ea typeface="+mn-ea"/>
                          <a:cs typeface="+mn-cs"/>
                        </a:rPr>
                        <a:t>e~bol</a:t>
                      </a:r>
                      <a:r>
                        <a:rPr lang="fr-FR" sz="1800" b="0" i="0" kern="1200" dirty="0">
                          <a:solidFill>
                            <a:srgbClr val="FFFFFF"/>
                          </a:solidFill>
                          <a:effectLst/>
                          <a:latin typeface="Coptic1" pitchFamily="2" charset="0"/>
                          <a:ea typeface="+mn-ea"/>
                          <a:cs typeface="+mn-cs"/>
                        </a:rPr>
                        <a:t>.</a:t>
                      </a:r>
                    </a:p>
                    <a:p>
                      <a:pPr algn="just"/>
                      <a:endParaRPr lang="fr-FR" sz="1800" b="0" i="0" kern="1200" dirty="0">
                        <a:solidFill>
                          <a:srgbClr val="FFFFFF"/>
                        </a:solidFill>
                        <a:effectLst/>
                        <a:latin typeface="Coptic1" pitchFamily="2" charset="0"/>
                        <a:ea typeface="+mn-ea"/>
                        <a:cs typeface="+mn-cs"/>
                      </a:endParaRPr>
                    </a:p>
                    <a:p>
                      <a:pPr algn="just"/>
                      <a:r>
                        <a:rPr lang="fr-FR" sz="1800" b="0" i="0" u="sng" kern="1200" dirty="0" err="1">
                          <a:solidFill>
                            <a:srgbClr val="FF9900"/>
                          </a:solidFill>
                          <a:effectLst/>
                          <a:latin typeface="Coptic1" pitchFamily="2" charset="0"/>
                          <a:ea typeface="+mn-ea"/>
                          <a:cs typeface="+mn-cs"/>
                        </a:rPr>
                        <a:t>Pilaoc</a:t>
                      </a:r>
                      <a:r>
                        <a:rPr lang="fr-FR" sz="1800" b="0" i="0" u="sng" kern="1200" dirty="0">
                          <a:solidFill>
                            <a:srgbClr val="FF9900"/>
                          </a:solidFill>
                          <a:effectLst/>
                          <a:latin typeface="Coptic1" pitchFamily="2" charset="0"/>
                          <a:ea typeface="+mn-ea"/>
                          <a:cs typeface="+mn-cs"/>
                        </a:rPr>
                        <a:t> :</a:t>
                      </a:r>
                    </a:p>
                    <a:p>
                      <a:pPr algn="just"/>
                      <a:r>
                        <a:rPr lang="fr-FR" sz="1800" b="0" i="0" kern="1200" dirty="0" err="1">
                          <a:solidFill>
                            <a:srgbClr val="FFFFFF"/>
                          </a:solidFill>
                          <a:effectLst/>
                          <a:latin typeface="Coptic1" pitchFamily="2" charset="0"/>
                          <a:ea typeface="+mn-ea"/>
                          <a:cs typeface="+mn-cs"/>
                        </a:rPr>
                        <a:t>Kurie</a:t>
                      </a:r>
                      <a:r>
                        <a:rPr lang="fr-FR" sz="1800" b="0" i="0" kern="1200" dirty="0">
                          <a:solidFill>
                            <a:srgbClr val="FFFFFF"/>
                          </a:solidFill>
                          <a:effectLst/>
                          <a:latin typeface="Coptic1" pitchFamily="2" charset="0"/>
                          <a:ea typeface="+mn-ea"/>
                          <a:cs typeface="+mn-cs"/>
                        </a:rPr>
                        <a:t>~ </a:t>
                      </a:r>
                      <a:r>
                        <a:rPr lang="fr-FR" sz="1800" b="0" i="0" kern="1200" dirty="0" err="1">
                          <a:solidFill>
                            <a:srgbClr val="FFFFFF"/>
                          </a:solidFill>
                          <a:effectLst/>
                          <a:latin typeface="Coptic1" pitchFamily="2" charset="0"/>
                          <a:ea typeface="+mn-ea"/>
                          <a:cs typeface="+mn-cs"/>
                        </a:rPr>
                        <a:t>e~le</a:t>
                      </a:r>
                      <a:r>
                        <a:rPr lang="fr-FR" sz="1800" b="0" i="0" kern="1200" dirty="0">
                          <a:solidFill>
                            <a:srgbClr val="FFFFFF"/>
                          </a:solidFill>
                          <a:effectLst/>
                          <a:latin typeface="Coptic1" pitchFamily="2" charset="0"/>
                          <a:ea typeface="+mn-ea"/>
                          <a:cs typeface="+mn-cs"/>
                        </a:rPr>
                        <a:t>/~con.</a:t>
                      </a:r>
                    </a:p>
                  </a:txBody>
                  <a:tcPr marL="108000" marR="108000" marT="35100" marB="3510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CA" sz="2000" b="0" i="0" u="sng" strike="noStrike" cap="none" normalizeH="0" baseline="0" dirty="0">
                          <a:ln>
                            <a:noFill/>
                          </a:ln>
                          <a:solidFill>
                            <a:srgbClr val="FF9933"/>
                          </a:solidFill>
                          <a:effectLst/>
                          <a:latin typeface="Arial" charset="0"/>
                          <a:cs typeface="Times New Roman" pitchFamily="18" charset="0"/>
                        </a:rPr>
                        <a:t>Le diacre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CA" sz="1800" b="0" i="0" u="none" strike="noStrike" cap="none" normalizeH="0" baseline="0" dirty="0">
                          <a:ln>
                            <a:noFill/>
                          </a:ln>
                          <a:solidFill>
                            <a:srgbClr val="FFFFFF"/>
                          </a:solidFill>
                          <a:effectLst/>
                          <a:latin typeface="Arial" charset="0"/>
                          <a:cs typeface="Arial" charset="0"/>
                        </a:rPr>
                        <a:t>Priez pour tous ceux qui nous ont demandé de nous souvenir d’eux dans nos prières et nos supplications, chacun par son nom, pour que Le Christ notre Dieu se souviens d’eux en toutes bonnes chose tout le temps et nous pardonne nos péchés.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CA" sz="2000" b="0" i="0" u="sng" strike="noStrike" cap="none" normalizeH="0" baseline="0" dirty="0">
                          <a:ln>
                            <a:noFill/>
                          </a:ln>
                          <a:solidFill>
                            <a:srgbClr val="FF9933"/>
                          </a:solidFill>
                          <a:effectLst/>
                          <a:latin typeface="Arial" charset="0"/>
                          <a:cs typeface="Times New Roman" pitchFamily="18" charset="0"/>
                        </a:rPr>
                        <a:t>Le peuple :</a:t>
                      </a:r>
                      <a:endParaRPr kumimoji="0" lang="ar-EG" sz="20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fr-CA" sz="2000" b="0" i="0" u="none" strike="noStrike" cap="none" normalizeH="0" baseline="0" dirty="0">
                          <a:ln>
                            <a:noFill/>
                          </a:ln>
                          <a:solidFill>
                            <a:srgbClr val="FFFFFF"/>
                          </a:solidFill>
                          <a:effectLst/>
                          <a:latin typeface="Arial" charset="0"/>
                          <a:cs typeface="Arial" charset="0"/>
                        </a:rPr>
                        <a:t>Pitié Seigneur.</a:t>
                      </a:r>
                      <a:endParaRPr kumimoji="0" lang="ar-EG" sz="1600" b="0" i="0" u="none" strike="noStrike" cap="none" normalizeH="0" baseline="0" dirty="0">
                        <a:ln>
                          <a:noFill/>
                        </a:ln>
                        <a:solidFill>
                          <a:srgbClr val="FFFFFF"/>
                        </a:solidFill>
                        <a:effectLst/>
                        <a:latin typeface="Arial" charset="0"/>
                        <a:cs typeface="Arial" charset="0"/>
                      </a:endParaRPr>
                    </a:p>
                  </a:txBody>
                  <a:tcPr marL="108000" marR="108000" marT="35100" marB="3510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0" i="0" u="sng" strike="noStrike" cap="none" normalizeH="0" baseline="0" dirty="0">
                          <a:ln>
                            <a:noFill/>
                          </a:ln>
                          <a:solidFill>
                            <a:srgbClr val="FF9933"/>
                          </a:solidFill>
                          <a:effectLst/>
                          <a:latin typeface="Arial" charset="0"/>
                          <a:cs typeface="Times New Roman" pitchFamily="18" charset="0"/>
                        </a:rPr>
                        <a:t>الشماس :</a:t>
                      </a:r>
                      <a:r>
                        <a:rPr kumimoji="0" lang="ar-SA" sz="2000" b="0" i="0" u="none" strike="noStrike" cap="none" normalizeH="0" baseline="0" dirty="0">
                          <a:ln>
                            <a:noFill/>
                          </a:ln>
                          <a:solidFill>
                            <a:srgbClr val="FFFFFF"/>
                          </a:solidFill>
                          <a:effectLst/>
                          <a:latin typeface="Arial" charset="0"/>
                          <a:cs typeface="Arial" charset="0"/>
                        </a:rPr>
                        <a:t> </a:t>
                      </a:r>
                      <a:endParaRPr kumimoji="0" lang="en-CA" sz="2000" b="0" i="0" u="none" strike="noStrike" cap="none" normalizeH="0" baseline="0" dirty="0">
                        <a:ln>
                          <a:noFill/>
                        </a:ln>
                        <a:solidFill>
                          <a:srgbClr val="FFFFFF"/>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300" b="0" i="0" u="none" strike="noStrike" cap="none" normalizeH="0" baseline="0" dirty="0">
                          <a:ln>
                            <a:noFill/>
                          </a:ln>
                          <a:solidFill>
                            <a:srgbClr val="FFFFFF"/>
                          </a:solidFill>
                          <a:effectLst/>
                          <a:latin typeface="Arial" charset="0"/>
                          <a:cs typeface="Arial" charset="0"/>
                        </a:rPr>
                        <a:t>اطلبوا عن كل الذينَ أوصونا أن نذكرهم في سؤالاتنا وطلباتنا، كل واحدٍ باسمِهِ، لكي المسيح إلهُـنا يذكرهم بالخير في كل حين ويغفرَ لنا خطايانا.</a:t>
                      </a:r>
                      <a:r>
                        <a:rPr kumimoji="0" lang="en-US" sz="2300" b="0" i="0" u="none" strike="noStrike" cap="none" normalizeH="0" baseline="0" dirty="0">
                          <a:ln>
                            <a:noFill/>
                          </a:ln>
                          <a:solidFill>
                            <a:srgbClr val="FFFFFF"/>
                          </a:solidFill>
                          <a:effectLst/>
                          <a:latin typeface="Arial" charset="0"/>
                          <a:cs typeface="Arial" charset="0"/>
                        </a:rPr>
                        <a:t>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000" b="0" i="0" u="sng" strike="noStrike" cap="none" normalizeH="0" baseline="0" dirty="0">
                          <a:ln>
                            <a:noFill/>
                          </a:ln>
                          <a:solidFill>
                            <a:srgbClr val="FF9933"/>
                          </a:solidFill>
                          <a:effectLst/>
                          <a:latin typeface="Arial" charset="0"/>
                          <a:cs typeface="Times New Roman" pitchFamily="18" charset="0"/>
                        </a:rPr>
                        <a:t>الشعب :</a:t>
                      </a:r>
                    </a:p>
                    <a:p>
                      <a:pPr marL="0" marR="0" lvl="0" indent="0" algn="just" defTabSz="914400" rtl="1" eaLnBrk="1" fontAlgn="base" latinLnBrk="0" hangingPunct="1">
                        <a:lnSpc>
                          <a:spcPct val="95000"/>
                        </a:lnSpc>
                        <a:spcBef>
                          <a:spcPct val="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يا ربُ ارحم.</a:t>
                      </a:r>
                      <a:endParaRPr kumimoji="0" lang="en-US" sz="2400" b="0" i="0" u="none" strike="noStrike" cap="none" normalizeH="0" baseline="0" dirty="0">
                        <a:ln>
                          <a:noFill/>
                        </a:ln>
                        <a:solidFill>
                          <a:srgbClr val="FFFFFF"/>
                        </a:solidFill>
                        <a:effectLst/>
                        <a:latin typeface="Arial" charset="0"/>
                        <a:cs typeface="Arial" charset="0"/>
                      </a:endParaRPr>
                    </a:p>
                  </a:txBody>
                  <a:tcPr marL="108000" marR="108000" marT="35100" marB="3510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2667915" name="Group 11"/>
          <p:cNvGraphicFramePr>
            <a:graphicFrameLocks noGrp="1"/>
          </p:cNvGraphicFramePr>
          <p:nvPr>
            <p:ph/>
            <p:extLst>
              <p:ext uri="{D42A27DB-BD31-4B8C-83A1-F6EECF244321}">
                <p14:modId xmlns:p14="http://schemas.microsoft.com/office/powerpoint/2010/main" val="2373729550"/>
              </p:ext>
            </p:extLst>
          </p:nvPr>
        </p:nvGraphicFramePr>
        <p:xfrm>
          <a:off x="0" y="0"/>
          <a:ext cx="9144000" cy="1350360"/>
        </p:xfrm>
        <a:graphic>
          <a:graphicData uri="http://schemas.openxmlformats.org/drawingml/2006/table">
            <a:tbl>
              <a:tblPr/>
              <a:tblGrid>
                <a:gridCol w="3380819">
                  <a:extLst>
                    <a:ext uri="{9D8B030D-6E8A-4147-A177-3AD203B41FA5}">
                      <a16:colId xmlns:a16="http://schemas.microsoft.com/office/drawing/2014/main" val="3203768638"/>
                    </a:ext>
                  </a:extLst>
                </a:gridCol>
                <a:gridCol w="3380819">
                  <a:extLst>
                    <a:ext uri="{9D8B030D-6E8A-4147-A177-3AD203B41FA5}">
                      <a16:colId xmlns:a16="http://schemas.microsoft.com/office/drawing/2014/main" val="20000"/>
                    </a:ext>
                  </a:extLst>
                </a:gridCol>
                <a:gridCol w="2382362">
                  <a:extLst>
                    <a:ext uri="{9D8B030D-6E8A-4147-A177-3AD203B41FA5}">
                      <a16:colId xmlns:a16="http://schemas.microsoft.com/office/drawing/2014/main" val="20002"/>
                    </a:ext>
                  </a:extLst>
                </a:gridCol>
              </a:tblGrid>
              <a:tr h="127560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Coptic1" pitchFamily="2" charset="0"/>
                          <a:cs typeface="Arial" charset="0"/>
                        </a:rPr>
                        <a:t>Piou/b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000" b="0" i="0" u="none" strike="noStrike" cap="none" normalizeH="0" baseline="0" dirty="0" err="1">
                          <a:ln>
                            <a:noFill/>
                          </a:ln>
                          <a:solidFill>
                            <a:srgbClr val="FFFFFF"/>
                          </a:solidFill>
                          <a:effectLst/>
                          <a:latin typeface="Coptic1" pitchFamily="2" charset="0"/>
                          <a:cs typeface="Arial" charset="0"/>
                        </a:rPr>
                        <a:t>A~riv~meui</a:t>
                      </a:r>
                      <a:r>
                        <a:rPr kumimoji="0" lang="fr-CA" sz="2000" b="0" i="0" u="none" strike="noStrike" cap="none" normalizeH="0" baseline="0" dirty="0">
                          <a:ln>
                            <a:noFill/>
                          </a:ln>
                          <a:solidFill>
                            <a:srgbClr val="FFFFFF"/>
                          </a:solidFill>
                          <a:effectLst/>
                          <a:latin typeface="Coptic1" pitchFamily="2" charset="0"/>
                          <a:cs typeface="Arial" charset="0"/>
                        </a:rPr>
                        <a:t>~ </a:t>
                      </a:r>
                      <a:r>
                        <a:rPr kumimoji="0" lang="fr-CA" sz="2000" b="0" i="0" u="none" strike="noStrike" cap="none" normalizeH="0" baseline="0" dirty="0" err="1">
                          <a:ln>
                            <a:noFill/>
                          </a:ln>
                          <a:solidFill>
                            <a:srgbClr val="FFFFFF"/>
                          </a:solidFill>
                          <a:effectLst/>
                          <a:latin typeface="Coptic1" pitchFamily="2" charset="0"/>
                          <a:cs typeface="Arial" charset="0"/>
                        </a:rPr>
                        <a:t>P~o#c</a:t>
                      </a:r>
                      <a:r>
                        <a:rPr kumimoji="0" lang="fr-CA" sz="2000" b="0" i="0" u="none" strike="noStrike" cap="none" normalizeH="0" baseline="0" dirty="0">
                          <a:ln>
                            <a:noFill/>
                          </a:ln>
                          <a:solidFill>
                            <a:srgbClr val="FFFFFF"/>
                          </a:solidFill>
                          <a:effectLst/>
                          <a:latin typeface="Coptic1" pitchFamily="2" charset="0"/>
                          <a:cs typeface="Arial" charset="0"/>
                        </a:rPr>
                        <a:t># </a:t>
                      </a:r>
                      <a:r>
                        <a:rPr kumimoji="0" lang="fr-CA" sz="2000" b="0" i="0" u="none" strike="noStrike" cap="none" normalizeH="0" baseline="0" dirty="0" err="1">
                          <a:ln>
                            <a:noFill/>
                          </a:ln>
                          <a:solidFill>
                            <a:srgbClr val="FFFFFF"/>
                          </a:solidFill>
                          <a:effectLst/>
                          <a:latin typeface="Coptic1" pitchFamily="2" charset="0"/>
                          <a:cs typeface="Arial" charset="0"/>
                        </a:rPr>
                        <a:t>n~ouon</a:t>
                      </a:r>
                      <a:r>
                        <a:rPr kumimoji="0" lang="fr-CA" sz="2000" b="0" i="0" u="none" strike="noStrike" cap="none" normalizeH="0" baseline="0" dirty="0">
                          <a:ln>
                            <a:noFill/>
                          </a:ln>
                          <a:solidFill>
                            <a:srgbClr val="FFFFFF"/>
                          </a:solidFill>
                          <a:effectLst/>
                          <a:latin typeface="Coptic1" pitchFamily="2" charset="0"/>
                          <a:cs typeface="Arial" charset="0"/>
                        </a:rPr>
                        <a:t> </a:t>
                      </a:r>
                      <a:r>
                        <a:rPr kumimoji="0" lang="fr-CA" sz="2000" b="0" i="0" u="none" strike="noStrike" cap="none" normalizeH="0" baseline="0" dirty="0" err="1">
                          <a:ln>
                            <a:noFill/>
                          </a:ln>
                          <a:solidFill>
                            <a:srgbClr val="FFFFFF"/>
                          </a:solidFill>
                          <a:effectLst/>
                          <a:latin typeface="Coptic1" pitchFamily="2" charset="0"/>
                          <a:cs typeface="Arial" charset="0"/>
                        </a:rPr>
                        <a:t>niben</a:t>
                      </a:r>
                      <a:r>
                        <a:rPr kumimoji="0" lang="fr-CA" sz="2000" b="0" i="0" u="none" strike="noStrike" cap="none" normalizeH="0" baseline="0" dirty="0">
                          <a:ln>
                            <a:noFill/>
                          </a:ln>
                          <a:solidFill>
                            <a:srgbClr val="FFFFFF"/>
                          </a:solidFill>
                          <a:effectLst/>
                          <a:latin typeface="Coptic1" pitchFamily="2" charset="0"/>
                          <a:cs typeface="Arial" charset="0"/>
                        </a:rPr>
                        <a:t> </a:t>
                      </a:r>
                      <a:r>
                        <a:rPr kumimoji="0" lang="fr-CA" sz="2000" b="0" i="0" u="none" strike="noStrike" cap="none" normalizeH="0" baseline="0" dirty="0" err="1">
                          <a:ln>
                            <a:noFill/>
                          </a:ln>
                          <a:solidFill>
                            <a:srgbClr val="FFFFFF"/>
                          </a:solidFill>
                          <a:effectLst/>
                          <a:latin typeface="Coptic1" pitchFamily="2" charset="0"/>
                          <a:cs typeface="Arial" charset="0"/>
                        </a:rPr>
                        <a:t>e~tauhonhen</a:t>
                      </a:r>
                      <a:r>
                        <a:rPr kumimoji="0" lang="fr-CA" sz="2000" b="0" i="0" u="none" strike="noStrike" cap="none" normalizeH="0" baseline="0" dirty="0">
                          <a:ln>
                            <a:noFill/>
                          </a:ln>
                          <a:solidFill>
                            <a:srgbClr val="FFFFFF"/>
                          </a:solidFill>
                          <a:effectLst/>
                          <a:latin typeface="Coptic1" pitchFamily="2" charset="0"/>
                          <a:cs typeface="Arial" charset="0"/>
                        </a:rPr>
                        <a:t> nan je </a:t>
                      </a:r>
                      <a:r>
                        <a:rPr kumimoji="0" lang="fr-CA" sz="2000" b="0" i="0" u="none" strike="noStrike" cap="none" normalizeH="0" baseline="0" dirty="0" err="1">
                          <a:ln>
                            <a:noFill/>
                          </a:ln>
                          <a:solidFill>
                            <a:srgbClr val="FFFFFF"/>
                          </a:solidFill>
                          <a:effectLst/>
                          <a:latin typeface="Coptic1" pitchFamily="2" charset="0"/>
                          <a:cs typeface="Arial" charset="0"/>
                        </a:rPr>
                        <a:t>a~ripenmeui</a:t>
                      </a:r>
                      <a:r>
                        <a:rPr kumimoji="0" lang="fr-CA" sz="2000" b="0" i="0" u="none" strike="noStrike" cap="none" normalizeH="0" baseline="0" dirty="0">
                          <a:ln>
                            <a:noFill/>
                          </a:ln>
                          <a:solidFill>
                            <a:srgbClr val="FFFFFF"/>
                          </a:solidFill>
                          <a:effectLst/>
                          <a:latin typeface="Coptic1" pitchFamily="2" charset="0"/>
                          <a:cs typeface="Arial" charset="0"/>
                        </a:rPr>
                        <a:t>~.</a:t>
                      </a:r>
                    </a:p>
                  </a:txBody>
                  <a:tcPr marL="108000" marR="108000" marT="35100" marB="3510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33"/>
                          </a:solidFill>
                          <a:effectLst/>
                          <a:latin typeface="Arial" charset="0"/>
                          <a:cs typeface="Times New Roman" pitchFamily="18" charset="0"/>
                        </a:rPr>
                        <a:t>Le prêtre :</a:t>
                      </a:r>
                      <a:endParaRPr kumimoji="0" lang="ar-EG" sz="20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1800" b="0" i="0" u="none" strike="noStrike" cap="none" normalizeH="0" baseline="0" dirty="0">
                          <a:ln>
                            <a:noFill/>
                          </a:ln>
                          <a:solidFill>
                            <a:srgbClr val="FFFFFF"/>
                          </a:solidFill>
                          <a:effectLst/>
                          <a:latin typeface="Arial" charset="0"/>
                          <a:cs typeface="Arial" charset="0"/>
                        </a:rPr>
                        <a:t>Souviens-Toi Seigneur de tous ceux qui nous ont demandé de nous souvenir d’eux.</a:t>
                      </a:r>
                      <a:r>
                        <a:rPr kumimoji="0" lang="en-US" sz="1800" b="0" i="0" u="none" strike="noStrike" cap="none" normalizeH="0" baseline="0" dirty="0">
                          <a:ln>
                            <a:noFill/>
                          </a:ln>
                          <a:solidFill>
                            <a:srgbClr val="FFFFFF"/>
                          </a:solidFill>
                          <a:effectLst/>
                          <a:latin typeface="Arial" charset="0"/>
                          <a:cs typeface="Arial" charset="0"/>
                        </a:rPr>
                        <a:t> </a:t>
                      </a:r>
                      <a:endParaRPr kumimoji="0" lang="fr-CA" sz="1800" b="0" i="0" u="none" strike="noStrike" cap="none" normalizeH="0" baseline="0" dirty="0">
                        <a:ln>
                          <a:noFill/>
                        </a:ln>
                        <a:solidFill>
                          <a:srgbClr val="FFFFFF"/>
                        </a:solidFill>
                        <a:effectLst/>
                        <a:latin typeface="Arial" charset="0"/>
                        <a:cs typeface="Arial" charset="0"/>
                      </a:endParaRPr>
                    </a:p>
                  </a:txBody>
                  <a:tcPr marL="108000" marR="108000" marT="35100" marB="3510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95000"/>
                        </a:lnSpc>
                        <a:spcBef>
                          <a:spcPct val="0"/>
                        </a:spcBef>
                        <a:spcAft>
                          <a:spcPct val="0"/>
                        </a:spcAft>
                        <a:buClrTx/>
                        <a:buSzTx/>
                        <a:buFontTx/>
                        <a:buNone/>
                        <a:tabLst/>
                      </a:pPr>
                      <a:r>
                        <a:rPr kumimoji="0" lang="ar-SA" sz="2000" b="0" i="0" u="sng" strike="noStrike" cap="none" normalizeH="0" baseline="0" dirty="0">
                          <a:ln>
                            <a:noFill/>
                          </a:ln>
                          <a:solidFill>
                            <a:srgbClr val="FF9933"/>
                          </a:solidFill>
                          <a:effectLst/>
                          <a:latin typeface="Arial" charset="0"/>
                          <a:cs typeface="Times New Roman" pitchFamily="18" charset="0"/>
                        </a:rPr>
                        <a:t>الكاهن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أذكر يا ربُ كل الذينَ أوصونا أن نذكرهم.</a:t>
                      </a:r>
                      <a:r>
                        <a:rPr kumimoji="0" lang="en-US" sz="2400" b="0" i="0" u="none" strike="noStrike" cap="none" normalizeH="0" baseline="0" dirty="0">
                          <a:ln>
                            <a:noFill/>
                          </a:ln>
                          <a:solidFill>
                            <a:srgbClr val="FFFFFF"/>
                          </a:solidFill>
                          <a:effectLst/>
                          <a:latin typeface="Arial" charset="0"/>
                          <a:cs typeface="Arial" charset="0"/>
                        </a:rPr>
                        <a:t> </a:t>
                      </a:r>
                      <a:endParaRPr kumimoji="0" lang="ar-EG" sz="2400" b="0" i="0" u="none" strike="noStrike" cap="none" normalizeH="0" baseline="0" dirty="0">
                        <a:ln>
                          <a:noFill/>
                        </a:ln>
                        <a:solidFill>
                          <a:srgbClr val="FFFFFF"/>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ar-EG" sz="900" b="0" i="0" u="none" strike="noStrike" cap="none" normalizeH="0" baseline="0" dirty="0">
                        <a:ln>
                          <a:noFill/>
                        </a:ln>
                        <a:solidFill>
                          <a:schemeClr val="tx1"/>
                        </a:solidFill>
                        <a:effectLst/>
                        <a:latin typeface="Arial" charset="0"/>
                        <a:cs typeface="Arial" charset="0"/>
                      </a:endParaRPr>
                    </a:p>
                  </a:txBody>
                  <a:tcPr marL="108000" marR="108000" marT="35100" marB="3510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26460093"/>
      </p:ext>
    </p:extLst>
  </p:cSld>
  <p:clrMapOvr>
    <a:masterClrMapping/>
  </p:clrMapOvr>
  <p:transition/>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69954" name="Group 2"/>
          <p:cNvGraphicFramePr>
            <a:graphicFrameLocks noGrp="1"/>
          </p:cNvGraphicFramePr>
          <p:nvPr>
            <p:ph/>
            <p:extLst>
              <p:ext uri="{D42A27DB-BD31-4B8C-83A1-F6EECF244321}">
                <p14:modId xmlns:p14="http://schemas.microsoft.com/office/powerpoint/2010/main" val="3644864758"/>
              </p:ext>
            </p:extLst>
          </p:nvPr>
        </p:nvGraphicFramePr>
        <p:xfrm>
          <a:off x="0" y="0"/>
          <a:ext cx="9144000" cy="4800600"/>
        </p:xfrm>
        <a:graphic>
          <a:graphicData uri="http://schemas.openxmlformats.org/drawingml/2006/table">
            <a:tbl>
              <a:tblPr/>
              <a:tblGrid>
                <a:gridCol w="3203848">
                  <a:extLst>
                    <a:ext uri="{9D8B030D-6E8A-4147-A177-3AD203B41FA5}">
                      <a16:colId xmlns:a16="http://schemas.microsoft.com/office/drawing/2014/main" val="3477655332"/>
                    </a:ext>
                  </a:extLst>
                </a:gridCol>
                <a:gridCol w="3168352">
                  <a:extLst>
                    <a:ext uri="{9D8B030D-6E8A-4147-A177-3AD203B41FA5}">
                      <a16:colId xmlns:a16="http://schemas.microsoft.com/office/drawing/2014/main" val="20000"/>
                    </a:ext>
                  </a:extLst>
                </a:gridCol>
                <a:gridCol w="2771800">
                  <a:extLst>
                    <a:ext uri="{9D8B030D-6E8A-4147-A177-3AD203B41FA5}">
                      <a16:colId xmlns:a16="http://schemas.microsoft.com/office/drawing/2014/main" val="20002"/>
                    </a:ext>
                  </a:extLst>
                </a:gridCol>
              </a:tblGrid>
              <a:tr h="48006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0" i="0" u="sng" strike="noStrike" cap="none" normalizeH="0" baseline="0" dirty="0">
                          <a:ln>
                            <a:noFill/>
                          </a:ln>
                          <a:solidFill>
                            <a:srgbClr val="FF9900"/>
                          </a:solidFill>
                          <a:effectLst/>
                          <a:latin typeface="Coptic1" pitchFamily="2" charset="0"/>
                          <a:cs typeface="Arial" charset="0"/>
                        </a:rPr>
                        <a:t>Piou/b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err="1">
                          <a:ln>
                            <a:noFill/>
                          </a:ln>
                          <a:solidFill>
                            <a:srgbClr val="FFFFFF"/>
                          </a:solidFill>
                          <a:effectLst/>
                          <a:latin typeface="Coptic1" pitchFamily="2" charset="0"/>
                          <a:cs typeface="Arial" charset="0"/>
                        </a:rPr>
                        <a:t>Qen</a:t>
                      </a:r>
                      <a:r>
                        <a:rPr kumimoji="0" lang="fr-FR" sz="2400" b="0" i="0" u="none" strike="noStrike" cap="none" normalizeH="0" baseline="0" dirty="0">
                          <a:ln>
                            <a:noFill/>
                          </a:ln>
                          <a:solidFill>
                            <a:srgbClr val="FFFFFF"/>
                          </a:solidFill>
                          <a:effectLst/>
                          <a:latin typeface="Coptic1" pitchFamily="2" charset="0"/>
                          <a:cs typeface="Arial" charset="0"/>
                        </a:rPr>
                        <a:t> </a:t>
                      </a:r>
                      <a:r>
                        <a:rPr kumimoji="0" lang="fr-FR" sz="2400" b="0" i="0" u="none" strike="noStrike" cap="none" normalizeH="0" baseline="0" dirty="0" err="1">
                          <a:ln>
                            <a:noFill/>
                          </a:ln>
                          <a:solidFill>
                            <a:srgbClr val="FFFFFF"/>
                          </a:solidFill>
                          <a:effectLst/>
                          <a:latin typeface="Coptic1" pitchFamily="2" charset="0"/>
                          <a:cs typeface="Arial" charset="0"/>
                        </a:rPr>
                        <a:t>nen</a:t>
                      </a:r>
                      <a:r>
                        <a:rPr kumimoji="0" lang="fr-FR" sz="2400" b="0" i="0" u="none" strike="noStrike" cap="none" normalizeH="0" baseline="0" dirty="0">
                          <a:ln>
                            <a:noFill/>
                          </a:ln>
                          <a:solidFill>
                            <a:srgbClr val="FFFFFF"/>
                          </a:solidFill>
                          <a:effectLst/>
                          <a:latin typeface="Coptic1" pitchFamily="2" charset="0"/>
                          <a:cs typeface="Arial" charset="0"/>
                        </a:rPr>
                        <a:t>]ho nem </a:t>
                      </a:r>
                      <a:r>
                        <a:rPr kumimoji="0" lang="fr-FR" sz="2400" b="0" i="0" u="none" strike="noStrike" cap="none" normalizeH="0" baseline="0" dirty="0" err="1">
                          <a:ln>
                            <a:noFill/>
                          </a:ln>
                          <a:solidFill>
                            <a:srgbClr val="FFFFFF"/>
                          </a:solidFill>
                          <a:effectLst/>
                          <a:latin typeface="Coptic1" pitchFamily="2" charset="0"/>
                          <a:cs typeface="Arial" charset="0"/>
                        </a:rPr>
                        <a:t>nentwbh</a:t>
                      </a:r>
                      <a:r>
                        <a:rPr kumimoji="0" lang="fr-FR" sz="2400" b="0" i="0" u="none" strike="noStrike" cap="none" normalizeH="0" baseline="0" dirty="0">
                          <a:ln>
                            <a:noFill/>
                          </a:ln>
                          <a:solidFill>
                            <a:srgbClr val="FFFFFF"/>
                          </a:solidFill>
                          <a:effectLst/>
                          <a:latin typeface="Coptic1" pitchFamily="2" charset="0"/>
                          <a:cs typeface="Arial" charset="0"/>
                        </a:rPr>
                        <a:t> </a:t>
                      </a:r>
                      <a:r>
                        <a:rPr kumimoji="0" lang="fr-FR" sz="2400" b="0" i="0" u="none" strike="noStrike" cap="none" normalizeH="0" baseline="0" dirty="0" err="1">
                          <a:ln>
                            <a:noFill/>
                          </a:ln>
                          <a:solidFill>
                            <a:srgbClr val="FFFFFF"/>
                          </a:solidFill>
                          <a:effectLst/>
                          <a:latin typeface="Coptic1" pitchFamily="2" charset="0"/>
                          <a:cs typeface="Arial" charset="0"/>
                        </a:rPr>
                        <a:t>e~teni~ri</a:t>
                      </a:r>
                      <a:r>
                        <a:rPr kumimoji="0" lang="fr-FR" sz="2400" b="0" i="0" u="none" strike="noStrike" cap="none" normalizeH="0" baseline="0" dirty="0">
                          <a:ln>
                            <a:noFill/>
                          </a:ln>
                          <a:solidFill>
                            <a:srgbClr val="FFFFFF"/>
                          </a:solidFill>
                          <a:effectLst/>
                          <a:latin typeface="Coptic1" pitchFamily="2" charset="0"/>
                          <a:cs typeface="Arial" charset="0"/>
                        </a:rPr>
                        <a:t> </a:t>
                      </a:r>
                      <a:r>
                        <a:rPr kumimoji="0" lang="fr-FR" sz="2400" b="0" i="0" u="none" strike="noStrike" cap="none" normalizeH="0" baseline="0" dirty="0" err="1">
                          <a:ln>
                            <a:noFill/>
                          </a:ln>
                          <a:solidFill>
                            <a:srgbClr val="FFFFFF"/>
                          </a:solidFill>
                          <a:effectLst/>
                          <a:latin typeface="Coptic1" pitchFamily="2" charset="0"/>
                          <a:cs typeface="Arial" charset="0"/>
                        </a:rPr>
                        <a:t>m~mwou</a:t>
                      </a:r>
                      <a:r>
                        <a:rPr kumimoji="0" lang="fr-FR" sz="2400" b="0" i="0" u="none" strike="noStrike" cap="none" normalizeH="0" baseline="0" dirty="0">
                          <a:ln>
                            <a:noFill/>
                          </a:ln>
                          <a:solidFill>
                            <a:srgbClr val="FFFFFF"/>
                          </a:solidFill>
                          <a:effectLst/>
                          <a:latin typeface="Coptic1" pitchFamily="2" charset="0"/>
                          <a:cs typeface="Arial" charset="0"/>
                        </a:rPr>
                        <a:t> </a:t>
                      </a:r>
                      <a:r>
                        <a:rPr kumimoji="0" lang="fr-FR" sz="2400" b="0" i="0" u="none" strike="noStrike" cap="none" normalizeH="0" baseline="0" dirty="0" err="1">
                          <a:ln>
                            <a:noFill/>
                          </a:ln>
                          <a:solidFill>
                            <a:srgbClr val="FFFFFF"/>
                          </a:solidFill>
                          <a:effectLst/>
                          <a:latin typeface="Coptic1" pitchFamily="2" charset="0"/>
                          <a:cs typeface="Arial" charset="0"/>
                        </a:rPr>
                        <a:t>e~p~swi</a:t>
                      </a:r>
                      <a:r>
                        <a:rPr kumimoji="0" lang="fr-FR" sz="2400" b="0" i="0" u="none" strike="noStrike" cap="none" normalizeH="0" baseline="0" dirty="0">
                          <a:ln>
                            <a:noFill/>
                          </a:ln>
                          <a:solidFill>
                            <a:srgbClr val="FFFFFF"/>
                          </a:solidFill>
                          <a:effectLst/>
                          <a:latin typeface="Coptic1" pitchFamily="2" charset="0"/>
                          <a:cs typeface="Arial" charset="0"/>
                        </a:rPr>
                        <a:t> </a:t>
                      </a:r>
                      <a:r>
                        <a:rPr kumimoji="0" lang="fr-FR" sz="2400" b="0" i="0" u="none" strike="noStrike" cap="none" normalizeH="0" baseline="0" dirty="0" err="1">
                          <a:ln>
                            <a:noFill/>
                          </a:ln>
                          <a:solidFill>
                            <a:srgbClr val="FFFFFF"/>
                          </a:solidFill>
                          <a:effectLst/>
                          <a:latin typeface="Coptic1" pitchFamily="2" charset="0"/>
                          <a:cs typeface="Arial" charset="0"/>
                        </a:rPr>
                        <a:t>harok</a:t>
                      </a:r>
                      <a:r>
                        <a:rPr kumimoji="0" lang="fr-FR" sz="2400" b="0" i="0" u="none" strike="noStrike" cap="none" normalizeH="0" baseline="0" dirty="0">
                          <a:ln>
                            <a:noFill/>
                          </a:ln>
                          <a:solidFill>
                            <a:srgbClr val="FFFFFF"/>
                          </a:solidFill>
                          <a:effectLst/>
                          <a:latin typeface="Coptic1" pitchFamily="2" charset="0"/>
                          <a:cs typeface="Arial" charset="0"/>
                        </a:rPr>
                        <a:t> </a:t>
                      </a:r>
                      <a:r>
                        <a:rPr kumimoji="0" lang="fr-FR" sz="2400" b="0" i="0" u="none" strike="noStrike" cap="none" normalizeH="0" baseline="0" dirty="0" err="1">
                          <a:ln>
                            <a:noFill/>
                          </a:ln>
                          <a:solidFill>
                            <a:srgbClr val="FFFFFF"/>
                          </a:solidFill>
                          <a:effectLst/>
                          <a:latin typeface="Coptic1" pitchFamily="2" charset="0"/>
                          <a:cs typeface="Arial" charset="0"/>
                        </a:rPr>
                        <a:t>P~o#c</a:t>
                      </a:r>
                      <a:r>
                        <a:rPr kumimoji="0" lang="fr-FR" sz="2400" b="0" i="0" u="none" strike="noStrike" cap="none" normalizeH="0" baseline="0" dirty="0">
                          <a:ln>
                            <a:noFill/>
                          </a:ln>
                          <a:solidFill>
                            <a:srgbClr val="FFFFFF"/>
                          </a:solidFill>
                          <a:effectLst/>
                          <a:latin typeface="Coptic1" pitchFamily="2" charset="0"/>
                          <a:cs typeface="Arial" charset="0"/>
                        </a:rPr>
                        <a:t># </a:t>
                      </a:r>
                      <a:r>
                        <a:rPr kumimoji="0" lang="fr-FR" sz="2400" b="0" i="0" u="none" strike="noStrike" cap="none" normalizeH="0" baseline="0" dirty="0" err="1">
                          <a:ln>
                            <a:noFill/>
                          </a:ln>
                          <a:solidFill>
                            <a:srgbClr val="FFFFFF"/>
                          </a:solidFill>
                          <a:effectLst/>
                          <a:latin typeface="Coptic1" pitchFamily="2" charset="0"/>
                          <a:cs typeface="Arial" charset="0"/>
                        </a:rPr>
                        <a:t>penNou</a:t>
                      </a:r>
                      <a:r>
                        <a:rPr kumimoji="0" lang="fr-FR" sz="2400" b="0" i="0" u="none" strike="noStrike" cap="none" normalizeH="0" baseline="0" dirty="0">
                          <a:ln>
                            <a:noFill/>
                          </a:ln>
                          <a:solidFill>
                            <a:srgbClr val="FFFFFF"/>
                          </a:solidFill>
                          <a:effectLst/>
                          <a:latin typeface="Coptic1" pitchFamily="2" charset="0"/>
                          <a:cs typeface="Arial" charset="0"/>
                        </a:rPr>
                        <a:t>]. Nem kata </a:t>
                      </a:r>
                      <a:r>
                        <a:rPr kumimoji="0" lang="fr-FR" sz="2400" b="0" i="0" u="none" strike="noStrike" cap="none" normalizeH="0" baseline="0" dirty="0" err="1">
                          <a:ln>
                            <a:noFill/>
                          </a:ln>
                          <a:solidFill>
                            <a:srgbClr val="FFFFFF"/>
                          </a:solidFill>
                          <a:effectLst/>
                          <a:latin typeface="Coptic1" pitchFamily="2" charset="0"/>
                          <a:cs typeface="Arial" charset="0"/>
                        </a:rPr>
                        <a:t>paic</a:t>
                      </a:r>
                      <a:r>
                        <a:rPr kumimoji="0" lang="fr-FR" sz="2400" b="0" i="0" u="none" strike="noStrike" cap="none" normalizeH="0" baseline="0" dirty="0">
                          <a:ln>
                            <a:noFill/>
                          </a:ln>
                          <a:solidFill>
                            <a:srgbClr val="FFFFFF"/>
                          </a:solidFill>
                          <a:effectLst/>
                          <a:latin typeface="Coptic1" pitchFamily="2" charset="0"/>
                          <a:cs typeface="Arial" charset="0"/>
                        </a:rPr>
                        <a:t>/ou </a:t>
                      </a:r>
                      <a:r>
                        <a:rPr kumimoji="0" lang="fr-FR" sz="2400" b="0" i="0" u="none" strike="noStrike" cap="none" normalizeH="0" baseline="0" dirty="0" err="1">
                          <a:ln>
                            <a:noFill/>
                          </a:ln>
                          <a:solidFill>
                            <a:srgbClr val="FFFFFF"/>
                          </a:solidFill>
                          <a:effectLst/>
                          <a:latin typeface="Coptic1" pitchFamily="2" charset="0"/>
                          <a:cs typeface="Arial" charset="0"/>
                        </a:rPr>
                        <a:t>vai</a:t>
                      </a:r>
                      <a:r>
                        <a:rPr kumimoji="0" lang="fr-FR" sz="2400" b="0" i="0" u="none" strike="noStrike" cap="none" normalizeH="0" baseline="0" dirty="0">
                          <a:ln>
                            <a:noFill/>
                          </a:ln>
                          <a:solidFill>
                            <a:srgbClr val="FFFFFF"/>
                          </a:solidFill>
                          <a:effectLst/>
                          <a:latin typeface="Coptic1" pitchFamily="2" charset="0"/>
                          <a:cs typeface="Arial" charset="0"/>
                        </a:rPr>
                        <a:t> </a:t>
                      </a:r>
                      <a:r>
                        <a:rPr kumimoji="0" lang="fr-FR" sz="2400" b="0" i="0" u="none" strike="noStrike" cap="none" normalizeH="0" baseline="0" dirty="0" err="1">
                          <a:ln>
                            <a:noFill/>
                          </a:ln>
                          <a:solidFill>
                            <a:srgbClr val="FFFFFF"/>
                          </a:solidFill>
                          <a:effectLst/>
                          <a:latin typeface="Coptic1" pitchFamily="2" charset="0"/>
                          <a:cs typeface="Arial" charset="0"/>
                        </a:rPr>
                        <a:t>n~te</a:t>
                      </a:r>
                      <a:r>
                        <a:rPr kumimoji="0" lang="fr-FR" sz="2400" b="0" i="0" u="none" strike="noStrike" cap="none" normalizeH="0" baseline="0" dirty="0">
                          <a:ln>
                            <a:noFill/>
                          </a:ln>
                          <a:solidFill>
                            <a:srgbClr val="FFFFFF"/>
                          </a:solidFill>
                          <a:effectLst/>
                          <a:latin typeface="Coptic1" pitchFamily="2" charset="0"/>
                          <a:cs typeface="Arial" charset="0"/>
                        </a:rPr>
                        <a:t> </a:t>
                      </a:r>
                      <a:r>
                        <a:rPr kumimoji="0" lang="fr-FR" sz="2400" b="0" i="0" u="none" strike="noStrike" cap="none" normalizeH="0" baseline="0" dirty="0" err="1">
                          <a:ln>
                            <a:noFill/>
                          </a:ln>
                          <a:solidFill>
                            <a:srgbClr val="FFFFFF"/>
                          </a:solidFill>
                          <a:effectLst/>
                          <a:latin typeface="Coptic1" pitchFamily="2" charset="0"/>
                          <a:cs typeface="Arial" charset="0"/>
                        </a:rPr>
                        <a:t>taia~navora</a:t>
                      </a:r>
                      <a:r>
                        <a:rPr kumimoji="0" lang="fr-FR" sz="2400" b="0" i="0" u="none" strike="noStrike" cap="none" normalizeH="0" baseline="0" dirty="0">
                          <a:ln>
                            <a:noFill/>
                          </a:ln>
                          <a:solidFill>
                            <a:srgbClr val="FFFFFF"/>
                          </a:solidFill>
                          <a:effectLst/>
                          <a:latin typeface="Coptic1" pitchFamily="2" charset="0"/>
                          <a:cs typeface="Arial" charset="0"/>
                        </a:rPr>
                        <a:t> </a:t>
                      </a:r>
                      <a:r>
                        <a:rPr kumimoji="0" lang="fr-FR" sz="2400" b="0" i="0" u="none" strike="noStrike" cap="none" normalizeH="0" baseline="0" dirty="0" err="1">
                          <a:ln>
                            <a:noFill/>
                          </a:ln>
                          <a:solidFill>
                            <a:srgbClr val="FFFFFF"/>
                          </a:solidFill>
                          <a:effectLst/>
                          <a:latin typeface="Coptic1" pitchFamily="2" charset="0"/>
                          <a:cs typeface="Arial" charset="0"/>
                        </a:rPr>
                        <a:t>e#y#u</a:t>
                      </a:r>
                      <a:r>
                        <a:rPr kumimoji="0" lang="fr-FR" sz="2400" b="0" i="0" u="none" strike="noStrike" cap="none" normalizeH="0" baseline="0" dirty="0">
                          <a:ln>
                            <a:noFill/>
                          </a:ln>
                          <a:solidFill>
                            <a:srgbClr val="FFFFFF"/>
                          </a:solidFill>
                          <a:effectLst/>
                          <a:latin typeface="Coptic1" pitchFamily="2" charset="0"/>
                          <a:cs typeface="Arial" charset="0"/>
                        </a:rPr>
                        <a:t>#. N/</a:t>
                      </a:r>
                      <a:r>
                        <a:rPr kumimoji="0" lang="fr-FR" sz="2400" b="0" i="0" u="none" strike="noStrike" cap="none" normalizeH="0" baseline="0" dirty="0" err="1">
                          <a:ln>
                            <a:noFill/>
                          </a:ln>
                          <a:solidFill>
                            <a:srgbClr val="FFFFFF"/>
                          </a:solidFill>
                          <a:effectLst/>
                          <a:latin typeface="Coptic1" pitchFamily="2" charset="0"/>
                          <a:cs typeface="Arial" charset="0"/>
                        </a:rPr>
                        <a:t>e~teni~ri</a:t>
                      </a:r>
                      <a:r>
                        <a:rPr kumimoji="0" lang="fr-FR" sz="2400" b="0" i="0" u="none" strike="noStrike" cap="none" normalizeH="0" baseline="0" dirty="0">
                          <a:ln>
                            <a:noFill/>
                          </a:ln>
                          <a:solidFill>
                            <a:srgbClr val="FFFFFF"/>
                          </a:solidFill>
                          <a:effectLst/>
                          <a:latin typeface="Coptic1" pitchFamily="2" charset="0"/>
                          <a:cs typeface="Arial" charset="0"/>
                        </a:rPr>
                        <a:t> </a:t>
                      </a:r>
                      <a:r>
                        <a:rPr kumimoji="0" lang="fr-FR" sz="2400" b="0" i="0" u="none" strike="noStrike" cap="none" normalizeH="0" baseline="0" dirty="0" err="1">
                          <a:ln>
                            <a:noFill/>
                          </a:ln>
                          <a:solidFill>
                            <a:srgbClr val="FFFFFF"/>
                          </a:solidFill>
                          <a:effectLst/>
                          <a:latin typeface="Coptic1" pitchFamily="2" charset="0"/>
                          <a:cs typeface="Arial" charset="0"/>
                        </a:rPr>
                        <a:t>m~poumeui</a:t>
                      </a:r>
                      <a:r>
                        <a:rPr kumimoji="0" lang="fr-FR" sz="2400" b="0" i="0" u="none" strike="noStrike" cap="none" normalizeH="0" baseline="0" dirty="0">
                          <a:ln>
                            <a:noFill/>
                          </a:ln>
                          <a:solidFill>
                            <a:srgbClr val="FFFFFF"/>
                          </a:solidFill>
                          <a:effectLst/>
                          <a:latin typeface="Coptic1" pitchFamily="2" charset="0"/>
                          <a:cs typeface="Arial" charset="0"/>
                        </a:rPr>
                        <a:t>~ </a:t>
                      </a:r>
                      <a:r>
                        <a:rPr kumimoji="0" lang="fr-FR" sz="2400" b="0" i="0" u="none" strike="noStrike" cap="none" normalizeH="0" baseline="0" dirty="0" err="1">
                          <a:ln>
                            <a:noFill/>
                          </a:ln>
                          <a:solidFill>
                            <a:srgbClr val="FFFFFF"/>
                          </a:solidFill>
                          <a:effectLst/>
                          <a:latin typeface="Coptic1" pitchFamily="2" charset="0"/>
                          <a:cs typeface="Arial" charset="0"/>
                        </a:rPr>
                        <a:t>n~c</a:t>
                      </a:r>
                      <a:r>
                        <a:rPr kumimoji="0" lang="fr-FR" sz="2400" b="0" i="0" u="none" strike="noStrike" cap="none" normalizeH="0" baseline="0" dirty="0">
                          <a:ln>
                            <a:noFill/>
                          </a:ln>
                          <a:solidFill>
                            <a:srgbClr val="FFFFFF"/>
                          </a:solidFill>
                          <a:effectLst/>
                          <a:latin typeface="Coptic1" pitchFamily="2" charset="0"/>
                          <a:cs typeface="Arial" charset="0"/>
                        </a:rPr>
                        <a:t>/ou </a:t>
                      </a:r>
                      <a:r>
                        <a:rPr kumimoji="0" lang="fr-FR" sz="2400" b="0" i="0" u="none" strike="noStrike" cap="none" normalizeH="0" baseline="0" dirty="0" err="1">
                          <a:ln>
                            <a:noFill/>
                          </a:ln>
                          <a:solidFill>
                            <a:srgbClr val="FFFFFF"/>
                          </a:solidFill>
                          <a:effectLst/>
                          <a:latin typeface="Coptic1" pitchFamily="2" charset="0"/>
                          <a:cs typeface="Arial" charset="0"/>
                        </a:rPr>
                        <a:t>niben</a:t>
                      </a:r>
                      <a:r>
                        <a:rPr kumimoji="0" lang="fr-FR" sz="2400" b="0" i="0" u="none" strike="noStrike" cap="none" normalizeH="0" baseline="0" dirty="0">
                          <a:ln>
                            <a:noFill/>
                          </a:ln>
                          <a:solidFill>
                            <a:srgbClr val="FFFFFF"/>
                          </a:solidFill>
                          <a:effectLst/>
                          <a:latin typeface="Coptic1" pitchFamily="2" charset="0"/>
                          <a:cs typeface="Arial" charset="0"/>
                        </a:rPr>
                        <a:t>: nem n/</a:t>
                      </a:r>
                      <a:r>
                        <a:rPr kumimoji="0" lang="fr-FR" sz="2400" b="0" i="0" u="none" strike="noStrike" cap="none" normalizeH="0" baseline="0" dirty="0" err="1">
                          <a:ln>
                            <a:noFill/>
                          </a:ln>
                          <a:solidFill>
                            <a:srgbClr val="FFFFFF"/>
                          </a:solidFill>
                          <a:effectLst/>
                          <a:latin typeface="Coptic1" pitchFamily="2" charset="0"/>
                          <a:cs typeface="Arial" charset="0"/>
                        </a:rPr>
                        <a:t>etqen</a:t>
                      </a:r>
                      <a:r>
                        <a:rPr kumimoji="0" lang="fr-FR" sz="2400" b="0" i="0" u="none" strike="noStrike" cap="none" normalizeH="0" baseline="0" dirty="0">
                          <a:ln>
                            <a:noFill/>
                          </a:ln>
                          <a:solidFill>
                            <a:srgbClr val="FFFFFF"/>
                          </a:solidFill>
                          <a:effectLst/>
                          <a:latin typeface="Coptic1" pitchFamily="2" charset="0"/>
                          <a:cs typeface="Arial" charset="0"/>
                        </a:rPr>
                        <a:t> </a:t>
                      </a:r>
                      <a:r>
                        <a:rPr kumimoji="0" lang="fr-FR" sz="2400" b="0" i="0" u="none" strike="noStrike" cap="none" normalizeH="0" baseline="0" dirty="0" err="1">
                          <a:ln>
                            <a:noFill/>
                          </a:ln>
                          <a:solidFill>
                            <a:srgbClr val="FFFFFF"/>
                          </a:solidFill>
                          <a:effectLst/>
                          <a:latin typeface="Coptic1" pitchFamily="2" charset="0"/>
                          <a:cs typeface="Arial" charset="0"/>
                        </a:rPr>
                        <a:t>v~meui</a:t>
                      </a:r>
                      <a:r>
                        <a:rPr kumimoji="0" lang="fr-FR" sz="2400" b="0" i="0" u="none" strike="noStrike" cap="none" normalizeH="0" baseline="0" dirty="0">
                          <a:ln>
                            <a:noFill/>
                          </a:ln>
                          <a:solidFill>
                            <a:srgbClr val="FFFFFF"/>
                          </a:solidFill>
                          <a:effectLst/>
                          <a:latin typeface="Coptic1" pitchFamily="2" charset="0"/>
                          <a:cs typeface="Arial" charset="0"/>
                        </a:rPr>
                        <a:t>~ </a:t>
                      </a:r>
                      <a:r>
                        <a:rPr kumimoji="0" lang="fr-FR" sz="2400" b="0" i="0" u="none" strike="noStrike" cap="none" normalizeH="0" baseline="0" dirty="0" err="1">
                          <a:ln>
                            <a:noFill/>
                          </a:ln>
                          <a:solidFill>
                            <a:srgbClr val="FFFFFF"/>
                          </a:solidFill>
                          <a:effectLst/>
                          <a:latin typeface="Coptic1" pitchFamily="2" charset="0"/>
                          <a:cs typeface="Arial" charset="0"/>
                        </a:rPr>
                        <a:t>m~piouai</a:t>
                      </a:r>
                      <a:r>
                        <a:rPr kumimoji="0" lang="fr-FR" sz="2400" b="0" i="0" u="none" strike="noStrike" cap="none" normalizeH="0" baseline="0" dirty="0">
                          <a:ln>
                            <a:noFill/>
                          </a:ln>
                          <a:solidFill>
                            <a:srgbClr val="FFFFFF"/>
                          </a:solidFill>
                          <a:effectLst/>
                          <a:latin typeface="Coptic1" pitchFamily="2" charset="0"/>
                          <a:cs typeface="Arial" charset="0"/>
                        </a:rPr>
                        <a:t> </a:t>
                      </a:r>
                      <a:r>
                        <a:rPr kumimoji="0" lang="fr-FR" sz="2400" b="0" i="0" u="none" strike="noStrike" cap="none" normalizeH="0" baseline="0" dirty="0" err="1">
                          <a:ln>
                            <a:noFill/>
                          </a:ln>
                          <a:solidFill>
                            <a:srgbClr val="FFFFFF"/>
                          </a:solidFill>
                          <a:effectLst/>
                          <a:latin typeface="Coptic1" pitchFamily="2" charset="0"/>
                          <a:cs typeface="Arial" charset="0"/>
                        </a:rPr>
                        <a:t>piouai</a:t>
                      </a:r>
                      <a:r>
                        <a:rPr kumimoji="0" lang="fr-FR" sz="2400" b="0" i="0" u="none" strike="noStrike" cap="none" normalizeH="0" baseline="0" dirty="0">
                          <a:ln>
                            <a:noFill/>
                          </a:ln>
                          <a:solidFill>
                            <a:srgbClr val="FFFFFF"/>
                          </a:solidFill>
                          <a:effectLst/>
                          <a:latin typeface="Coptic1" pitchFamily="2" charset="0"/>
                          <a:cs typeface="Arial" charset="0"/>
                        </a:rPr>
                        <a:t> </a:t>
                      </a:r>
                      <a:r>
                        <a:rPr kumimoji="0" lang="fr-FR" sz="2400" b="0" i="0" u="none" strike="noStrike" cap="none" normalizeH="0" baseline="0" dirty="0" err="1">
                          <a:ln>
                            <a:noFill/>
                          </a:ln>
                          <a:solidFill>
                            <a:srgbClr val="FFFFFF"/>
                          </a:solidFill>
                          <a:effectLst/>
                          <a:latin typeface="Coptic1" pitchFamily="2" charset="0"/>
                          <a:cs typeface="Arial" charset="0"/>
                        </a:rPr>
                        <a:t>m~mon</a:t>
                      </a:r>
                      <a:r>
                        <a:rPr kumimoji="0" lang="fr-FR" sz="2400" b="0" i="0" u="none" strike="noStrike" cap="none" normalizeH="0" baseline="0" dirty="0">
                          <a:ln>
                            <a:noFill/>
                          </a:ln>
                          <a:solidFill>
                            <a:srgbClr val="FFFFFF"/>
                          </a:solidFill>
                          <a:effectLst/>
                          <a:latin typeface="Coptic1" pitchFamily="2" charset="0"/>
                          <a:cs typeface="Arial" charset="0"/>
                        </a:rPr>
                        <a:t>.</a:t>
                      </a:r>
                    </a:p>
                  </a:txBody>
                  <a:tcPr marL="108000" marR="108000" marT="35100" marB="3510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CA" sz="2000" b="0" i="0" u="sng" strike="noStrike" cap="none" normalizeH="0" baseline="0" dirty="0">
                          <a:ln>
                            <a:noFill/>
                          </a:ln>
                          <a:solidFill>
                            <a:srgbClr val="FF9933"/>
                          </a:solidFill>
                          <a:effectLst/>
                          <a:latin typeface="Arial" charset="0"/>
                          <a:cs typeface="Times New Roman" pitchFamily="18" charset="0"/>
                        </a:rPr>
                        <a:t>Le prêtre :</a:t>
                      </a:r>
                      <a:endParaRPr kumimoji="0" lang="ar-EG" sz="20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charset="0"/>
                        </a:rPr>
                        <a:t>Dans nos prières et nos supplications que nous t’adressons Ô Seigneur notre Dieu en ce moment de cette sainte liturgie. Ceux dont nous nous souvenons en tout temps et ceux qui sont dans la mémoire de chacun de nous. </a:t>
                      </a:r>
                      <a:endParaRPr kumimoji="0" lang="ar-EG" sz="2000" b="0" i="0" u="none" strike="noStrike" cap="none" normalizeH="0" baseline="0" dirty="0">
                        <a:ln>
                          <a:noFill/>
                        </a:ln>
                        <a:solidFill>
                          <a:srgbClr val="FFFFFF"/>
                        </a:solidFill>
                        <a:effectLst/>
                        <a:latin typeface="Arial" charset="0"/>
                        <a:cs typeface="Arial" charset="0"/>
                      </a:endParaRPr>
                    </a:p>
                  </a:txBody>
                  <a:tcPr marL="108000" marR="108000" marT="35100" marB="3510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95000"/>
                        </a:lnSpc>
                        <a:spcBef>
                          <a:spcPct val="0"/>
                        </a:spcBef>
                        <a:spcAft>
                          <a:spcPct val="0"/>
                        </a:spcAft>
                        <a:buClrTx/>
                        <a:buSzTx/>
                        <a:buFontTx/>
                        <a:buNone/>
                        <a:tabLst/>
                      </a:pPr>
                      <a:r>
                        <a:rPr kumimoji="0" lang="ar-SA" sz="2000" b="0" i="0" u="sng" strike="noStrike" cap="none" normalizeH="0" baseline="0" dirty="0">
                          <a:ln>
                            <a:noFill/>
                          </a:ln>
                          <a:solidFill>
                            <a:srgbClr val="FF9933"/>
                          </a:solidFill>
                          <a:effectLst/>
                          <a:latin typeface="Arial" charset="0"/>
                          <a:cs typeface="Times New Roman" pitchFamily="18" charset="0"/>
                        </a:rPr>
                        <a:t>الكاهن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في صلواتنا وطلباتنا التي نصنعُها إليك أيها الربُ إلهُـنا، كهذا الوقت الذي لهذا القداس الطاهر. الذينَ نذكرهم كل حين، والذينَ في فكر كل واحدٍ منا. </a:t>
                      </a:r>
                      <a:endParaRPr kumimoji="0" lang="en-US" sz="2800" b="0" i="0" u="none" strike="noStrike" cap="none" normalizeH="0" baseline="0" dirty="0">
                        <a:ln>
                          <a:noFill/>
                        </a:ln>
                        <a:solidFill>
                          <a:srgbClr val="FFFFFF"/>
                        </a:solidFill>
                        <a:effectLst/>
                        <a:latin typeface="Arial" charset="0"/>
                        <a:cs typeface="Arial" charset="0"/>
                      </a:endParaRPr>
                    </a:p>
                  </a:txBody>
                  <a:tcPr marL="108000" marR="108000" marT="35100" marB="3510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161698116"/>
      </p:ext>
    </p:extLst>
  </p:cSld>
  <p:clrMapOvr>
    <a:masterClrMapping/>
  </p:clrMapOvr>
  <p:transition/>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70978" name="Group 2"/>
          <p:cNvGraphicFramePr>
            <a:graphicFrameLocks noGrp="1"/>
          </p:cNvGraphicFramePr>
          <p:nvPr>
            <p:ph/>
            <p:extLst>
              <p:ext uri="{D42A27DB-BD31-4B8C-83A1-F6EECF244321}">
                <p14:modId xmlns:p14="http://schemas.microsoft.com/office/powerpoint/2010/main" val="2559858496"/>
              </p:ext>
            </p:extLst>
          </p:nvPr>
        </p:nvGraphicFramePr>
        <p:xfrm>
          <a:off x="0" y="0"/>
          <a:ext cx="9143999" cy="4819650"/>
        </p:xfrm>
        <a:graphic>
          <a:graphicData uri="http://schemas.openxmlformats.org/drawingml/2006/table">
            <a:tbl>
              <a:tblPr/>
              <a:tblGrid>
                <a:gridCol w="3173381">
                  <a:extLst>
                    <a:ext uri="{9D8B030D-6E8A-4147-A177-3AD203B41FA5}">
                      <a16:colId xmlns:a16="http://schemas.microsoft.com/office/drawing/2014/main" val="2379439969"/>
                    </a:ext>
                  </a:extLst>
                </a:gridCol>
                <a:gridCol w="3173381">
                  <a:extLst>
                    <a:ext uri="{9D8B030D-6E8A-4147-A177-3AD203B41FA5}">
                      <a16:colId xmlns:a16="http://schemas.microsoft.com/office/drawing/2014/main" val="20000"/>
                    </a:ext>
                  </a:extLst>
                </a:gridCol>
                <a:gridCol w="2797237">
                  <a:extLst>
                    <a:ext uri="{9D8B030D-6E8A-4147-A177-3AD203B41FA5}">
                      <a16:colId xmlns:a16="http://schemas.microsoft.com/office/drawing/2014/main" val="20002"/>
                    </a:ext>
                  </a:extLst>
                </a:gridCol>
              </a:tblGrid>
              <a:tr h="4819650">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2400" b="0" i="0" u="none" strike="noStrike" kern="1200" cap="none" spc="0" normalizeH="0" baseline="0" noProof="0" dirty="0" err="1">
                          <a:ln>
                            <a:noFill/>
                          </a:ln>
                          <a:solidFill>
                            <a:srgbClr val="FFFFFF"/>
                          </a:solidFill>
                          <a:effectLst/>
                          <a:uLnTx/>
                          <a:uFillTx/>
                          <a:latin typeface="Coptic1" pitchFamily="2" charset="0"/>
                          <a:ea typeface="+mn-ea"/>
                          <a:cs typeface="Arial" charset="0"/>
                        </a:rPr>
                        <a:t>Ouoh</a:t>
                      </a:r>
                      <a:r>
                        <a:rPr kumimoji="0" lang="fr-FR" sz="2400" b="0" i="0" u="none" strike="noStrike" kern="1200" cap="none" spc="0" normalizeH="0" baseline="0" noProof="0" dirty="0">
                          <a:ln>
                            <a:noFill/>
                          </a:ln>
                          <a:solidFill>
                            <a:srgbClr val="FFFFFF"/>
                          </a:solidFill>
                          <a:effectLst/>
                          <a:uLnTx/>
                          <a:uFillTx/>
                          <a:latin typeface="Coptic1" pitchFamily="2" charset="0"/>
                          <a:ea typeface="+mn-ea"/>
                          <a:cs typeface="Arial" charset="0"/>
                        </a:rPr>
                        <a:t> </a:t>
                      </a:r>
                      <a:r>
                        <a:rPr kumimoji="0" lang="fr-FR" sz="2400" b="0" i="0" u="none" strike="noStrike" kern="1200" cap="none" spc="0" normalizeH="0" baseline="0" noProof="0" dirty="0" err="1">
                          <a:ln>
                            <a:noFill/>
                          </a:ln>
                          <a:solidFill>
                            <a:srgbClr val="FFFFFF"/>
                          </a:solidFill>
                          <a:effectLst/>
                          <a:uLnTx/>
                          <a:uFillTx/>
                          <a:latin typeface="Coptic1" pitchFamily="2" charset="0"/>
                          <a:ea typeface="+mn-ea"/>
                          <a:cs typeface="Arial" charset="0"/>
                        </a:rPr>
                        <a:t>pouerv~meui</a:t>
                      </a:r>
                      <a:r>
                        <a:rPr kumimoji="0" lang="fr-FR" sz="2400" b="0" i="0" u="none" strike="noStrike" kern="1200" cap="none" spc="0" normalizeH="0" baseline="0" noProof="0" dirty="0">
                          <a:ln>
                            <a:noFill/>
                          </a:ln>
                          <a:solidFill>
                            <a:srgbClr val="FFFFFF"/>
                          </a:solidFill>
                          <a:effectLst/>
                          <a:uLnTx/>
                          <a:uFillTx/>
                          <a:latin typeface="Coptic1" pitchFamily="2" charset="0"/>
                          <a:ea typeface="+mn-ea"/>
                          <a:cs typeface="Arial" charset="0"/>
                        </a:rPr>
                        <a:t>~ </a:t>
                      </a:r>
                      <a:r>
                        <a:rPr kumimoji="0" lang="fr-FR" sz="2400" b="0" i="0" u="none" strike="noStrike" kern="1200" cap="none" spc="0" normalizeH="0" baseline="0" noProof="0" dirty="0" err="1">
                          <a:ln>
                            <a:noFill/>
                          </a:ln>
                          <a:solidFill>
                            <a:srgbClr val="FFFFFF"/>
                          </a:solidFill>
                          <a:effectLst/>
                          <a:uLnTx/>
                          <a:uFillTx/>
                          <a:latin typeface="Coptic1" pitchFamily="2" charset="0"/>
                          <a:ea typeface="+mn-ea"/>
                          <a:cs typeface="Arial" charset="0"/>
                        </a:rPr>
                        <a:t>e~tafswpi</a:t>
                      </a:r>
                      <a:r>
                        <a:rPr kumimoji="0" lang="fr-FR" sz="2400" b="0" i="0" u="none" strike="noStrike" kern="1200" cap="none" spc="0" normalizeH="0" baseline="0" noProof="0" dirty="0">
                          <a:ln>
                            <a:noFill/>
                          </a:ln>
                          <a:solidFill>
                            <a:srgbClr val="FFFFFF"/>
                          </a:solidFill>
                          <a:effectLst/>
                          <a:uLnTx/>
                          <a:uFillTx/>
                          <a:latin typeface="Coptic1" pitchFamily="2" charset="0"/>
                          <a:ea typeface="+mn-ea"/>
                          <a:cs typeface="Arial" charset="0"/>
                        </a:rPr>
                        <a:t> ]</a:t>
                      </a:r>
                      <a:r>
                        <a:rPr kumimoji="0" lang="fr-FR" sz="2400" b="0" i="0" u="none" strike="noStrike" kern="1200" cap="none" spc="0" normalizeH="0" baseline="0" noProof="0" dirty="0" err="1">
                          <a:ln>
                            <a:noFill/>
                          </a:ln>
                          <a:solidFill>
                            <a:srgbClr val="FFFFFF"/>
                          </a:solidFill>
                          <a:effectLst/>
                          <a:uLnTx/>
                          <a:uFillTx/>
                          <a:latin typeface="Coptic1" pitchFamily="2" charset="0"/>
                          <a:ea typeface="+mn-ea"/>
                          <a:cs typeface="Arial" charset="0"/>
                        </a:rPr>
                        <a:t>nou</a:t>
                      </a:r>
                      <a:r>
                        <a:rPr kumimoji="0" lang="fr-FR" sz="2400" b="0" i="0" u="none" strike="noStrike" kern="1200" cap="none" spc="0" normalizeH="0" baseline="0" noProof="0" dirty="0">
                          <a:ln>
                            <a:noFill/>
                          </a:ln>
                          <a:solidFill>
                            <a:srgbClr val="FFFFFF"/>
                          </a:solidFill>
                          <a:effectLst/>
                          <a:uLnTx/>
                          <a:uFillTx/>
                          <a:latin typeface="Coptic1" pitchFamily="2" charset="0"/>
                          <a:ea typeface="+mn-ea"/>
                          <a:cs typeface="Arial" charset="0"/>
                        </a:rPr>
                        <a:t> </a:t>
                      </a:r>
                      <a:r>
                        <a:rPr kumimoji="0" lang="fr-FR" sz="2400" b="0" i="0" u="none" strike="noStrike" kern="1200" cap="none" spc="0" normalizeH="0" baseline="0" noProof="0" dirty="0" err="1">
                          <a:ln>
                            <a:noFill/>
                          </a:ln>
                          <a:solidFill>
                            <a:srgbClr val="FFFFFF"/>
                          </a:solidFill>
                          <a:effectLst/>
                          <a:uLnTx/>
                          <a:uFillTx/>
                          <a:latin typeface="Coptic1" pitchFamily="2" charset="0"/>
                          <a:ea typeface="+mn-ea"/>
                          <a:cs typeface="Arial" charset="0"/>
                        </a:rPr>
                        <a:t>marefswpi</a:t>
                      </a:r>
                      <a:r>
                        <a:rPr kumimoji="0" lang="fr-FR" sz="2400" b="0" i="0" u="none" strike="noStrike" kern="1200" cap="none" spc="0" normalizeH="0" baseline="0" noProof="0" dirty="0">
                          <a:ln>
                            <a:noFill/>
                          </a:ln>
                          <a:solidFill>
                            <a:srgbClr val="FFFFFF"/>
                          </a:solidFill>
                          <a:effectLst/>
                          <a:uLnTx/>
                          <a:uFillTx/>
                          <a:latin typeface="Coptic1" pitchFamily="2" charset="0"/>
                          <a:ea typeface="+mn-ea"/>
                          <a:cs typeface="Arial" charset="0"/>
                        </a:rPr>
                        <a:t> </a:t>
                      </a:r>
                      <a:r>
                        <a:rPr kumimoji="0" lang="fr-FR" sz="2400" b="0" i="0" u="none" strike="noStrike" kern="1200" cap="none" spc="0" normalizeH="0" baseline="0" noProof="0" dirty="0" err="1">
                          <a:ln>
                            <a:noFill/>
                          </a:ln>
                          <a:solidFill>
                            <a:srgbClr val="FFFFFF"/>
                          </a:solidFill>
                          <a:effectLst/>
                          <a:uLnTx/>
                          <a:uFillTx/>
                          <a:latin typeface="Coptic1" pitchFamily="2" charset="0"/>
                          <a:ea typeface="+mn-ea"/>
                          <a:cs typeface="Arial" charset="0"/>
                        </a:rPr>
                        <a:t>nwou</a:t>
                      </a:r>
                      <a:r>
                        <a:rPr kumimoji="0" lang="fr-FR" sz="2400" b="0" i="0" u="none" strike="noStrike" kern="1200" cap="none" spc="0" normalizeH="0" baseline="0" noProof="0" dirty="0">
                          <a:ln>
                            <a:noFill/>
                          </a:ln>
                          <a:solidFill>
                            <a:srgbClr val="FFFFFF"/>
                          </a:solidFill>
                          <a:effectLst/>
                          <a:uLnTx/>
                          <a:uFillTx/>
                          <a:latin typeface="Coptic1" pitchFamily="2" charset="0"/>
                          <a:ea typeface="+mn-ea"/>
                          <a:cs typeface="Arial" charset="0"/>
                        </a:rPr>
                        <a:t> </a:t>
                      </a:r>
                      <a:r>
                        <a:rPr kumimoji="0" lang="fr-FR" sz="2400" b="0" i="0" u="none" strike="noStrike" kern="1200" cap="none" spc="0" normalizeH="0" baseline="0" noProof="0" dirty="0" err="1">
                          <a:ln>
                            <a:noFill/>
                          </a:ln>
                          <a:solidFill>
                            <a:srgbClr val="FFFFFF"/>
                          </a:solidFill>
                          <a:effectLst/>
                          <a:uLnTx/>
                          <a:uFillTx/>
                          <a:latin typeface="Coptic1" pitchFamily="2" charset="0"/>
                          <a:ea typeface="+mn-ea"/>
                          <a:cs typeface="Arial" charset="0"/>
                        </a:rPr>
                        <a:t>n~t~sebiw</a:t>
                      </a:r>
                      <a:r>
                        <a:rPr kumimoji="0" lang="fr-FR" sz="2400" b="0" i="0" u="none" strike="noStrike" kern="1200" cap="none" spc="0" normalizeH="0" baseline="0" noProof="0" dirty="0">
                          <a:ln>
                            <a:noFill/>
                          </a:ln>
                          <a:solidFill>
                            <a:srgbClr val="FFFFFF"/>
                          </a:solidFill>
                          <a:effectLst/>
                          <a:uLnTx/>
                          <a:uFillTx/>
                          <a:latin typeface="Coptic1" pitchFamily="2" charset="0"/>
                          <a:ea typeface="+mn-ea"/>
                          <a:cs typeface="Arial" charset="0"/>
                        </a:rPr>
                        <a:t> </a:t>
                      </a:r>
                      <a:r>
                        <a:rPr kumimoji="0" lang="fr-FR" sz="2400" b="0" i="0" u="none" strike="noStrike" kern="1200" cap="none" spc="0" normalizeH="0" baseline="0" noProof="0" dirty="0" err="1">
                          <a:ln>
                            <a:noFill/>
                          </a:ln>
                          <a:solidFill>
                            <a:srgbClr val="FFFFFF"/>
                          </a:solidFill>
                          <a:effectLst/>
                          <a:uLnTx/>
                          <a:uFillTx/>
                          <a:latin typeface="Coptic1" pitchFamily="2" charset="0"/>
                          <a:ea typeface="+mn-ea"/>
                          <a:cs typeface="Arial" charset="0"/>
                        </a:rPr>
                        <a:t>n~oucobt</a:t>
                      </a:r>
                      <a:r>
                        <a:rPr kumimoji="0" lang="fr-FR" sz="2400" b="0" i="0" u="none" strike="noStrike" kern="1200" cap="none" spc="0" normalizeH="0" baseline="0" noProof="0" dirty="0">
                          <a:ln>
                            <a:noFill/>
                          </a:ln>
                          <a:solidFill>
                            <a:srgbClr val="FFFFFF"/>
                          </a:solidFill>
                          <a:effectLst/>
                          <a:uLnTx/>
                          <a:uFillTx/>
                          <a:latin typeface="Coptic1" pitchFamily="2" charset="0"/>
                          <a:ea typeface="+mn-ea"/>
                          <a:cs typeface="Arial" charset="0"/>
                        </a:rPr>
                        <a:t> </a:t>
                      </a:r>
                      <a:r>
                        <a:rPr kumimoji="0" lang="fr-FR" sz="2400" b="0" i="0" u="none" strike="noStrike" kern="1200" cap="none" spc="0" normalizeH="0" baseline="0" noProof="0" dirty="0" err="1">
                          <a:ln>
                            <a:noFill/>
                          </a:ln>
                          <a:solidFill>
                            <a:srgbClr val="FFFFFF"/>
                          </a:solidFill>
                          <a:effectLst/>
                          <a:uLnTx/>
                          <a:uFillTx/>
                          <a:latin typeface="Coptic1" pitchFamily="2" charset="0"/>
                          <a:ea typeface="+mn-ea"/>
                          <a:cs typeface="Arial" charset="0"/>
                        </a:rPr>
                        <a:t>eftajr</a:t>
                      </a:r>
                      <a:r>
                        <a:rPr kumimoji="0" lang="fr-FR" sz="2400" b="0" i="0" u="none" strike="noStrike" kern="1200" cap="none" spc="0" normalizeH="0" baseline="0" noProof="0" dirty="0">
                          <a:ln>
                            <a:noFill/>
                          </a:ln>
                          <a:solidFill>
                            <a:srgbClr val="FFFFFF"/>
                          </a:solidFill>
                          <a:effectLst/>
                          <a:uLnTx/>
                          <a:uFillTx/>
                          <a:latin typeface="Coptic1" pitchFamily="2" charset="0"/>
                          <a:ea typeface="+mn-ea"/>
                          <a:cs typeface="Arial" charset="0"/>
                        </a:rPr>
                        <a:t>/out: </a:t>
                      </a:r>
                      <a:r>
                        <a:rPr kumimoji="0" lang="fr-FR" sz="2400" b="0" i="0" u="none" strike="noStrike" kern="1200" cap="none" spc="0" normalizeH="0" baseline="0" noProof="0" dirty="0" err="1">
                          <a:ln>
                            <a:noFill/>
                          </a:ln>
                          <a:solidFill>
                            <a:srgbClr val="FFFFFF"/>
                          </a:solidFill>
                          <a:effectLst/>
                          <a:uLnTx/>
                          <a:uFillTx/>
                          <a:latin typeface="Coptic1" pitchFamily="2" charset="0"/>
                          <a:ea typeface="+mn-ea"/>
                          <a:cs typeface="Arial" charset="0"/>
                        </a:rPr>
                        <a:t>ouoh</a:t>
                      </a:r>
                      <a:r>
                        <a:rPr kumimoji="0" lang="fr-FR" sz="2400" b="0" i="0" u="none" strike="noStrike" kern="1200" cap="none" spc="0" normalizeH="0" baseline="0" noProof="0" dirty="0">
                          <a:ln>
                            <a:noFill/>
                          </a:ln>
                          <a:solidFill>
                            <a:srgbClr val="FFFFFF"/>
                          </a:solidFill>
                          <a:effectLst/>
                          <a:uLnTx/>
                          <a:uFillTx/>
                          <a:latin typeface="Coptic1" pitchFamily="2" charset="0"/>
                          <a:ea typeface="+mn-ea"/>
                          <a:cs typeface="Arial" charset="0"/>
                        </a:rPr>
                        <a:t> </a:t>
                      </a:r>
                      <a:r>
                        <a:rPr kumimoji="0" lang="fr-FR" sz="2400" b="0" i="0" u="none" strike="noStrike" kern="1200" cap="none" spc="0" normalizeH="0" baseline="0" noProof="0" dirty="0" err="1">
                          <a:ln>
                            <a:noFill/>
                          </a:ln>
                          <a:solidFill>
                            <a:srgbClr val="FFFFFF"/>
                          </a:solidFill>
                          <a:effectLst/>
                          <a:uLnTx/>
                          <a:uFillTx/>
                          <a:latin typeface="Coptic1" pitchFamily="2" charset="0"/>
                          <a:ea typeface="+mn-ea"/>
                          <a:cs typeface="Arial" charset="0"/>
                        </a:rPr>
                        <a:t>ef</a:t>
                      </a:r>
                      <a:r>
                        <a:rPr kumimoji="0" lang="fr-FR" sz="2400" b="0" i="0" u="none" strike="noStrike" kern="1200" cap="none" spc="0" normalizeH="0" baseline="0" noProof="0" dirty="0">
                          <a:ln>
                            <a:noFill/>
                          </a:ln>
                          <a:solidFill>
                            <a:srgbClr val="FFFFFF"/>
                          </a:solidFill>
                          <a:effectLst/>
                          <a:uLnTx/>
                          <a:uFillTx/>
                          <a:latin typeface="Coptic1" pitchFamily="2" charset="0"/>
                          <a:ea typeface="+mn-ea"/>
                          <a:cs typeface="Arial" charset="0"/>
                        </a:rPr>
                        <a:t>[r/out </a:t>
                      </a:r>
                      <a:r>
                        <a:rPr kumimoji="0" lang="fr-FR" sz="2400" b="0" i="0" u="none" strike="noStrike" kern="1200" cap="none" spc="0" normalizeH="0" baseline="0" noProof="0" dirty="0" err="1">
                          <a:ln>
                            <a:noFill/>
                          </a:ln>
                          <a:solidFill>
                            <a:srgbClr val="FFFFFF"/>
                          </a:solidFill>
                          <a:effectLst/>
                          <a:uLnTx/>
                          <a:uFillTx/>
                          <a:latin typeface="Coptic1" pitchFamily="2" charset="0"/>
                          <a:ea typeface="+mn-ea"/>
                          <a:cs typeface="Arial" charset="0"/>
                        </a:rPr>
                        <a:t>e~b~lab</a:t>
                      </a:r>
                      <a:r>
                        <a:rPr kumimoji="0" lang="fr-FR" sz="2400" b="0" i="0" u="none" strike="noStrike" kern="1200" cap="none" spc="0" normalizeH="0" baseline="0" noProof="0" dirty="0">
                          <a:ln>
                            <a:noFill/>
                          </a:ln>
                          <a:solidFill>
                            <a:srgbClr val="FFFFFF"/>
                          </a:solidFill>
                          <a:effectLst/>
                          <a:uLnTx/>
                          <a:uFillTx/>
                          <a:latin typeface="Coptic1" pitchFamily="2" charset="0"/>
                          <a:ea typeface="+mn-ea"/>
                          <a:cs typeface="Arial" charset="0"/>
                        </a:rPr>
                        <a:t>/ </a:t>
                      </a:r>
                      <a:r>
                        <a:rPr kumimoji="0" lang="fr-FR" sz="2400" b="0" i="0" u="none" strike="noStrike" kern="1200" cap="none" spc="0" normalizeH="0" baseline="0" noProof="0" dirty="0" err="1">
                          <a:ln>
                            <a:noFill/>
                          </a:ln>
                          <a:solidFill>
                            <a:srgbClr val="FFFFFF"/>
                          </a:solidFill>
                          <a:effectLst/>
                          <a:uLnTx/>
                          <a:uFillTx/>
                          <a:latin typeface="Coptic1" pitchFamily="2" charset="0"/>
                          <a:ea typeface="+mn-ea"/>
                          <a:cs typeface="Arial" charset="0"/>
                        </a:rPr>
                        <a:t>niben</a:t>
                      </a:r>
                      <a:r>
                        <a:rPr kumimoji="0" lang="fr-FR" sz="2400" b="0" i="0" u="none" strike="noStrike" kern="1200" cap="none" spc="0" normalizeH="0" baseline="0" noProof="0" dirty="0">
                          <a:ln>
                            <a:noFill/>
                          </a:ln>
                          <a:solidFill>
                            <a:srgbClr val="FFFFFF"/>
                          </a:solidFill>
                          <a:effectLst/>
                          <a:uLnTx/>
                          <a:uFillTx/>
                          <a:latin typeface="Coptic1" pitchFamily="2" charset="0"/>
                          <a:ea typeface="+mn-ea"/>
                          <a:cs typeface="Arial" charset="0"/>
                        </a:rPr>
                        <a:t> </a:t>
                      </a:r>
                      <a:r>
                        <a:rPr kumimoji="0" lang="fr-FR" sz="2400" b="0" i="0" u="none" strike="noStrike" kern="1200" cap="none" spc="0" normalizeH="0" baseline="0" noProof="0" dirty="0" err="1">
                          <a:ln>
                            <a:noFill/>
                          </a:ln>
                          <a:solidFill>
                            <a:srgbClr val="FFFFFF"/>
                          </a:solidFill>
                          <a:effectLst/>
                          <a:uLnTx/>
                          <a:uFillTx/>
                          <a:latin typeface="Coptic1" pitchFamily="2" charset="0"/>
                          <a:ea typeface="+mn-ea"/>
                          <a:cs typeface="Arial" charset="0"/>
                        </a:rPr>
                        <a:t>n~te</a:t>
                      </a:r>
                      <a:r>
                        <a:rPr kumimoji="0" lang="fr-FR" sz="2400" b="0" i="0" u="none" strike="noStrike" kern="1200" cap="none" spc="0" normalizeH="0" baseline="0" noProof="0" dirty="0">
                          <a:ln>
                            <a:noFill/>
                          </a:ln>
                          <a:solidFill>
                            <a:srgbClr val="FFFFFF"/>
                          </a:solidFill>
                          <a:effectLst/>
                          <a:uLnTx/>
                          <a:uFillTx/>
                          <a:latin typeface="Coptic1" pitchFamily="2" charset="0"/>
                          <a:ea typeface="+mn-ea"/>
                          <a:cs typeface="Arial" charset="0"/>
                        </a:rPr>
                        <a:t> </a:t>
                      </a:r>
                      <a:r>
                        <a:rPr kumimoji="0" lang="fr-FR" sz="2400" b="0" i="0" u="none" strike="noStrike" kern="1200" cap="none" spc="0" normalizeH="0" baseline="0" noProof="0" dirty="0" err="1">
                          <a:ln>
                            <a:noFill/>
                          </a:ln>
                          <a:solidFill>
                            <a:srgbClr val="FFFFFF"/>
                          </a:solidFill>
                          <a:effectLst/>
                          <a:uLnTx/>
                          <a:uFillTx/>
                          <a:latin typeface="Coptic1" pitchFamily="2" charset="0"/>
                          <a:ea typeface="+mn-ea"/>
                          <a:cs typeface="Arial" charset="0"/>
                        </a:rPr>
                        <a:t>nidemwn</a:t>
                      </a:r>
                      <a:r>
                        <a:rPr kumimoji="0" lang="fr-FR" sz="2400" b="0" i="0" u="none" strike="noStrike" kern="1200" cap="none" spc="0" normalizeH="0" baseline="0" noProof="0" dirty="0">
                          <a:ln>
                            <a:noFill/>
                          </a:ln>
                          <a:solidFill>
                            <a:srgbClr val="FFFFFF"/>
                          </a:solidFill>
                          <a:effectLst/>
                          <a:uLnTx/>
                          <a:uFillTx/>
                          <a:latin typeface="Coptic1" pitchFamily="2" charset="0"/>
                          <a:ea typeface="+mn-ea"/>
                          <a:cs typeface="Arial" charset="0"/>
                        </a:rPr>
                        <a:t>: nem </a:t>
                      </a:r>
                      <a:r>
                        <a:rPr kumimoji="0" lang="fr-FR" sz="2400" b="0" i="0" u="none" strike="noStrike" kern="1200" cap="none" spc="0" normalizeH="0" baseline="0" noProof="0" dirty="0" err="1">
                          <a:ln>
                            <a:noFill/>
                          </a:ln>
                          <a:solidFill>
                            <a:srgbClr val="FFFFFF"/>
                          </a:solidFill>
                          <a:effectLst/>
                          <a:uLnTx/>
                          <a:uFillTx/>
                          <a:latin typeface="Coptic1" pitchFamily="2" charset="0"/>
                          <a:ea typeface="+mn-ea"/>
                          <a:cs typeface="Arial" charset="0"/>
                        </a:rPr>
                        <a:t>p~co</a:t>
                      </a:r>
                      <a:r>
                        <a:rPr kumimoji="0" lang="fr-FR" sz="2400" b="0" i="0" u="none" strike="noStrike" kern="1200" cap="none" spc="0" normalizeH="0" baseline="0" noProof="0" dirty="0">
                          <a:ln>
                            <a:noFill/>
                          </a:ln>
                          <a:solidFill>
                            <a:srgbClr val="FFFFFF"/>
                          </a:solidFill>
                          <a:effectLst/>
                          <a:uLnTx/>
                          <a:uFillTx/>
                          <a:latin typeface="Coptic1" pitchFamily="2" charset="0"/>
                          <a:ea typeface="+mn-ea"/>
                          <a:cs typeface="Arial" charset="0"/>
                        </a:rPr>
                        <a:t>[ni </a:t>
                      </a:r>
                      <a:r>
                        <a:rPr kumimoji="0" lang="fr-FR" sz="2400" b="0" i="0" u="none" strike="noStrike" kern="1200" cap="none" spc="0" normalizeH="0" baseline="0" noProof="0" dirty="0" err="1">
                          <a:ln>
                            <a:noFill/>
                          </a:ln>
                          <a:solidFill>
                            <a:srgbClr val="FFFFFF"/>
                          </a:solidFill>
                          <a:effectLst/>
                          <a:uLnTx/>
                          <a:uFillTx/>
                          <a:latin typeface="Coptic1" pitchFamily="2" charset="0"/>
                          <a:ea typeface="+mn-ea"/>
                          <a:cs typeface="Arial" charset="0"/>
                        </a:rPr>
                        <a:t>n~te</a:t>
                      </a:r>
                      <a:r>
                        <a:rPr kumimoji="0" lang="fr-FR" sz="2400" b="0" i="0" u="none" strike="noStrike" kern="1200" cap="none" spc="0" normalizeH="0" baseline="0" noProof="0" dirty="0">
                          <a:ln>
                            <a:noFill/>
                          </a:ln>
                          <a:solidFill>
                            <a:srgbClr val="FFFFFF"/>
                          </a:solidFill>
                          <a:effectLst/>
                          <a:uLnTx/>
                          <a:uFillTx/>
                          <a:latin typeface="Coptic1" pitchFamily="2" charset="0"/>
                          <a:ea typeface="+mn-ea"/>
                          <a:cs typeface="Arial" charset="0"/>
                        </a:rPr>
                        <a:t> </a:t>
                      </a:r>
                      <a:r>
                        <a:rPr kumimoji="0" lang="fr-FR" sz="2400" b="0" i="0" u="none" strike="noStrike" kern="1200" cap="none" spc="0" normalizeH="0" baseline="0" noProof="0" dirty="0" err="1">
                          <a:ln>
                            <a:noFill/>
                          </a:ln>
                          <a:solidFill>
                            <a:srgbClr val="FFFFFF"/>
                          </a:solidFill>
                          <a:effectLst/>
                          <a:uLnTx/>
                          <a:uFillTx/>
                          <a:latin typeface="Coptic1" pitchFamily="2" charset="0"/>
                          <a:ea typeface="+mn-ea"/>
                          <a:cs typeface="Arial" charset="0"/>
                        </a:rPr>
                        <a:t>nirwmi</a:t>
                      </a:r>
                      <a:r>
                        <a:rPr kumimoji="0" lang="fr-FR" sz="2400" b="0" i="0" u="none" strike="noStrike" kern="1200" cap="none" spc="0" normalizeH="0" baseline="0" noProof="0" dirty="0">
                          <a:ln>
                            <a:noFill/>
                          </a:ln>
                          <a:solidFill>
                            <a:srgbClr val="FFFFFF"/>
                          </a:solidFill>
                          <a:effectLst/>
                          <a:uLnTx/>
                          <a:uFillTx/>
                          <a:latin typeface="Coptic1" pitchFamily="2" charset="0"/>
                          <a:ea typeface="+mn-ea"/>
                          <a:cs typeface="Arial" charset="0"/>
                        </a:rPr>
                        <a:t> </a:t>
                      </a:r>
                      <a:r>
                        <a:rPr kumimoji="0" lang="fr-FR" sz="2400" b="0" i="0" u="none" strike="noStrike" kern="1200" cap="none" spc="0" normalizeH="0" baseline="0" noProof="0" dirty="0" err="1">
                          <a:ln>
                            <a:noFill/>
                          </a:ln>
                          <a:solidFill>
                            <a:srgbClr val="FFFFFF"/>
                          </a:solidFill>
                          <a:effectLst/>
                          <a:uLnTx/>
                          <a:uFillTx/>
                          <a:latin typeface="Coptic1" pitchFamily="2" charset="0"/>
                          <a:ea typeface="+mn-ea"/>
                          <a:cs typeface="Arial" charset="0"/>
                        </a:rPr>
                        <a:t>ethwou</a:t>
                      </a:r>
                      <a:r>
                        <a:rPr kumimoji="0" lang="fr-FR" sz="2400" b="0" i="0" u="none" strike="noStrike" kern="1200" cap="none" spc="0" normalizeH="0" baseline="0" noProof="0" dirty="0">
                          <a:ln>
                            <a:noFill/>
                          </a:ln>
                          <a:solidFill>
                            <a:srgbClr val="FFFFFF"/>
                          </a:solidFill>
                          <a:effectLst/>
                          <a:uLnTx/>
                          <a:uFillTx/>
                          <a:latin typeface="Coptic1" pitchFamily="2" charset="0"/>
                          <a:ea typeface="+mn-ea"/>
                          <a:cs typeface="Arial" charset="0"/>
                        </a:rPr>
                        <a:t>.</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FFFFFF"/>
                        </a:solidFill>
                        <a:effectLst/>
                        <a:uLnTx/>
                        <a:uFillTx/>
                        <a:latin typeface="Coptic1" pitchFamily="2" charset="0"/>
                        <a:ea typeface="+mn-ea"/>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2400" b="0" i="0" u="sng" strike="noStrike" kern="1200" cap="none" spc="0" normalizeH="0" baseline="0" noProof="0" dirty="0" err="1">
                          <a:ln>
                            <a:noFill/>
                          </a:ln>
                          <a:solidFill>
                            <a:srgbClr val="FF9900"/>
                          </a:solidFill>
                          <a:effectLst/>
                          <a:uLnTx/>
                          <a:uFillTx/>
                          <a:latin typeface="Coptic1" pitchFamily="2" charset="0"/>
                          <a:ea typeface="+mn-ea"/>
                          <a:cs typeface="Arial" charset="0"/>
                        </a:rPr>
                        <a:t>Pilaoc</a:t>
                      </a:r>
                      <a:r>
                        <a:rPr kumimoji="0" lang="fr-FR" sz="2400" b="0" i="0" u="sng" strike="noStrike" kern="1200" cap="none" spc="0" normalizeH="0" baseline="0" noProof="0" dirty="0">
                          <a:ln>
                            <a:noFill/>
                          </a:ln>
                          <a:solidFill>
                            <a:srgbClr val="FF9900"/>
                          </a:solidFill>
                          <a:effectLst/>
                          <a:uLnTx/>
                          <a:uFillTx/>
                          <a:latin typeface="Coptic1" pitchFamily="2" charset="0"/>
                          <a:ea typeface="+mn-ea"/>
                          <a:cs typeface="Arial" charset="0"/>
                        </a:rPr>
                        <a:t> :</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2400" b="0" i="0" u="none" strike="noStrike" kern="1200" cap="none" spc="0" normalizeH="0" baseline="0" noProof="0" dirty="0" err="1">
                          <a:ln>
                            <a:noFill/>
                          </a:ln>
                          <a:solidFill>
                            <a:srgbClr val="FFFFFF"/>
                          </a:solidFill>
                          <a:effectLst/>
                          <a:uLnTx/>
                          <a:uFillTx/>
                          <a:latin typeface="Coptic1" pitchFamily="2" charset="0"/>
                          <a:ea typeface="+mn-ea"/>
                          <a:cs typeface="Arial" charset="0"/>
                        </a:rPr>
                        <a:t>Kurie</a:t>
                      </a:r>
                      <a:r>
                        <a:rPr kumimoji="0" lang="fr-FR" sz="2400" b="0" i="0" u="none" strike="noStrike" kern="1200" cap="none" spc="0" normalizeH="0" baseline="0" noProof="0" dirty="0">
                          <a:ln>
                            <a:noFill/>
                          </a:ln>
                          <a:solidFill>
                            <a:srgbClr val="FFFFFF"/>
                          </a:solidFill>
                          <a:effectLst/>
                          <a:uLnTx/>
                          <a:uFillTx/>
                          <a:latin typeface="Coptic1" pitchFamily="2" charset="0"/>
                          <a:ea typeface="+mn-ea"/>
                          <a:cs typeface="Arial" charset="0"/>
                        </a:rPr>
                        <a:t> </a:t>
                      </a:r>
                      <a:r>
                        <a:rPr kumimoji="0" lang="fr-FR" sz="2400" b="0" i="0" u="none" strike="noStrike" kern="1200" cap="none" spc="0" normalizeH="0" baseline="0" noProof="0" dirty="0" err="1">
                          <a:ln>
                            <a:noFill/>
                          </a:ln>
                          <a:solidFill>
                            <a:srgbClr val="FFFFFF"/>
                          </a:solidFill>
                          <a:effectLst/>
                          <a:uLnTx/>
                          <a:uFillTx/>
                          <a:latin typeface="Coptic1" pitchFamily="2" charset="0"/>
                          <a:ea typeface="+mn-ea"/>
                          <a:cs typeface="Arial" charset="0"/>
                        </a:rPr>
                        <a:t>e~le</a:t>
                      </a:r>
                      <a:r>
                        <a:rPr kumimoji="0" lang="fr-FR" sz="2400" b="0" i="0" u="none" strike="noStrike" kern="1200" cap="none" spc="0" normalizeH="0" baseline="0" noProof="0" dirty="0">
                          <a:ln>
                            <a:noFill/>
                          </a:ln>
                          <a:solidFill>
                            <a:srgbClr val="FFFFFF"/>
                          </a:solidFill>
                          <a:effectLst/>
                          <a:uLnTx/>
                          <a:uFillTx/>
                          <a:latin typeface="Coptic1" pitchFamily="2" charset="0"/>
                          <a:ea typeface="+mn-ea"/>
                          <a:cs typeface="Arial" charset="0"/>
                        </a:rPr>
                        <a:t>/~con.</a:t>
                      </a:r>
                      <a:endParaRPr kumimoji="0" lang="ar-EG" sz="2400" b="0" i="0" u="none" strike="noStrike" kern="1200" cap="none" spc="0" normalizeH="0" baseline="0" noProof="0" dirty="0">
                        <a:ln>
                          <a:noFill/>
                        </a:ln>
                        <a:solidFill>
                          <a:srgbClr val="FFFFFF"/>
                        </a:solidFill>
                        <a:effectLst/>
                        <a:uLnTx/>
                        <a:uFillTx/>
                        <a:latin typeface="Coptic1" pitchFamily="2" charset="0"/>
                        <a:ea typeface="+mn-ea"/>
                        <a:cs typeface="Arial" charset="0"/>
                      </a:endParaRPr>
                    </a:p>
                  </a:txBody>
                  <a:tcPr marL="108000" marR="108000" marT="35100" marB="3510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95000"/>
                        </a:lnSpc>
                        <a:spcBef>
                          <a:spcPct val="0"/>
                        </a:spcBef>
                        <a:spcAft>
                          <a:spcPct val="0"/>
                        </a:spcAft>
                        <a:buClrTx/>
                        <a:buSzTx/>
                        <a:buFontTx/>
                        <a:buNone/>
                        <a:tabLst/>
                      </a:pPr>
                      <a:endParaRPr kumimoji="0" lang="fr-CA" sz="5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0" eaLnBrk="1" fontAlgn="base" latinLnBrk="0" hangingPunct="1">
                        <a:lnSpc>
                          <a:spcPct val="95000"/>
                        </a:lnSpc>
                        <a:spcBef>
                          <a:spcPct val="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charset="0"/>
                        </a:rPr>
                        <a:t>Que cette commémoration soit pour eux comme une forteresse solide vainqueur de touts les dommages des démons et l’intrigue des malfaisants</a:t>
                      </a:r>
                      <a:r>
                        <a:rPr kumimoji="0" lang="en-US" sz="2800" b="0" i="0" u="none" strike="noStrike" cap="none" normalizeH="0" baseline="0" dirty="0">
                          <a:ln>
                            <a:noFill/>
                          </a:ln>
                          <a:solidFill>
                            <a:srgbClr val="FFFFFF"/>
                          </a:solidFill>
                          <a:effectLst/>
                          <a:latin typeface="Arial" charset="0"/>
                          <a:cs typeface="Arial" charset="0"/>
                        </a:rPr>
                        <a:t> </a:t>
                      </a:r>
                    </a:p>
                    <a:p>
                      <a:pPr marL="0" marR="0" lvl="0" indent="0" algn="just" defTabSz="914400" rtl="0" eaLnBrk="1" fontAlgn="base" latinLnBrk="0" hangingPunct="1">
                        <a:lnSpc>
                          <a:spcPct val="95000"/>
                        </a:lnSpc>
                        <a:spcBef>
                          <a:spcPct val="0"/>
                        </a:spcBef>
                        <a:spcAft>
                          <a:spcPct val="0"/>
                        </a:spcAft>
                        <a:buClrTx/>
                        <a:buSzTx/>
                        <a:buFontTx/>
                        <a:buNone/>
                        <a:tabLst/>
                      </a:pPr>
                      <a:endParaRPr kumimoji="0" lang="en-US" sz="2800" b="0" i="0" u="none" strike="noStrike" cap="none" normalizeH="0" baseline="0" dirty="0">
                        <a:ln>
                          <a:noFill/>
                        </a:ln>
                        <a:solidFill>
                          <a:srgbClr val="FFFFFF"/>
                        </a:solidFill>
                        <a:effectLst/>
                        <a:latin typeface="Arial" charset="0"/>
                        <a:cs typeface="Arial" charset="0"/>
                      </a:endParaRPr>
                    </a:p>
                    <a:p>
                      <a:pPr marL="0" marR="0" lvl="0" indent="0" algn="just" defTabSz="914400" rtl="0" eaLnBrk="1" fontAlgn="base" latinLnBrk="0" hangingPunct="1">
                        <a:lnSpc>
                          <a:spcPct val="95000"/>
                        </a:lnSpc>
                        <a:spcBef>
                          <a:spcPct val="0"/>
                        </a:spcBef>
                        <a:spcAft>
                          <a:spcPct val="0"/>
                        </a:spcAft>
                        <a:buClrTx/>
                        <a:buSzTx/>
                        <a:buFontTx/>
                        <a:buNone/>
                        <a:tabLst/>
                      </a:pPr>
                      <a:endParaRPr kumimoji="0" lang="fr-CA" sz="14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0" eaLnBrk="1" fontAlgn="base" latinLnBrk="0" hangingPunct="1">
                        <a:lnSpc>
                          <a:spcPct val="95000"/>
                        </a:lnSpc>
                        <a:spcBef>
                          <a:spcPct val="0"/>
                        </a:spcBef>
                        <a:spcAft>
                          <a:spcPct val="0"/>
                        </a:spcAft>
                        <a:buClrTx/>
                        <a:buSzTx/>
                        <a:buFontTx/>
                        <a:buNone/>
                        <a:tabLst/>
                      </a:pPr>
                      <a:r>
                        <a:rPr kumimoji="0" lang="fr-CA" sz="2000" b="0" i="0" u="sng" strike="noStrike" cap="none" normalizeH="0" baseline="0" dirty="0">
                          <a:ln>
                            <a:noFill/>
                          </a:ln>
                          <a:solidFill>
                            <a:srgbClr val="FF9933"/>
                          </a:solidFill>
                          <a:effectLst/>
                          <a:latin typeface="Arial" charset="0"/>
                          <a:cs typeface="Times New Roman" pitchFamily="18" charset="0"/>
                        </a:rPr>
                        <a:t>Le peuple :</a:t>
                      </a:r>
                      <a:endParaRPr kumimoji="0" lang="ar-EG" sz="20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0" eaLnBrk="1" fontAlgn="base" latinLnBrk="0" hangingPunct="1">
                        <a:lnSpc>
                          <a:spcPct val="95000"/>
                        </a:lnSpc>
                        <a:spcBef>
                          <a:spcPct val="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charset="0"/>
                        </a:rPr>
                        <a:t>Pitié Seigneur.</a:t>
                      </a:r>
                    </a:p>
                  </a:txBody>
                  <a:tcPr marL="108000" marR="108000" marT="35100" marB="3510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rgbClr val="FFFFFF"/>
                          </a:solidFill>
                          <a:effectLst/>
                          <a:latin typeface="Arial" charset="0"/>
                          <a:cs typeface="Arial" charset="0"/>
                        </a:rPr>
                        <a:t>وتذكارهم الذي صار الآن فليكن لهم مثلَ </a:t>
                      </a:r>
                      <a:r>
                        <a:rPr kumimoji="0" lang="ar-SA" sz="3200" b="0" i="0" u="none" strike="noStrike" cap="none" normalizeH="0" baseline="0" dirty="0" err="1">
                          <a:ln>
                            <a:noFill/>
                          </a:ln>
                          <a:solidFill>
                            <a:srgbClr val="FFFFFF"/>
                          </a:solidFill>
                          <a:effectLst/>
                          <a:latin typeface="Arial" charset="0"/>
                          <a:cs typeface="Arial" charset="0"/>
                        </a:rPr>
                        <a:t>سوريال</a:t>
                      </a:r>
                      <a:r>
                        <a:rPr kumimoji="0" lang="ar-SA" sz="3200" b="0" i="0" u="none" strike="noStrike" cap="none" normalizeH="0" baseline="0" dirty="0">
                          <a:ln>
                            <a:noFill/>
                          </a:ln>
                          <a:solidFill>
                            <a:srgbClr val="FFFFFF"/>
                          </a:solidFill>
                          <a:effectLst/>
                          <a:latin typeface="Arial" charset="0"/>
                          <a:cs typeface="Arial" charset="0"/>
                        </a:rPr>
                        <a:t> ثابت غالب لكل مَضَرات الشياطين ومُؤامرة الناس الأشرار.</a:t>
                      </a:r>
                      <a:r>
                        <a:rPr kumimoji="0" lang="en-US" sz="2800" b="0" i="0" u="none" strike="noStrike" cap="none" normalizeH="0" baseline="0" dirty="0">
                          <a:ln>
                            <a:noFill/>
                          </a:ln>
                          <a:solidFill>
                            <a:srgbClr val="FFFFFF"/>
                          </a:solidFill>
                          <a:effectLst/>
                          <a:latin typeface="Arial" charset="0"/>
                          <a:cs typeface="Arial" charset="0"/>
                        </a:rPr>
                        <a:t> </a:t>
                      </a:r>
                      <a:endParaRPr kumimoji="0" lang="en-CA" sz="2000" b="0" i="0" u="none" strike="noStrike" cap="none" normalizeH="0" baseline="0" dirty="0">
                        <a:ln>
                          <a:noFill/>
                        </a:ln>
                        <a:solidFill>
                          <a:srgbClr val="FFFFFF"/>
                        </a:solidFill>
                        <a:effectLst/>
                        <a:latin typeface="Arial" charset="0"/>
                        <a:cs typeface="Arial" charset="0"/>
                      </a:endParaRPr>
                    </a:p>
                    <a:p>
                      <a:pPr marL="0" marR="0" lvl="0" indent="0" algn="just" defTabSz="914400" rtl="1" eaLnBrk="1" fontAlgn="base" latinLnBrk="0" hangingPunct="1">
                        <a:lnSpc>
                          <a:spcPct val="95000"/>
                        </a:lnSpc>
                        <a:spcBef>
                          <a:spcPct val="0"/>
                        </a:spcBef>
                        <a:spcAft>
                          <a:spcPct val="0"/>
                        </a:spcAft>
                        <a:buClrTx/>
                        <a:buSzTx/>
                        <a:buFontTx/>
                        <a:buNone/>
                        <a:tabLst/>
                      </a:pPr>
                      <a:endParaRPr kumimoji="0" lang="fr-FR" sz="20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1" eaLnBrk="1" fontAlgn="base" latinLnBrk="0" hangingPunct="1">
                        <a:lnSpc>
                          <a:spcPct val="95000"/>
                        </a:lnSpc>
                        <a:spcBef>
                          <a:spcPct val="0"/>
                        </a:spcBef>
                        <a:spcAft>
                          <a:spcPct val="0"/>
                        </a:spcAft>
                        <a:buClrTx/>
                        <a:buSzTx/>
                        <a:buFontTx/>
                        <a:buNone/>
                        <a:tabLst/>
                      </a:pPr>
                      <a:endParaRPr kumimoji="0" lang="fr-FR" sz="20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1" eaLnBrk="1" fontAlgn="base" latinLnBrk="0" hangingPunct="1">
                        <a:lnSpc>
                          <a:spcPct val="95000"/>
                        </a:lnSpc>
                        <a:spcBef>
                          <a:spcPct val="0"/>
                        </a:spcBef>
                        <a:spcAft>
                          <a:spcPct val="0"/>
                        </a:spcAft>
                        <a:buClrTx/>
                        <a:buSzTx/>
                        <a:buFontTx/>
                        <a:buNone/>
                        <a:tabLst/>
                      </a:pPr>
                      <a:r>
                        <a:rPr kumimoji="0" lang="ar-SA" sz="2000" b="0" i="0" u="sng" strike="noStrike" cap="none" normalizeH="0" baseline="0" dirty="0">
                          <a:ln>
                            <a:noFill/>
                          </a:ln>
                          <a:solidFill>
                            <a:srgbClr val="FF9933"/>
                          </a:solidFill>
                          <a:effectLst/>
                          <a:latin typeface="Arial" charset="0"/>
                          <a:cs typeface="Times New Roman" pitchFamily="18" charset="0"/>
                        </a:rPr>
                        <a:t>الشعب :</a:t>
                      </a:r>
                    </a:p>
                    <a:p>
                      <a:pPr marL="0" marR="0" lvl="0" indent="0" algn="just" defTabSz="914400" rtl="1" eaLnBrk="1" fontAlgn="base" latinLnBrk="0" hangingPunct="1">
                        <a:lnSpc>
                          <a:spcPct val="95000"/>
                        </a:lnSpc>
                        <a:spcBef>
                          <a:spcPct val="0"/>
                        </a:spcBef>
                        <a:spcAft>
                          <a:spcPct val="0"/>
                        </a:spcAft>
                        <a:buClrTx/>
                        <a:buSzTx/>
                        <a:buFontTx/>
                        <a:buNone/>
                        <a:tabLst/>
                      </a:pPr>
                      <a:r>
                        <a:rPr kumimoji="0" lang="ar-SA" sz="3200" b="0" i="0" u="none" strike="noStrike" cap="none" normalizeH="0" baseline="0" dirty="0">
                          <a:ln>
                            <a:noFill/>
                          </a:ln>
                          <a:solidFill>
                            <a:srgbClr val="FFFFFF"/>
                          </a:solidFill>
                          <a:effectLst/>
                          <a:latin typeface="Arial" charset="0"/>
                          <a:cs typeface="Arial" charset="0"/>
                        </a:rPr>
                        <a:t>يا ربُ ارحم.</a:t>
                      </a:r>
                      <a:endParaRPr kumimoji="0" lang="fr-FR" sz="3200" b="0" i="0" u="none" strike="noStrike" cap="none" normalizeH="0" baseline="0" dirty="0">
                        <a:ln>
                          <a:noFill/>
                        </a:ln>
                        <a:solidFill>
                          <a:srgbClr val="FFFFFF"/>
                        </a:solidFill>
                        <a:effectLst/>
                        <a:latin typeface="Arial" charset="0"/>
                        <a:cs typeface="Arial" charset="0"/>
                      </a:endParaRPr>
                    </a:p>
                  </a:txBody>
                  <a:tcPr marL="108000" marR="108000" marT="35100" marB="3510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6830452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98595" name="Group 3"/>
          <p:cNvGraphicFramePr>
            <a:graphicFrameLocks noGrp="1"/>
          </p:cNvGraphicFramePr>
          <p:nvPr>
            <p:extLst>
              <p:ext uri="{D42A27DB-BD31-4B8C-83A1-F6EECF244321}">
                <p14:modId xmlns:p14="http://schemas.microsoft.com/office/powerpoint/2010/main" val="2433635403"/>
              </p:ext>
            </p:extLst>
          </p:nvPr>
        </p:nvGraphicFramePr>
        <p:xfrm>
          <a:off x="0" y="0"/>
          <a:ext cx="9144000" cy="4613910"/>
        </p:xfrm>
        <a:graphic>
          <a:graphicData uri="http://schemas.openxmlformats.org/drawingml/2006/table">
            <a:tbl>
              <a:tblPr/>
              <a:tblGrid>
                <a:gridCol w="3274979">
                  <a:extLst>
                    <a:ext uri="{9D8B030D-6E8A-4147-A177-3AD203B41FA5}">
                      <a16:colId xmlns:a16="http://schemas.microsoft.com/office/drawing/2014/main" val="20000"/>
                    </a:ext>
                  </a:extLst>
                </a:gridCol>
                <a:gridCol w="3132306">
                  <a:extLst>
                    <a:ext uri="{9D8B030D-6E8A-4147-A177-3AD203B41FA5}">
                      <a16:colId xmlns:a16="http://schemas.microsoft.com/office/drawing/2014/main" val="20001"/>
                    </a:ext>
                  </a:extLst>
                </a:gridCol>
                <a:gridCol w="2736715">
                  <a:extLst>
                    <a:ext uri="{9D8B030D-6E8A-4147-A177-3AD203B41FA5}">
                      <a16:colId xmlns:a16="http://schemas.microsoft.com/office/drawing/2014/main" val="20002"/>
                    </a:ext>
                  </a:extLst>
                </a:gridCol>
              </a:tblGrid>
              <a:tr h="361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0" i="0" u="sng" strike="noStrike" cap="none" normalizeH="0" baseline="0" dirty="0" err="1">
                          <a:ln>
                            <a:noFill/>
                          </a:ln>
                          <a:solidFill>
                            <a:srgbClr val="FF9900"/>
                          </a:solidFill>
                          <a:effectLst/>
                          <a:latin typeface="Coptic1" pitchFamily="2" charset="0"/>
                          <a:cs typeface="Arial" charset="0"/>
                        </a:rPr>
                        <a:t>Pidia~kwn</a:t>
                      </a:r>
                      <a:r>
                        <a:rPr kumimoji="0" lang="en-CA" sz="2000" b="0" i="0" u="sng" strike="noStrike" cap="none" normalizeH="0" baseline="0" dirty="0">
                          <a:ln>
                            <a:noFill/>
                          </a:ln>
                          <a:solidFill>
                            <a:srgbClr val="FF9900"/>
                          </a:solidFill>
                          <a:effectLst/>
                          <a:latin typeface="Coptic1" pitchFamily="2" charset="0"/>
                          <a:cs typeface="Arial" charset="0"/>
                        </a:rPr>
                        <a:t> :</a:t>
                      </a: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sng" strike="noStrike" cap="none" normalizeH="0" baseline="0" dirty="0">
                          <a:ln>
                            <a:noFill/>
                          </a:ln>
                          <a:solidFill>
                            <a:srgbClr val="FF9900"/>
                          </a:solidFill>
                          <a:effectLst/>
                          <a:latin typeface="Arial" panose="020B0604020202020204" pitchFamily="34" charset="0"/>
                          <a:cs typeface="Arial" pitchFamily="34" charset="0"/>
                        </a:rPr>
                        <a:t>Le </a:t>
                      </a:r>
                      <a:r>
                        <a:rPr kumimoji="0" lang="en-US" sz="2000" b="0" i="0" u="sng" strike="noStrike" cap="none" normalizeH="0" baseline="0" dirty="0" err="1">
                          <a:ln>
                            <a:noFill/>
                          </a:ln>
                          <a:solidFill>
                            <a:srgbClr val="FF9900"/>
                          </a:solidFill>
                          <a:effectLst/>
                          <a:latin typeface="Arial" panose="020B0604020202020204" pitchFamily="34" charset="0"/>
                          <a:cs typeface="Arial" pitchFamily="34" charset="0"/>
                        </a:rPr>
                        <a:t>diacre</a:t>
                      </a:r>
                      <a:r>
                        <a:rPr kumimoji="0" lang="en-US" sz="2000" b="0" i="0" u="sng" strike="noStrike" cap="none" normalizeH="0" baseline="0" dirty="0">
                          <a:ln>
                            <a:noFill/>
                          </a:ln>
                          <a:solidFill>
                            <a:srgbClr val="FF9900"/>
                          </a:solidFill>
                          <a:effectLst/>
                          <a:latin typeface="Arial" panose="020B0604020202020204" pitchFamily="34" charset="0"/>
                          <a:cs typeface="Arial" pitchFamily="34" charset="0"/>
                        </a:rPr>
                        <a:t> :</a:t>
                      </a: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ts val="0"/>
                        </a:spcBef>
                        <a:spcAft>
                          <a:spcPct val="0"/>
                        </a:spcAft>
                        <a:buClrTx/>
                        <a:buSzTx/>
                        <a:buFontTx/>
                        <a:buNone/>
                        <a:tabLst/>
                      </a:pPr>
                      <a:r>
                        <a:rPr kumimoji="0" lang="ar-SA" sz="2000" b="0" i="0" u="sng" strike="noStrike" cap="none" normalizeH="0" baseline="0" dirty="0">
                          <a:ln>
                            <a:noFill/>
                          </a:ln>
                          <a:solidFill>
                            <a:srgbClr val="FF9900"/>
                          </a:solidFill>
                          <a:effectLst/>
                          <a:latin typeface="Arial" panose="020B0604020202020204" pitchFamily="34" charset="0"/>
                          <a:cs typeface="Arial" pitchFamily="34" charset="0"/>
                        </a:rPr>
                        <a:t>الشماس :</a:t>
                      </a:r>
                      <a:endParaRPr kumimoji="0" lang="en-US" sz="2000" b="0" i="0" u="none" strike="noStrike" cap="none" normalizeH="0" baseline="0" dirty="0">
                        <a:ln>
                          <a:noFill/>
                        </a:ln>
                        <a:solidFill>
                          <a:srgbClr val="FF9900"/>
                        </a:solidFill>
                        <a:effectLst/>
                        <a:latin typeface="Arial" panose="020B0604020202020204" pitchFamily="34" charset="0"/>
                        <a:cs typeface="Arial" charset="0"/>
                      </a:endParaRPr>
                    </a:p>
                  </a:txBody>
                  <a:tcPr marT="34290" marB="3429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4655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rgbClr val="FFFFFF"/>
                          </a:solidFill>
                          <a:effectLst/>
                          <a:latin typeface="Coptic1" pitchFamily="2" charset="0"/>
                          <a:cs typeface="Arial" pitchFamily="34" charset="0"/>
                        </a:rPr>
                        <a:t>P~roceuxacye</a:t>
                      </a:r>
                      <a:r>
                        <a:rPr kumimoji="0" lang="en-US" sz="2400" b="0" i="0" u="none" strike="noStrike" cap="none" normalizeH="0" baseline="0" dirty="0">
                          <a:ln>
                            <a:noFill/>
                          </a:ln>
                          <a:solidFill>
                            <a:srgbClr val="FFFFFF"/>
                          </a:solidFill>
                          <a:effectLst/>
                          <a:latin typeface="Coptic1" pitchFamily="2" charset="0"/>
                          <a:cs typeface="Arial" pitchFamily="34" charset="0"/>
                        </a:rPr>
                        <a:t>.</a:t>
                      </a:r>
                      <a:endParaRPr kumimoji="0" lang="en-US" sz="2400" b="0" i="1" u="none" strike="noStrike" cap="none" normalizeH="0" baseline="0" dirty="0">
                        <a:ln>
                          <a:noFill/>
                        </a:ln>
                        <a:solidFill>
                          <a:srgbClr val="FFFFFF"/>
                        </a:solidFill>
                        <a:effectLst/>
                        <a:latin typeface="Arial" panose="020B0604020202020204" pitchFamily="34" charset="0"/>
                        <a:cs typeface="Arial" charset="0"/>
                      </a:endParaRPr>
                    </a:p>
                  </a:txBody>
                  <a:tcPr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rgbClr val="FFFFFF"/>
                          </a:solidFill>
                          <a:effectLst/>
                          <a:latin typeface="Arial" panose="020B0604020202020204" pitchFamily="34" charset="0"/>
                          <a:cs typeface="Arial" charset="0"/>
                        </a:rPr>
                        <a:t>Prions</a:t>
                      </a:r>
                      <a:r>
                        <a:rPr kumimoji="0" lang="en-US" sz="2400" b="0" i="0" u="none" strike="noStrike" cap="none" normalizeH="0" baseline="0" dirty="0">
                          <a:ln>
                            <a:noFill/>
                          </a:ln>
                          <a:solidFill>
                            <a:srgbClr val="FFFFFF"/>
                          </a:solidFill>
                          <a:effectLst/>
                          <a:latin typeface="Arial" panose="020B0604020202020204" pitchFamily="34" charset="0"/>
                          <a:cs typeface="Arial" charset="0"/>
                        </a:rPr>
                        <a:t>.</a:t>
                      </a:r>
                    </a:p>
                  </a:txBody>
                  <a:tcPr marT="34290" marB="34290" horzOverflow="overflow">
                    <a:lnL>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ts val="0"/>
                        </a:spcBef>
                        <a:spcAft>
                          <a:spcPct val="0"/>
                        </a:spcAft>
                        <a:buClrTx/>
                        <a:buSzTx/>
                        <a:buFontTx/>
                        <a:buNone/>
                        <a:tabLst/>
                      </a:pPr>
                      <a:r>
                        <a:rPr kumimoji="0" lang="ar-SA" sz="2400" b="0" i="0" u="none" strike="noStrike" cap="none" normalizeH="0" baseline="0" dirty="0">
                          <a:ln>
                            <a:noFill/>
                          </a:ln>
                          <a:solidFill>
                            <a:srgbClr val="FFFFFF"/>
                          </a:solidFill>
                          <a:effectLst/>
                          <a:latin typeface="Arial" panose="020B0604020202020204" pitchFamily="34" charset="0"/>
                          <a:cs typeface="Arial" charset="0"/>
                        </a:rPr>
                        <a:t>صلوا.</a:t>
                      </a:r>
                      <a:endParaRPr kumimoji="0" lang="en-US" sz="2400" b="0" i="0" u="none" strike="noStrike" cap="none" normalizeH="0" baseline="0" dirty="0">
                        <a:ln>
                          <a:noFill/>
                        </a:ln>
                        <a:solidFill>
                          <a:srgbClr val="FFFFFF"/>
                        </a:solidFill>
                        <a:effectLst/>
                        <a:latin typeface="Arial" panose="020B0604020202020204" pitchFamily="34" charset="0"/>
                        <a:cs typeface="Arial" charset="0"/>
                      </a:endParaRPr>
                    </a:p>
                  </a:txBody>
                  <a:tcPr marT="34290" marB="3429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3992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0" i="0" u="sng" strike="noStrike" cap="none" normalizeH="0" baseline="0" dirty="0" err="1">
                          <a:ln>
                            <a:noFill/>
                          </a:ln>
                          <a:solidFill>
                            <a:srgbClr val="FF9900"/>
                          </a:solidFill>
                          <a:effectLst/>
                          <a:latin typeface="Coptic1" pitchFamily="2" charset="0"/>
                          <a:cs typeface="Arial" charset="0"/>
                        </a:rPr>
                        <a:t>Pilaoc</a:t>
                      </a:r>
                      <a:r>
                        <a:rPr kumimoji="0" lang="en-CA" sz="2000" b="0" i="0" u="sng" strike="noStrike" cap="none" normalizeH="0" baseline="0" dirty="0">
                          <a:ln>
                            <a:noFill/>
                          </a:ln>
                          <a:solidFill>
                            <a:srgbClr val="FF9900"/>
                          </a:solidFill>
                          <a:effectLst/>
                          <a:latin typeface="Coptic1" pitchFamily="2" charset="0"/>
                          <a:cs typeface="Arial" charset="0"/>
                        </a:rPr>
                        <a:t> :</a:t>
                      </a:r>
                    </a:p>
                  </a:txBody>
                  <a:tcPr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Arial" panose="020B0604020202020204" pitchFamily="34" charset="0"/>
                          <a:cs typeface="Arial" pitchFamily="34" charset="0"/>
                        </a:rPr>
                        <a:t>Le peuple :</a:t>
                      </a:r>
                      <a:endParaRPr kumimoji="0" lang="en-US" sz="2000" b="0" i="0" u="sng" strike="noStrike" cap="none" normalizeH="0" baseline="0" dirty="0">
                        <a:ln>
                          <a:noFill/>
                        </a:ln>
                        <a:solidFill>
                          <a:srgbClr val="FF9900"/>
                        </a:solidFill>
                        <a:effectLst/>
                        <a:latin typeface="Arial" panose="020B0604020202020204" pitchFamily="34" charset="0"/>
                        <a:cs typeface="Arial" pitchFamily="34" charset="0"/>
                      </a:endParaRPr>
                    </a:p>
                  </a:txBody>
                  <a:tcPr marT="34290" marB="34290" horzOverflow="overflow">
                    <a:lnL>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000" b="0" i="0" u="sng" strike="noStrike" cap="none" normalizeH="0" baseline="0" dirty="0">
                          <a:ln>
                            <a:noFill/>
                          </a:ln>
                          <a:solidFill>
                            <a:srgbClr val="FF9900"/>
                          </a:solidFill>
                          <a:effectLst/>
                          <a:latin typeface="Arial" panose="020B0604020202020204" pitchFamily="34" charset="0"/>
                          <a:cs typeface="Arial" pitchFamily="34" charset="0"/>
                        </a:rPr>
                        <a:t>الشعب :</a:t>
                      </a:r>
                      <a:endParaRPr kumimoji="0" lang="en-US" sz="2000" b="0" i="0" u="none" strike="noStrike" cap="none" normalizeH="0" baseline="0" dirty="0">
                        <a:ln>
                          <a:noFill/>
                        </a:ln>
                        <a:solidFill>
                          <a:srgbClr val="FF9900"/>
                        </a:solidFill>
                        <a:effectLst/>
                        <a:latin typeface="Arial" panose="020B0604020202020204" pitchFamily="34" charset="0"/>
                        <a:cs typeface="Arial" charset="0"/>
                      </a:endParaRPr>
                    </a:p>
                  </a:txBody>
                  <a:tcPr marT="34290" marB="3429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3832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rgbClr val="FFFFFF"/>
                          </a:solidFill>
                          <a:effectLst/>
                          <a:latin typeface="Coptic1" pitchFamily="2" charset="0"/>
                          <a:cs typeface="Arial" pitchFamily="34" charset="0"/>
                        </a:rPr>
                        <a:t>Kurie</a:t>
                      </a:r>
                      <a:r>
                        <a:rPr kumimoji="0" lang="en-US" sz="2400" b="0" i="0" u="none" strike="noStrike" cap="none" normalizeH="0" baseline="0" dirty="0">
                          <a:ln>
                            <a:noFill/>
                          </a:ln>
                          <a:solidFill>
                            <a:srgbClr val="FFFFFF"/>
                          </a:solidFill>
                          <a:effectLst/>
                          <a:latin typeface="Coptic1" pitchFamily="2" charset="0"/>
                          <a:cs typeface="Arial" pitchFamily="34" charset="0"/>
                        </a:rPr>
                        <a:t>~ </a:t>
                      </a:r>
                      <a:r>
                        <a:rPr kumimoji="0" lang="en-US" sz="2400" b="0" i="0" u="none" strike="noStrike" cap="none" normalizeH="0" baseline="0" dirty="0" err="1">
                          <a:ln>
                            <a:noFill/>
                          </a:ln>
                          <a:solidFill>
                            <a:srgbClr val="FFFFFF"/>
                          </a:solidFill>
                          <a:effectLst/>
                          <a:latin typeface="Coptic1" pitchFamily="2" charset="0"/>
                          <a:cs typeface="Arial" pitchFamily="34" charset="0"/>
                        </a:rPr>
                        <a:t>e~le</a:t>
                      </a:r>
                      <a:r>
                        <a:rPr kumimoji="0" lang="en-US" sz="2400" b="0" i="0" u="none" strike="noStrike" cap="none" normalizeH="0" baseline="0" dirty="0">
                          <a:ln>
                            <a:noFill/>
                          </a:ln>
                          <a:solidFill>
                            <a:srgbClr val="FFFFFF"/>
                          </a:solidFill>
                          <a:effectLst/>
                          <a:latin typeface="Coptic1" pitchFamily="2" charset="0"/>
                          <a:cs typeface="Arial" pitchFamily="34" charset="0"/>
                        </a:rPr>
                        <a:t>/~con.</a:t>
                      </a:r>
                    </a:p>
                  </a:txBody>
                  <a:tcPr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err="1">
                          <a:ln>
                            <a:noFill/>
                          </a:ln>
                          <a:solidFill>
                            <a:srgbClr val="FFFFFF"/>
                          </a:solidFill>
                          <a:effectLst/>
                          <a:latin typeface="Arial" panose="020B0604020202020204" pitchFamily="34" charset="0"/>
                          <a:cs typeface="Arial" charset="0"/>
                        </a:rPr>
                        <a:t>Pitié</a:t>
                      </a:r>
                      <a:r>
                        <a:rPr kumimoji="0" lang="en-US" sz="2400" b="0" i="0" u="none" strike="noStrike" cap="none" normalizeH="0" baseline="0" dirty="0">
                          <a:ln>
                            <a:noFill/>
                          </a:ln>
                          <a:solidFill>
                            <a:srgbClr val="FFFFFF"/>
                          </a:solidFill>
                          <a:effectLst/>
                          <a:latin typeface="Arial" panose="020B0604020202020204" pitchFamily="34" charset="0"/>
                          <a:cs typeface="Arial" charset="0"/>
                        </a:rPr>
                        <a:t> Seigneur</a:t>
                      </a:r>
                      <a:r>
                        <a:rPr kumimoji="0" lang="en-US" sz="2800" b="0" i="0" u="none" strike="noStrike" cap="none" normalizeH="0" baseline="0" dirty="0">
                          <a:ln>
                            <a:noFill/>
                          </a:ln>
                          <a:solidFill>
                            <a:srgbClr val="FFFFFF"/>
                          </a:solidFill>
                          <a:effectLst/>
                          <a:latin typeface="Arial" panose="020B0604020202020204" pitchFamily="34" charset="0"/>
                          <a:cs typeface="Arial" charset="0"/>
                        </a:rPr>
                        <a:t>.</a:t>
                      </a:r>
                    </a:p>
                  </a:txBody>
                  <a:tcPr marT="34290" marB="34290" horzOverflow="overflow">
                    <a:lnL>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rgbClr val="FFFFFF"/>
                          </a:solidFill>
                          <a:effectLst/>
                          <a:latin typeface="Arial" panose="020B0604020202020204" pitchFamily="34" charset="0"/>
                          <a:cs typeface="Arial" charset="0"/>
                        </a:rPr>
                        <a:t>يا ربُ ارحم.</a:t>
                      </a:r>
                      <a:endParaRPr kumimoji="0" lang="en-US" sz="2800" b="0" i="0" u="none" strike="noStrike" cap="none" normalizeH="0" baseline="0" dirty="0">
                        <a:ln>
                          <a:noFill/>
                        </a:ln>
                        <a:solidFill>
                          <a:srgbClr val="FFFFFF"/>
                        </a:solidFill>
                        <a:effectLst/>
                        <a:latin typeface="Coptic1" pitchFamily="2" charset="0"/>
                        <a:cs typeface="Arial" pitchFamily="34" charset="0"/>
                      </a:endParaRPr>
                    </a:p>
                  </a:txBody>
                  <a:tcPr marT="34290" marB="3429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3680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0" i="0" u="sng" strike="noStrike" cap="none" normalizeH="0" baseline="0" dirty="0" err="1">
                          <a:ln>
                            <a:noFill/>
                          </a:ln>
                          <a:solidFill>
                            <a:srgbClr val="FF9900"/>
                          </a:solidFill>
                          <a:effectLst/>
                          <a:latin typeface="Coptic1" pitchFamily="2" charset="0"/>
                          <a:cs typeface="Arial" pitchFamily="34" charset="0"/>
                        </a:rPr>
                        <a:t>Piou</a:t>
                      </a:r>
                      <a:r>
                        <a:rPr kumimoji="0" lang="en-CA" sz="2000" b="0" i="0" u="sng" strike="noStrike" cap="none" normalizeH="0" baseline="0" dirty="0">
                          <a:ln>
                            <a:noFill/>
                          </a:ln>
                          <a:solidFill>
                            <a:srgbClr val="FF9900"/>
                          </a:solidFill>
                          <a:effectLst/>
                          <a:latin typeface="Coptic1" pitchFamily="2" charset="0"/>
                          <a:cs typeface="Arial" pitchFamily="34" charset="0"/>
                        </a:rPr>
                        <a:t>/b :</a:t>
                      </a:r>
                    </a:p>
                  </a:txBody>
                  <a:tcPr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Arial" panose="020B0604020202020204" pitchFamily="34" charset="0"/>
                          <a:cs typeface="Arial" charset="0"/>
                        </a:rPr>
                        <a:t>Le prêtre :</a:t>
                      </a:r>
                      <a:endParaRPr kumimoji="0" lang="en-US" sz="2000" b="0" i="0" u="none" strike="noStrike" cap="none" normalizeH="0" baseline="0" dirty="0">
                        <a:ln>
                          <a:noFill/>
                        </a:ln>
                        <a:solidFill>
                          <a:srgbClr val="FF9900"/>
                        </a:solidFill>
                        <a:effectLst/>
                        <a:latin typeface="Coptic1" pitchFamily="2" charset="0"/>
                        <a:cs typeface="Arial" pitchFamily="34" charset="0"/>
                      </a:endParaRPr>
                    </a:p>
                  </a:txBody>
                  <a:tcPr marT="34290" marB="34290" horzOverflow="overflow">
                    <a:lnL>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000" b="0" i="0" u="sng" strike="noStrike" cap="none" normalizeH="0" baseline="0" dirty="0">
                          <a:ln>
                            <a:noFill/>
                          </a:ln>
                          <a:solidFill>
                            <a:srgbClr val="FF9900"/>
                          </a:solidFill>
                          <a:effectLst/>
                          <a:latin typeface="Arial" panose="020B0604020202020204" pitchFamily="34" charset="0"/>
                          <a:cs typeface="Arial" charset="0"/>
                        </a:rPr>
                        <a:t>الكاهن :</a:t>
                      </a:r>
                      <a:endParaRPr kumimoji="0" lang="en-US" sz="2000" b="0" i="0" u="none" strike="noStrike" cap="none" normalizeH="0" baseline="0" dirty="0">
                        <a:ln>
                          <a:noFill/>
                        </a:ln>
                        <a:solidFill>
                          <a:srgbClr val="FF9900"/>
                        </a:solidFill>
                        <a:effectLst/>
                        <a:latin typeface="Coptic1" pitchFamily="2" charset="0"/>
                        <a:cs typeface="Arial" pitchFamily="34" charset="0"/>
                      </a:endParaRPr>
                    </a:p>
                  </a:txBody>
                  <a:tcPr marT="34290" marB="3429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230886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dirty="0" err="1">
                          <a:ln>
                            <a:noFill/>
                          </a:ln>
                          <a:solidFill>
                            <a:srgbClr val="FFFFFF"/>
                          </a:solidFill>
                          <a:effectLst/>
                          <a:latin typeface="Coptic1" pitchFamily="2" charset="0"/>
                          <a:cs typeface="Arial" charset="0"/>
                        </a:rPr>
                        <a:t>Vn</a:t>
                      </a:r>
                      <a:r>
                        <a:rPr kumimoji="0" lang="en-US" sz="2600" b="0" i="0" u="none" strike="noStrike" cap="none" normalizeH="0" baseline="0" dirty="0">
                          <a:ln>
                            <a:noFill/>
                          </a:ln>
                          <a:solidFill>
                            <a:srgbClr val="FFFFFF"/>
                          </a:solidFill>
                          <a:effectLst/>
                          <a:latin typeface="Coptic1" pitchFamily="2" charset="0"/>
                          <a:cs typeface="Arial" charset="0"/>
                        </a:rPr>
                        <a:t>/b P~{</a:t>
                      </a:r>
                      <a:r>
                        <a:rPr kumimoji="0" lang="en-US" sz="2600" b="0" i="0" u="none" strike="noStrike" cap="none" normalizeH="0" baseline="0" dirty="0" err="1">
                          <a:ln>
                            <a:noFill/>
                          </a:ln>
                          <a:solidFill>
                            <a:srgbClr val="FFFFFF"/>
                          </a:solidFill>
                          <a:effectLst/>
                          <a:latin typeface="Coptic1" pitchFamily="2" charset="0"/>
                          <a:cs typeface="Arial" charset="0"/>
                        </a:rPr>
                        <a:t>oic</a:t>
                      </a:r>
                      <a:r>
                        <a:rPr kumimoji="0" lang="en-US" sz="2600" b="0" i="0" u="none" strike="noStrike" cap="none" normalizeH="0" baseline="0" dirty="0">
                          <a:ln>
                            <a:noFill/>
                          </a:ln>
                          <a:solidFill>
                            <a:srgbClr val="FFFFFF"/>
                          </a:solidFill>
                          <a:effectLst/>
                          <a:latin typeface="Coptic1" pitchFamily="2" charset="0"/>
                          <a:cs typeface="Arial" charset="0"/>
                        </a:rPr>
                        <a:t> V~} </a:t>
                      </a:r>
                      <a:r>
                        <a:rPr kumimoji="0" lang="en-US" sz="2600" b="0" i="0" u="none" strike="noStrike" cap="none" normalizeH="0" baseline="0" dirty="0" err="1">
                          <a:ln>
                            <a:noFill/>
                          </a:ln>
                          <a:solidFill>
                            <a:srgbClr val="FFFFFF"/>
                          </a:solidFill>
                          <a:effectLst/>
                          <a:latin typeface="Coptic1" pitchFamily="2" charset="0"/>
                          <a:cs typeface="Arial" charset="0"/>
                        </a:rPr>
                        <a:t>PiPantokratwr</a:t>
                      </a:r>
                      <a:r>
                        <a:rPr kumimoji="0" lang="en-US" sz="2600" b="0" i="0" u="none" strike="noStrike" cap="none" normalizeH="0" baseline="0" dirty="0">
                          <a:ln>
                            <a:noFill/>
                          </a:ln>
                          <a:solidFill>
                            <a:srgbClr val="FFFFFF"/>
                          </a:solidFill>
                          <a:effectLst/>
                          <a:latin typeface="Coptic1" pitchFamily="2" charset="0"/>
                          <a:cs typeface="Arial" charset="0"/>
                        </a:rPr>
                        <a:t> : </a:t>
                      </a:r>
                      <a:r>
                        <a:rPr kumimoji="0" lang="en-US" sz="2600" b="0" i="0" u="none" strike="noStrike" cap="none" normalizeH="0" baseline="0" dirty="0" err="1">
                          <a:ln>
                            <a:noFill/>
                          </a:ln>
                          <a:solidFill>
                            <a:srgbClr val="FFFFFF"/>
                          </a:solidFill>
                          <a:effectLst/>
                          <a:latin typeface="Coptic1" pitchFamily="2" charset="0"/>
                          <a:cs typeface="Arial" charset="0"/>
                        </a:rPr>
                        <a:t>V~Iwt</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m~Pen</a:t>
                      </a:r>
                      <a:r>
                        <a:rPr kumimoji="0" lang="en-US" sz="2600" b="0" i="0" u="none" strike="noStrike" cap="none" normalizeH="0" baseline="0" dirty="0">
                          <a:ln>
                            <a:noFill/>
                          </a:ln>
                          <a:solidFill>
                            <a:srgbClr val="FFFFFF"/>
                          </a:solidFill>
                          <a:effectLst/>
                          <a:latin typeface="Coptic1" pitchFamily="2" charset="0"/>
                          <a:cs typeface="Arial" charset="0"/>
                        </a:rPr>
                        <a:t>{</a:t>
                      </a:r>
                      <a:r>
                        <a:rPr kumimoji="0" lang="en-US" sz="2600" b="0" i="0" u="none" strike="noStrike" cap="none" normalizeH="0" baseline="0" err="1">
                          <a:ln>
                            <a:noFill/>
                          </a:ln>
                          <a:solidFill>
                            <a:srgbClr val="FFFFFF"/>
                          </a:solidFill>
                          <a:effectLst/>
                          <a:latin typeface="Coptic1" pitchFamily="2" charset="0"/>
                          <a:cs typeface="Arial" charset="0"/>
                        </a:rPr>
                        <a:t>oic</a:t>
                      </a:r>
                      <a:r>
                        <a:rPr kumimoji="0" lang="en-US" sz="2600" b="0" i="0" u="none" strike="noStrike" cap="none" normalizeH="0" baseline="0">
                          <a:ln>
                            <a:noFill/>
                          </a:ln>
                          <a:solidFill>
                            <a:srgbClr val="FFFFFF"/>
                          </a:solidFill>
                          <a:effectLst/>
                          <a:latin typeface="Coptic1" pitchFamily="2" charset="0"/>
                          <a:cs typeface="Arial" charset="0"/>
                        </a:rPr>
                        <a:t> ouoh </a:t>
                      </a:r>
                      <a:r>
                        <a:rPr kumimoji="0" lang="en-US" sz="2600" b="0" i="0" u="none" strike="noStrike" cap="none" normalizeH="0" baseline="0" dirty="0" err="1">
                          <a:ln>
                            <a:noFill/>
                          </a:ln>
                          <a:solidFill>
                            <a:srgbClr val="FFFFFF"/>
                          </a:solidFill>
                          <a:effectLst/>
                          <a:latin typeface="Coptic1" pitchFamily="2" charset="0"/>
                          <a:cs typeface="Arial" charset="0"/>
                        </a:rPr>
                        <a:t>PenNou</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ouoh</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PenCwt</a:t>
                      </a:r>
                      <a:r>
                        <a:rPr kumimoji="0" lang="en-US" sz="2600" b="0" i="0" u="none" strike="noStrike" cap="none" normalizeH="0" baseline="0" dirty="0">
                          <a:ln>
                            <a:noFill/>
                          </a:ln>
                          <a:solidFill>
                            <a:srgbClr val="FFFFFF"/>
                          </a:solidFill>
                          <a:effectLst/>
                          <a:latin typeface="Coptic1" pitchFamily="2" charset="0"/>
                          <a:cs typeface="Arial" charset="0"/>
                        </a:rPr>
                        <a:t>/r I/#c# </a:t>
                      </a:r>
                      <a:r>
                        <a:rPr kumimoji="0" lang="en-US" sz="2600" b="0" i="0" u="none" strike="noStrike" cap="none" normalizeH="0" baseline="0" dirty="0" err="1">
                          <a:ln>
                            <a:noFill/>
                          </a:ln>
                          <a:solidFill>
                            <a:srgbClr val="FFFFFF"/>
                          </a:solidFill>
                          <a:effectLst/>
                          <a:latin typeface="Coptic1" pitchFamily="2" charset="0"/>
                          <a:cs typeface="Arial" charset="0"/>
                        </a:rPr>
                        <a:t>P,#c</a:t>
                      </a:r>
                      <a:r>
                        <a:rPr kumimoji="0" lang="en-US" sz="2600" b="0" i="0" u="none" strike="noStrike" cap="none" normalizeH="0" baseline="0" dirty="0">
                          <a:ln>
                            <a:noFill/>
                          </a:ln>
                          <a:solidFill>
                            <a:srgbClr val="FFFFFF"/>
                          </a:solidFill>
                          <a:effectLst/>
                          <a:latin typeface="Coptic1" pitchFamily="2" charset="0"/>
                          <a:cs typeface="Arial" charset="0"/>
                        </a:rPr>
                        <a:t># :</a:t>
                      </a:r>
                      <a:endParaRPr kumimoji="0" lang="en-US" sz="2600" b="0" i="0" u="none" strike="noStrike" cap="none" normalizeH="0" baseline="0" dirty="0">
                        <a:ln>
                          <a:noFill/>
                        </a:ln>
                        <a:solidFill>
                          <a:srgbClr val="FFFFFF"/>
                        </a:solidFill>
                        <a:effectLst/>
                        <a:latin typeface="Coptic1" pitchFamily="2" charset="0"/>
                        <a:cs typeface="Arial" pitchFamily="34" charset="0"/>
                      </a:endParaRP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600" b="0" i="0" u="none" strike="noStrike" cap="none" normalizeH="0" baseline="0" dirty="0">
                          <a:ln>
                            <a:noFill/>
                          </a:ln>
                          <a:solidFill>
                            <a:srgbClr val="FFFFFF"/>
                          </a:solidFill>
                          <a:effectLst/>
                          <a:latin typeface="Arial" panose="020B0604020202020204" pitchFamily="34" charset="0"/>
                          <a:cs typeface="Arial" pitchFamily="34" charset="0"/>
                        </a:rPr>
                        <a:t>Ô Maître Seigneur, Dieu Tout-Puissant, Père de notre Seigneur, Dieu et Sauveur Jésus-Christ,</a:t>
                      </a:r>
                      <a:endParaRPr kumimoji="0" lang="en-US" sz="2600" b="0" i="0" u="none" strike="noStrike" cap="none" normalizeH="0" baseline="0" dirty="0">
                        <a:ln>
                          <a:noFill/>
                        </a:ln>
                        <a:solidFill>
                          <a:srgbClr val="FFFFFF"/>
                        </a:solidFill>
                        <a:effectLst/>
                        <a:latin typeface="Arial" panose="020B0604020202020204" pitchFamily="34" charset="0"/>
                        <a:cs typeface="Arial" pitchFamily="34" charset="0"/>
                      </a:endParaRP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rgbClr val="FFFFFF"/>
                          </a:solidFill>
                          <a:effectLst/>
                          <a:latin typeface="Arial" panose="020B0604020202020204" pitchFamily="34" charset="0"/>
                          <a:cs typeface="Arial" charset="0"/>
                        </a:rPr>
                        <a:t>أيها السيدُ الربُ الإله ضابط الكل </a:t>
                      </a:r>
                      <a:r>
                        <a:rPr kumimoji="0" lang="ar-SA" sz="3200" b="0" i="0" u="none" strike="noStrike" cap="none" normalizeH="0" baseline="0" dirty="0" err="1">
                          <a:ln>
                            <a:noFill/>
                          </a:ln>
                          <a:solidFill>
                            <a:srgbClr val="FFFFFF"/>
                          </a:solidFill>
                          <a:effectLst/>
                          <a:latin typeface="Arial" panose="020B0604020202020204" pitchFamily="34" charset="0"/>
                          <a:cs typeface="Arial" charset="0"/>
                        </a:rPr>
                        <a:t>أبوربَنَا</a:t>
                      </a:r>
                      <a:r>
                        <a:rPr kumimoji="0" lang="ar-SA" sz="3200" b="0" i="0" u="none" strike="noStrike" cap="none" normalizeH="0" baseline="0" dirty="0">
                          <a:ln>
                            <a:noFill/>
                          </a:ln>
                          <a:solidFill>
                            <a:srgbClr val="FFFFFF"/>
                          </a:solidFill>
                          <a:effectLst/>
                          <a:latin typeface="Arial" panose="020B0604020202020204" pitchFamily="34" charset="0"/>
                          <a:cs typeface="Arial" charset="0"/>
                        </a:rPr>
                        <a:t> وإلهَنَا ومُخَلصُنا يسوع المسيح،</a:t>
                      </a:r>
                      <a:endParaRPr kumimoji="0" lang="en-US" sz="3200" b="0" i="0" u="none" strike="noStrike" cap="none" normalizeH="0" baseline="0" dirty="0">
                        <a:ln>
                          <a:noFill/>
                        </a:ln>
                        <a:solidFill>
                          <a:srgbClr val="FFFFFF"/>
                        </a:solidFill>
                        <a:effectLst/>
                        <a:latin typeface="Arial" panose="020B0604020202020204" pitchFamily="34" charset="0"/>
                        <a:cs typeface="Arial" charset="0"/>
                      </a:endParaRPr>
                    </a:p>
                  </a:txBody>
                  <a:tcPr marT="34290" marB="3429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transition/>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3F962AE-2EFC-4D3A-876B-891C9FAED23C}"/>
              </a:ext>
            </a:extLst>
          </p:cNvPr>
          <p:cNvGraphicFramePr>
            <a:graphicFrameLocks noGrp="1"/>
          </p:cNvGraphicFramePr>
          <p:nvPr>
            <p:extLst>
              <p:ext uri="{D42A27DB-BD31-4B8C-83A1-F6EECF244321}">
                <p14:modId xmlns:p14="http://schemas.microsoft.com/office/powerpoint/2010/main" val="808495787"/>
              </p:ext>
            </p:extLst>
          </p:nvPr>
        </p:nvGraphicFramePr>
        <p:xfrm>
          <a:off x="1524000" y="39276"/>
          <a:ext cx="6096000" cy="342900"/>
        </p:xfrm>
        <a:graphic>
          <a:graphicData uri="http://schemas.openxmlformats.org/drawingml/2006/table">
            <a:tbl>
              <a:tblPr firstRow="1" bandRow="1">
                <a:tableStyleId>{2D5ABB26-0587-4C30-8999-92F81FD0307C}</a:tableStyleId>
              </a:tblPr>
              <a:tblGrid>
                <a:gridCol w="6096000">
                  <a:extLst>
                    <a:ext uri="{9D8B030D-6E8A-4147-A177-3AD203B41FA5}">
                      <a16:colId xmlns:a16="http://schemas.microsoft.com/office/drawing/2014/main" val="2688949656"/>
                    </a:ext>
                  </a:extLst>
                </a:gridCol>
              </a:tblGrid>
              <a:tr h="342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err="1">
                          <a:solidFill>
                            <a:srgbClr val="FFFFFF"/>
                          </a:solidFill>
                          <a:latin typeface="Arial" charset="0"/>
                        </a:rPr>
                        <a:t>Oraison</a:t>
                      </a:r>
                      <a:r>
                        <a:rPr lang="en-US" sz="1800" b="0" dirty="0">
                          <a:solidFill>
                            <a:srgbClr val="FFFFFF"/>
                          </a:solidFill>
                          <a:latin typeface="Arial" charset="0"/>
                        </a:rPr>
                        <a:t> pour les </a:t>
                      </a:r>
                      <a:r>
                        <a:rPr lang="en-US" sz="1800" b="0" dirty="0" err="1">
                          <a:solidFill>
                            <a:srgbClr val="FFFFFF"/>
                          </a:solidFill>
                          <a:latin typeface="Arial" charset="0"/>
                        </a:rPr>
                        <a:t>assemblées</a:t>
                      </a:r>
                      <a:endParaRPr lang="en-US" sz="1800" b="0" dirty="0">
                        <a:solidFill>
                          <a:srgbClr val="FFFFFF"/>
                        </a:solidFill>
                        <a:latin typeface="Arial" charset="0"/>
                      </a:endParaRPr>
                    </a:p>
                  </a:txBody>
                  <a:tcPr marT="34290" marB="34290">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7245632"/>
                  </a:ext>
                </a:extLst>
              </a:tr>
            </a:tbl>
          </a:graphicData>
        </a:graphic>
      </p:graphicFrame>
      <p:graphicFrame>
        <p:nvGraphicFramePr>
          <p:cNvPr id="7" name="Group 68">
            <a:extLst>
              <a:ext uri="{FF2B5EF4-FFF2-40B4-BE49-F238E27FC236}">
                <a16:creationId xmlns:a16="http://schemas.microsoft.com/office/drawing/2014/main" id="{2E266074-5BF5-4628-9E31-9009F6569AC4}"/>
              </a:ext>
            </a:extLst>
          </p:cNvPr>
          <p:cNvGraphicFramePr>
            <a:graphicFrameLocks noGrp="1"/>
          </p:cNvGraphicFramePr>
          <p:nvPr>
            <p:ph type="tbl" idx="1"/>
            <p:extLst>
              <p:ext uri="{D42A27DB-BD31-4B8C-83A1-F6EECF244321}">
                <p14:modId xmlns:p14="http://schemas.microsoft.com/office/powerpoint/2010/main" val="1559309756"/>
              </p:ext>
            </p:extLst>
          </p:nvPr>
        </p:nvGraphicFramePr>
        <p:xfrm>
          <a:off x="0" y="420138"/>
          <a:ext cx="9144001" cy="4475988"/>
        </p:xfrm>
        <a:graphic>
          <a:graphicData uri="http://schemas.openxmlformats.org/drawingml/2006/table">
            <a:tbl>
              <a:tblPr/>
              <a:tblGrid>
                <a:gridCol w="3255523">
                  <a:extLst>
                    <a:ext uri="{9D8B030D-6E8A-4147-A177-3AD203B41FA5}">
                      <a16:colId xmlns:a16="http://schemas.microsoft.com/office/drawing/2014/main" val="3677694730"/>
                    </a:ext>
                  </a:extLst>
                </a:gridCol>
                <a:gridCol w="3326860">
                  <a:extLst>
                    <a:ext uri="{9D8B030D-6E8A-4147-A177-3AD203B41FA5}">
                      <a16:colId xmlns:a16="http://schemas.microsoft.com/office/drawing/2014/main" val="20000"/>
                    </a:ext>
                  </a:extLst>
                </a:gridCol>
                <a:gridCol w="2561618">
                  <a:extLst>
                    <a:ext uri="{9D8B030D-6E8A-4147-A177-3AD203B41FA5}">
                      <a16:colId xmlns:a16="http://schemas.microsoft.com/office/drawing/2014/main" val="20001"/>
                    </a:ext>
                  </a:extLst>
                </a:gridCol>
              </a:tblGrid>
              <a:tr h="4249139">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0" i="0" u="sng" strike="noStrike" cap="none" normalizeH="0" baseline="0" dirty="0" err="1">
                          <a:ln>
                            <a:noFill/>
                          </a:ln>
                          <a:solidFill>
                            <a:srgbClr val="FF9900"/>
                          </a:solidFill>
                          <a:effectLst/>
                          <a:latin typeface="Coptic1" pitchFamily="2" charset="0"/>
                          <a:cs typeface="Arial" charset="0"/>
                        </a:rPr>
                        <a:t>Piou</a:t>
                      </a:r>
                      <a:r>
                        <a:rPr kumimoji="0" lang="en-US" sz="2400" b="0" i="0" u="sng" strike="noStrike" cap="none" normalizeH="0" baseline="0" dirty="0">
                          <a:ln>
                            <a:noFill/>
                          </a:ln>
                          <a:solidFill>
                            <a:srgbClr val="FF9900"/>
                          </a:solidFill>
                          <a:effectLst/>
                          <a:latin typeface="Coptic1" pitchFamily="2" charset="0"/>
                          <a:cs typeface="Arial" charset="0"/>
                        </a:rPr>
                        <a:t>/b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dirty="0">
                          <a:ln>
                            <a:noFill/>
                          </a:ln>
                          <a:solidFill>
                            <a:srgbClr val="FFFFFF"/>
                          </a:solidFill>
                          <a:effectLst/>
                          <a:latin typeface="Coptic1" pitchFamily="2" charset="0"/>
                          <a:cs typeface="Arial" charset="0"/>
                        </a:rPr>
                        <a:t>Palin on </a:t>
                      </a:r>
                      <a:r>
                        <a:rPr kumimoji="0" lang="en-US" sz="2600" b="0" i="0" u="none" strike="noStrike" cap="none" normalizeH="0" baseline="0" dirty="0" err="1">
                          <a:ln>
                            <a:noFill/>
                          </a:ln>
                          <a:solidFill>
                            <a:srgbClr val="FFFFFF"/>
                          </a:solidFill>
                          <a:effectLst/>
                          <a:latin typeface="Coptic1" pitchFamily="2" charset="0"/>
                          <a:cs typeface="Arial" charset="0"/>
                        </a:rPr>
                        <a:t>maren</a:t>
                      </a:r>
                      <a:r>
                        <a:rPr kumimoji="0" lang="en-US" sz="2600" b="0" i="0" u="none" strike="noStrike" cap="none" normalizeH="0" baseline="0" dirty="0">
                          <a:ln>
                            <a:noFill/>
                          </a:ln>
                          <a:solidFill>
                            <a:srgbClr val="FFFFFF"/>
                          </a:solidFill>
                          <a:effectLst/>
                          <a:latin typeface="Coptic1" pitchFamily="2" charset="0"/>
                          <a:cs typeface="Arial" charset="0"/>
                        </a:rPr>
                        <a:t>]ho </a:t>
                      </a:r>
                      <a:r>
                        <a:rPr kumimoji="0" lang="en-US" sz="2600" b="0" i="0" u="none" strike="noStrike" cap="none" normalizeH="0" baseline="0" dirty="0" err="1">
                          <a:ln>
                            <a:noFill/>
                          </a:ln>
                          <a:solidFill>
                            <a:srgbClr val="FFFFFF"/>
                          </a:solidFill>
                          <a:effectLst/>
                          <a:latin typeface="Coptic1" pitchFamily="2" charset="0"/>
                          <a:cs typeface="Arial" charset="0"/>
                        </a:rPr>
                        <a:t>e~V</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PiPantokratwr</a:t>
                      </a:r>
                      <a:r>
                        <a:rPr kumimoji="0" lang="en-US" sz="2600" b="0" i="0" u="none" strike="noStrike" cap="none" normalizeH="0" baseline="0" dirty="0">
                          <a:ln>
                            <a:noFill/>
                          </a:ln>
                          <a:solidFill>
                            <a:srgbClr val="FFFFFF"/>
                          </a:solidFill>
                          <a:effectLst/>
                          <a:latin typeface="Coptic1" pitchFamily="2" charset="0"/>
                          <a:cs typeface="Arial" charset="0"/>
                        </a:rPr>
                        <a:t> : </a:t>
                      </a:r>
                      <a:r>
                        <a:rPr kumimoji="0" lang="en-US" sz="2600" b="0" i="0" u="none" strike="noStrike" cap="none" normalizeH="0" baseline="0" dirty="0" err="1">
                          <a:ln>
                            <a:noFill/>
                          </a:ln>
                          <a:solidFill>
                            <a:srgbClr val="FFFFFF"/>
                          </a:solidFill>
                          <a:effectLst/>
                          <a:latin typeface="Coptic1" pitchFamily="2" charset="0"/>
                          <a:cs typeface="Arial" charset="0"/>
                        </a:rPr>
                        <a:t>V~Iwt</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m~Pen</a:t>
                      </a:r>
                      <a:r>
                        <a:rPr kumimoji="0" lang="en-US" sz="2600" b="0" i="0" u="none" strike="noStrike" cap="none" normalizeH="0" baseline="0" dirty="0">
                          <a:ln>
                            <a:noFill/>
                          </a:ln>
                          <a:solidFill>
                            <a:srgbClr val="FFFFFF"/>
                          </a:solidFill>
                          <a:effectLst/>
                          <a:latin typeface="Coptic1" pitchFamily="2" charset="0"/>
                          <a:cs typeface="Arial" charset="0"/>
                        </a:rPr>
                        <a:t>[#c# </a:t>
                      </a:r>
                      <a:r>
                        <a:rPr kumimoji="0" lang="en-US" sz="2600" b="0" i="0" u="none" strike="noStrike" cap="none" normalizeH="0" baseline="0" dirty="0" err="1">
                          <a:ln>
                            <a:noFill/>
                          </a:ln>
                          <a:solidFill>
                            <a:srgbClr val="FFFFFF"/>
                          </a:solidFill>
                          <a:effectLst/>
                          <a:latin typeface="Coptic1" pitchFamily="2" charset="0"/>
                          <a:cs typeface="Arial" charset="0"/>
                        </a:rPr>
                        <a:t>ouoh</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PenNou</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ouoh</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Penc#w</a:t>
                      </a:r>
                      <a:r>
                        <a:rPr kumimoji="0" lang="en-US" sz="2600" b="0" i="0" u="none" strike="noStrike" cap="none" normalizeH="0" baseline="0" dirty="0">
                          <a:ln>
                            <a:noFill/>
                          </a:ln>
                          <a:solidFill>
                            <a:srgbClr val="FFFFFF"/>
                          </a:solidFill>
                          <a:effectLst/>
                          <a:latin typeface="Coptic1" pitchFamily="2" charset="0"/>
                          <a:cs typeface="Arial" charset="0"/>
                        </a:rPr>
                        <a:t>~#r# I/#c# </a:t>
                      </a:r>
                      <a:r>
                        <a:rPr kumimoji="0" lang="en-US" sz="2600" b="0" i="0" u="none" strike="noStrike" cap="none" normalizeH="0" baseline="0" dirty="0" err="1">
                          <a:ln>
                            <a:noFill/>
                          </a:ln>
                          <a:solidFill>
                            <a:srgbClr val="FFFFFF"/>
                          </a:solidFill>
                          <a:effectLst/>
                          <a:latin typeface="Coptic1" pitchFamily="2" charset="0"/>
                          <a:cs typeface="Arial" charset="0"/>
                        </a:rPr>
                        <a:t>P,#c</a:t>
                      </a:r>
                      <a:r>
                        <a:rPr kumimoji="0" lang="en-US" sz="2600" b="0" i="0" u="none" strike="noStrike" cap="none" normalizeH="0" baseline="0" dirty="0">
                          <a:ln>
                            <a:noFill/>
                          </a:ln>
                          <a:solidFill>
                            <a:srgbClr val="FFFFFF"/>
                          </a:solidFill>
                          <a:effectLst/>
                          <a:latin typeface="Coptic1" pitchFamily="2" charset="0"/>
                          <a:cs typeface="Arial" charset="0"/>
                        </a:rPr>
                        <a:t># Ten]ho </a:t>
                      </a:r>
                      <a:r>
                        <a:rPr kumimoji="0" lang="en-US" sz="2600" b="0" i="0" u="none" strike="noStrike" cap="none" normalizeH="0" baseline="0" dirty="0" err="1">
                          <a:ln>
                            <a:noFill/>
                          </a:ln>
                          <a:solidFill>
                            <a:srgbClr val="FFFFFF"/>
                          </a:solidFill>
                          <a:effectLst/>
                          <a:latin typeface="Coptic1" pitchFamily="2" charset="0"/>
                          <a:cs typeface="Arial" charset="0"/>
                        </a:rPr>
                        <a:t>ouoh</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tentwbh</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n~tekmeta~gayoc</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pimairwmi</a:t>
                      </a:r>
                      <a:r>
                        <a:rPr kumimoji="0" lang="en-US" sz="2600" b="0" i="0" u="none" strike="noStrike" cap="none" normalizeH="0" baseline="0" dirty="0">
                          <a:ln>
                            <a:noFill/>
                          </a:ln>
                          <a:solidFill>
                            <a:srgbClr val="FFFFFF"/>
                          </a:solidFill>
                          <a:effectLst/>
                          <a:latin typeface="Coptic1" pitchFamily="2" charset="0"/>
                          <a:cs typeface="Arial" charset="0"/>
                        </a:rPr>
                        <a:t> :</a:t>
                      </a:r>
                    </a:p>
                  </a:txBody>
                  <a:tcPr marT="34290" marB="3429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100" b="0" i="0" u="sng" strike="noStrike" cap="none" normalizeH="0" baseline="0" dirty="0">
                          <a:ln>
                            <a:noFill/>
                          </a:ln>
                          <a:solidFill>
                            <a:srgbClr val="FF9900"/>
                          </a:solidFill>
                          <a:effectLst/>
                          <a:latin typeface="Arial" charset="0"/>
                          <a:cs typeface="Arial" charset="0"/>
                        </a:rPr>
                        <a:t>Le prêtre :</a:t>
                      </a:r>
                      <a:endParaRPr kumimoji="0" lang="en-CA" sz="210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lang="fr-FR" sz="2600" kern="1200" dirty="0">
                          <a:solidFill>
                            <a:srgbClr val="FFFFFF"/>
                          </a:solidFill>
                          <a:effectLst/>
                          <a:latin typeface="Arial" panose="020B0604020202020204" pitchFamily="34" charset="0"/>
                          <a:ea typeface="+mn-ea"/>
                          <a:cs typeface="+mn-cs"/>
                        </a:rPr>
                        <a:t>Implorons encore Dieu Tout-puissant, Père de notre Seigneur, Dieu et Sauveur Jésus-Christ. Nous invoquons et supplions Ta bonté ô Ami du genre humain</a:t>
                      </a:r>
                      <a:endParaRPr kumimoji="0" lang="en-US" sz="2600" b="0" i="0" u="none" strike="noStrike" cap="none" normalizeH="0" baseline="0" dirty="0">
                        <a:ln>
                          <a:noFill/>
                        </a:ln>
                        <a:solidFill>
                          <a:srgbClr val="FFFFFF"/>
                        </a:solidFill>
                        <a:effectLst/>
                        <a:latin typeface="Arial" charset="0"/>
                        <a:cs typeface="Arial" charset="0"/>
                      </a:endParaRPr>
                    </a:p>
                  </a:txBody>
                  <a:tcPr marT="34290" marB="3429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2100" b="0" i="0" u="sng" strike="noStrike" cap="none" normalizeH="0" baseline="0" dirty="0">
                          <a:ln>
                            <a:noFill/>
                          </a:ln>
                          <a:solidFill>
                            <a:srgbClr val="FF9900"/>
                          </a:solidFill>
                          <a:effectLst/>
                          <a:latin typeface="Arial" charset="0"/>
                          <a:cs typeface="Arial" charset="0"/>
                        </a:rPr>
                        <a:t>الكاهن :</a:t>
                      </a:r>
                      <a:endParaRPr kumimoji="0" lang="fr-CA" sz="2100" b="0" i="0" u="none" strike="noStrike" cap="none" normalizeH="0" baseline="0" dirty="0">
                        <a:ln>
                          <a:noFill/>
                        </a:ln>
                        <a:solidFill>
                          <a:srgbClr val="FFFFFF"/>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3200" b="0" i="0" u="none" strike="noStrike" cap="none" normalizeH="0" baseline="0" dirty="0">
                          <a:ln>
                            <a:noFill/>
                          </a:ln>
                          <a:solidFill>
                            <a:srgbClr val="FFFFFF"/>
                          </a:solidFill>
                          <a:effectLst/>
                          <a:latin typeface="Arial" charset="0"/>
                          <a:cs typeface="Arial" pitchFamily="34" charset="0"/>
                        </a:rPr>
                        <a:t>وأيضاً فلنسأل الله ضابط الكل أبا رَبَنا وإلهَنا ومُخلصنا يسوع المسيح نسأل ونطلب من صلاحِكَ يا مُحب البشر </a:t>
                      </a:r>
                      <a:endParaRPr kumimoji="0" lang="en-CA" sz="3200" b="0" i="0" u="none" strike="noStrike" cap="none" normalizeH="0" baseline="0" dirty="0">
                        <a:ln>
                          <a:noFill/>
                        </a:ln>
                        <a:solidFill>
                          <a:srgbClr val="FFFFFF"/>
                        </a:solidFill>
                        <a:effectLst/>
                        <a:latin typeface="Arial" charset="0"/>
                        <a:cs typeface="Arial" pitchFamily="34"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83177877"/>
      </p:ext>
    </p:extLst>
  </p:cSld>
  <p:clrMapOvr>
    <a:masterClrMapping/>
  </p:clrMapOvr>
  <p:transition/>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82792" name="Group 8"/>
          <p:cNvGraphicFramePr>
            <a:graphicFrameLocks noGrp="1"/>
          </p:cNvGraphicFramePr>
          <p:nvPr>
            <p:ph sz="half" idx="1"/>
            <p:extLst>
              <p:ext uri="{D42A27DB-BD31-4B8C-83A1-F6EECF244321}">
                <p14:modId xmlns:p14="http://schemas.microsoft.com/office/powerpoint/2010/main" val="3637544997"/>
              </p:ext>
            </p:extLst>
          </p:nvPr>
        </p:nvGraphicFramePr>
        <p:xfrm>
          <a:off x="628650" y="1370013"/>
          <a:ext cx="3886200" cy="3086100"/>
        </p:xfrm>
        <a:graphic>
          <a:graphicData uri="http://schemas.openxmlformats.org/drawingml/2006/table">
            <a:tbl>
              <a:tblPr/>
              <a:tblGrid>
                <a:gridCol w="3886200">
                  <a:extLst>
                    <a:ext uri="{9D8B030D-6E8A-4147-A177-3AD203B41FA5}">
                      <a16:colId xmlns:a16="http://schemas.microsoft.com/office/drawing/2014/main" val="20000"/>
                    </a:ext>
                  </a:extLst>
                </a:gridCol>
              </a:tblGrid>
              <a:tr h="3086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2400" b="0" i="0" u="none" strike="noStrike" cap="none" normalizeH="0" baseline="0">
                        <a:ln>
                          <a:noFill/>
                        </a:ln>
                        <a:solidFill>
                          <a:srgbClr val="FFFFFF"/>
                        </a:solidFill>
                        <a:effectLst/>
                        <a:latin typeface="Arial" charset="0"/>
                        <a:cs typeface="Arial" charset="0"/>
                      </a:endParaRPr>
                    </a:p>
                  </a:txBody>
                  <a:tcPr marL="93268" marR="93268" marT="34290" marB="34290"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4982847" name="Group 63"/>
          <p:cNvGraphicFramePr>
            <a:graphicFrameLocks noGrp="1"/>
          </p:cNvGraphicFramePr>
          <p:nvPr>
            <p:ph sz="half" idx="2"/>
            <p:extLst>
              <p:ext uri="{D42A27DB-BD31-4B8C-83A1-F6EECF244321}">
                <p14:modId xmlns:p14="http://schemas.microsoft.com/office/powerpoint/2010/main" val="2669191516"/>
              </p:ext>
            </p:extLst>
          </p:nvPr>
        </p:nvGraphicFramePr>
        <p:xfrm>
          <a:off x="1" y="0"/>
          <a:ext cx="9143999" cy="4933188"/>
        </p:xfrm>
        <a:graphic>
          <a:graphicData uri="http://schemas.openxmlformats.org/drawingml/2006/table">
            <a:tbl>
              <a:tblPr/>
              <a:tblGrid>
                <a:gridCol w="3177701">
                  <a:extLst>
                    <a:ext uri="{9D8B030D-6E8A-4147-A177-3AD203B41FA5}">
                      <a16:colId xmlns:a16="http://schemas.microsoft.com/office/drawing/2014/main" val="944690134"/>
                    </a:ext>
                  </a:extLst>
                </a:gridCol>
                <a:gridCol w="3372255">
                  <a:extLst>
                    <a:ext uri="{9D8B030D-6E8A-4147-A177-3AD203B41FA5}">
                      <a16:colId xmlns:a16="http://schemas.microsoft.com/office/drawing/2014/main" val="20000"/>
                    </a:ext>
                  </a:extLst>
                </a:gridCol>
                <a:gridCol w="2594043">
                  <a:extLst>
                    <a:ext uri="{9D8B030D-6E8A-4147-A177-3AD203B41FA5}">
                      <a16:colId xmlns:a16="http://schemas.microsoft.com/office/drawing/2014/main" val="20001"/>
                    </a:ext>
                  </a:extLst>
                </a:gridCol>
              </a:tblGrid>
              <a:tr h="4026794">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800" b="0" i="0" u="none" strike="noStrike" cap="none" normalizeH="0" baseline="0" dirty="0" err="1">
                          <a:ln>
                            <a:noFill/>
                          </a:ln>
                          <a:solidFill>
                            <a:srgbClr val="FFFFFF"/>
                          </a:solidFill>
                          <a:effectLst/>
                          <a:latin typeface="Coptic1" pitchFamily="2" charset="0"/>
                          <a:cs typeface="Arial" charset="0"/>
                        </a:rPr>
                        <a:t>A~riv~meui</a:t>
                      </a:r>
                      <a:r>
                        <a:rPr kumimoji="0" lang="fr-CA" sz="2800" b="0" i="0" u="none" strike="noStrike" cap="none" normalizeH="0" baseline="0" dirty="0">
                          <a:ln>
                            <a:noFill/>
                          </a:ln>
                          <a:solidFill>
                            <a:srgbClr val="FFFFFF"/>
                          </a:solidFill>
                          <a:effectLst/>
                          <a:latin typeface="Coptic1" pitchFamily="2" charset="0"/>
                          <a:cs typeface="Arial" charset="0"/>
                        </a:rPr>
                        <a:t>~ P~{</a:t>
                      </a:r>
                      <a:r>
                        <a:rPr kumimoji="0" lang="fr-CA" sz="2800" b="0" i="0" u="none" strike="noStrike" cap="none" normalizeH="0" baseline="0" dirty="0" err="1">
                          <a:ln>
                            <a:noFill/>
                          </a:ln>
                          <a:solidFill>
                            <a:srgbClr val="FFFFFF"/>
                          </a:solidFill>
                          <a:effectLst/>
                          <a:latin typeface="Coptic1" pitchFamily="2" charset="0"/>
                          <a:cs typeface="Arial" charset="0"/>
                        </a:rPr>
                        <a:t>oic</a:t>
                      </a:r>
                      <a:r>
                        <a:rPr kumimoji="0" lang="fr-CA" sz="2800" b="0" i="0" u="none" strike="noStrike" cap="none" normalizeH="0" baseline="0" dirty="0">
                          <a:ln>
                            <a:noFill/>
                          </a:ln>
                          <a:solidFill>
                            <a:srgbClr val="FFFFFF"/>
                          </a:solidFill>
                          <a:effectLst/>
                          <a:latin typeface="Coptic1" pitchFamily="2" charset="0"/>
                          <a:cs typeface="Arial" charset="0"/>
                        </a:rPr>
                        <a:t> </a:t>
                      </a:r>
                      <a:r>
                        <a:rPr kumimoji="0" lang="fr-CA" sz="2800" b="0" i="0" u="none" strike="noStrike" cap="none" normalizeH="0" baseline="0" dirty="0" err="1">
                          <a:ln>
                            <a:noFill/>
                          </a:ln>
                          <a:solidFill>
                            <a:srgbClr val="FFFFFF"/>
                          </a:solidFill>
                          <a:effectLst/>
                          <a:latin typeface="Coptic1" pitchFamily="2" charset="0"/>
                          <a:cs typeface="Arial" charset="0"/>
                        </a:rPr>
                        <a:t>n~nenjinywou</a:t>
                      </a:r>
                      <a:r>
                        <a:rPr kumimoji="0" lang="fr-CA" sz="2800" b="0" i="0" u="none" strike="noStrike" cap="none" normalizeH="0" baseline="0" dirty="0">
                          <a:ln>
                            <a:noFill/>
                          </a:ln>
                          <a:solidFill>
                            <a:srgbClr val="FFFFFF"/>
                          </a:solidFill>
                          <a:effectLst/>
                          <a:latin typeface="Coptic1" pitchFamily="2"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defRPr/>
                      </a:pPr>
                      <a:r>
                        <a:rPr lang="en-US" sz="2800" kern="1200" dirty="0" err="1">
                          <a:solidFill>
                            <a:srgbClr val="FFFFFF"/>
                          </a:solidFill>
                          <a:effectLst/>
                          <a:latin typeface="Coptic1" pitchFamily="2" charset="0"/>
                          <a:ea typeface="+mn-ea"/>
                          <a:cs typeface="+mn-cs"/>
                        </a:rPr>
                        <a:t>Cmou</a:t>
                      </a:r>
                      <a:r>
                        <a:rPr lang="en-US" sz="2800" kern="1200" dirty="0">
                          <a:solidFill>
                            <a:srgbClr val="FFFFFF"/>
                          </a:solidFill>
                          <a:effectLst/>
                          <a:latin typeface="Coptic1" pitchFamily="2" charset="0"/>
                          <a:ea typeface="+mn-ea"/>
                          <a:cs typeface="+mn-cs"/>
                        </a:rPr>
                        <a:t> </a:t>
                      </a:r>
                      <a:r>
                        <a:rPr lang="en-US" sz="2800" kern="1200" dirty="0" err="1">
                          <a:solidFill>
                            <a:srgbClr val="FFFFFF"/>
                          </a:solidFill>
                          <a:effectLst/>
                          <a:latin typeface="Coptic1" pitchFamily="2" charset="0"/>
                          <a:ea typeface="+mn-ea"/>
                          <a:cs typeface="+mn-cs"/>
                        </a:rPr>
                        <a:t>e~rwou</a:t>
                      </a:r>
                      <a:r>
                        <a:rPr lang="en-US" sz="2800" kern="1200" dirty="0">
                          <a:solidFill>
                            <a:srgbClr val="FFFFFF"/>
                          </a:solidFill>
                          <a:effectLst/>
                          <a:latin typeface="Coptic1" pitchFamily="2" charset="0"/>
                          <a:ea typeface="+mn-ea"/>
                          <a:cs typeface="+mn-cs"/>
                        </a:rPr>
                        <a:t>.</a:t>
                      </a:r>
                    </a:p>
                    <a:p>
                      <a:pPr marL="0" marR="0" lvl="0" indent="0" algn="just" defTabSz="914400" rtl="0" eaLnBrk="1" fontAlgn="base" latinLnBrk="0" hangingPunct="1">
                        <a:lnSpc>
                          <a:spcPct val="100000"/>
                        </a:lnSpc>
                        <a:spcBef>
                          <a:spcPct val="20000"/>
                        </a:spcBef>
                        <a:spcAft>
                          <a:spcPct val="0"/>
                        </a:spcAft>
                        <a:buClrTx/>
                        <a:buSzTx/>
                        <a:buFontTx/>
                        <a:buNone/>
                        <a:tabLst/>
                        <a:defRPr/>
                      </a:pPr>
                      <a:endParaRPr lang="en-US" sz="1100" kern="1200" dirty="0">
                        <a:solidFill>
                          <a:srgbClr val="FFFFFF"/>
                        </a:solidFill>
                        <a:effectLst/>
                        <a:latin typeface="Coptic1" pitchFamily="2" charset="0"/>
                        <a:ea typeface="+mn-ea"/>
                        <a:cs typeface="+mn-cs"/>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2400" b="0" i="0" u="sng" strike="noStrike" kern="1200" cap="none" normalizeH="0" baseline="0" dirty="0" err="1">
                          <a:ln>
                            <a:noFill/>
                          </a:ln>
                          <a:solidFill>
                            <a:srgbClr val="FF9900"/>
                          </a:solidFill>
                          <a:effectLst/>
                          <a:latin typeface="Coptic1" pitchFamily="2" charset="0"/>
                          <a:ea typeface="+mn-ea"/>
                          <a:cs typeface="+mn-cs"/>
                        </a:rPr>
                        <a:t>Pidia~kwn</a:t>
                      </a:r>
                      <a:r>
                        <a:rPr kumimoji="0" lang="en-US" sz="2400" b="0" i="0" u="sng" strike="noStrike" kern="1200" cap="none" normalizeH="0" baseline="0" dirty="0">
                          <a:ln>
                            <a:noFill/>
                          </a:ln>
                          <a:solidFill>
                            <a:srgbClr val="FF9900"/>
                          </a:solidFill>
                          <a:effectLst/>
                          <a:latin typeface="Coptic1" pitchFamily="2" charset="0"/>
                          <a:ea typeface="+mn-ea"/>
                          <a:cs typeface="+mn-cs"/>
                        </a:rPr>
                        <a:t>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500" b="0" i="0" u="none" strike="noStrike" cap="none" normalizeH="0" baseline="0" dirty="0" err="1">
                          <a:ln>
                            <a:noFill/>
                          </a:ln>
                          <a:solidFill>
                            <a:srgbClr val="FFFFFF"/>
                          </a:solidFill>
                          <a:effectLst/>
                          <a:latin typeface="Coptic1" pitchFamily="2" charset="0"/>
                          <a:cs typeface="Arial" charset="0"/>
                        </a:rPr>
                        <a:t>P~roceuxacye</a:t>
                      </a:r>
                      <a:r>
                        <a:rPr kumimoji="0" lang="fr-CA" sz="2500" b="0" i="0" u="none" strike="noStrike" cap="none" normalizeH="0" baseline="0" dirty="0">
                          <a:ln>
                            <a:noFill/>
                          </a:ln>
                          <a:solidFill>
                            <a:srgbClr val="FFFFFF"/>
                          </a:solidFill>
                          <a:effectLst/>
                          <a:latin typeface="Coptic1" pitchFamily="2" charset="0"/>
                          <a:cs typeface="Arial" charset="0"/>
                        </a:rPr>
                        <a:t> </a:t>
                      </a:r>
                      <a:r>
                        <a:rPr kumimoji="0" lang="fr-CA" sz="2500" b="0" i="0" u="none" strike="noStrike" cap="none" normalizeH="0" baseline="0" dirty="0" err="1">
                          <a:ln>
                            <a:noFill/>
                          </a:ln>
                          <a:solidFill>
                            <a:srgbClr val="FFFFFF"/>
                          </a:solidFill>
                          <a:effectLst/>
                          <a:latin typeface="Coptic1" pitchFamily="2" charset="0"/>
                          <a:cs typeface="Arial" charset="0"/>
                        </a:rPr>
                        <a:t>u~per</a:t>
                      </a:r>
                      <a:r>
                        <a:rPr kumimoji="0" lang="fr-CA" sz="2500" b="0" i="0" u="none" strike="noStrike" cap="none" normalizeH="0" baseline="0" dirty="0">
                          <a:ln>
                            <a:noFill/>
                          </a:ln>
                          <a:solidFill>
                            <a:srgbClr val="FFFFFF"/>
                          </a:solidFill>
                          <a:effectLst/>
                          <a:latin typeface="Coptic1" pitchFamily="2" charset="0"/>
                          <a:cs typeface="Arial" charset="0"/>
                        </a:rPr>
                        <a:t> t/c </a:t>
                      </a:r>
                      <a:r>
                        <a:rPr kumimoji="0" lang="fr-CA" sz="2500" b="0" i="0" u="none" strike="noStrike" cap="none" normalizeH="0" baseline="0" dirty="0" err="1">
                          <a:ln>
                            <a:noFill/>
                          </a:ln>
                          <a:solidFill>
                            <a:srgbClr val="FFFFFF"/>
                          </a:solidFill>
                          <a:effectLst/>
                          <a:latin typeface="Coptic1" pitchFamily="2" charset="0"/>
                          <a:cs typeface="Arial" charset="0"/>
                        </a:rPr>
                        <a:t>a~giac</a:t>
                      </a:r>
                      <a:r>
                        <a:rPr kumimoji="0" lang="fr-CA" sz="2500" b="0" i="0" u="none" strike="noStrike" cap="none" normalizeH="0" baseline="0" dirty="0">
                          <a:ln>
                            <a:noFill/>
                          </a:ln>
                          <a:solidFill>
                            <a:srgbClr val="FFFFFF"/>
                          </a:solidFill>
                          <a:effectLst/>
                          <a:latin typeface="Coptic1" pitchFamily="2" charset="0"/>
                          <a:cs typeface="Arial" charset="0"/>
                        </a:rPr>
                        <a:t> </a:t>
                      </a:r>
                      <a:r>
                        <a:rPr kumimoji="0" lang="fr-CA" sz="2500" b="0" i="0" u="none" strike="noStrike" cap="none" normalizeH="0" baseline="0" dirty="0" err="1">
                          <a:ln>
                            <a:noFill/>
                          </a:ln>
                          <a:solidFill>
                            <a:srgbClr val="FFFFFF"/>
                          </a:solidFill>
                          <a:effectLst/>
                          <a:latin typeface="Coptic1" pitchFamily="2" charset="0"/>
                          <a:cs typeface="Arial" charset="0"/>
                        </a:rPr>
                        <a:t>Ekk~l</a:t>
                      </a:r>
                      <a:r>
                        <a:rPr kumimoji="0" lang="fr-CA" sz="2500" b="0" i="0" u="none" strike="noStrike" cap="none" normalizeH="0" baseline="0" dirty="0">
                          <a:ln>
                            <a:noFill/>
                          </a:ln>
                          <a:solidFill>
                            <a:srgbClr val="FFFFFF"/>
                          </a:solidFill>
                          <a:effectLst/>
                          <a:latin typeface="Coptic1" pitchFamily="2" charset="0"/>
                          <a:cs typeface="Arial" charset="0"/>
                        </a:rPr>
                        <a:t>/</a:t>
                      </a:r>
                      <a:r>
                        <a:rPr kumimoji="0" lang="fr-CA" sz="2500" b="0" i="0" u="none" strike="noStrike" cap="none" normalizeH="0" baseline="0" dirty="0" err="1">
                          <a:ln>
                            <a:noFill/>
                          </a:ln>
                          <a:solidFill>
                            <a:srgbClr val="FFFFFF"/>
                          </a:solidFill>
                          <a:effectLst/>
                          <a:latin typeface="Coptic1" pitchFamily="2" charset="0"/>
                          <a:cs typeface="Arial" charset="0"/>
                        </a:rPr>
                        <a:t>cia~c</a:t>
                      </a:r>
                      <a:r>
                        <a:rPr kumimoji="0" lang="fr-CA" sz="2500" b="0" i="0" u="none" strike="noStrike" cap="none" normalizeH="0" baseline="0" dirty="0">
                          <a:ln>
                            <a:noFill/>
                          </a:ln>
                          <a:solidFill>
                            <a:srgbClr val="FFFFFF"/>
                          </a:solidFill>
                          <a:effectLst/>
                          <a:latin typeface="Coptic1" pitchFamily="2" charset="0"/>
                          <a:cs typeface="Arial" charset="0"/>
                        </a:rPr>
                        <a:t> </a:t>
                      </a:r>
                      <a:r>
                        <a:rPr kumimoji="0" lang="fr-CA" sz="2500" b="0" i="0" u="none" strike="noStrike" cap="none" normalizeH="0" baseline="0" dirty="0" err="1">
                          <a:ln>
                            <a:noFill/>
                          </a:ln>
                          <a:solidFill>
                            <a:srgbClr val="FFFFFF"/>
                          </a:solidFill>
                          <a:effectLst/>
                          <a:latin typeface="Coptic1" pitchFamily="2" charset="0"/>
                          <a:cs typeface="Arial" charset="0"/>
                        </a:rPr>
                        <a:t>taut</a:t>
                      </a:r>
                      <a:r>
                        <a:rPr kumimoji="0" lang="fr-CA" sz="2500" b="0" i="0" u="none" strike="noStrike" cap="none" normalizeH="0" baseline="0" dirty="0">
                          <a:ln>
                            <a:noFill/>
                          </a:ln>
                          <a:solidFill>
                            <a:srgbClr val="FFFFFF"/>
                          </a:solidFill>
                          <a:effectLst/>
                          <a:latin typeface="Coptic1" pitchFamily="2" charset="0"/>
                          <a:cs typeface="Arial" charset="0"/>
                        </a:rPr>
                        <a:t>/c </a:t>
                      </a:r>
                      <a:r>
                        <a:rPr kumimoji="0" lang="fr-CA" sz="2500" b="0" i="0" u="none" strike="noStrike" cap="none" normalizeH="0" baseline="0" dirty="0" err="1">
                          <a:ln>
                            <a:noFill/>
                          </a:ln>
                          <a:solidFill>
                            <a:srgbClr val="FFFFFF"/>
                          </a:solidFill>
                          <a:effectLst/>
                          <a:latin typeface="Coptic1" pitchFamily="2" charset="0"/>
                          <a:cs typeface="Arial" charset="0"/>
                        </a:rPr>
                        <a:t>ke</a:t>
                      </a:r>
                      <a:r>
                        <a:rPr kumimoji="0" lang="fr-CA" sz="2500" b="0" i="0" u="none" strike="noStrike" cap="none" normalizeH="0" baseline="0" dirty="0">
                          <a:ln>
                            <a:noFill/>
                          </a:ln>
                          <a:solidFill>
                            <a:srgbClr val="FFFFFF"/>
                          </a:solidFill>
                          <a:effectLst/>
                          <a:latin typeface="Coptic1" pitchFamily="2" charset="0"/>
                          <a:cs typeface="Arial" charset="0"/>
                        </a:rPr>
                        <a:t> </a:t>
                      </a:r>
                      <a:r>
                        <a:rPr kumimoji="0" lang="fr-CA" sz="2500" b="0" i="0" u="none" strike="noStrike" cap="none" normalizeH="0" baseline="0" dirty="0" err="1">
                          <a:ln>
                            <a:noFill/>
                          </a:ln>
                          <a:solidFill>
                            <a:srgbClr val="FFFFFF"/>
                          </a:solidFill>
                          <a:effectLst/>
                          <a:latin typeface="Coptic1" pitchFamily="2" charset="0"/>
                          <a:cs typeface="Arial" charset="0"/>
                        </a:rPr>
                        <a:t>twn</a:t>
                      </a:r>
                      <a:r>
                        <a:rPr kumimoji="0" lang="fr-CA" sz="2500" b="0" i="0" u="none" strike="noStrike" cap="none" normalizeH="0" baseline="0" dirty="0">
                          <a:ln>
                            <a:noFill/>
                          </a:ln>
                          <a:solidFill>
                            <a:srgbClr val="FFFFFF"/>
                          </a:solidFill>
                          <a:effectLst/>
                          <a:latin typeface="Coptic1" pitchFamily="2" charset="0"/>
                          <a:cs typeface="Arial" charset="0"/>
                        </a:rPr>
                        <a:t> </a:t>
                      </a:r>
                      <a:r>
                        <a:rPr kumimoji="0" lang="fr-CA" sz="2500" b="0" i="0" u="none" strike="noStrike" cap="none" normalizeH="0" baseline="0" dirty="0" err="1">
                          <a:ln>
                            <a:noFill/>
                          </a:ln>
                          <a:solidFill>
                            <a:srgbClr val="FFFFFF"/>
                          </a:solidFill>
                          <a:effectLst/>
                          <a:latin typeface="Coptic1" pitchFamily="2" charset="0"/>
                          <a:cs typeface="Arial" charset="0"/>
                        </a:rPr>
                        <a:t>cune~leucewn</a:t>
                      </a:r>
                      <a:r>
                        <a:rPr kumimoji="0" lang="fr-CA" sz="2500" b="0" i="0" u="none" strike="noStrike" cap="none" normalizeH="0" baseline="0" dirty="0">
                          <a:ln>
                            <a:noFill/>
                          </a:ln>
                          <a:solidFill>
                            <a:srgbClr val="FFFFFF"/>
                          </a:solidFill>
                          <a:effectLst/>
                          <a:latin typeface="Coptic1" pitchFamily="2" charset="0"/>
                          <a:cs typeface="Arial" charset="0"/>
                        </a:rPr>
                        <a:t> /~</a:t>
                      </a:r>
                      <a:r>
                        <a:rPr kumimoji="0" lang="fr-CA" sz="2500" b="0" i="0" u="none" strike="noStrike" cap="none" normalizeH="0" baseline="0" dirty="0" err="1">
                          <a:ln>
                            <a:noFill/>
                          </a:ln>
                          <a:solidFill>
                            <a:srgbClr val="FFFFFF"/>
                          </a:solidFill>
                          <a:effectLst/>
                          <a:latin typeface="Coptic1" pitchFamily="2" charset="0"/>
                          <a:cs typeface="Arial" charset="0"/>
                        </a:rPr>
                        <a:t>mwn</a:t>
                      </a:r>
                      <a:r>
                        <a:rPr kumimoji="0" lang="fr-CA" sz="2500" b="0" i="0" u="none" strike="noStrike" cap="none" normalizeH="0" baseline="0" dirty="0">
                          <a:ln>
                            <a:noFill/>
                          </a:ln>
                          <a:solidFill>
                            <a:srgbClr val="FFFFFF"/>
                          </a:solidFill>
                          <a:effectLst/>
                          <a:latin typeface="Coptic1" pitchFamily="2"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400" b="0" i="0" u="sng" strike="noStrike" cap="none" normalizeH="0" baseline="0" dirty="0" err="1">
                          <a:ln>
                            <a:noFill/>
                          </a:ln>
                          <a:solidFill>
                            <a:srgbClr val="FF9900"/>
                          </a:solidFill>
                          <a:effectLst/>
                          <a:latin typeface="Coptic1" pitchFamily="2" charset="0"/>
                          <a:cs typeface="Arial" charset="0"/>
                        </a:rPr>
                        <a:t>Pilaoc</a:t>
                      </a:r>
                      <a:r>
                        <a:rPr kumimoji="0" lang="fr-CA" sz="2400" b="0" i="0" u="sng" strike="noStrike" cap="none" normalizeH="0" baseline="0" dirty="0">
                          <a:ln>
                            <a:noFill/>
                          </a:ln>
                          <a:solidFill>
                            <a:srgbClr val="FF9900"/>
                          </a:solidFill>
                          <a:effectLst/>
                          <a:latin typeface="Coptic1" pitchFamily="2"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2400" b="0" i="0" u="none" strike="noStrike" cap="none" normalizeH="0" baseline="0" dirty="0" err="1">
                          <a:ln>
                            <a:noFill/>
                          </a:ln>
                          <a:solidFill>
                            <a:srgbClr val="FFFFFF"/>
                          </a:solidFill>
                          <a:effectLst/>
                          <a:latin typeface="Coptic1" pitchFamily="2" charset="0"/>
                          <a:cs typeface="Arial" charset="0"/>
                        </a:rPr>
                        <a:t>Kurie</a:t>
                      </a:r>
                      <a:r>
                        <a:rPr kumimoji="0" lang="fr-FR" sz="2400" b="0" i="0" u="none" strike="noStrike" cap="none" normalizeH="0" baseline="0" dirty="0">
                          <a:ln>
                            <a:noFill/>
                          </a:ln>
                          <a:solidFill>
                            <a:srgbClr val="FFFFFF"/>
                          </a:solidFill>
                          <a:effectLst/>
                          <a:latin typeface="Coptic1" pitchFamily="2" charset="0"/>
                          <a:cs typeface="Arial" charset="0"/>
                        </a:rPr>
                        <a:t>~ </a:t>
                      </a:r>
                      <a:r>
                        <a:rPr kumimoji="0" lang="fr-FR" sz="2400" b="0" i="0" u="none" strike="noStrike" cap="none" normalizeH="0" baseline="0" dirty="0" err="1">
                          <a:ln>
                            <a:noFill/>
                          </a:ln>
                          <a:solidFill>
                            <a:srgbClr val="FFFFFF"/>
                          </a:solidFill>
                          <a:effectLst/>
                          <a:latin typeface="Coptic1" pitchFamily="2" charset="0"/>
                          <a:cs typeface="Arial" charset="0"/>
                        </a:rPr>
                        <a:t>e~le</a:t>
                      </a:r>
                      <a:r>
                        <a:rPr kumimoji="0" lang="fr-FR" sz="2400" b="0" i="0" u="none" strike="noStrike" cap="none" normalizeH="0" baseline="0" dirty="0">
                          <a:ln>
                            <a:noFill/>
                          </a:ln>
                          <a:solidFill>
                            <a:srgbClr val="FFFFFF"/>
                          </a:solidFill>
                          <a:effectLst/>
                          <a:latin typeface="Coptic1" pitchFamily="2" charset="0"/>
                          <a:cs typeface="Arial" charset="0"/>
                        </a:rPr>
                        <a:t>/~con.</a:t>
                      </a:r>
                      <a:endParaRPr kumimoji="0" lang="fr-CA" sz="2600" b="0" i="0" u="none" strike="noStrike" cap="none" normalizeH="0" baseline="0" dirty="0">
                        <a:ln>
                          <a:noFill/>
                        </a:ln>
                        <a:solidFill>
                          <a:srgbClr val="FFFFFF"/>
                        </a:solidFill>
                        <a:effectLst/>
                        <a:latin typeface="Coptic1" pitchFamily="2"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lang="fr-FR" sz="2700" kern="1200" dirty="0">
                          <a:solidFill>
                            <a:srgbClr val="FFFFFF"/>
                          </a:solidFill>
                          <a:effectLst/>
                          <a:latin typeface="Arial" panose="020B0604020202020204" pitchFamily="34" charset="0"/>
                          <a:ea typeface="+mn-ea"/>
                          <a:cs typeface="+mn-cs"/>
                        </a:rPr>
                        <a:t>Souviens-Toi Seigneur de nos assemblées Bénis-les.</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80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Arial" charset="0"/>
                          <a:cs typeface="Arial" charset="0"/>
                        </a:rPr>
                        <a:t>Le diacre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dirty="0">
                          <a:ln>
                            <a:noFill/>
                          </a:ln>
                          <a:solidFill>
                            <a:srgbClr val="FFFFFF"/>
                          </a:solidFill>
                          <a:effectLst/>
                          <a:latin typeface="Arial" charset="0"/>
                          <a:cs typeface="Arial" charset="0"/>
                        </a:rPr>
                        <a:t>Priez pour cette sainte église et pour nos assemblées.</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240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Arial" charset="0"/>
                          <a:cs typeface="Arial" charset="0"/>
                        </a:rPr>
                        <a:t>Le peuple :</a:t>
                      </a:r>
                      <a:endParaRPr kumimoji="0" lang="en-US" sz="200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charset="0"/>
                        </a:rPr>
                        <a:t>Pitié Seigneur.</a:t>
                      </a:r>
                      <a:endParaRPr kumimoji="0" lang="en-US" sz="24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lang="ar-SA" sz="2800" kern="1200" dirty="0">
                          <a:solidFill>
                            <a:srgbClr val="FFFFFF"/>
                          </a:solidFill>
                          <a:effectLst/>
                          <a:latin typeface="Arial" panose="020B0604020202020204" pitchFamily="34" charset="0"/>
                          <a:ea typeface="+mn-ea"/>
                          <a:cs typeface="+mn-cs"/>
                        </a:rPr>
                        <a:t>أذكر يا رب اجتماعاتنا</a:t>
                      </a:r>
                      <a:r>
                        <a:rPr lang="fr-FR" sz="2800" kern="1200" dirty="0">
                          <a:solidFill>
                            <a:srgbClr val="FFFFFF"/>
                          </a:solidFill>
                          <a:effectLst/>
                          <a:latin typeface="Arial" panose="020B0604020202020204" pitchFamily="34" charset="0"/>
                          <a:ea typeface="+mn-ea"/>
                          <a:cs typeface="+mn-cs"/>
                        </a:rPr>
                        <a:t> </a:t>
                      </a:r>
                      <a:r>
                        <a:rPr lang="ar-SA" sz="2800" kern="1200" dirty="0">
                          <a:solidFill>
                            <a:srgbClr val="FFFFFF"/>
                          </a:solidFill>
                          <a:effectLst/>
                          <a:latin typeface="Arial" panose="020B0604020202020204" pitchFamily="34" charset="0"/>
                          <a:ea typeface="+mn-ea"/>
                          <a:cs typeface="+mn-cs"/>
                        </a:rPr>
                        <a:t>باركها.</a:t>
                      </a:r>
                      <a:endParaRPr lang="fr-FR" sz="2800" kern="1200" dirty="0">
                        <a:solidFill>
                          <a:srgbClr val="FFFFFF"/>
                        </a:solidFill>
                        <a:effectLst/>
                        <a:latin typeface="Arial" panose="020B0604020202020204" pitchFamily="34" charset="0"/>
                        <a:ea typeface="+mn-ea"/>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2800" b="0" i="0" u="sng" strike="noStrike" kern="1200" cap="none" normalizeH="0" baseline="0" dirty="0">
                        <a:ln>
                          <a:noFill/>
                        </a:ln>
                        <a:solidFill>
                          <a:srgbClr val="FFFFFF"/>
                        </a:solidFill>
                        <a:effectLst/>
                        <a:latin typeface="Arial" panose="020B0604020202020204" pitchFamily="34" charset="0"/>
                        <a:ea typeface="+mn-ea"/>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28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000" b="0" i="0" u="sng" strike="noStrike" cap="none" normalizeH="0" baseline="0" dirty="0">
                          <a:ln>
                            <a:noFill/>
                          </a:ln>
                          <a:solidFill>
                            <a:srgbClr val="FF9900"/>
                          </a:solidFill>
                          <a:effectLst/>
                          <a:latin typeface="Arial" charset="0"/>
                          <a:cs typeface="Arial" charset="0"/>
                        </a:rPr>
                        <a:t>الشماس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pitchFamily="34" charset="0"/>
                        </a:rPr>
                        <a:t>صلوا من أجل هذه الكنيسَة المقدسة واجتماعاتنا.</a:t>
                      </a:r>
                      <a:endParaRPr kumimoji="0" lang="ar-EG" sz="2800" b="0" i="0" u="none" strike="noStrike" cap="none" normalizeH="0" baseline="0" dirty="0">
                        <a:ln>
                          <a:noFill/>
                        </a:ln>
                        <a:solidFill>
                          <a:srgbClr val="FFFFFF"/>
                        </a:solidFill>
                        <a:effectLst/>
                        <a:latin typeface="Arial" charset="0"/>
                        <a:cs typeface="Arial" pitchFamily="34"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en-CA" sz="2000" b="0" i="0" u="none" strike="noStrike" cap="none" normalizeH="0" baseline="0" dirty="0">
                        <a:ln>
                          <a:noFill/>
                        </a:ln>
                        <a:solidFill>
                          <a:srgbClr val="FFFFFF"/>
                        </a:solidFill>
                        <a:effectLst/>
                        <a:latin typeface="Arial" charset="0"/>
                        <a:cs typeface="Arial" pitchFamily="34"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000" b="0" i="0" u="sng" strike="noStrike" cap="none" normalizeH="0" baseline="0" dirty="0">
                          <a:ln>
                            <a:noFill/>
                          </a:ln>
                          <a:solidFill>
                            <a:srgbClr val="FF9900"/>
                          </a:solidFill>
                          <a:effectLst/>
                          <a:latin typeface="Arial" charset="0"/>
                          <a:cs typeface="Arial" charset="0"/>
                        </a:rPr>
                        <a:t>الشعب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pitchFamily="34" charset="0"/>
                        </a:rPr>
                        <a:t>يا ربُ ارحم.</a:t>
                      </a:r>
                      <a:endParaRPr kumimoji="0" lang="en-US" sz="24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531061131"/>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68">
            <a:extLst>
              <a:ext uri="{FF2B5EF4-FFF2-40B4-BE49-F238E27FC236}">
                <a16:creationId xmlns:a16="http://schemas.microsoft.com/office/drawing/2014/main" id="{AC47BBF7-8A7D-4FB3-AFAB-B311D39D39E5}"/>
              </a:ext>
            </a:extLst>
          </p:cNvPr>
          <p:cNvGraphicFramePr>
            <a:graphicFrameLocks noGrp="1"/>
          </p:cNvGraphicFramePr>
          <p:nvPr>
            <p:ph type="tbl" idx="1"/>
            <p:extLst>
              <p:ext uri="{D42A27DB-BD31-4B8C-83A1-F6EECF244321}">
                <p14:modId xmlns:p14="http://schemas.microsoft.com/office/powerpoint/2010/main" val="2322917755"/>
              </p:ext>
            </p:extLst>
          </p:nvPr>
        </p:nvGraphicFramePr>
        <p:xfrm>
          <a:off x="0" y="0"/>
          <a:ext cx="9144001" cy="4826508"/>
        </p:xfrm>
        <a:graphic>
          <a:graphicData uri="http://schemas.openxmlformats.org/drawingml/2006/table">
            <a:tbl>
              <a:tblPr/>
              <a:tblGrid>
                <a:gridCol w="3177702">
                  <a:extLst>
                    <a:ext uri="{9D8B030D-6E8A-4147-A177-3AD203B41FA5}">
                      <a16:colId xmlns:a16="http://schemas.microsoft.com/office/drawing/2014/main" val="3677694730"/>
                    </a:ext>
                  </a:extLst>
                </a:gridCol>
                <a:gridCol w="3424136">
                  <a:extLst>
                    <a:ext uri="{9D8B030D-6E8A-4147-A177-3AD203B41FA5}">
                      <a16:colId xmlns:a16="http://schemas.microsoft.com/office/drawing/2014/main" val="20000"/>
                    </a:ext>
                  </a:extLst>
                </a:gridCol>
                <a:gridCol w="2542163">
                  <a:extLst>
                    <a:ext uri="{9D8B030D-6E8A-4147-A177-3AD203B41FA5}">
                      <a16:colId xmlns:a16="http://schemas.microsoft.com/office/drawing/2014/main" val="20001"/>
                    </a:ext>
                  </a:extLst>
                </a:gridCol>
              </a:tblGrid>
              <a:tr h="4249139">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0" i="0" u="sng" strike="noStrike" cap="none" normalizeH="0" baseline="0" dirty="0" err="1">
                          <a:ln>
                            <a:noFill/>
                          </a:ln>
                          <a:solidFill>
                            <a:srgbClr val="FF9900"/>
                          </a:solidFill>
                          <a:effectLst/>
                          <a:latin typeface="Coptic1" pitchFamily="2" charset="0"/>
                          <a:cs typeface="Arial" charset="0"/>
                        </a:rPr>
                        <a:t>Piou</a:t>
                      </a:r>
                      <a:r>
                        <a:rPr kumimoji="0" lang="en-US" sz="2400" b="0" i="0" u="sng" strike="noStrike" cap="none" normalizeH="0" baseline="0" dirty="0">
                          <a:ln>
                            <a:noFill/>
                          </a:ln>
                          <a:solidFill>
                            <a:srgbClr val="FF9900"/>
                          </a:solidFill>
                          <a:effectLst/>
                          <a:latin typeface="Coptic1" pitchFamily="2" charset="0"/>
                          <a:cs typeface="Arial" charset="0"/>
                        </a:rPr>
                        <a:t>/b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FFFF"/>
                          </a:solidFill>
                          <a:effectLst/>
                          <a:latin typeface="Coptic1" pitchFamily="2" charset="0"/>
                          <a:cs typeface="Arial" charset="0"/>
                        </a:rPr>
                        <a:t>M/</a:t>
                      </a:r>
                      <a:r>
                        <a:rPr kumimoji="0" lang="en-US" sz="2800" b="0" i="0" u="none" strike="noStrike" cap="none" normalizeH="0" baseline="0" dirty="0" err="1">
                          <a:ln>
                            <a:noFill/>
                          </a:ln>
                          <a:solidFill>
                            <a:srgbClr val="FFFFFF"/>
                          </a:solidFill>
                          <a:effectLst/>
                          <a:latin typeface="Coptic1" pitchFamily="2" charset="0"/>
                          <a:cs typeface="Arial" charset="0"/>
                        </a:rPr>
                        <a:t>ic</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eyrouswpi</a:t>
                      </a:r>
                      <a:r>
                        <a:rPr kumimoji="0" lang="en-US" sz="2800" b="0" i="0" u="none" strike="noStrike" cap="none" normalizeH="0" baseline="0" dirty="0">
                          <a:ln>
                            <a:noFill/>
                          </a:ln>
                          <a:solidFill>
                            <a:srgbClr val="FFFFFF"/>
                          </a:solidFill>
                          <a:effectLst/>
                          <a:latin typeface="Coptic1" pitchFamily="2" charset="0"/>
                          <a:cs typeface="Arial" charset="0"/>
                        </a:rPr>
                        <a:t> nan </a:t>
                      </a:r>
                      <a:r>
                        <a:rPr kumimoji="0" lang="en-US" sz="2800" b="0" i="0" u="none" strike="noStrike" cap="none" normalizeH="0" baseline="0" dirty="0" err="1">
                          <a:ln>
                            <a:noFill/>
                          </a:ln>
                          <a:solidFill>
                            <a:srgbClr val="FFFFFF"/>
                          </a:solidFill>
                          <a:effectLst/>
                          <a:latin typeface="Coptic1" pitchFamily="2" charset="0"/>
                          <a:cs typeface="Arial" charset="0"/>
                        </a:rPr>
                        <a:t>n~aterkwlin</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n~attahno</a:t>
                      </a:r>
                      <a:r>
                        <a:rPr kumimoji="0" lang="en-US" sz="2800" b="0" i="0" u="none" strike="noStrike" cap="none" normalizeH="0" baseline="0" dirty="0">
                          <a:ln>
                            <a:noFill/>
                          </a:ln>
                          <a:solidFill>
                            <a:srgbClr val="FFFFFF"/>
                          </a:solidFill>
                          <a:effectLst/>
                          <a:latin typeface="Coptic1" pitchFamily="2" charset="0"/>
                          <a:cs typeface="Arial" charset="0"/>
                        </a:rPr>
                        <a:t> : </a:t>
                      </a:r>
                      <a:r>
                        <a:rPr kumimoji="0" lang="en-US" sz="2800" b="0" i="0" u="none" strike="noStrike" cap="none" normalizeH="0" baseline="0" dirty="0" err="1">
                          <a:ln>
                            <a:noFill/>
                          </a:ln>
                          <a:solidFill>
                            <a:srgbClr val="FFFFFF"/>
                          </a:solidFill>
                          <a:effectLst/>
                          <a:latin typeface="Coptic1" pitchFamily="2" charset="0"/>
                          <a:cs typeface="Arial" charset="0"/>
                        </a:rPr>
                        <a:t>eyrenaitou</a:t>
                      </a:r>
                      <a:r>
                        <a:rPr kumimoji="0" lang="en-US" sz="2800" b="0" i="0" u="none" strike="noStrike" cap="none" normalizeH="0" baseline="0" dirty="0">
                          <a:ln>
                            <a:noFill/>
                          </a:ln>
                          <a:solidFill>
                            <a:srgbClr val="FFFFFF"/>
                          </a:solidFill>
                          <a:effectLst/>
                          <a:latin typeface="Coptic1" pitchFamily="2" charset="0"/>
                          <a:cs typeface="Arial" charset="0"/>
                        </a:rPr>
                        <a:t> kata </a:t>
                      </a:r>
                      <a:r>
                        <a:rPr kumimoji="0" lang="en-US" sz="2800" b="0" i="0" u="none" strike="noStrike" cap="none" normalizeH="0" baseline="0" dirty="0" err="1">
                          <a:ln>
                            <a:noFill/>
                          </a:ln>
                          <a:solidFill>
                            <a:srgbClr val="FFFFFF"/>
                          </a:solidFill>
                          <a:effectLst/>
                          <a:latin typeface="Coptic1" pitchFamily="2" charset="0"/>
                          <a:cs typeface="Arial" charset="0"/>
                        </a:rPr>
                        <a:t>pekouws</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eyouab</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ouoh</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m~makarion</a:t>
                      </a:r>
                      <a:r>
                        <a:rPr kumimoji="0" lang="en-US" sz="2800" b="0" i="0" u="none" strike="noStrike" cap="none" normalizeH="0" baseline="0" dirty="0">
                          <a:ln>
                            <a:noFill/>
                          </a:ln>
                          <a:solidFill>
                            <a:srgbClr val="FFFFFF"/>
                          </a:solidFill>
                          <a:effectLst/>
                          <a:latin typeface="Coptic1" pitchFamily="2" charset="0"/>
                          <a:cs typeface="Arial" charset="0"/>
                        </a:rPr>
                        <a:t>. Han/~</a:t>
                      </a:r>
                      <a:r>
                        <a:rPr kumimoji="0" lang="en-US" sz="2800" b="0" i="0" u="none" strike="noStrike" cap="none" normalizeH="0" baseline="0" dirty="0" err="1">
                          <a:ln>
                            <a:noFill/>
                          </a:ln>
                          <a:solidFill>
                            <a:srgbClr val="FFFFFF"/>
                          </a:solidFill>
                          <a:effectLst/>
                          <a:latin typeface="Coptic1" pitchFamily="2" charset="0"/>
                          <a:cs typeface="Arial" charset="0"/>
                        </a:rPr>
                        <a:t>i</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n~eu</a:t>
                      </a:r>
                      <a:r>
                        <a:rPr kumimoji="0" lang="en-US" sz="2800" b="0" i="0" u="none" strike="noStrike" cap="none" normalizeH="0" baseline="0" dirty="0">
                          <a:ln>
                            <a:noFill/>
                          </a:ln>
                          <a:solidFill>
                            <a:srgbClr val="FFFFFF"/>
                          </a:solidFill>
                          <a:effectLst/>
                          <a:latin typeface="Coptic1" pitchFamily="2" charset="0"/>
                          <a:cs typeface="Arial" charset="0"/>
                        </a:rPr>
                        <a:t>,/ : </a:t>
                      </a:r>
                      <a:r>
                        <a:rPr kumimoji="0" lang="en-US" sz="2800" b="0" i="0" u="none" strike="noStrike" cap="none" normalizeH="0" baseline="0" dirty="0" err="1">
                          <a:ln>
                            <a:noFill/>
                          </a:ln>
                          <a:solidFill>
                            <a:srgbClr val="FFFFFF"/>
                          </a:solidFill>
                          <a:effectLst/>
                          <a:latin typeface="Coptic1" pitchFamily="2" charset="0"/>
                          <a:cs typeface="Arial" charset="0"/>
                        </a:rPr>
                        <a:t>han</a:t>
                      </a:r>
                      <a:r>
                        <a:rPr kumimoji="0" lang="en-US" sz="2800" b="0" i="0" u="none" strike="noStrike" cap="none" normalizeH="0" baseline="0" dirty="0">
                          <a:ln>
                            <a:noFill/>
                          </a:ln>
                          <a:solidFill>
                            <a:srgbClr val="FFFFFF"/>
                          </a:solidFill>
                          <a:effectLst/>
                          <a:latin typeface="Coptic1" pitchFamily="2" charset="0"/>
                          <a:cs typeface="Arial" charset="0"/>
                        </a:rPr>
                        <a:t>/~</a:t>
                      </a:r>
                      <a:r>
                        <a:rPr kumimoji="0" lang="en-US" sz="2800" b="0" i="0" u="none" strike="noStrike" cap="none" normalizeH="0" baseline="0" dirty="0" err="1">
                          <a:ln>
                            <a:noFill/>
                          </a:ln>
                          <a:solidFill>
                            <a:srgbClr val="FFFFFF"/>
                          </a:solidFill>
                          <a:effectLst/>
                          <a:latin typeface="Coptic1" pitchFamily="2" charset="0"/>
                          <a:cs typeface="Arial" charset="0"/>
                        </a:rPr>
                        <a:t>i</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n~toubo</a:t>
                      </a:r>
                      <a:r>
                        <a:rPr kumimoji="0" lang="en-US" sz="2800" b="0" i="0" u="none" strike="noStrike" cap="none" normalizeH="0" baseline="0" dirty="0">
                          <a:ln>
                            <a:noFill/>
                          </a:ln>
                          <a:solidFill>
                            <a:srgbClr val="FFFFFF"/>
                          </a:solidFill>
                          <a:effectLst/>
                          <a:latin typeface="Coptic1" pitchFamily="2" charset="0"/>
                          <a:cs typeface="Arial" charset="0"/>
                        </a:rPr>
                        <a:t> : </a:t>
                      </a:r>
                      <a:r>
                        <a:rPr kumimoji="0" lang="en-US" sz="2800" b="0" i="0" u="none" strike="noStrike" cap="none" normalizeH="0" baseline="0" dirty="0" err="1">
                          <a:ln>
                            <a:noFill/>
                          </a:ln>
                          <a:solidFill>
                            <a:srgbClr val="FFFFFF"/>
                          </a:solidFill>
                          <a:effectLst/>
                          <a:latin typeface="Coptic1" pitchFamily="2" charset="0"/>
                          <a:cs typeface="Arial" charset="0"/>
                        </a:rPr>
                        <a:t>han</a:t>
                      </a:r>
                      <a:r>
                        <a:rPr kumimoji="0" lang="en-US" sz="2800" b="0" i="0" u="none" strike="noStrike" cap="none" normalizeH="0" baseline="0" dirty="0">
                          <a:ln>
                            <a:noFill/>
                          </a:ln>
                          <a:solidFill>
                            <a:srgbClr val="FFFFFF"/>
                          </a:solidFill>
                          <a:effectLst/>
                          <a:latin typeface="Coptic1" pitchFamily="2" charset="0"/>
                          <a:cs typeface="Arial" charset="0"/>
                        </a:rPr>
                        <a:t>/~</a:t>
                      </a:r>
                      <a:r>
                        <a:rPr kumimoji="0" lang="en-US" sz="2800" b="0" i="0" u="none" strike="noStrike" cap="none" normalizeH="0" baseline="0" dirty="0" err="1">
                          <a:ln>
                            <a:noFill/>
                          </a:ln>
                          <a:solidFill>
                            <a:srgbClr val="FFFFFF"/>
                          </a:solidFill>
                          <a:effectLst/>
                          <a:latin typeface="Coptic1" pitchFamily="2" charset="0"/>
                          <a:cs typeface="Arial" charset="0"/>
                        </a:rPr>
                        <a:t>i</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n~c~mou</a:t>
                      </a:r>
                      <a:r>
                        <a:rPr kumimoji="0" lang="en-US" sz="2800" b="0" i="0" u="none" strike="noStrike" cap="none" normalizeH="0" baseline="0" dirty="0">
                          <a:ln>
                            <a:noFill/>
                          </a:ln>
                          <a:solidFill>
                            <a:srgbClr val="FFFFFF"/>
                          </a:solidFill>
                          <a:effectLst/>
                          <a:latin typeface="Coptic1" pitchFamily="2" charset="0"/>
                          <a:cs typeface="Arial" charset="0"/>
                        </a:rPr>
                        <a:t> : </a:t>
                      </a:r>
                    </a:p>
                  </a:txBody>
                  <a:tcPr marT="34290" marB="3429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100" b="0" i="0" u="sng" strike="noStrike" cap="none" normalizeH="0" baseline="0" dirty="0">
                          <a:ln>
                            <a:noFill/>
                          </a:ln>
                          <a:solidFill>
                            <a:srgbClr val="FF9900"/>
                          </a:solidFill>
                          <a:effectLst/>
                          <a:latin typeface="Arial" charset="0"/>
                          <a:cs typeface="Arial" charset="0"/>
                        </a:rPr>
                        <a:t>Le prêtre :</a:t>
                      </a:r>
                      <a:endParaRPr kumimoji="0" lang="en-CA" sz="210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lang="fr-FR" sz="2600" kern="1200" dirty="0">
                          <a:solidFill>
                            <a:srgbClr val="FFFFFF"/>
                          </a:solidFill>
                          <a:effectLst/>
                          <a:latin typeface="Arial" panose="020B0604020202020204" pitchFamily="34" charset="0"/>
                          <a:ea typeface="+mn-ea"/>
                          <a:cs typeface="+mn-cs"/>
                        </a:rPr>
                        <a:t>Fais qu’elle soit pour nous sans encombre ni obstacle afin que nous agissions selon Ta sainte et bienheureuse volonté des maisons de prière, des maisons de pureté, des maisons de bénédiction. </a:t>
                      </a:r>
                      <a:endParaRPr kumimoji="0" lang="en-US" sz="2600" b="0" i="0" u="none" strike="noStrike" cap="none" normalizeH="0" baseline="0" dirty="0">
                        <a:ln>
                          <a:noFill/>
                        </a:ln>
                        <a:solidFill>
                          <a:srgbClr val="FFFFFF"/>
                        </a:solidFill>
                        <a:effectLst/>
                        <a:latin typeface="Arial" charset="0"/>
                        <a:cs typeface="Arial" charset="0"/>
                      </a:endParaRPr>
                    </a:p>
                  </a:txBody>
                  <a:tcPr marT="34290" marB="3429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2100" b="0" i="0" u="sng" strike="noStrike" cap="none" normalizeH="0" baseline="0" dirty="0">
                          <a:ln>
                            <a:noFill/>
                          </a:ln>
                          <a:solidFill>
                            <a:srgbClr val="FF9900"/>
                          </a:solidFill>
                          <a:effectLst/>
                          <a:latin typeface="Arial" charset="0"/>
                          <a:cs typeface="Arial" charset="0"/>
                        </a:rPr>
                        <a:t>الكاهن :</a:t>
                      </a:r>
                      <a:endParaRPr kumimoji="0" lang="fr-CA" sz="2100" b="0" i="0" u="none" strike="noStrike" cap="none" normalizeH="0" baseline="0" dirty="0">
                        <a:ln>
                          <a:noFill/>
                        </a:ln>
                        <a:solidFill>
                          <a:srgbClr val="FFFFFF"/>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3200" b="0" i="0" u="none" strike="noStrike" cap="none" normalizeH="0" baseline="0" dirty="0">
                          <a:ln>
                            <a:noFill/>
                          </a:ln>
                          <a:solidFill>
                            <a:srgbClr val="FFFFFF"/>
                          </a:solidFill>
                          <a:effectLst/>
                          <a:latin typeface="Arial" charset="0"/>
                          <a:cs typeface="Arial" pitchFamily="34" charset="0"/>
                        </a:rPr>
                        <a:t>اجعلها أن تكون لنا بغير مانع </a:t>
                      </a:r>
                      <a:r>
                        <a:rPr kumimoji="0" lang="ar-SA" sz="3200" b="0" i="0" u="none" strike="noStrike" cap="none" normalizeH="0" baseline="0" dirty="0" err="1">
                          <a:ln>
                            <a:noFill/>
                          </a:ln>
                          <a:solidFill>
                            <a:srgbClr val="FFFFFF"/>
                          </a:solidFill>
                          <a:effectLst/>
                          <a:latin typeface="Arial" charset="0"/>
                          <a:cs typeface="Arial" pitchFamily="34" charset="0"/>
                        </a:rPr>
                        <a:t>ولاعائق</a:t>
                      </a:r>
                      <a:r>
                        <a:rPr kumimoji="0" lang="ar-SA" sz="3200" b="0" i="0" u="none" strike="noStrike" cap="none" normalizeH="0" baseline="0" dirty="0">
                          <a:ln>
                            <a:noFill/>
                          </a:ln>
                          <a:solidFill>
                            <a:srgbClr val="FFFFFF"/>
                          </a:solidFill>
                          <a:effectLst/>
                          <a:latin typeface="Arial" charset="0"/>
                          <a:cs typeface="Arial" pitchFamily="34" charset="0"/>
                        </a:rPr>
                        <a:t> لنصنعها كمشيئتك المقدسة</a:t>
                      </a:r>
                      <a:r>
                        <a:rPr kumimoji="0" lang="fr-FR" sz="3200" b="0" i="0" u="none" strike="noStrike" cap="none" normalizeH="0" baseline="0" dirty="0">
                          <a:ln>
                            <a:noFill/>
                          </a:ln>
                          <a:solidFill>
                            <a:srgbClr val="FFFFFF"/>
                          </a:solidFill>
                          <a:effectLst/>
                          <a:latin typeface="Arial" charset="0"/>
                          <a:cs typeface="Arial" pitchFamily="34" charset="0"/>
                        </a:rPr>
                        <a:t> </a:t>
                      </a:r>
                      <a:r>
                        <a:rPr kumimoji="0" lang="ar-SA" sz="3200" b="0" i="0" u="none" strike="noStrike" cap="none" normalizeH="0" baseline="0" dirty="0">
                          <a:ln>
                            <a:noFill/>
                          </a:ln>
                          <a:solidFill>
                            <a:srgbClr val="FFFFFF"/>
                          </a:solidFill>
                          <a:effectLst/>
                          <a:latin typeface="Arial" charset="0"/>
                          <a:cs typeface="Arial" pitchFamily="34" charset="0"/>
                        </a:rPr>
                        <a:t>الطوباوية</a:t>
                      </a:r>
                      <a:r>
                        <a:rPr kumimoji="0" lang="fr-FR" sz="3200" b="0" i="0" u="none" strike="noStrike" cap="none" normalizeH="0" baseline="0" dirty="0">
                          <a:ln>
                            <a:noFill/>
                          </a:ln>
                          <a:solidFill>
                            <a:srgbClr val="FFFFFF"/>
                          </a:solidFill>
                          <a:effectLst/>
                          <a:latin typeface="Arial" charset="0"/>
                          <a:cs typeface="Arial" pitchFamily="34" charset="0"/>
                        </a:rPr>
                        <a:t> </a:t>
                      </a:r>
                      <a:r>
                        <a:rPr kumimoji="0" lang="ar-EG" sz="3200" b="0" i="0" u="none" strike="noStrike" cap="none" normalizeH="0" baseline="0" dirty="0">
                          <a:ln>
                            <a:noFill/>
                          </a:ln>
                          <a:solidFill>
                            <a:srgbClr val="FFFFFF"/>
                          </a:solidFill>
                          <a:effectLst/>
                          <a:latin typeface="Arial" charset="0"/>
                          <a:cs typeface="Arial" pitchFamily="34" charset="0"/>
                        </a:rPr>
                        <a:t>بيوت صلاة بيوت طهارة بيوت بركة، </a:t>
                      </a:r>
                      <a:endParaRPr kumimoji="0" lang="en-CA" sz="3200" b="0" i="0" u="none" strike="noStrike" cap="none" normalizeH="0" baseline="0" dirty="0">
                        <a:ln>
                          <a:noFill/>
                        </a:ln>
                        <a:solidFill>
                          <a:srgbClr val="FFFFFF"/>
                        </a:solidFill>
                        <a:effectLst/>
                        <a:latin typeface="Arial" charset="0"/>
                        <a:cs typeface="Arial" pitchFamily="34"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813276919"/>
      </p:ext>
    </p:extLst>
  </p:cSld>
  <p:clrMapOvr>
    <a:masterClrMapping/>
  </p:clrMapOvr>
  <p:transition/>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12">
            <a:extLst>
              <a:ext uri="{FF2B5EF4-FFF2-40B4-BE49-F238E27FC236}">
                <a16:creationId xmlns:a16="http://schemas.microsoft.com/office/drawing/2014/main" id="{2F9CAEAA-1FF8-4D85-92AD-2090BE32915A}"/>
              </a:ext>
            </a:extLst>
          </p:cNvPr>
          <p:cNvGraphicFramePr>
            <a:graphicFrameLocks/>
          </p:cNvGraphicFramePr>
          <p:nvPr>
            <p:extLst>
              <p:ext uri="{D42A27DB-BD31-4B8C-83A1-F6EECF244321}">
                <p14:modId xmlns:p14="http://schemas.microsoft.com/office/powerpoint/2010/main" val="2332819750"/>
              </p:ext>
            </p:extLst>
          </p:nvPr>
        </p:nvGraphicFramePr>
        <p:xfrm>
          <a:off x="1" y="136186"/>
          <a:ext cx="9143999" cy="4435814"/>
        </p:xfrm>
        <a:graphic>
          <a:graphicData uri="http://schemas.openxmlformats.org/drawingml/2006/table">
            <a:tbl>
              <a:tblPr/>
              <a:tblGrid>
                <a:gridCol w="3339830">
                  <a:extLst>
                    <a:ext uri="{9D8B030D-6E8A-4147-A177-3AD203B41FA5}">
                      <a16:colId xmlns:a16="http://schemas.microsoft.com/office/drawing/2014/main" val="341624736"/>
                    </a:ext>
                  </a:extLst>
                </a:gridCol>
                <a:gridCol w="3177701">
                  <a:extLst>
                    <a:ext uri="{9D8B030D-6E8A-4147-A177-3AD203B41FA5}">
                      <a16:colId xmlns:a16="http://schemas.microsoft.com/office/drawing/2014/main" val="20000"/>
                    </a:ext>
                  </a:extLst>
                </a:gridCol>
                <a:gridCol w="2626468">
                  <a:extLst>
                    <a:ext uri="{9D8B030D-6E8A-4147-A177-3AD203B41FA5}">
                      <a16:colId xmlns:a16="http://schemas.microsoft.com/office/drawing/2014/main" val="20001"/>
                    </a:ext>
                  </a:extLst>
                </a:gridCol>
              </a:tblGrid>
              <a:tr h="4435814">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dirty="0" err="1">
                          <a:ln>
                            <a:noFill/>
                          </a:ln>
                          <a:solidFill>
                            <a:srgbClr val="FFFFFF"/>
                          </a:solidFill>
                          <a:effectLst/>
                          <a:latin typeface="Coptic1" pitchFamily="2" charset="0"/>
                          <a:cs typeface="Arial" charset="0"/>
                        </a:rPr>
                        <a:t>Ari,arizecye</a:t>
                      </a:r>
                      <a:r>
                        <a:rPr kumimoji="0" lang="fr-CA" sz="2800" b="0" i="0" u="none" strike="noStrike" cap="none" normalizeH="0" baseline="0" dirty="0">
                          <a:ln>
                            <a:noFill/>
                          </a:ln>
                          <a:solidFill>
                            <a:srgbClr val="FFFFFF"/>
                          </a:solidFill>
                          <a:effectLst/>
                          <a:latin typeface="Coptic1" pitchFamily="2" charset="0"/>
                          <a:cs typeface="Arial" charset="0"/>
                        </a:rPr>
                        <a:t> </a:t>
                      </a:r>
                      <a:r>
                        <a:rPr kumimoji="0" lang="fr-CA" sz="2800" b="0" i="0" u="none" strike="noStrike" cap="none" normalizeH="0" baseline="0" dirty="0" err="1">
                          <a:ln>
                            <a:noFill/>
                          </a:ln>
                          <a:solidFill>
                            <a:srgbClr val="FFFFFF"/>
                          </a:solidFill>
                          <a:effectLst/>
                          <a:latin typeface="Coptic1" pitchFamily="2" charset="0"/>
                          <a:cs typeface="Arial" charset="0"/>
                        </a:rPr>
                        <a:t>m~mwou</a:t>
                      </a:r>
                      <a:r>
                        <a:rPr kumimoji="0" lang="fr-CA" sz="2800" b="0" i="0" u="none" strike="noStrike" cap="none" normalizeH="0" baseline="0" dirty="0">
                          <a:ln>
                            <a:noFill/>
                          </a:ln>
                          <a:solidFill>
                            <a:srgbClr val="FFFFFF"/>
                          </a:solidFill>
                          <a:effectLst/>
                          <a:latin typeface="Coptic1" pitchFamily="2" charset="0"/>
                          <a:cs typeface="Arial" charset="0"/>
                        </a:rPr>
                        <a:t> nan P~{</a:t>
                      </a:r>
                      <a:r>
                        <a:rPr kumimoji="0" lang="fr-CA" sz="2800" b="0" i="0" u="none" strike="noStrike" cap="none" normalizeH="0" baseline="0" dirty="0" err="1">
                          <a:ln>
                            <a:noFill/>
                          </a:ln>
                          <a:solidFill>
                            <a:srgbClr val="FFFFFF"/>
                          </a:solidFill>
                          <a:effectLst/>
                          <a:latin typeface="Coptic1" pitchFamily="2" charset="0"/>
                          <a:cs typeface="Arial" charset="0"/>
                        </a:rPr>
                        <a:t>oic</a:t>
                      </a:r>
                      <a:r>
                        <a:rPr kumimoji="0" lang="fr-CA" sz="2800" b="0" i="0" u="none" strike="noStrike" cap="none" normalizeH="0" baseline="0" dirty="0">
                          <a:ln>
                            <a:noFill/>
                          </a:ln>
                          <a:solidFill>
                            <a:srgbClr val="FFFFFF"/>
                          </a:solidFill>
                          <a:effectLst/>
                          <a:latin typeface="Coptic1" pitchFamily="2" charset="0"/>
                          <a:cs typeface="Arial" charset="0"/>
                        </a:rPr>
                        <a:t> : nem </a:t>
                      </a:r>
                      <a:r>
                        <a:rPr kumimoji="0" lang="fr-CA" sz="2800" b="0" i="0" u="none" strike="noStrike" cap="none" normalizeH="0" baseline="0" dirty="0" err="1">
                          <a:ln>
                            <a:noFill/>
                          </a:ln>
                          <a:solidFill>
                            <a:srgbClr val="FFFFFF"/>
                          </a:solidFill>
                          <a:effectLst/>
                          <a:latin typeface="Coptic1" pitchFamily="2" charset="0"/>
                          <a:cs typeface="Arial" charset="0"/>
                        </a:rPr>
                        <a:t>neke~biaik</a:t>
                      </a:r>
                      <a:r>
                        <a:rPr kumimoji="0" lang="fr-CA" sz="2800" b="0" i="0" u="none" strike="noStrike" cap="none" normalizeH="0" baseline="0" dirty="0">
                          <a:ln>
                            <a:noFill/>
                          </a:ln>
                          <a:solidFill>
                            <a:srgbClr val="FFFFFF"/>
                          </a:solidFill>
                          <a:effectLst/>
                          <a:latin typeface="Coptic1" pitchFamily="2" charset="0"/>
                          <a:cs typeface="Arial" charset="0"/>
                        </a:rPr>
                        <a:t> </a:t>
                      </a:r>
                      <a:r>
                        <a:rPr kumimoji="0" lang="fr-CA" sz="2800" b="0" i="0" u="none" strike="noStrike" cap="none" normalizeH="0" baseline="0" dirty="0" err="1">
                          <a:ln>
                            <a:noFill/>
                          </a:ln>
                          <a:solidFill>
                            <a:srgbClr val="FFFFFF"/>
                          </a:solidFill>
                          <a:effectLst/>
                          <a:latin typeface="Coptic1" pitchFamily="2" charset="0"/>
                          <a:cs typeface="Arial" charset="0"/>
                        </a:rPr>
                        <a:t>eyn</a:t>
                      </a:r>
                      <a:r>
                        <a:rPr kumimoji="0" lang="fr-CA" sz="2800" b="0" i="0" u="none" strike="noStrike" cap="none" normalizeH="0" baseline="0" dirty="0">
                          <a:ln>
                            <a:noFill/>
                          </a:ln>
                          <a:solidFill>
                            <a:srgbClr val="FFFFFF"/>
                          </a:solidFill>
                          <a:effectLst/>
                          <a:latin typeface="Coptic1" pitchFamily="2" charset="0"/>
                          <a:cs typeface="Arial" charset="0"/>
                        </a:rPr>
                        <a:t>/ou </a:t>
                      </a:r>
                      <a:r>
                        <a:rPr kumimoji="0" lang="fr-CA" sz="2800" b="0" i="0" u="none" strike="noStrike" cap="none" normalizeH="0" baseline="0" dirty="0" err="1">
                          <a:ln>
                            <a:noFill/>
                          </a:ln>
                          <a:solidFill>
                            <a:srgbClr val="FFFFFF"/>
                          </a:solidFill>
                          <a:effectLst/>
                          <a:latin typeface="Coptic1" pitchFamily="2" charset="0"/>
                          <a:cs typeface="Arial" charset="0"/>
                        </a:rPr>
                        <a:t>menencwn</a:t>
                      </a:r>
                      <a:r>
                        <a:rPr kumimoji="0" lang="fr-CA" sz="2800" b="0" i="0" u="none" strike="noStrike" cap="none" normalizeH="0" baseline="0" dirty="0">
                          <a:ln>
                            <a:noFill/>
                          </a:ln>
                          <a:solidFill>
                            <a:srgbClr val="FFFFFF"/>
                          </a:solidFill>
                          <a:effectLst/>
                          <a:latin typeface="Coptic1" pitchFamily="2" charset="0"/>
                          <a:cs typeface="Arial" charset="0"/>
                        </a:rPr>
                        <a:t> sa </a:t>
                      </a:r>
                      <a:r>
                        <a:rPr kumimoji="0" lang="fr-CA" sz="2800" b="0" i="0" u="none" strike="noStrike" cap="none" normalizeH="0" baseline="0" dirty="0" err="1">
                          <a:ln>
                            <a:noFill/>
                          </a:ln>
                          <a:solidFill>
                            <a:srgbClr val="FFFFFF"/>
                          </a:solidFill>
                          <a:effectLst/>
                          <a:latin typeface="Coptic1" pitchFamily="2" charset="0"/>
                          <a:cs typeface="Arial" charset="0"/>
                        </a:rPr>
                        <a:t>e~neh</a:t>
                      </a:r>
                      <a:r>
                        <a:rPr kumimoji="0" lang="fr-CA" sz="2800" b="0" i="0" u="none" strike="noStrike" cap="none" normalizeH="0" baseline="0" dirty="0">
                          <a:ln>
                            <a:noFill/>
                          </a:ln>
                          <a:solidFill>
                            <a:srgbClr val="FFFFFF"/>
                          </a:solidFill>
                          <a:effectLst/>
                          <a:latin typeface="Coptic1" pitchFamily="2" charset="0"/>
                          <a:cs typeface="Arial" charset="0"/>
                        </a:rPr>
                        <a:t>. }</a:t>
                      </a:r>
                      <a:r>
                        <a:rPr kumimoji="0" lang="fr-CA" sz="2800" b="0" i="0" u="none" strike="noStrike" cap="none" normalizeH="0" baseline="0" dirty="0" err="1">
                          <a:ln>
                            <a:noFill/>
                          </a:ln>
                          <a:solidFill>
                            <a:srgbClr val="FFFFFF"/>
                          </a:solidFill>
                          <a:effectLst/>
                          <a:latin typeface="Coptic1" pitchFamily="2" charset="0"/>
                          <a:cs typeface="Arial" charset="0"/>
                        </a:rPr>
                        <a:t>metsamse</a:t>
                      </a:r>
                      <a:r>
                        <a:rPr kumimoji="0" lang="fr-CA" sz="2800" b="0" i="0" u="none" strike="noStrike" cap="none" normalizeH="0" baseline="0" dirty="0">
                          <a:ln>
                            <a:noFill/>
                          </a:ln>
                          <a:solidFill>
                            <a:srgbClr val="FFFFFF"/>
                          </a:solidFill>
                          <a:effectLst/>
                          <a:latin typeface="Coptic1" pitchFamily="2" charset="0"/>
                          <a:cs typeface="Arial" charset="0"/>
                        </a:rPr>
                        <a:t> </a:t>
                      </a:r>
                      <a:r>
                        <a:rPr kumimoji="0" lang="fr-CA" sz="2800" b="0" i="0" u="none" strike="noStrike" cap="none" normalizeH="0" baseline="0" dirty="0" err="1">
                          <a:ln>
                            <a:noFill/>
                          </a:ln>
                          <a:solidFill>
                            <a:srgbClr val="FFFFFF"/>
                          </a:solidFill>
                          <a:effectLst/>
                          <a:latin typeface="Coptic1" pitchFamily="2" charset="0"/>
                          <a:cs typeface="Arial" charset="0"/>
                        </a:rPr>
                        <a:t>i~dwlon</a:t>
                      </a:r>
                      <a:r>
                        <a:rPr kumimoji="0" lang="fr-CA" sz="2800" b="0" i="0" u="none" strike="noStrike" cap="none" normalizeH="0" baseline="0" dirty="0">
                          <a:ln>
                            <a:noFill/>
                          </a:ln>
                          <a:solidFill>
                            <a:srgbClr val="FFFFFF"/>
                          </a:solidFill>
                          <a:effectLst/>
                          <a:latin typeface="Coptic1" pitchFamily="2" charset="0"/>
                          <a:cs typeface="Arial" charset="0"/>
                        </a:rPr>
                        <a:t> </a:t>
                      </a:r>
                      <a:r>
                        <a:rPr kumimoji="0" lang="fr-CA" sz="2800" b="0" i="0" u="none" strike="noStrike" cap="none" normalizeH="0" baseline="0" err="1">
                          <a:ln>
                            <a:noFill/>
                          </a:ln>
                          <a:solidFill>
                            <a:srgbClr val="FFFFFF"/>
                          </a:solidFill>
                          <a:effectLst/>
                          <a:latin typeface="Coptic1" pitchFamily="2" charset="0"/>
                          <a:cs typeface="Arial" charset="0"/>
                        </a:rPr>
                        <a:t>qen</a:t>
                      </a:r>
                      <a:r>
                        <a:rPr kumimoji="0" lang="fr-CA" sz="2800" b="0" i="0" u="none" strike="noStrike" cap="none" normalizeH="0" baseline="0">
                          <a:ln>
                            <a:noFill/>
                          </a:ln>
                          <a:solidFill>
                            <a:srgbClr val="FFFFFF"/>
                          </a:solidFill>
                          <a:effectLst/>
                          <a:latin typeface="Coptic1" pitchFamily="2" charset="0"/>
                          <a:cs typeface="Arial" charset="0"/>
                        </a:rPr>
                        <a:t> oujwk </a:t>
                      </a:r>
                      <a:r>
                        <a:rPr kumimoji="0" lang="fr-CA" sz="2800" b="0" i="0" u="none" strike="noStrike" cap="none" normalizeH="0" baseline="0" dirty="0" err="1">
                          <a:ln>
                            <a:noFill/>
                          </a:ln>
                          <a:solidFill>
                            <a:srgbClr val="FFFFFF"/>
                          </a:solidFill>
                          <a:effectLst/>
                          <a:latin typeface="Coptic1" pitchFamily="2" charset="0"/>
                          <a:cs typeface="Arial" charset="0"/>
                        </a:rPr>
                        <a:t>fojc</a:t>
                      </a:r>
                      <a:r>
                        <a:rPr kumimoji="0" lang="fr-CA" sz="2800" b="0" i="0" u="none" strike="noStrike" cap="none" normalizeH="0" baseline="0" dirty="0">
                          <a:ln>
                            <a:noFill/>
                          </a:ln>
                          <a:solidFill>
                            <a:srgbClr val="FFFFFF"/>
                          </a:solidFill>
                          <a:effectLst/>
                          <a:latin typeface="Coptic1" pitchFamily="2" charset="0"/>
                          <a:cs typeface="Arial" charset="0"/>
                        </a:rPr>
                        <a:t> </a:t>
                      </a:r>
                      <a:r>
                        <a:rPr kumimoji="0" lang="fr-CA" sz="2800" b="0" i="0" u="none" strike="noStrike" cap="none" normalizeH="0" baseline="0" dirty="0" err="1">
                          <a:ln>
                            <a:noFill/>
                          </a:ln>
                          <a:solidFill>
                            <a:srgbClr val="FFFFFF"/>
                          </a:solidFill>
                          <a:effectLst/>
                          <a:latin typeface="Coptic1" pitchFamily="2" charset="0"/>
                          <a:cs typeface="Arial" charset="0"/>
                        </a:rPr>
                        <a:t>e~bolqen</a:t>
                      </a:r>
                      <a:r>
                        <a:rPr kumimoji="0" lang="fr-CA" sz="2800" b="0" i="0" u="none" strike="noStrike" cap="none" normalizeH="0" baseline="0" dirty="0">
                          <a:ln>
                            <a:noFill/>
                          </a:ln>
                          <a:solidFill>
                            <a:srgbClr val="FFFFFF"/>
                          </a:solidFill>
                          <a:effectLst/>
                          <a:latin typeface="Coptic1" pitchFamily="2" charset="0"/>
                          <a:cs typeface="Arial" charset="0"/>
                        </a:rPr>
                        <a:t> </a:t>
                      </a:r>
                      <a:r>
                        <a:rPr kumimoji="0" lang="fr-CA" sz="2800" b="0" i="0" u="none" strike="noStrike" cap="none" normalizeH="0" baseline="0" dirty="0" err="1">
                          <a:ln>
                            <a:noFill/>
                          </a:ln>
                          <a:solidFill>
                            <a:srgbClr val="FFFFFF"/>
                          </a:solidFill>
                          <a:effectLst/>
                          <a:latin typeface="Coptic1" pitchFamily="2" charset="0"/>
                          <a:cs typeface="Arial" charset="0"/>
                        </a:rPr>
                        <a:t>pikocmoc</a:t>
                      </a:r>
                      <a:endParaRPr kumimoji="0" lang="fr-CA" sz="2800" b="0" i="0" u="none" strike="noStrike" cap="none" normalizeH="0" baseline="0" dirty="0">
                        <a:ln>
                          <a:noFill/>
                        </a:ln>
                        <a:solidFill>
                          <a:srgbClr val="FFFFFF"/>
                        </a:solidFill>
                        <a:effectLst/>
                        <a:latin typeface="Coptic1" pitchFamily="2"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a:ln>
                            <a:noFill/>
                          </a:ln>
                          <a:solidFill>
                            <a:srgbClr val="FFFFFF"/>
                          </a:solidFill>
                          <a:effectLst/>
                          <a:latin typeface="Arial" charset="0"/>
                          <a:cs typeface="Arial" charset="0"/>
                        </a:rPr>
                        <a:t>Accorde-les nous Seigneur et fais-en jouir Tes serviteurs qui nous succéderont jusqu’à la fin des temps. Déracine totalement du monde le culte des idoles.</a:t>
                      </a:r>
                      <a:endParaRPr kumimoji="0" lang="fr-CA" sz="28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200" b="0" i="0" u="none" strike="noStrike" cap="none" normalizeH="0" baseline="0" dirty="0">
                          <a:ln>
                            <a:noFill/>
                          </a:ln>
                          <a:solidFill>
                            <a:srgbClr val="FFFFFF"/>
                          </a:solidFill>
                          <a:effectLst/>
                          <a:latin typeface="Arial" charset="0"/>
                          <a:cs typeface="Arial" charset="0"/>
                        </a:rPr>
                        <a:t>أنعم بها علينا يا رب وعلى عبيدك الآتين بعدنا الى الأبد عبادة الأوثان بالكمال اقلعها من العالم </a:t>
                      </a: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530659858"/>
      </p:ext>
    </p:extLst>
  </p:cSld>
  <p:clrMapOvr>
    <a:masterClrMapping/>
  </p:clrMapOvr>
  <p:transition/>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12">
            <a:extLst>
              <a:ext uri="{FF2B5EF4-FFF2-40B4-BE49-F238E27FC236}">
                <a16:creationId xmlns:a16="http://schemas.microsoft.com/office/drawing/2014/main" id="{9B3A5B23-3925-483B-91C1-7CFF510FB08B}"/>
              </a:ext>
            </a:extLst>
          </p:cNvPr>
          <p:cNvGraphicFramePr>
            <a:graphicFrameLocks/>
          </p:cNvGraphicFramePr>
          <p:nvPr>
            <p:extLst>
              <p:ext uri="{D42A27DB-BD31-4B8C-83A1-F6EECF244321}">
                <p14:modId xmlns:p14="http://schemas.microsoft.com/office/powerpoint/2010/main" val="3135865522"/>
              </p:ext>
            </p:extLst>
          </p:nvPr>
        </p:nvGraphicFramePr>
        <p:xfrm>
          <a:off x="1" y="0"/>
          <a:ext cx="9143999" cy="5006340"/>
        </p:xfrm>
        <a:graphic>
          <a:graphicData uri="http://schemas.openxmlformats.org/drawingml/2006/table">
            <a:tbl>
              <a:tblPr/>
              <a:tblGrid>
                <a:gridCol w="3339830">
                  <a:extLst>
                    <a:ext uri="{9D8B030D-6E8A-4147-A177-3AD203B41FA5}">
                      <a16:colId xmlns:a16="http://schemas.microsoft.com/office/drawing/2014/main" val="341624736"/>
                    </a:ext>
                  </a:extLst>
                </a:gridCol>
                <a:gridCol w="3177701">
                  <a:extLst>
                    <a:ext uri="{9D8B030D-6E8A-4147-A177-3AD203B41FA5}">
                      <a16:colId xmlns:a16="http://schemas.microsoft.com/office/drawing/2014/main" val="20000"/>
                    </a:ext>
                  </a:extLst>
                </a:gridCol>
                <a:gridCol w="2626468">
                  <a:extLst>
                    <a:ext uri="{9D8B030D-6E8A-4147-A177-3AD203B41FA5}">
                      <a16:colId xmlns:a16="http://schemas.microsoft.com/office/drawing/2014/main" val="20001"/>
                    </a:ext>
                  </a:extLst>
                </a:gridCol>
              </a:tblGrid>
              <a:tr h="4435814">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none" strike="noStrike" cap="none" normalizeH="0" baseline="0" dirty="0" err="1">
                          <a:ln>
                            <a:noFill/>
                          </a:ln>
                          <a:solidFill>
                            <a:srgbClr val="FFFFFF"/>
                          </a:solidFill>
                          <a:effectLst/>
                          <a:latin typeface="Coptic1" pitchFamily="2" charset="0"/>
                          <a:cs typeface="Arial" charset="0"/>
                        </a:rPr>
                        <a:t>Pcatanac</a:t>
                      </a:r>
                      <a:r>
                        <a:rPr kumimoji="0" lang="fr-CA" sz="2700" b="0" i="0" u="none" strike="noStrike" cap="none" normalizeH="0" baseline="0" dirty="0">
                          <a:ln>
                            <a:noFill/>
                          </a:ln>
                          <a:solidFill>
                            <a:srgbClr val="FFFFFF"/>
                          </a:solidFill>
                          <a:effectLst/>
                          <a:latin typeface="Coptic1" pitchFamily="2" charset="0"/>
                          <a:cs typeface="Arial" charset="0"/>
                        </a:rPr>
                        <a:t> nem </a:t>
                      </a:r>
                      <a:r>
                        <a:rPr kumimoji="0" lang="fr-CA" sz="2700" b="0" i="0" u="none" strike="noStrike" cap="none" normalizeH="0" baseline="0" dirty="0" err="1">
                          <a:ln>
                            <a:noFill/>
                          </a:ln>
                          <a:solidFill>
                            <a:srgbClr val="FFFFFF"/>
                          </a:solidFill>
                          <a:effectLst/>
                          <a:latin typeface="Coptic1" pitchFamily="2" charset="0"/>
                          <a:cs typeface="Arial" charset="0"/>
                        </a:rPr>
                        <a:t>jom</a:t>
                      </a:r>
                      <a:r>
                        <a:rPr kumimoji="0" lang="fr-CA" sz="2700" b="0" i="0" u="none" strike="noStrike" cap="none" normalizeH="0" baseline="0" dirty="0">
                          <a:ln>
                            <a:noFill/>
                          </a:ln>
                          <a:solidFill>
                            <a:srgbClr val="FFFFFF"/>
                          </a:solidFill>
                          <a:effectLst/>
                          <a:latin typeface="Coptic1" pitchFamily="2" charset="0"/>
                          <a:cs typeface="Arial" charset="0"/>
                        </a:rPr>
                        <a:t> </a:t>
                      </a:r>
                      <a:r>
                        <a:rPr kumimoji="0" lang="fr-CA" sz="2700" b="0" i="0" u="none" strike="noStrike" cap="none" normalizeH="0" baseline="0" dirty="0" err="1">
                          <a:ln>
                            <a:noFill/>
                          </a:ln>
                          <a:solidFill>
                            <a:srgbClr val="FFFFFF"/>
                          </a:solidFill>
                          <a:effectLst/>
                          <a:latin typeface="Coptic1" pitchFamily="2" charset="0"/>
                          <a:cs typeface="Arial" charset="0"/>
                        </a:rPr>
                        <a:t>niben</a:t>
                      </a:r>
                      <a:r>
                        <a:rPr kumimoji="0" lang="fr-CA" sz="2700" b="0" i="0" u="none" strike="noStrike" cap="none" normalizeH="0" baseline="0" dirty="0">
                          <a:ln>
                            <a:noFill/>
                          </a:ln>
                          <a:solidFill>
                            <a:srgbClr val="FFFFFF"/>
                          </a:solidFill>
                          <a:effectLst/>
                          <a:latin typeface="Coptic1" pitchFamily="2" charset="0"/>
                          <a:cs typeface="Arial" charset="0"/>
                        </a:rPr>
                        <a:t> </a:t>
                      </a:r>
                      <a:r>
                        <a:rPr kumimoji="0" lang="fr-CA" sz="2700" b="0" i="0" u="none" strike="noStrike" cap="none" normalizeH="0" baseline="0" dirty="0" err="1">
                          <a:ln>
                            <a:noFill/>
                          </a:ln>
                          <a:solidFill>
                            <a:srgbClr val="FFFFFF"/>
                          </a:solidFill>
                          <a:effectLst/>
                          <a:latin typeface="Coptic1" pitchFamily="2" charset="0"/>
                          <a:cs typeface="Arial" charset="0"/>
                        </a:rPr>
                        <a:t>ethwou</a:t>
                      </a:r>
                      <a:r>
                        <a:rPr kumimoji="0" lang="fr-CA" sz="2700" b="0" i="0" u="none" strike="noStrike" cap="none" normalizeH="0" baseline="0" dirty="0">
                          <a:ln>
                            <a:noFill/>
                          </a:ln>
                          <a:solidFill>
                            <a:srgbClr val="FFFFFF"/>
                          </a:solidFill>
                          <a:effectLst/>
                          <a:latin typeface="Coptic1" pitchFamily="2" charset="0"/>
                          <a:cs typeface="Arial" charset="0"/>
                        </a:rPr>
                        <a:t> </a:t>
                      </a:r>
                      <a:r>
                        <a:rPr kumimoji="0" lang="fr-CA" sz="2700" b="0" i="0" u="none" strike="noStrike" cap="none" normalizeH="0" baseline="0" dirty="0" err="1">
                          <a:ln>
                            <a:noFill/>
                          </a:ln>
                          <a:solidFill>
                            <a:srgbClr val="FFFFFF"/>
                          </a:solidFill>
                          <a:effectLst/>
                          <a:latin typeface="Coptic1" pitchFamily="2" charset="0"/>
                          <a:cs typeface="Arial" charset="0"/>
                        </a:rPr>
                        <a:t>n~taf</a:t>
                      </a:r>
                      <a:r>
                        <a:rPr kumimoji="0" lang="fr-CA" sz="2700" b="0" i="0" u="none" strike="noStrike" cap="none" normalizeH="0" baseline="0" dirty="0">
                          <a:ln>
                            <a:noFill/>
                          </a:ln>
                          <a:solidFill>
                            <a:srgbClr val="FFFFFF"/>
                          </a:solidFill>
                          <a:effectLst/>
                          <a:latin typeface="Coptic1" pitchFamily="2" charset="0"/>
                          <a:cs typeface="Arial" charset="0"/>
                        </a:rPr>
                        <a:t> </a:t>
                      </a:r>
                      <a:r>
                        <a:rPr kumimoji="0" lang="fr-CA" sz="2700" b="0" i="0" u="none" strike="noStrike" cap="none" normalizeH="0" baseline="0" dirty="0" err="1">
                          <a:ln>
                            <a:noFill/>
                          </a:ln>
                          <a:solidFill>
                            <a:srgbClr val="FFFFFF"/>
                          </a:solidFill>
                          <a:effectLst/>
                          <a:latin typeface="Coptic1" pitchFamily="2" charset="0"/>
                          <a:cs typeface="Arial" charset="0"/>
                        </a:rPr>
                        <a:t>qemqwmou</a:t>
                      </a:r>
                      <a:r>
                        <a:rPr kumimoji="0" lang="fr-CA" sz="2700" b="0" i="0" u="none" strike="noStrike" cap="none" normalizeH="0" baseline="0" dirty="0">
                          <a:ln>
                            <a:noFill/>
                          </a:ln>
                          <a:solidFill>
                            <a:srgbClr val="FFFFFF"/>
                          </a:solidFill>
                          <a:effectLst/>
                          <a:latin typeface="Coptic1" pitchFamily="2" charset="0"/>
                          <a:cs typeface="Arial" charset="0"/>
                        </a:rPr>
                        <a:t> </a:t>
                      </a:r>
                      <a:r>
                        <a:rPr kumimoji="0" lang="fr-CA" sz="2700" b="0" i="0" u="none" strike="noStrike" cap="none" normalizeH="0" baseline="0" dirty="0" err="1">
                          <a:ln>
                            <a:noFill/>
                          </a:ln>
                          <a:solidFill>
                            <a:srgbClr val="FFFFFF"/>
                          </a:solidFill>
                          <a:effectLst/>
                          <a:latin typeface="Coptic1" pitchFamily="2" charset="0"/>
                          <a:cs typeface="Arial" charset="0"/>
                        </a:rPr>
                        <a:t>ouoh</a:t>
                      </a:r>
                      <a:r>
                        <a:rPr kumimoji="0" lang="fr-CA" sz="2700" b="0" i="0" u="none" strike="noStrike" cap="none" normalizeH="0" baseline="0" dirty="0">
                          <a:ln>
                            <a:noFill/>
                          </a:ln>
                          <a:solidFill>
                            <a:srgbClr val="FFFFFF"/>
                          </a:solidFill>
                          <a:effectLst/>
                          <a:latin typeface="Coptic1" pitchFamily="2" charset="0"/>
                          <a:cs typeface="Arial" charset="0"/>
                        </a:rPr>
                        <a:t> </a:t>
                      </a:r>
                      <a:r>
                        <a:rPr kumimoji="0" lang="fr-CA" sz="2700" b="0" i="0" u="none" strike="noStrike" cap="none" normalizeH="0" baseline="0" dirty="0" err="1">
                          <a:ln>
                            <a:noFill/>
                          </a:ln>
                          <a:solidFill>
                            <a:srgbClr val="FFFFFF"/>
                          </a:solidFill>
                          <a:effectLst/>
                          <a:latin typeface="Coptic1" pitchFamily="2" charset="0"/>
                          <a:cs typeface="Arial" charset="0"/>
                        </a:rPr>
                        <a:t>mayebiw~ou</a:t>
                      </a:r>
                      <a:r>
                        <a:rPr kumimoji="0" lang="fr-CA" sz="2700" b="0" i="0" u="none" strike="noStrike" cap="none" normalizeH="0" baseline="0" dirty="0">
                          <a:ln>
                            <a:noFill/>
                          </a:ln>
                          <a:solidFill>
                            <a:srgbClr val="FFFFFF"/>
                          </a:solidFill>
                          <a:effectLst/>
                          <a:latin typeface="Coptic1" pitchFamily="2" charset="0"/>
                          <a:cs typeface="Arial" charset="0"/>
                        </a:rPr>
                        <a:t> </a:t>
                      </a:r>
                      <a:r>
                        <a:rPr kumimoji="0" lang="fr-CA" sz="2700" b="0" i="0" u="none" strike="noStrike" cap="none" normalizeH="0" baseline="0" dirty="0" err="1">
                          <a:ln>
                            <a:noFill/>
                          </a:ln>
                          <a:solidFill>
                            <a:srgbClr val="FFFFFF"/>
                          </a:solidFill>
                          <a:effectLst/>
                          <a:latin typeface="Coptic1" pitchFamily="2" charset="0"/>
                          <a:cs typeface="Arial" charset="0"/>
                        </a:rPr>
                        <a:t>capec</a:t>
                      </a:r>
                      <a:r>
                        <a:rPr kumimoji="0" lang="fr-CA" sz="2700" b="0" i="0" u="none" strike="noStrike" cap="none" normalizeH="0" baseline="0" dirty="0">
                          <a:ln>
                            <a:noFill/>
                          </a:ln>
                          <a:solidFill>
                            <a:srgbClr val="FFFFFF"/>
                          </a:solidFill>
                          <a:effectLst/>
                          <a:latin typeface="Coptic1" pitchFamily="2" charset="0"/>
                          <a:cs typeface="Arial" charset="0"/>
                        </a:rPr>
                        <a:t>/t </a:t>
                      </a:r>
                      <a:r>
                        <a:rPr lang="fr-FR" sz="2700" kern="1200" dirty="0" err="1">
                          <a:solidFill>
                            <a:srgbClr val="FFFFFF"/>
                          </a:solidFill>
                          <a:effectLst/>
                          <a:latin typeface="Coptic1" pitchFamily="2" charset="0"/>
                          <a:ea typeface="+mn-ea"/>
                          <a:cs typeface="+mn-cs"/>
                        </a:rPr>
                        <a:t>n~nen</a:t>
                      </a:r>
                      <a:r>
                        <a:rPr lang="fr-FR" sz="2700" kern="1200" dirty="0">
                          <a:solidFill>
                            <a:srgbClr val="FFFFFF"/>
                          </a:solidFill>
                          <a:effectLst/>
                          <a:latin typeface="Coptic1" pitchFamily="2" charset="0"/>
                          <a:ea typeface="+mn-ea"/>
                          <a:cs typeface="+mn-cs"/>
                        </a:rPr>
                        <a:t>[</a:t>
                      </a:r>
                      <a:r>
                        <a:rPr lang="fr-FR" sz="2700" kern="1200" dirty="0" err="1">
                          <a:solidFill>
                            <a:srgbClr val="FFFFFF"/>
                          </a:solidFill>
                          <a:effectLst/>
                          <a:latin typeface="Coptic1" pitchFamily="2" charset="0"/>
                          <a:ea typeface="+mn-ea"/>
                          <a:cs typeface="+mn-cs"/>
                        </a:rPr>
                        <a:t>alauj</a:t>
                      </a:r>
                      <a:r>
                        <a:rPr lang="fr-FR" sz="2700" kern="1200" dirty="0">
                          <a:solidFill>
                            <a:srgbClr val="FFFFFF"/>
                          </a:solidFill>
                          <a:effectLst/>
                          <a:latin typeface="Coptic1" pitchFamily="2" charset="0"/>
                          <a:ea typeface="+mn-ea"/>
                          <a:cs typeface="+mn-cs"/>
                        </a:rPr>
                        <a:t> n~,</a:t>
                      </a:r>
                      <a:r>
                        <a:rPr lang="fr-FR" sz="2700" kern="1200" dirty="0" err="1">
                          <a:solidFill>
                            <a:srgbClr val="FFFFFF"/>
                          </a:solidFill>
                          <a:effectLst/>
                          <a:latin typeface="Coptic1" pitchFamily="2" charset="0"/>
                          <a:ea typeface="+mn-ea"/>
                          <a:cs typeface="+mn-cs"/>
                        </a:rPr>
                        <a:t>wlem</a:t>
                      </a:r>
                      <a:r>
                        <a:rPr lang="fr-FR" sz="2700" kern="1200" dirty="0">
                          <a:solidFill>
                            <a:srgbClr val="FFFFFF"/>
                          </a:solidFill>
                          <a:effectLst/>
                          <a:latin typeface="Coptic1" pitchFamily="2" charset="0"/>
                          <a:ea typeface="+mn-ea"/>
                          <a:cs typeface="+mn-cs"/>
                        </a:rPr>
                        <a:t>. </a:t>
                      </a:r>
                      <a:r>
                        <a:rPr lang="fr-FR" sz="2700" kern="1200" dirty="0" err="1">
                          <a:solidFill>
                            <a:srgbClr val="FFFFFF"/>
                          </a:solidFill>
                          <a:effectLst/>
                          <a:latin typeface="Coptic1" pitchFamily="2" charset="0"/>
                          <a:ea typeface="+mn-ea"/>
                          <a:cs typeface="+mn-cs"/>
                        </a:rPr>
                        <a:t>Nic~kandalon</a:t>
                      </a:r>
                      <a:r>
                        <a:rPr lang="fr-FR" sz="2700" kern="1200" dirty="0">
                          <a:solidFill>
                            <a:srgbClr val="FFFFFF"/>
                          </a:solidFill>
                          <a:effectLst/>
                          <a:latin typeface="Coptic1" pitchFamily="2" charset="0"/>
                          <a:ea typeface="+mn-ea"/>
                          <a:cs typeface="+mn-cs"/>
                        </a:rPr>
                        <a:t> nem n/</a:t>
                      </a:r>
                      <a:r>
                        <a:rPr lang="fr-FR" sz="2700" kern="1200" dirty="0" err="1">
                          <a:solidFill>
                            <a:srgbClr val="FFFFFF"/>
                          </a:solidFill>
                          <a:effectLst/>
                          <a:latin typeface="Coptic1" pitchFamily="2" charset="0"/>
                          <a:ea typeface="+mn-ea"/>
                          <a:cs typeface="+mn-cs"/>
                        </a:rPr>
                        <a:t>eti~ri</a:t>
                      </a:r>
                      <a:r>
                        <a:rPr lang="fr-FR" sz="2700" kern="1200" dirty="0">
                          <a:solidFill>
                            <a:srgbClr val="FFFFFF"/>
                          </a:solidFill>
                          <a:effectLst/>
                          <a:latin typeface="Coptic1" pitchFamily="2" charset="0"/>
                          <a:ea typeface="+mn-ea"/>
                          <a:cs typeface="+mn-cs"/>
                        </a:rPr>
                        <a:t> </a:t>
                      </a:r>
                      <a:r>
                        <a:rPr lang="fr-FR" sz="2700" kern="1200" dirty="0" err="1">
                          <a:solidFill>
                            <a:srgbClr val="FFFFFF"/>
                          </a:solidFill>
                          <a:effectLst/>
                          <a:latin typeface="Coptic1" pitchFamily="2" charset="0"/>
                          <a:ea typeface="+mn-ea"/>
                          <a:cs typeface="+mn-cs"/>
                        </a:rPr>
                        <a:t>m~mwou</a:t>
                      </a:r>
                      <a:r>
                        <a:rPr lang="fr-FR" sz="2700" kern="1200" dirty="0">
                          <a:solidFill>
                            <a:srgbClr val="FFFFFF"/>
                          </a:solidFill>
                          <a:effectLst/>
                          <a:latin typeface="Coptic1" pitchFamily="2" charset="0"/>
                          <a:ea typeface="+mn-ea"/>
                          <a:cs typeface="+mn-cs"/>
                        </a:rPr>
                        <a:t> </a:t>
                      </a:r>
                      <a:r>
                        <a:rPr lang="fr-FR" sz="2700" kern="1200" dirty="0" err="1">
                          <a:solidFill>
                            <a:srgbClr val="FFFFFF"/>
                          </a:solidFill>
                          <a:effectLst/>
                          <a:latin typeface="Coptic1" pitchFamily="2" charset="0"/>
                          <a:ea typeface="+mn-ea"/>
                          <a:cs typeface="+mn-cs"/>
                        </a:rPr>
                        <a:t>korfou</a:t>
                      </a:r>
                      <a:r>
                        <a:rPr lang="fr-FR" sz="2700" kern="1200" dirty="0">
                          <a:solidFill>
                            <a:srgbClr val="FFFFFF"/>
                          </a:solidFill>
                          <a:effectLst/>
                          <a:latin typeface="Coptic1" pitchFamily="2" charset="0"/>
                          <a:ea typeface="+mn-ea"/>
                          <a:cs typeface="+mn-cs"/>
                        </a:rPr>
                        <a:t> : </a:t>
                      </a:r>
                      <a:r>
                        <a:rPr lang="fr-FR" sz="2700" kern="1200" dirty="0" err="1">
                          <a:solidFill>
                            <a:srgbClr val="FFFFFF"/>
                          </a:solidFill>
                          <a:effectLst/>
                          <a:latin typeface="Coptic1" pitchFamily="2" charset="0"/>
                          <a:ea typeface="+mn-ea"/>
                          <a:cs typeface="+mn-cs"/>
                        </a:rPr>
                        <a:t>marouk</a:t>
                      </a:r>
                      <a:r>
                        <a:rPr lang="fr-FR" sz="2700" kern="1200" dirty="0">
                          <a:solidFill>
                            <a:srgbClr val="FFFFFF"/>
                          </a:solidFill>
                          <a:effectLst/>
                          <a:latin typeface="Coptic1" pitchFamily="2" charset="0"/>
                          <a:ea typeface="+mn-ea"/>
                          <a:cs typeface="+mn-cs"/>
                        </a:rPr>
                        <a:t>/n </a:t>
                      </a:r>
                      <a:r>
                        <a:rPr lang="fr-FR" sz="2700" kern="1200" dirty="0" err="1">
                          <a:solidFill>
                            <a:srgbClr val="FFFFFF"/>
                          </a:solidFill>
                          <a:effectLst/>
                          <a:latin typeface="Coptic1" pitchFamily="2" charset="0"/>
                          <a:ea typeface="+mn-ea"/>
                          <a:cs typeface="+mn-cs"/>
                        </a:rPr>
                        <a:t>n~je</a:t>
                      </a:r>
                      <a:r>
                        <a:rPr lang="fr-FR" sz="2700" kern="1200" dirty="0">
                          <a:solidFill>
                            <a:srgbClr val="FFFFFF"/>
                          </a:solidFill>
                          <a:effectLst/>
                          <a:latin typeface="Coptic1" pitchFamily="2" charset="0"/>
                          <a:ea typeface="+mn-ea"/>
                          <a:cs typeface="+mn-cs"/>
                        </a:rPr>
                        <a:t> </a:t>
                      </a:r>
                      <a:r>
                        <a:rPr lang="fr-FR" sz="2700" kern="1200" dirty="0" err="1">
                          <a:solidFill>
                            <a:srgbClr val="FFFFFF"/>
                          </a:solidFill>
                          <a:effectLst/>
                          <a:latin typeface="Coptic1" pitchFamily="2" charset="0"/>
                          <a:ea typeface="+mn-ea"/>
                          <a:cs typeface="+mn-cs"/>
                        </a:rPr>
                        <a:t>nivwrj</a:t>
                      </a:r>
                      <a:r>
                        <a:rPr lang="fr-FR" sz="2700" kern="1200" dirty="0">
                          <a:solidFill>
                            <a:srgbClr val="FFFFFF"/>
                          </a:solidFill>
                          <a:effectLst/>
                          <a:latin typeface="Coptic1" pitchFamily="2" charset="0"/>
                          <a:ea typeface="+mn-ea"/>
                          <a:cs typeface="+mn-cs"/>
                        </a:rPr>
                        <a:t> </a:t>
                      </a:r>
                      <a:r>
                        <a:rPr lang="fr-FR" sz="2700" kern="1200" dirty="0" err="1">
                          <a:solidFill>
                            <a:srgbClr val="FFFFFF"/>
                          </a:solidFill>
                          <a:effectLst/>
                          <a:latin typeface="Coptic1" pitchFamily="2" charset="0"/>
                          <a:ea typeface="+mn-ea"/>
                          <a:cs typeface="+mn-cs"/>
                        </a:rPr>
                        <a:t>m~p~tako</a:t>
                      </a:r>
                      <a:r>
                        <a:rPr lang="fr-FR" sz="2700" kern="1200" dirty="0">
                          <a:solidFill>
                            <a:srgbClr val="FFFFFF"/>
                          </a:solidFill>
                          <a:effectLst/>
                          <a:latin typeface="Coptic1" pitchFamily="2" charset="0"/>
                          <a:ea typeface="+mn-ea"/>
                          <a:cs typeface="+mn-cs"/>
                        </a:rPr>
                        <a:t> </a:t>
                      </a:r>
                      <a:r>
                        <a:rPr lang="fr-FR" sz="2700" kern="1200" dirty="0" err="1">
                          <a:solidFill>
                            <a:srgbClr val="FFFFFF"/>
                          </a:solidFill>
                          <a:effectLst/>
                          <a:latin typeface="Coptic1" pitchFamily="2" charset="0"/>
                          <a:ea typeface="+mn-ea"/>
                          <a:cs typeface="+mn-cs"/>
                        </a:rPr>
                        <a:t>n~te</a:t>
                      </a:r>
                      <a:r>
                        <a:rPr lang="fr-FR" sz="2700" kern="1200" dirty="0">
                          <a:solidFill>
                            <a:srgbClr val="FFFFFF"/>
                          </a:solidFill>
                          <a:effectLst/>
                          <a:latin typeface="Coptic1" pitchFamily="2" charset="0"/>
                          <a:ea typeface="+mn-ea"/>
                          <a:cs typeface="+mn-cs"/>
                        </a:rPr>
                        <a:t> </a:t>
                      </a:r>
                      <a:r>
                        <a:rPr lang="fr-FR" sz="2700" kern="1200" dirty="0" err="1">
                          <a:solidFill>
                            <a:srgbClr val="FFFFFF"/>
                          </a:solidFill>
                          <a:effectLst/>
                          <a:latin typeface="Coptic1" pitchFamily="2" charset="0"/>
                          <a:ea typeface="+mn-ea"/>
                          <a:cs typeface="+mn-cs"/>
                        </a:rPr>
                        <a:t>niherecic</a:t>
                      </a:r>
                      <a:r>
                        <a:rPr lang="fr-FR" sz="2700" kern="1200" dirty="0">
                          <a:solidFill>
                            <a:srgbClr val="FFFFFF"/>
                          </a:solidFill>
                          <a:effectLst/>
                          <a:latin typeface="Coptic1" pitchFamily="2" charset="0"/>
                          <a:ea typeface="+mn-ea"/>
                          <a:cs typeface="+mn-cs"/>
                        </a:rPr>
                        <a:t>.</a:t>
                      </a:r>
                      <a:endParaRPr kumimoji="0" lang="fr-CA" sz="2700" b="0" i="0" u="none" strike="noStrike" cap="none" normalizeH="0" baseline="0" dirty="0">
                        <a:ln>
                          <a:noFill/>
                        </a:ln>
                        <a:solidFill>
                          <a:srgbClr val="FFFFFF"/>
                        </a:solidFill>
                        <a:effectLst/>
                        <a:latin typeface="Coptic1" pitchFamily="2"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a:ln>
                            <a:noFill/>
                          </a:ln>
                          <a:solidFill>
                            <a:srgbClr val="FFFFFF"/>
                          </a:solidFill>
                          <a:effectLst/>
                          <a:latin typeface="Arial" charset="0"/>
                          <a:cs typeface="Arial" charset="0"/>
                        </a:rPr>
                        <a:t>Écrase et humilie rapidement le démon et toutes ses forces pernicieuses. </a:t>
                      </a:r>
                      <a:r>
                        <a:rPr lang="fr-FR" sz="2800" kern="1200" dirty="0">
                          <a:solidFill>
                            <a:srgbClr val="FFFFFF"/>
                          </a:solidFill>
                          <a:effectLst/>
                          <a:latin typeface="Arial" panose="020B0604020202020204" pitchFamily="34" charset="0"/>
                          <a:ea typeface="+mn-ea"/>
                          <a:cs typeface="+mn-cs"/>
                        </a:rPr>
                        <a:t>Écarte les doutes et ceux qui les suscitent et que cessent les divisions dues aux hérésies.</a:t>
                      </a:r>
                      <a:endParaRPr kumimoji="0" lang="fr-CA" sz="28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200" b="0" i="0" u="none" strike="noStrike" cap="none" normalizeH="0" baseline="0" dirty="0">
                          <a:ln>
                            <a:noFill/>
                          </a:ln>
                          <a:solidFill>
                            <a:srgbClr val="FFFFFF"/>
                          </a:solidFill>
                          <a:effectLst/>
                          <a:latin typeface="Arial" charset="0"/>
                          <a:cs typeface="Arial" charset="0"/>
                        </a:rPr>
                        <a:t>الشيطان وكل قواته الشريرة اسحقهم وأذلهم تحت أقدامنا سريعا </a:t>
                      </a:r>
                      <a:r>
                        <a:rPr lang="ar-SA" sz="3200" kern="1200" dirty="0">
                          <a:solidFill>
                            <a:srgbClr val="FFFFFF"/>
                          </a:solidFill>
                          <a:effectLst/>
                          <a:latin typeface="Arial" panose="020B0604020202020204" pitchFamily="34" charset="0"/>
                          <a:ea typeface="+mn-ea"/>
                          <a:cs typeface="+mn-cs"/>
                        </a:rPr>
                        <a:t>الشكوك وفاعليها ابطلهم ولينقض </a:t>
                      </a:r>
                      <a:r>
                        <a:rPr lang="ar-SA" sz="3200" kern="1200" dirty="0" err="1">
                          <a:solidFill>
                            <a:srgbClr val="FFFFFF"/>
                          </a:solidFill>
                          <a:effectLst/>
                          <a:latin typeface="Arial" panose="020B0604020202020204" pitchFamily="34" charset="0"/>
                          <a:ea typeface="+mn-ea"/>
                          <a:cs typeface="+mn-cs"/>
                        </a:rPr>
                        <a:t>أفتراق</a:t>
                      </a:r>
                      <a:r>
                        <a:rPr lang="ar-SA" sz="3200" kern="1200" dirty="0">
                          <a:solidFill>
                            <a:srgbClr val="FFFFFF"/>
                          </a:solidFill>
                          <a:effectLst/>
                          <a:latin typeface="Arial" panose="020B0604020202020204" pitchFamily="34" charset="0"/>
                          <a:ea typeface="+mn-ea"/>
                          <a:cs typeface="+mn-cs"/>
                        </a:rPr>
                        <a:t> فساد البدع </a:t>
                      </a:r>
                      <a:endParaRPr kumimoji="0" lang="ar-EG" sz="32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61312979"/>
      </p:ext>
    </p:extLst>
  </p:cSld>
  <p:clrMapOvr>
    <a:masterClrMapping/>
  </p:clrMapOvr>
  <p:transition/>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12">
            <a:extLst>
              <a:ext uri="{FF2B5EF4-FFF2-40B4-BE49-F238E27FC236}">
                <a16:creationId xmlns:a16="http://schemas.microsoft.com/office/drawing/2014/main" id="{25BC2897-3D33-4629-97EA-3F9CEAE217AF}"/>
              </a:ext>
            </a:extLst>
          </p:cNvPr>
          <p:cNvGraphicFramePr>
            <a:graphicFrameLocks/>
          </p:cNvGraphicFramePr>
          <p:nvPr>
            <p:extLst>
              <p:ext uri="{D42A27DB-BD31-4B8C-83A1-F6EECF244321}">
                <p14:modId xmlns:p14="http://schemas.microsoft.com/office/powerpoint/2010/main" val="1572896261"/>
              </p:ext>
            </p:extLst>
          </p:nvPr>
        </p:nvGraphicFramePr>
        <p:xfrm>
          <a:off x="1" y="136186"/>
          <a:ext cx="9143999" cy="4435814"/>
        </p:xfrm>
        <a:graphic>
          <a:graphicData uri="http://schemas.openxmlformats.org/drawingml/2006/table">
            <a:tbl>
              <a:tblPr/>
              <a:tblGrid>
                <a:gridCol w="3339830">
                  <a:extLst>
                    <a:ext uri="{9D8B030D-6E8A-4147-A177-3AD203B41FA5}">
                      <a16:colId xmlns:a16="http://schemas.microsoft.com/office/drawing/2014/main" val="341624736"/>
                    </a:ext>
                  </a:extLst>
                </a:gridCol>
                <a:gridCol w="3177701">
                  <a:extLst>
                    <a:ext uri="{9D8B030D-6E8A-4147-A177-3AD203B41FA5}">
                      <a16:colId xmlns:a16="http://schemas.microsoft.com/office/drawing/2014/main" val="20000"/>
                    </a:ext>
                  </a:extLst>
                </a:gridCol>
                <a:gridCol w="2626468">
                  <a:extLst>
                    <a:ext uri="{9D8B030D-6E8A-4147-A177-3AD203B41FA5}">
                      <a16:colId xmlns:a16="http://schemas.microsoft.com/office/drawing/2014/main" val="20001"/>
                    </a:ext>
                  </a:extLst>
                </a:gridCol>
              </a:tblGrid>
              <a:tr h="4435814">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dirty="0" err="1">
                          <a:ln>
                            <a:noFill/>
                          </a:ln>
                          <a:solidFill>
                            <a:srgbClr val="FFFFFF"/>
                          </a:solidFill>
                          <a:effectLst/>
                          <a:latin typeface="Coptic1" pitchFamily="2" charset="0"/>
                          <a:cs typeface="Arial" charset="0"/>
                        </a:rPr>
                        <a:t>Nijaji</a:t>
                      </a:r>
                      <a:r>
                        <a:rPr kumimoji="0" lang="fr-CA" sz="2800" b="0" i="0" u="none" strike="noStrike" cap="none" normalizeH="0" baseline="0" dirty="0">
                          <a:ln>
                            <a:noFill/>
                          </a:ln>
                          <a:solidFill>
                            <a:srgbClr val="FFFFFF"/>
                          </a:solidFill>
                          <a:effectLst/>
                          <a:latin typeface="Coptic1" pitchFamily="2" charset="0"/>
                          <a:cs typeface="Arial" charset="0"/>
                        </a:rPr>
                        <a:t> </a:t>
                      </a:r>
                      <a:r>
                        <a:rPr kumimoji="0" lang="fr-CA" sz="2800" b="0" i="0" u="none" strike="noStrike" cap="none" normalizeH="0" baseline="0" dirty="0" err="1">
                          <a:ln>
                            <a:noFill/>
                          </a:ln>
                          <a:solidFill>
                            <a:srgbClr val="FFFFFF"/>
                          </a:solidFill>
                          <a:effectLst/>
                          <a:latin typeface="Coptic1" pitchFamily="2" charset="0"/>
                          <a:cs typeface="Arial" charset="0"/>
                        </a:rPr>
                        <a:t>n~te</a:t>
                      </a:r>
                      <a:r>
                        <a:rPr kumimoji="0" lang="fr-CA" sz="2800" b="0" i="0" u="none" strike="noStrike" cap="none" normalizeH="0" baseline="0" dirty="0">
                          <a:ln>
                            <a:noFill/>
                          </a:ln>
                          <a:solidFill>
                            <a:srgbClr val="FFFFFF"/>
                          </a:solidFill>
                          <a:effectLst/>
                          <a:latin typeface="Coptic1" pitchFamily="2" charset="0"/>
                          <a:cs typeface="Arial" charset="0"/>
                        </a:rPr>
                        <a:t> </a:t>
                      </a:r>
                      <a:r>
                        <a:rPr kumimoji="0" lang="fr-CA" sz="2800" b="0" i="0" u="none" strike="noStrike" cap="none" normalizeH="0" baseline="0" dirty="0" err="1">
                          <a:ln>
                            <a:noFill/>
                          </a:ln>
                          <a:solidFill>
                            <a:srgbClr val="FFFFFF"/>
                          </a:solidFill>
                          <a:effectLst/>
                          <a:latin typeface="Coptic1" pitchFamily="2" charset="0"/>
                          <a:cs typeface="Arial" charset="0"/>
                        </a:rPr>
                        <a:t>tekEkk~l</a:t>
                      </a:r>
                      <a:r>
                        <a:rPr kumimoji="0" lang="fr-CA" sz="2800" b="0" i="0" u="none" strike="noStrike" cap="none" normalizeH="0" baseline="0" dirty="0">
                          <a:ln>
                            <a:noFill/>
                          </a:ln>
                          <a:solidFill>
                            <a:srgbClr val="FFFFFF"/>
                          </a:solidFill>
                          <a:effectLst/>
                          <a:latin typeface="Coptic1" pitchFamily="2" charset="0"/>
                          <a:cs typeface="Arial" charset="0"/>
                        </a:rPr>
                        <a:t>/</a:t>
                      </a:r>
                      <a:r>
                        <a:rPr kumimoji="0" lang="fr-CA" sz="2800" b="0" i="0" u="none" strike="noStrike" cap="none" normalizeH="0" baseline="0" dirty="0" err="1">
                          <a:ln>
                            <a:noFill/>
                          </a:ln>
                          <a:solidFill>
                            <a:srgbClr val="FFFFFF"/>
                          </a:solidFill>
                          <a:effectLst/>
                          <a:latin typeface="Coptic1" pitchFamily="2" charset="0"/>
                          <a:cs typeface="Arial" charset="0"/>
                        </a:rPr>
                        <a:t>cia</a:t>
                      </a:r>
                      <a:r>
                        <a:rPr kumimoji="0" lang="fr-CA" sz="2800" b="0" i="0" u="none" strike="noStrike" cap="none" normalizeH="0" baseline="0" dirty="0">
                          <a:ln>
                            <a:noFill/>
                          </a:ln>
                          <a:solidFill>
                            <a:srgbClr val="FFFFFF"/>
                          </a:solidFill>
                          <a:effectLst/>
                          <a:latin typeface="Coptic1" pitchFamily="2" charset="0"/>
                          <a:cs typeface="Arial" charset="0"/>
                        </a:rPr>
                        <a:t>~ </a:t>
                      </a:r>
                      <a:r>
                        <a:rPr kumimoji="0" lang="fr-CA" sz="2800" b="0" i="0" u="none" strike="noStrike" cap="none" normalizeH="0" baseline="0" dirty="0" err="1">
                          <a:ln>
                            <a:noFill/>
                          </a:ln>
                          <a:solidFill>
                            <a:srgbClr val="FFFFFF"/>
                          </a:solidFill>
                          <a:effectLst/>
                          <a:latin typeface="Coptic1" pitchFamily="2" charset="0"/>
                          <a:cs typeface="Arial" charset="0"/>
                        </a:rPr>
                        <a:t>eyouab</a:t>
                      </a:r>
                      <a:r>
                        <a:rPr kumimoji="0" lang="fr-CA" sz="2800" b="0" i="0" u="none" strike="noStrike" cap="none" normalizeH="0" baseline="0" dirty="0">
                          <a:ln>
                            <a:noFill/>
                          </a:ln>
                          <a:solidFill>
                            <a:srgbClr val="FFFFFF"/>
                          </a:solidFill>
                          <a:effectLst/>
                          <a:latin typeface="Coptic1" pitchFamily="2" charset="0"/>
                          <a:cs typeface="Arial" charset="0"/>
                        </a:rPr>
                        <a:t> P~{</a:t>
                      </a:r>
                      <a:r>
                        <a:rPr kumimoji="0" lang="fr-CA" sz="2800" b="0" i="0" u="none" strike="noStrike" cap="none" normalizeH="0" baseline="0" dirty="0" err="1">
                          <a:ln>
                            <a:noFill/>
                          </a:ln>
                          <a:solidFill>
                            <a:srgbClr val="FFFFFF"/>
                          </a:solidFill>
                          <a:effectLst/>
                          <a:latin typeface="Coptic1" pitchFamily="2" charset="0"/>
                          <a:cs typeface="Arial" charset="0"/>
                        </a:rPr>
                        <a:t>oic</a:t>
                      </a:r>
                      <a:r>
                        <a:rPr kumimoji="0" lang="fr-CA" sz="2800" b="0" i="0" u="none" strike="noStrike" cap="none" normalizeH="0" baseline="0" dirty="0">
                          <a:ln>
                            <a:noFill/>
                          </a:ln>
                          <a:solidFill>
                            <a:srgbClr val="FFFFFF"/>
                          </a:solidFill>
                          <a:effectLst/>
                          <a:latin typeface="Coptic1" pitchFamily="2" charset="0"/>
                          <a:cs typeface="Arial" charset="0"/>
                        </a:rPr>
                        <a:t> : </a:t>
                      </a:r>
                      <a:r>
                        <a:rPr kumimoji="0" lang="fr-CA" sz="2800" b="0" i="0" u="none" strike="noStrike" cap="none" normalizeH="0" baseline="0" dirty="0" err="1">
                          <a:ln>
                            <a:noFill/>
                          </a:ln>
                          <a:solidFill>
                            <a:srgbClr val="FFFFFF"/>
                          </a:solidFill>
                          <a:effectLst/>
                          <a:latin typeface="Coptic1" pitchFamily="2" charset="0"/>
                          <a:cs typeface="Arial" charset="0"/>
                        </a:rPr>
                        <a:t>m~v~r</a:t>
                      </a:r>
                      <a:r>
                        <a:rPr kumimoji="0" lang="fr-CA" sz="2800" b="0" i="0" u="none" strike="noStrike" cap="none" normalizeH="0" baseline="0" dirty="0">
                          <a:ln>
                            <a:noFill/>
                          </a:ln>
                          <a:solidFill>
                            <a:srgbClr val="FFFFFF"/>
                          </a:solidFill>
                          <a:effectLst/>
                          <a:latin typeface="Coptic1" pitchFamily="2" charset="0"/>
                          <a:cs typeface="Arial" charset="0"/>
                        </a:rPr>
                        <a:t>/] </a:t>
                      </a:r>
                      <a:r>
                        <a:rPr kumimoji="0" lang="fr-CA" sz="2800" b="0" i="0" u="none" strike="noStrike" cap="none" normalizeH="0" baseline="0" dirty="0" err="1">
                          <a:ln>
                            <a:noFill/>
                          </a:ln>
                          <a:solidFill>
                            <a:srgbClr val="FFFFFF"/>
                          </a:solidFill>
                          <a:effectLst/>
                          <a:latin typeface="Coptic1" pitchFamily="2" charset="0"/>
                          <a:cs typeface="Arial" charset="0"/>
                        </a:rPr>
                        <a:t>n~c</a:t>
                      </a:r>
                      <a:r>
                        <a:rPr kumimoji="0" lang="fr-CA" sz="2800" b="0" i="0" u="none" strike="noStrike" cap="none" normalizeH="0" baseline="0" dirty="0">
                          <a:ln>
                            <a:noFill/>
                          </a:ln>
                          <a:solidFill>
                            <a:srgbClr val="FFFFFF"/>
                          </a:solidFill>
                          <a:effectLst/>
                          <a:latin typeface="Coptic1" pitchFamily="2" charset="0"/>
                          <a:cs typeface="Arial" charset="0"/>
                        </a:rPr>
                        <a:t>/ou </a:t>
                      </a:r>
                      <a:r>
                        <a:rPr kumimoji="0" lang="fr-CA" sz="2800" b="0" i="0" u="none" strike="noStrike" cap="none" normalizeH="0" baseline="0" dirty="0" err="1">
                          <a:ln>
                            <a:noFill/>
                          </a:ln>
                          <a:solidFill>
                            <a:srgbClr val="FFFFFF"/>
                          </a:solidFill>
                          <a:effectLst/>
                          <a:latin typeface="Coptic1" pitchFamily="2" charset="0"/>
                          <a:cs typeface="Arial" charset="0"/>
                        </a:rPr>
                        <a:t>niben</a:t>
                      </a:r>
                      <a:r>
                        <a:rPr kumimoji="0" lang="fr-CA" sz="2800" b="0" i="0" u="none" strike="noStrike" cap="none" normalizeH="0" baseline="0" dirty="0">
                          <a:ln>
                            <a:noFill/>
                          </a:ln>
                          <a:solidFill>
                            <a:srgbClr val="FFFFFF"/>
                          </a:solidFill>
                          <a:effectLst/>
                          <a:latin typeface="Coptic1" pitchFamily="2" charset="0"/>
                          <a:cs typeface="Arial" charset="0"/>
                        </a:rPr>
                        <a:t> nem ]</a:t>
                      </a:r>
                      <a:r>
                        <a:rPr kumimoji="0" lang="fr-CA" sz="2800" b="0" i="0" u="none" strike="noStrike" cap="none" normalizeH="0" baseline="0" dirty="0" err="1">
                          <a:ln>
                            <a:noFill/>
                          </a:ln>
                          <a:solidFill>
                            <a:srgbClr val="FFFFFF"/>
                          </a:solidFill>
                          <a:effectLst/>
                          <a:latin typeface="Coptic1" pitchFamily="2" charset="0"/>
                          <a:cs typeface="Arial" charset="0"/>
                        </a:rPr>
                        <a:t>nou</a:t>
                      </a:r>
                      <a:r>
                        <a:rPr kumimoji="0" lang="fr-CA" sz="2800" b="0" i="0" u="none" strike="noStrike" cap="none" normalizeH="0" baseline="0" dirty="0">
                          <a:ln>
                            <a:noFill/>
                          </a:ln>
                          <a:solidFill>
                            <a:srgbClr val="FFFFFF"/>
                          </a:solidFill>
                          <a:effectLst/>
                          <a:latin typeface="Coptic1" pitchFamily="2" charset="0"/>
                          <a:cs typeface="Arial" charset="0"/>
                        </a:rPr>
                        <a:t> </a:t>
                      </a:r>
                      <a:r>
                        <a:rPr kumimoji="0" lang="fr-CA" sz="2800" b="0" i="0" u="none" strike="noStrike" cap="none" normalizeH="0" baseline="0" dirty="0" err="1">
                          <a:ln>
                            <a:noFill/>
                          </a:ln>
                          <a:solidFill>
                            <a:srgbClr val="FFFFFF"/>
                          </a:solidFill>
                          <a:effectLst/>
                          <a:latin typeface="Coptic1" pitchFamily="2" charset="0"/>
                          <a:cs typeface="Arial" charset="0"/>
                        </a:rPr>
                        <a:t>mayebiw~ou</a:t>
                      </a:r>
                      <a:r>
                        <a:rPr kumimoji="0" lang="fr-CA" sz="2800" b="0" i="0" u="none" strike="noStrike" cap="none" normalizeH="0" baseline="0" dirty="0">
                          <a:ln>
                            <a:noFill/>
                          </a:ln>
                          <a:solidFill>
                            <a:srgbClr val="FFFFFF"/>
                          </a:solidFill>
                          <a:effectLst/>
                          <a:latin typeface="Coptic1" pitchFamily="2" charset="0"/>
                          <a:cs typeface="Arial" charset="0"/>
                        </a:rPr>
                        <a:t>. </a:t>
                      </a:r>
                      <a:r>
                        <a:rPr lang="fr-FR" sz="2800" kern="1200" dirty="0" err="1">
                          <a:solidFill>
                            <a:srgbClr val="FFFFFF"/>
                          </a:solidFill>
                          <a:effectLst/>
                          <a:latin typeface="Coptic1" pitchFamily="2" charset="0"/>
                          <a:ea typeface="+mn-ea"/>
                          <a:cs typeface="+mn-cs"/>
                        </a:rPr>
                        <a:t>Bwl</a:t>
                      </a:r>
                      <a:r>
                        <a:rPr lang="fr-FR" sz="2800" kern="1200" dirty="0">
                          <a:solidFill>
                            <a:srgbClr val="FFFFFF"/>
                          </a:solidFill>
                          <a:effectLst/>
                          <a:latin typeface="Coptic1" pitchFamily="2" charset="0"/>
                          <a:ea typeface="+mn-ea"/>
                          <a:cs typeface="+mn-cs"/>
                        </a:rPr>
                        <a:t> </a:t>
                      </a:r>
                      <a:r>
                        <a:rPr lang="fr-FR" sz="2800" kern="1200" dirty="0" err="1">
                          <a:solidFill>
                            <a:srgbClr val="FFFFFF"/>
                          </a:solidFill>
                          <a:effectLst/>
                          <a:latin typeface="Coptic1" pitchFamily="2" charset="0"/>
                          <a:ea typeface="+mn-ea"/>
                          <a:cs typeface="+mn-cs"/>
                        </a:rPr>
                        <a:t>n~toumet</a:t>
                      </a:r>
                      <a:r>
                        <a:rPr lang="fr-FR" sz="2800" kern="1200" dirty="0">
                          <a:solidFill>
                            <a:srgbClr val="FFFFFF"/>
                          </a:solidFill>
                          <a:effectLst/>
                          <a:latin typeface="Coptic1" pitchFamily="2" charset="0"/>
                          <a:ea typeface="+mn-ea"/>
                          <a:cs typeface="+mn-cs"/>
                        </a:rPr>
                        <a:t>[</a:t>
                      </a:r>
                      <a:r>
                        <a:rPr lang="fr-FR" sz="2800" kern="1200" dirty="0" err="1">
                          <a:solidFill>
                            <a:srgbClr val="FFFFFF"/>
                          </a:solidFill>
                          <a:effectLst/>
                          <a:latin typeface="Coptic1" pitchFamily="2" charset="0"/>
                          <a:ea typeface="+mn-ea"/>
                          <a:cs typeface="+mn-cs"/>
                        </a:rPr>
                        <a:t>acih</a:t>
                      </a:r>
                      <a:r>
                        <a:rPr lang="fr-FR" sz="2800" kern="1200" dirty="0">
                          <a:solidFill>
                            <a:srgbClr val="FFFFFF"/>
                          </a:solidFill>
                          <a:effectLst/>
                          <a:latin typeface="Coptic1" pitchFamily="2" charset="0"/>
                          <a:ea typeface="+mn-ea"/>
                          <a:cs typeface="+mn-cs"/>
                        </a:rPr>
                        <a:t>/t </a:t>
                      </a:r>
                      <a:r>
                        <a:rPr lang="fr-FR" sz="2800" kern="1200" dirty="0" err="1">
                          <a:solidFill>
                            <a:srgbClr val="FFFFFF"/>
                          </a:solidFill>
                          <a:effectLst/>
                          <a:latin typeface="Coptic1" pitchFamily="2" charset="0"/>
                          <a:ea typeface="+mn-ea"/>
                          <a:cs typeface="+mn-cs"/>
                        </a:rPr>
                        <a:t>e~bol</a:t>
                      </a:r>
                      <a:r>
                        <a:rPr lang="fr-FR" sz="2800" kern="1200" dirty="0">
                          <a:solidFill>
                            <a:srgbClr val="FFFFFF"/>
                          </a:solidFill>
                          <a:effectLst/>
                          <a:latin typeface="Coptic1" pitchFamily="2" charset="0"/>
                          <a:ea typeface="+mn-ea"/>
                          <a:cs typeface="+mn-cs"/>
                        </a:rPr>
                        <a:t> : </a:t>
                      </a:r>
                      <a:r>
                        <a:rPr lang="fr-FR" sz="2800" kern="1200" dirty="0" err="1">
                          <a:solidFill>
                            <a:srgbClr val="FFFFFF"/>
                          </a:solidFill>
                          <a:effectLst/>
                          <a:latin typeface="Coptic1" pitchFamily="2" charset="0"/>
                          <a:ea typeface="+mn-ea"/>
                          <a:cs typeface="+mn-cs"/>
                        </a:rPr>
                        <a:t>matamwou</a:t>
                      </a:r>
                      <a:r>
                        <a:rPr lang="fr-FR" sz="2800" kern="1200" dirty="0">
                          <a:solidFill>
                            <a:srgbClr val="FFFFFF"/>
                          </a:solidFill>
                          <a:effectLst/>
                          <a:latin typeface="Coptic1" pitchFamily="2" charset="0"/>
                          <a:ea typeface="+mn-ea"/>
                          <a:cs typeface="+mn-cs"/>
                        </a:rPr>
                        <a:t> </a:t>
                      </a:r>
                      <a:r>
                        <a:rPr lang="fr-FR" sz="2800" kern="1200" dirty="0" err="1">
                          <a:solidFill>
                            <a:srgbClr val="FFFFFF"/>
                          </a:solidFill>
                          <a:effectLst/>
                          <a:latin typeface="Coptic1" pitchFamily="2" charset="0"/>
                          <a:ea typeface="+mn-ea"/>
                          <a:cs typeface="+mn-cs"/>
                        </a:rPr>
                        <a:t>e~toumetjwb</a:t>
                      </a:r>
                      <a:r>
                        <a:rPr lang="fr-FR" sz="2800" kern="1200" dirty="0">
                          <a:solidFill>
                            <a:srgbClr val="FFFFFF"/>
                          </a:solidFill>
                          <a:effectLst/>
                          <a:latin typeface="Coptic1" pitchFamily="2" charset="0"/>
                          <a:ea typeface="+mn-ea"/>
                          <a:cs typeface="+mn-cs"/>
                        </a:rPr>
                        <a:t> n~,</a:t>
                      </a:r>
                      <a:r>
                        <a:rPr lang="fr-FR" sz="2800" kern="1200" dirty="0" err="1">
                          <a:solidFill>
                            <a:srgbClr val="FFFFFF"/>
                          </a:solidFill>
                          <a:effectLst/>
                          <a:latin typeface="Coptic1" pitchFamily="2" charset="0"/>
                          <a:ea typeface="+mn-ea"/>
                          <a:cs typeface="+mn-cs"/>
                        </a:rPr>
                        <a:t>w~lem</a:t>
                      </a:r>
                      <a:endParaRPr kumimoji="0" lang="fr-CA" sz="2800" b="0" i="0" u="none" strike="noStrike" cap="none" normalizeH="0" baseline="0" dirty="0">
                        <a:ln>
                          <a:noFill/>
                        </a:ln>
                        <a:solidFill>
                          <a:srgbClr val="FFFFFF"/>
                        </a:solidFill>
                        <a:effectLst/>
                        <a:latin typeface="Coptic1" pitchFamily="2"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a:ln>
                            <a:noFill/>
                          </a:ln>
                          <a:solidFill>
                            <a:srgbClr val="FFFFFF"/>
                          </a:solidFill>
                          <a:effectLst/>
                          <a:latin typeface="Arial" charset="0"/>
                          <a:cs typeface="Arial" charset="0"/>
                        </a:rPr>
                        <a:t>Humilie, Seigneur, les ennemis de Ta Sainte Église aujourd’hui ainsi qu’en tout temps.</a:t>
                      </a:r>
                      <a:r>
                        <a:rPr lang="fr-FR" sz="2800" kern="1200" dirty="0">
                          <a:solidFill>
                            <a:srgbClr val="FFFFFF"/>
                          </a:solidFill>
                          <a:effectLst/>
                          <a:latin typeface="Arial" panose="020B0604020202020204" pitchFamily="34" charset="0"/>
                          <a:ea typeface="+mn-ea"/>
                          <a:cs typeface="+mn-cs"/>
                        </a:rPr>
                        <a:t> Brise leur orgueil et fais-leur promptement connaître leurs faiblesses. </a:t>
                      </a:r>
                      <a:endParaRPr kumimoji="0" lang="fr-CA" sz="28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lang="ar-SA" sz="3200" kern="1200" dirty="0">
                          <a:solidFill>
                            <a:srgbClr val="FFFFFF"/>
                          </a:solidFill>
                          <a:effectLst/>
                          <a:latin typeface="Arial" panose="020B0604020202020204" pitchFamily="34" charset="0"/>
                          <a:ea typeface="+mn-ea"/>
                          <a:cs typeface="+mn-cs"/>
                        </a:rPr>
                        <a:t>أعداء بيعتك المقدسة يا رب مثل كل زمان والآن أذلهم حل تعاظمهم عرفهم ضعفهم سريعا </a:t>
                      </a:r>
                      <a:endParaRPr kumimoji="0" lang="ar-EG" sz="32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70406970"/>
      </p:ext>
    </p:extLst>
  </p:cSld>
  <p:clrMapOvr>
    <a:masterClrMapping/>
  </p:clrMapOvr>
  <p:transition/>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12">
            <a:extLst>
              <a:ext uri="{FF2B5EF4-FFF2-40B4-BE49-F238E27FC236}">
                <a16:creationId xmlns:a16="http://schemas.microsoft.com/office/drawing/2014/main" id="{25BC2897-3D33-4629-97EA-3F9CEAE217AF}"/>
              </a:ext>
            </a:extLst>
          </p:cNvPr>
          <p:cNvGraphicFramePr>
            <a:graphicFrameLocks/>
          </p:cNvGraphicFramePr>
          <p:nvPr>
            <p:extLst>
              <p:ext uri="{D42A27DB-BD31-4B8C-83A1-F6EECF244321}">
                <p14:modId xmlns:p14="http://schemas.microsoft.com/office/powerpoint/2010/main" val="3631760263"/>
              </p:ext>
            </p:extLst>
          </p:nvPr>
        </p:nvGraphicFramePr>
        <p:xfrm>
          <a:off x="0" y="434501"/>
          <a:ext cx="9143999" cy="3476018"/>
        </p:xfrm>
        <a:graphic>
          <a:graphicData uri="http://schemas.openxmlformats.org/drawingml/2006/table">
            <a:tbl>
              <a:tblPr/>
              <a:tblGrid>
                <a:gridCol w="3339830">
                  <a:extLst>
                    <a:ext uri="{9D8B030D-6E8A-4147-A177-3AD203B41FA5}">
                      <a16:colId xmlns:a16="http://schemas.microsoft.com/office/drawing/2014/main" val="341624736"/>
                    </a:ext>
                  </a:extLst>
                </a:gridCol>
                <a:gridCol w="3177701">
                  <a:extLst>
                    <a:ext uri="{9D8B030D-6E8A-4147-A177-3AD203B41FA5}">
                      <a16:colId xmlns:a16="http://schemas.microsoft.com/office/drawing/2014/main" val="20000"/>
                    </a:ext>
                  </a:extLst>
                </a:gridCol>
                <a:gridCol w="2626468">
                  <a:extLst>
                    <a:ext uri="{9D8B030D-6E8A-4147-A177-3AD203B41FA5}">
                      <a16:colId xmlns:a16="http://schemas.microsoft.com/office/drawing/2014/main" val="20001"/>
                    </a:ext>
                  </a:extLst>
                </a:gridCol>
              </a:tblGrid>
              <a:tr h="347601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dirty="0" err="1">
                          <a:ln>
                            <a:noFill/>
                          </a:ln>
                          <a:solidFill>
                            <a:srgbClr val="FFFFFF"/>
                          </a:solidFill>
                          <a:effectLst/>
                          <a:latin typeface="Coptic1" pitchFamily="2" charset="0"/>
                          <a:cs typeface="Arial" charset="0"/>
                        </a:rPr>
                        <a:t>Kwrf</a:t>
                      </a:r>
                      <a:r>
                        <a:rPr kumimoji="0" lang="fr-CA" sz="2800" b="0" i="0" u="none" strike="noStrike" cap="none" normalizeH="0" baseline="0" dirty="0">
                          <a:ln>
                            <a:noFill/>
                          </a:ln>
                          <a:solidFill>
                            <a:srgbClr val="FFFFFF"/>
                          </a:solidFill>
                          <a:effectLst/>
                          <a:latin typeface="Coptic1" pitchFamily="2" charset="0"/>
                          <a:cs typeface="Arial" charset="0"/>
                        </a:rPr>
                        <a:t> </a:t>
                      </a:r>
                      <a:r>
                        <a:rPr kumimoji="0" lang="fr-CA" sz="2800" b="0" i="0" u="none" strike="noStrike" cap="none" normalizeH="0" baseline="0" dirty="0" err="1">
                          <a:ln>
                            <a:noFill/>
                          </a:ln>
                          <a:solidFill>
                            <a:srgbClr val="FFFFFF"/>
                          </a:solidFill>
                          <a:effectLst/>
                          <a:latin typeface="Coptic1" pitchFamily="2" charset="0"/>
                          <a:cs typeface="Arial" charset="0"/>
                        </a:rPr>
                        <a:t>n~nouv~yonoc</a:t>
                      </a:r>
                      <a:r>
                        <a:rPr kumimoji="0" lang="fr-CA" sz="2800" b="0" i="0" u="none" strike="noStrike" cap="none" normalizeH="0" baseline="0" dirty="0">
                          <a:ln>
                            <a:noFill/>
                          </a:ln>
                          <a:solidFill>
                            <a:srgbClr val="FFFFFF"/>
                          </a:solidFill>
                          <a:effectLst/>
                          <a:latin typeface="Coptic1" pitchFamily="2" charset="0"/>
                          <a:cs typeface="Arial" charset="0"/>
                        </a:rPr>
                        <a:t> </a:t>
                      </a:r>
                      <a:r>
                        <a:rPr kumimoji="0" lang="fr-CA" sz="2800" b="0" i="0" u="none" strike="noStrike" cap="none" normalizeH="0" baseline="0" dirty="0" err="1">
                          <a:ln>
                            <a:noFill/>
                          </a:ln>
                          <a:solidFill>
                            <a:srgbClr val="FFFFFF"/>
                          </a:solidFill>
                          <a:effectLst/>
                          <a:latin typeface="Coptic1" pitchFamily="2" charset="0"/>
                          <a:cs typeface="Arial" charset="0"/>
                        </a:rPr>
                        <a:t>noue~pibol</a:t>
                      </a:r>
                      <a:r>
                        <a:rPr kumimoji="0" lang="fr-CA" sz="2800" b="0" i="0" u="none" strike="noStrike" cap="none" normalizeH="0" baseline="0" dirty="0">
                          <a:ln>
                            <a:noFill/>
                          </a:ln>
                          <a:solidFill>
                            <a:srgbClr val="FFFFFF"/>
                          </a:solidFill>
                          <a:effectLst/>
                          <a:latin typeface="Coptic1" pitchFamily="2" charset="0"/>
                          <a:cs typeface="Arial" charset="0"/>
                        </a:rPr>
                        <a:t>/ </a:t>
                      </a:r>
                      <a:r>
                        <a:rPr kumimoji="0" lang="fr-CA" sz="2800" b="0" i="0" u="none" strike="noStrike" cap="none" normalizeH="0" baseline="0" dirty="0" err="1">
                          <a:ln>
                            <a:noFill/>
                          </a:ln>
                          <a:solidFill>
                            <a:srgbClr val="FFFFFF"/>
                          </a:solidFill>
                          <a:effectLst/>
                          <a:latin typeface="Coptic1" pitchFamily="2" charset="0"/>
                          <a:cs typeface="Arial" charset="0"/>
                        </a:rPr>
                        <a:t>noumankania</a:t>
                      </a:r>
                      <a:r>
                        <a:rPr kumimoji="0" lang="fr-CA" sz="2800" b="0" i="0" u="none" strike="noStrike" cap="none" normalizeH="0" baseline="0" dirty="0">
                          <a:ln>
                            <a:noFill/>
                          </a:ln>
                          <a:solidFill>
                            <a:srgbClr val="FFFFFF"/>
                          </a:solidFill>
                          <a:effectLst/>
                          <a:latin typeface="Coptic1" pitchFamily="2" charset="0"/>
                          <a:cs typeface="Arial" charset="0"/>
                        </a:rPr>
                        <a:t>~ </a:t>
                      </a:r>
                      <a:r>
                        <a:rPr kumimoji="0" lang="fr-CA" sz="2800" b="0" i="0" u="none" strike="noStrike" cap="none" normalizeH="0" baseline="0" dirty="0" err="1">
                          <a:ln>
                            <a:noFill/>
                          </a:ln>
                          <a:solidFill>
                            <a:srgbClr val="FFFFFF"/>
                          </a:solidFill>
                          <a:effectLst/>
                          <a:latin typeface="Coptic1" pitchFamily="2" charset="0"/>
                          <a:cs typeface="Arial" charset="0"/>
                        </a:rPr>
                        <a:t>noukakourgia</a:t>
                      </a:r>
                      <a:r>
                        <a:rPr kumimoji="0" lang="fr-CA" sz="2800" b="0" i="0" u="none" strike="noStrike" cap="none" normalizeH="0" baseline="0" dirty="0">
                          <a:ln>
                            <a:noFill/>
                          </a:ln>
                          <a:solidFill>
                            <a:srgbClr val="FFFFFF"/>
                          </a:solidFill>
                          <a:effectLst/>
                          <a:latin typeface="Coptic1" pitchFamily="2" charset="0"/>
                          <a:cs typeface="Arial" charset="0"/>
                        </a:rPr>
                        <a:t>~ </a:t>
                      </a:r>
                      <a:r>
                        <a:rPr kumimoji="0" lang="fr-CA" sz="2800" b="0" i="0" u="none" strike="noStrike" cap="none" normalizeH="0" baseline="0" dirty="0" err="1">
                          <a:ln>
                            <a:noFill/>
                          </a:ln>
                          <a:solidFill>
                            <a:srgbClr val="FFFFFF"/>
                          </a:solidFill>
                          <a:effectLst/>
                          <a:latin typeface="Coptic1" pitchFamily="2" charset="0"/>
                          <a:cs typeface="Arial" charset="0"/>
                        </a:rPr>
                        <a:t>noukatalalia</a:t>
                      </a:r>
                      <a:r>
                        <a:rPr kumimoji="0" lang="fr-CA" sz="2800" b="0" i="0" u="none" strike="noStrike" cap="none" normalizeH="0" baseline="0" dirty="0">
                          <a:ln>
                            <a:noFill/>
                          </a:ln>
                          <a:solidFill>
                            <a:srgbClr val="FFFFFF"/>
                          </a:solidFill>
                          <a:effectLst/>
                          <a:latin typeface="Coptic1" pitchFamily="2" charset="0"/>
                          <a:cs typeface="Arial" charset="0"/>
                        </a:rPr>
                        <a:t>~ </a:t>
                      </a:r>
                      <a:r>
                        <a:rPr kumimoji="0" lang="fr-CA" sz="2800" b="0" i="0" u="none" strike="noStrike" cap="none" normalizeH="0" baseline="0" dirty="0" err="1">
                          <a:ln>
                            <a:noFill/>
                          </a:ln>
                          <a:solidFill>
                            <a:srgbClr val="FFFFFF"/>
                          </a:solidFill>
                          <a:effectLst/>
                          <a:latin typeface="Coptic1" pitchFamily="2" charset="0"/>
                          <a:cs typeface="Arial" charset="0"/>
                        </a:rPr>
                        <a:t>e~toui~ri</a:t>
                      </a:r>
                      <a:r>
                        <a:rPr kumimoji="0" lang="fr-CA" sz="2800" b="0" i="0" u="none" strike="noStrike" cap="none" normalizeH="0" baseline="0" dirty="0">
                          <a:ln>
                            <a:noFill/>
                          </a:ln>
                          <a:solidFill>
                            <a:srgbClr val="FFFFFF"/>
                          </a:solidFill>
                          <a:effectLst/>
                          <a:latin typeface="Coptic1" pitchFamily="2" charset="0"/>
                          <a:cs typeface="Arial" charset="0"/>
                        </a:rPr>
                        <a:t> </a:t>
                      </a:r>
                      <a:r>
                        <a:rPr kumimoji="0" lang="fr-CA" sz="2800" b="0" i="0" u="none" strike="noStrike" cap="none" normalizeH="0" baseline="0" dirty="0" err="1">
                          <a:ln>
                            <a:noFill/>
                          </a:ln>
                          <a:solidFill>
                            <a:srgbClr val="FFFFFF"/>
                          </a:solidFill>
                          <a:effectLst/>
                          <a:latin typeface="Coptic1" pitchFamily="2" charset="0"/>
                          <a:cs typeface="Arial" charset="0"/>
                        </a:rPr>
                        <a:t>m~mwou</a:t>
                      </a:r>
                      <a:r>
                        <a:rPr kumimoji="0" lang="fr-CA" sz="2800" b="0" i="0" u="none" strike="noStrike" cap="none" normalizeH="0" baseline="0" dirty="0">
                          <a:ln>
                            <a:noFill/>
                          </a:ln>
                          <a:solidFill>
                            <a:srgbClr val="FFFFFF"/>
                          </a:solidFill>
                          <a:effectLst/>
                          <a:latin typeface="Coptic1" pitchFamily="2" charset="0"/>
                          <a:cs typeface="Arial" charset="0"/>
                        </a:rPr>
                        <a:t> </a:t>
                      </a:r>
                      <a:r>
                        <a:rPr kumimoji="0" lang="fr-CA" sz="2800" b="0" i="0" u="none" strike="noStrike" cap="none" normalizeH="0" baseline="0" dirty="0" err="1">
                          <a:ln>
                            <a:noFill/>
                          </a:ln>
                          <a:solidFill>
                            <a:srgbClr val="FFFFFF"/>
                          </a:solidFill>
                          <a:effectLst/>
                          <a:latin typeface="Coptic1" pitchFamily="2" charset="0"/>
                          <a:cs typeface="Arial" charset="0"/>
                        </a:rPr>
                        <a:t>qaron</a:t>
                      </a:r>
                      <a:r>
                        <a:rPr kumimoji="0" lang="fr-CA" sz="2800" b="0" i="0" u="none" strike="noStrike" cap="none" normalizeH="0" baseline="0" dirty="0">
                          <a:ln>
                            <a:noFill/>
                          </a:ln>
                          <a:solidFill>
                            <a:srgbClr val="FFFFFF"/>
                          </a:solidFill>
                          <a:effectLst/>
                          <a:latin typeface="Coptic1" pitchFamily="2" charset="0"/>
                          <a:cs typeface="Arial" charset="0"/>
                        </a:rPr>
                        <a:t>.</a:t>
                      </a: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a:ln>
                            <a:noFill/>
                          </a:ln>
                          <a:solidFill>
                            <a:srgbClr val="FFFFFF"/>
                          </a:solidFill>
                          <a:effectLst/>
                          <a:latin typeface="Arial" charset="0"/>
                          <a:cs typeface="Arial" charset="0"/>
                        </a:rPr>
                        <a:t>Freine leur envie, leur tentative, leur folie, leur méchanceté, leur calomnie envers nous. </a:t>
                      </a:r>
                      <a:endParaRPr kumimoji="0" lang="fr-CA" sz="28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200" b="0" i="0" u="none" strike="noStrike" cap="none" normalizeH="0" baseline="0" dirty="0">
                          <a:ln>
                            <a:noFill/>
                          </a:ln>
                          <a:solidFill>
                            <a:srgbClr val="FFFFFF"/>
                          </a:solidFill>
                          <a:effectLst/>
                          <a:latin typeface="Arial" charset="0"/>
                          <a:cs typeface="Arial" charset="0"/>
                        </a:rPr>
                        <a:t>ابطل حسدهم وسعايتهم وجنونهم وشرهم ونميمتهم التي يصنعونها فينا </a:t>
                      </a: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282965636"/>
      </p:ext>
    </p:extLst>
  </p:cSld>
  <p:clrMapOvr>
    <a:masterClrMapping/>
  </p:clrMapOvr>
  <p:transition/>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91148" name="Group 172"/>
          <p:cNvGraphicFramePr>
            <a:graphicFrameLocks noGrp="1"/>
          </p:cNvGraphicFramePr>
          <p:nvPr>
            <p:ph sz="half" idx="1"/>
            <p:extLst>
              <p:ext uri="{D42A27DB-BD31-4B8C-83A1-F6EECF244321}">
                <p14:modId xmlns:p14="http://schemas.microsoft.com/office/powerpoint/2010/main" val="1601151176"/>
              </p:ext>
            </p:extLst>
          </p:nvPr>
        </p:nvGraphicFramePr>
        <p:xfrm>
          <a:off x="628650" y="1370013"/>
          <a:ext cx="3886201" cy="3086100"/>
        </p:xfrm>
        <a:graphic>
          <a:graphicData uri="http://schemas.openxmlformats.org/drawingml/2006/table">
            <a:tbl>
              <a:tblPr/>
              <a:tblGrid>
                <a:gridCol w="1386078">
                  <a:extLst>
                    <a:ext uri="{9D8B030D-6E8A-4147-A177-3AD203B41FA5}">
                      <a16:colId xmlns:a16="http://schemas.microsoft.com/office/drawing/2014/main" val="20000"/>
                    </a:ext>
                  </a:extLst>
                </a:gridCol>
                <a:gridCol w="1654874">
                  <a:extLst>
                    <a:ext uri="{9D8B030D-6E8A-4147-A177-3AD203B41FA5}">
                      <a16:colId xmlns:a16="http://schemas.microsoft.com/office/drawing/2014/main" val="20001"/>
                    </a:ext>
                  </a:extLst>
                </a:gridCol>
                <a:gridCol w="845249">
                  <a:extLst>
                    <a:ext uri="{9D8B030D-6E8A-4147-A177-3AD203B41FA5}">
                      <a16:colId xmlns:a16="http://schemas.microsoft.com/office/drawing/2014/main" val="20002"/>
                    </a:ext>
                  </a:extLst>
                </a:gridCol>
              </a:tblGrid>
              <a:tr h="30861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CA" sz="2700" b="0" i="0" u="none" strike="noStrike" cap="none" normalizeH="0" baseline="0">
                        <a:ln>
                          <a:noFill/>
                        </a:ln>
                        <a:solidFill>
                          <a:srgbClr val="FFFFFF"/>
                        </a:solidFill>
                        <a:effectLst/>
                        <a:latin typeface="Arial" charset="0"/>
                        <a:cs typeface="Arial" charset="0"/>
                      </a:endParaRPr>
                    </a:p>
                  </a:txBody>
                  <a:tcPr marL="93268" marR="93268" marT="34290" marB="34290"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2700" b="0" i="0" u="none" strike="noStrike" cap="none" normalizeH="0" baseline="0">
                        <a:ln>
                          <a:noFill/>
                        </a:ln>
                        <a:solidFill>
                          <a:srgbClr val="FFFFFF"/>
                        </a:solidFill>
                        <a:effectLst/>
                        <a:latin typeface="Arial" charset="0"/>
                        <a:cs typeface="Arial" charset="0"/>
                      </a:endParaRPr>
                    </a:p>
                  </a:txBody>
                  <a:tcPr marL="93268" marR="93268" marT="34290" marB="34290"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2700" b="0" i="0" u="none" strike="noStrike" cap="none" normalizeH="0" baseline="0">
                        <a:ln>
                          <a:noFill/>
                        </a:ln>
                        <a:solidFill>
                          <a:srgbClr val="FFFFFF"/>
                        </a:solidFill>
                        <a:effectLst/>
                        <a:latin typeface="Arial" charset="0"/>
                        <a:cs typeface="Arial" charset="0"/>
                      </a:endParaRPr>
                    </a:p>
                  </a:txBody>
                  <a:tcPr marL="93268" marR="93268"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4991007" name="Rectangle 31"/>
          <p:cNvSpPr>
            <a:spLocks noChangeArrowheads="1"/>
          </p:cNvSpPr>
          <p:nvPr/>
        </p:nvSpPr>
        <p:spPr bwMode="auto">
          <a:xfrm>
            <a:off x="2133600" y="228600"/>
            <a:ext cx="7010400" cy="646331"/>
          </a:xfrm>
          <a:prstGeom prst="rect">
            <a:avLst/>
          </a:prstGeom>
          <a:noFill/>
          <a:ln w="9525">
            <a:noFill/>
            <a:miter lim="800000"/>
            <a:headEnd/>
            <a:tailEnd/>
          </a:ln>
          <a:effectLst/>
        </p:spPr>
        <p:txBody>
          <a:bodyPr>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charset="0"/>
              <a:ea typeface="+mn-ea"/>
              <a:cs typeface="Arial"/>
            </a:endParaRPr>
          </a:p>
        </p:txBody>
      </p:sp>
      <p:graphicFrame>
        <p:nvGraphicFramePr>
          <p:cNvPr id="9" name="Group 97">
            <a:extLst>
              <a:ext uri="{FF2B5EF4-FFF2-40B4-BE49-F238E27FC236}">
                <a16:creationId xmlns:a16="http://schemas.microsoft.com/office/drawing/2014/main" id="{226CEA96-79F7-4EA4-8A88-3FC250082ED3}"/>
              </a:ext>
            </a:extLst>
          </p:cNvPr>
          <p:cNvGraphicFramePr>
            <a:graphicFrameLocks/>
          </p:cNvGraphicFramePr>
          <p:nvPr>
            <p:extLst>
              <p:ext uri="{D42A27DB-BD31-4B8C-83A1-F6EECF244321}">
                <p14:modId xmlns:p14="http://schemas.microsoft.com/office/powerpoint/2010/main" val="981982950"/>
              </p:ext>
            </p:extLst>
          </p:nvPr>
        </p:nvGraphicFramePr>
        <p:xfrm>
          <a:off x="0" y="334518"/>
          <a:ext cx="9144000" cy="4253484"/>
        </p:xfrm>
        <a:graphic>
          <a:graphicData uri="http://schemas.openxmlformats.org/drawingml/2006/table">
            <a:tbl>
              <a:tblPr/>
              <a:tblGrid>
                <a:gridCol w="3262009">
                  <a:extLst>
                    <a:ext uri="{9D8B030D-6E8A-4147-A177-3AD203B41FA5}">
                      <a16:colId xmlns:a16="http://schemas.microsoft.com/office/drawing/2014/main" val="980968862"/>
                    </a:ext>
                  </a:extLst>
                </a:gridCol>
                <a:gridCol w="3210127">
                  <a:extLst>
                    <a:ext uri="{9D8B030D-6E8A-4147-A177-3AD203B41FA5}">
                      <a16:colId xmlns:a16="http://schemas.microsoft.com/office/drawing/2014/main" val="20000"/>
                    </a:ext>
                  </a:extLst>
                </a:gridCol>
                <a:gridCol w="2671864">
                  <a:extLst>
                    <a:ext uri="{9D8B030D-6E8A-4147-A177-3AD203B41FA5}">
                      <a16:colId xmlns:a16="http://schemas.microsoft.com/office/drawing/2014/main" val="20001"/>
                    </a:ext>
                  </a:extLst>
                </a:gridCol>
              </a:tblGrid>
              <a:tr h="324903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none" strike="noStrike" cap="none" normalizeH="0" baseline="0" dirty="0" err="1">
                          <a:ln>
                            <a:noFill/>
                          </a:ln>
                          <a:solidFill>
                            <a:srgbClr val="FFFFFF"/>
                          </a:solidFill>
                          <a:effectLst/>
                          <a:latin typeface="Coptic1" pitchFamily="2" charset="0"/>
                          <a:cs typeface="Arial" charset="0"/>
                        </a:rPr>
                        <a:t>Po#c</a:t>
                      </a:r>
                      <a:r>
                        <a:rPr kumimoji="0" lang="fr-CA" sz="2700" b="0" i="0" u="none" strike="noStrike" cap="none" normalizeH="0" baseline="0" dirty="0">
                          <a:ln>
                            <a:noFill/>
                          </a:ln>
                          <a:solidFill>
                            <a:srgbClr val="FFFFFF"/>
                          </a:solidFill>
                          <a:effectLst/>
                          <a:latin typeface="Coptic1" pitchFamily="2" charset="0"/>
                          <a:cs typeface="Arial" charset="0"/>
                        </a:rPr>
                        <a:t># </a:t>
                      </a:r>
                      <a:r>
                        <a:rPr kumimoji="0" lang="fr-CA" sz="2700" b="0" i="0" u="none" strike="noStrike" cap="none" normalizeH="0" baseline="0" dirty="0" err="1">
                          <a:ln>
                            <a:noFill/>
                          </a:ln>
                          <a:solidFill>
                            <a:srgbClr val="FFFFFF"/>
                          </a:solidFill>
                          <a:effectLst/>
                          <a:latin typeface="Coptic1" pitchFamily="2" charset="0"/>
                          <a:cs typeface="Arial" charset="0"/>
                        </a:rPr>
                        <a:t>a~ritou</a:t>
                      </a:r>
                      <a:r>
                        <a:rPr kumimoji="0" lang="fr-CA" sz="2700" b="0" i="0" u="none" strike="noStrike" cap="none" normalizeH="0" baseline="0" dirty="0">
                          <a:ln>
                            <a:noFill/>
                          </a:ln>
                          <a:solidFill>
                            <a:srgbClr val="FFFFFF"/>
                          </a:solidFill>
                          <a:effectLst/>
                          <a:latin typeface="Coptic1" pitchFamily="2" charset="0"/>
                          <a:cs typeface="Arial" charset="0"/>
                        </a:rPr>
                        <a:t> t/</a:t>
                      </a:r>
                      <a:r>
                        <a:rPr kumimoji="0" lang="fr-CA" sz="2700" b="0" i="0" u="none" strike="noStrike" cap="none" normalizeH="0" baseline="0" dirty="0" err="1">
                          <a:ln>
                            <a:noFill/>
                          </a:ln>
                          <a:solidFill>
                            <a:srgbClr val="FFFFFF"/>
                          </a:solidFill>
                          <a:effectLst/>
                          <a:latin typeface="Coptic1" pitchFamily="2" charset="0"/>
                          <a:cs typeface="Arial" charset="0"/>
                        </a:rPr>
                        <a:t>rou</a:t>
                      </a:r>
                      <a:r>
                        <a:rPr kumimoji="0" lang="fr-CA" sz="2700" b="0" i="0" u="none" strike="noStrike" cap="none" normalizeH="0" baseline="0" dirty="0">
                          <a:ln>
                            <a:noFill/>
                          </a:ln>
                          <a:solidFill>
                            <a:srgbClr val="FFFFFF"/>
                          </a:solidFill>
                          <a:effectLst/>
                          <a:latin typeface="Coptic1" pitchFamily="2" charset="0"/>
                          <a:cs typeface="Arial" charset="0"/>
                        </a:rPr>
                        <a:t> </a:t>
                      </a:r>
                      <a:r>
                        <a:rPr kumimoji="0" lang="fr-CA" sz="2700" b="0" i="0" u="none" strike="noStrike" cap="none" normalizeH="0" baseline="0" dirty="0" err="1">
                          <a:ln>
                            <a:noFill/>
                          </a:ln>
                          <a:solidFill>
                            <a:srgbClr val="FFFFFF"/>
                          </a:solidFill>
                          <a:effectLst/>
                          <a:latin typeface="Coptic1" pitchFamily="2" charset="0"/>
                          <a:cs typeface="Arial" charset="0"/>
                        </a:rPr>
                        <a:t>n~aprakton</a:t>
                      </a:r>
                      <a:r>
                        <a:rPr kumimoji="0" lang="fr-CA" sz="2700" b="0" i="0" u="none" strike="noStrike" cap="none" normalizeH="0" baseline="0" dirty="0">
                          <a:ln>
                            <a:noFill/>
                          </a:ln>
                          <a:solidFill>
                            <a:srgbClr val="FFFFFF"/>
                          </a:solidFill>
                          <a:effectLst/>
                          <a:latin typeface="Coptic1" pitchFamily="2" charset="0"/>
                          <a:cs typeface="Arial" charset="0"/>
                        </a:rPr>
                        <a:t> : </a:t>
                      </a:r>
                      <a:r>
                        <a:rPr kumimoji="0" lang="fr-CA" sz="2700" b="0" i="0" u="none" strike="noStrike" cap="none" normalizeH="0" baseline="0" dirty="0" err="1">
                          <a:ln>
                            <a:noFill/>
                          </a:ln>
                          <a:solidFill>
                            <a:srgbClr val="FFFFFF"/>
                          </a:solidFill>
                          <a:effectLst/>
                          <a:latin typeface="Coptic1" pitchFamily="2" charset="0"/>
                          <a:cs typeface="Arial" charset="0"/>
                        </a:rPr>
                        <a:t>ouoh</a:t>
                      </a:r>
                      <a:r>
                        <a:rPr kumimoji="0" lang="fr-CA" sz="2700" b="0" i="0" u="none" strike="noStrike" cap="none" normalizeH="0" baseline="0" dirty="0">
                          <a:ln>
                            <a:noFill/>
                          </a:ln>
                          <a:solidFill>
                            <a:srgbClr val="FFFFFF"/>
                          </a:solidFill>
                          <a:effectLst/>
                          <a:latin typeface="Coptic1" pitchFamily="2" charset="0"/>
                          <a:cs typeface="Arial" charset="0"/>
                        </a:rPr>
                        <a:t> </a:t>
                      </a:r>
                      <a:r>
                        <a:rPr kumimoji="0" lang="fr-CA" sz="2700" b="0" i="0" u="none" strike="noStrike" cap="none" normalizeH="0" baseline="0" dirty="0" err="1">
                          <a:ln>
                            <a:noFill/>
                          </a:ln>
                          <a:solidFill>
                            <a:srgbClr val="FFFFFF"/>
                          </a:solidFill>
                          <a:effectLst/>
                          <a:latin typeface="Coptic1" pitchFamily="2" charset="0"/>
                          <a:cs typeface="Arial" charset="0"/>
                        </a:rPr>
                        <a:t>jwr</a:t>
                      </a:r>
                      <a:r>
                        <a:rPr kumimoji="0" lang="fr-CA" sz="2700" b="0" i="0" u="none" strike="noStrike" cap="none" normalizeH="0" baseline="0" dirty="0">
                          <a:ln>
                            <a:noFill/>
                          </a:ln>
                          <a:solidFill>
                            <a:srgbClr val="FFFFFF"/>
                          </a:solidFill>
                          <a:effectLst/>
                          <a:latin typeface="Coptic1" pitchFamily="2" charset="0"/>
                          <a:cs typeface="Arial" charset="0"/>
                        </a:rPr>
                        <a:t> </a:t>
                      </a:r>
                      <a:r>
                        <a:rPr kumimoji="0" lang="fr-CA" sz="2700" b="0" i="0" u="none" strike="noStrike" cap="none" normalizeH="0" baseline="0" dirty="0" err="1">
                          <a:ln>
                            <a:noFill/>
                          </a:ln>
                          <a:solidFill>
                            <a:srgbClr val="FFFFFF"/>
                          </a:solidFill>
                          <a:effectLst/>
                          <a:latin typeface="Coptic1" pitchFamily="2" charset="0"/>
                          <a:cs typeface="Arial" charset="0"/>
                        </a:rPr>
                        <a:t>e~bol</a:t>
                      </a:r>
                      <a:r>
                        <a:rPr kumimoji="0" lang="fr-CA" sz="2700" b="0" i="0" u="none" strike="noStrike" cap="none" normalizeH="0" baseline="0" dirty="0">
                          <a:ln>
                            <a:noFill/>
                          </a:ln>
                          <a:solidFill>
                            <a:srgbClr val="FFFFFF"/>
                          </a:solidFill>
                          <a:effectLst/>
                          <a:latin typeface="Coptic1" pitchFamily="2" charset="0"/>
                          <a:cs typeface="Arial" charset="0"/>
                        </a:rPr>
                        <a:t> </a:t>
                      </a:r>
                      <a:r>
                        <a:rPr kumimoji="0" lang="fr-CA" sz="2700" b="0" i="0" u="none" strike="noStrike" cap="none" normalizeH="0" baseline="0" dirty="0" err="1">
                          <a:ln>
                            <a:noFill/>
                          </a:ln>
                          <a:solidFill>
                            <a:srgbClr val="FFFFFF"/>
                          </a:solidFill>
                          <a:effectLst/>
                          <a:latin typeface="Coptic1" pitchFamily="2" charset="0"/>
                          <a:cs typeface="Arial" charset="0"/>
                        </a:rPr>
                        <a:t>m~pouco</a:t>
                      </a:r>
                      <a:r>
                        <a:rPr kumimoji="0" lang="fr-CA" sz="2700" b="0" i="0" u="none" strike="noStrike" cap="none" normalizeH="0" baseline="0" dirty="0">
                          <a:ln>
                            <a:noFill/>
                          </a:ln>
                          <a:solidFill>
                            <a:srgbClr val="FFFFFF"/>
                          </a:solidFill>
                          <a:effectLst/>
                          <a:latin typeface="Coptic1" pitchFamily="2" charset="0"/>
                          <a:cs typeface="Arial" charset="0"/>
                        </a:rPr>
                        <a:t>[ni V} v/</a:t>
                      </a:r>
                      <a:r>
                        <a:rPr kumimoji="0" lang="fr-CA" sz="2700" b="0" i="0" u="none" strike="noStrike" cap="none" normalizeH="0" baseline="0" dirty="0" err="1">
                          <a:ln>
                            <a:noFill/>
                          </a:ln>
                          <a:solidFill>
                            <a:srgbClr val="FFFFFF"/>
                          </a:solidFill>
                          <a:effectLst/>
                          <a:latin typeface="Coptic1" pitchFamily="2" charset="0"/>
                          <a:cs typeface="Arial" charset="0"/>
                        </a:rPr>
                        <a:t>e~tafjwr</a:t>
                      </a:r>
                      <a:r>
                        <a:rPr kumimoji="0" lang="fr-CA" sz="2700" b="0" i="0" u="none" strike="noStrike" cap="none" normalizeH="0" baseline="0" dirty="0">
                          <a:ln>
                            <a:noFill/>
                          </a:ln>
                          <a:solidFill>
                            <a:srgbClr val="FFFFFF"/>
                          </a:solidFill>
                          <a:effectLst/>
                          <a:latin typeface="Coptic1" pitchFamily="2" charset="0"/>
                          <a:cs typeface="Arial" charset="0"/>
                        </a:rPr>
                        <a:t> </a:t>
                      </a:r>
                      <a:r>
                        <a:rPr kumimoji="0" lang="fr-CA" sz="2700" b="0" i="0" u="none" strike="noStrike" cap="none" normalizeH="0" baseline="0" dirty="0" err="1">
                          <a:ln>
                            <a:noFill/>
                          </a:ln>
                          <a:solidFill>
                            <a:srgbClr val="FFFFFF"/>
                          </a:solidFill>
                          <a:effectLst/>
                          <a:latin typeface="Coptic1" pitchFamily="2" charset="0"/>
                          <a:cs typeface="Arial" charset="0"/>
                        </a:rPr>
                        <a:t>e~bol</a:t>
                      </a:r>
                      <a:r>
                        <a:rPr kumimoji="0" lang="fr-CA" sz="2700" b="0" i="0" u="none" strike="noStrike" cap="none" normalizeH="0" baseline="0" dirty="0">
                          <a:ln>
                            <a:noFill/>
                          </a:ln>
                          <a:solidFill>
                            <a:srgbClr val="FFFFFF"/>
                          </a:solidFill>
                          <a:effectLst/>
                          <a:latin typeface="Coptic1" pitchFamily="2" charset="0"/>
                          <a:cs typeface="Arial" charset="0"/>
                        </a:rPr>
                        <a:t> </a:t>
                      </a:r>
                      <a:r>
                        <a:rPr kumimoji="0" lang="fr-CA" sz="2700" b="0" i="0" u="none" strike="noStrike" cap="none" normalizeH="0" baseline="0" dirty="0" err="1">
                          <a:ln>
                            <a:noFill/>
                          </a:ln>
                          <a:solidFill>
                            <a:srgbClr val="FFFFFF"/>
                          </a:solidFill>
                          <a:effectLst/>
                          <a:latin typeface="Coptic1" pitchFamily="2" charset="0"/>
                          <a:cs typeface="Arial" charset="0"/>
                        </a:rPr>
                        <a:t>m~p~co</a:t>
                      </a:r>
                      <a:r>
                        <a:rPr kumimoji="0" lang="fr-CA" sz="2700" b="0" i="0" u="none" strike="noStrike" cap="none" normalizeH="0" baseline="0" dirty="0">
                          <a:ln>
                            <a:noFill/>
                          </a:ln>
                          <a:solidFill>
                            <a:srgbClr val="FFFFFF"/>
                          </a:solidFill>
                          <a:effectLst/>
                          <a:latin typeface="Coptic1" pitchFamily="2" charset="0"/>
                          <a:cs typeface="Arial" charset="0"/>
                        </a:rPr>
                        <a:t>[ni n~ </a:t>
                      </a:r>
                      <a:r>
                        <a:rPr kumimoji="0" lang="fr-CA" sz="2700" b="0" i="0" u="none" strike="noStrike" cap="none" normalizeH="0" baseline="0" dirty="0" err="1">
                          <a:ln>
                            <a:noFill/>
                          </a:ln>
                          <a:solidFill>
                            <a:srgbClr val="FFFFFF"/>
                          </a:solidFill>
                          <a:effectLst/>
                          <a:latin typeface="Coptic1" pitchFamily="2" charset="0"/>
                          <a:cs typeface="Arial" charset="0"/>
                        </a:rPr>
                        <a:t>A,itovel</a:t>
                      </a:r>
                      <a:r>
                        <a:rPr kumimoji="0" lang="fr-CA" sz="2700" b="0" i="0" u="none" strike="noStrike" cap="none" normalizeH="0" baseline="0" dirty="0">
                          <a:ln>
                            <a:noFill/>
                          </a:ln>
                          <a:solidFill>
                            <a:srgbClr val="FFFFFF"/>
                          </a:solidFill>
                          <a:effectLst/>
                          <a:latin typeface="Coptic1" pitchFamily="2" charset="0"/>
                          <a:cs typeface="Arial" charset="0"/>
                        </a:rPr>
                        <a:t>.</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err="1">
                          <a:ln>
                            <a:noFill/>
                          </a:ln>
                          <a:solidFill>
                            <a:srgbClr val="FF9900"/>
                          </a:solidFill>
                          <a:effectLst/>
                          <a:latin typeface="Coptic1" pitchFamily="2" charset="0"/>
                          <a:cs typeface="Arial" charset="0"/>
                        </a:rPr>
                        <a:t>Pilaoc</a:t>
                      </a:r>
                      <a:r>
                        <a:rPr kumimoji="0" lang="fr-CA" sz="2000" b="0" i="0" u="sng" strike="noStrike" cap="none" normalizeH="0" baseline="0" dirty="0">
                          <a:ln>
                            <a:noFill/>
                          </a:ln>
                          <a:solidFill>
                            <a:srgbClr val="FF9900"/>
                          </a:solidFill>
                          <a:effectLst/>
                          <a:latin typeface="Coptic1" pitchFamily="2"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err="1">
                          <a:ln>
                            <a:noFill/>
                          </a:ln>
                          <a:solidFill>
                            <a:srgbClr val="FFFFFF"/>
                          </a:solidFill>
                          <a:effectLst/>
                          <a:latin typeface="Coptic1" pitchFamily="2" charset="0"/>
                          <a:cs typeface="Arial" charset="0"/>
                        </a:rPr>
                        <a:t>A~m</a:t>
                      </a:r>
                      <a:r>
                        <a:rPr kumimoji="0" lang="fr-FR" sz="2800" b="0" i="0" u="none" strike="noStrike" cap="none" normalizeH="0" baseline="0" dirty="0">
                          <a:ln>
                            <a:noFill/>
                          </a:ln>
                          <a:solidFill>
                            <a:srgbClr val="FFFFFF"/>
                          </a:solidFill>
                          <a:effectLst/>
                          <a:latin typeface="Coptic1" pitchFamily="2" charset="0"/>
                          <a:cs typeface="Arial" charset="0"/>
                        </a:rPr>
                        <a:t>/n </a:t>
                      </a:r>
                      <a:r>
                        <a:rPr kumimoji="0" lang="fr-FR" sz="2800" b="0" i="0" u="none" strike="noStrike" cap="none" normalizeH="0" baseline="0" dirty="0" err="1">
                          <a:ln>
                            <a:noFill/>
                          </a:ln>
                          <a:solidFill>
                            <a:srgbClr val="FFFFFF"/>
                          </a:solidFill>
                          <a:effectLst/>
                          <a:latin typeface="Coptic1" pitchFamily="2" charset="0"/>
                          <a:cs typeface="Arial" charset="0"/>
                        </a:rPr>
                        <a:t>Kurie</a:t>
                      </a:r>
                      <a:r>
                        <a:rPr kumimoji="0" lang="fr-FR" sz="2800" b="0" i="0" u="none" strike="noStrike" cap="none" normalizeH="0" baseline="0" dirty="0">
                          <a:ln>
                            <a:noFill/>
                          </a:ln>
                          <a:solidFill>
                            <a:srgbClr val="FFFFFF"/>
                          </a:solidFill>
                          <a:effectLst/>
                          <a:latin typeface="Coptic1" pitchFamily="2" charset="0"/>
                          <a:cs typeface="Arial" charset="0"/>
                        </a:rPr>
                        <a:t>~ </a:t>
                      </a:r>
                      <a:r>
                        <a:rPr kumimoji="0" lang="fr-FR" sz="2800" b="0" i="0" u="none" strike="noStrike" cap="none" normalizeH="0" baseline="0" dirty="0" err="1">
                          <a:ln>
                            <a:noFill/>
                          </a:ln>
                          <a:solidFill>
                            <a:srgbClr val="FFFFFF"/>
                          </a:solidFill>
                          <a:effectLst/>
                          <a:latin typeface="Coptic1" pitchFamily="2" charset="0"/>
                          <a:cs typeface="Arial" charset="0"/>
                        </a:rPr>
                        <a:t>e~le</a:t>
                      </a:r>
                      <a:r>
                        <a:rPr kumimoji="0" lang="fr-FR" sz="2800" b="0" i="0" u="none" strike="noStrike" cap="none" normalizeH="0" baseline="0" dirty="0">
                          <a:ln>
                            <a:noFill/>
                          </a:ln>
                          <a:solidFill>
                            <a:srgbClr val="FFFFFF"/>
                          </a:solidFill>
                          <a:effectLst/>
                          <a:latin typeface="Coptic1" pitchFamily="2" charset="0"/>
                          <a:cs typeface="Arial" charset="0"/>
                        </a:rPr>
                        <a:t>/~con.</a:t>
                      </a:r>
                    </a:p>
                  </a:txBody>
                  <a:tcPr marT="34290" marB="3429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700" b="0" i="0" u="none" strike="noStrike" cap="none" normalizeH="0" baseline="0" dirty="0">
                          <a:ln>
                            <a:noFill/>
                          </a:ln>
                          <a:solidFill>
                            <a:srgbClr val="FFFFFF"/>
                          </a:solidFill>
                          <a:effectLst/>
                          <a:latin typeface="Arial" charset="0"/>
                          <a:cs typeface="Arial" charset="0"/>
                        </a:rPr>
                        <a:t>Anéantis-les Seigneur et déjoue leur conseil comme tu as déjoué le conseil d’</a:t>
                      </a:r>
                      <a:r>
                        <a:rPr kumimoji="0" lang="fr-FR" sz="2700" b="0" i="0" u="none" strike="noStrike" cap="none" normalizeH="0" baseline="0" dirty="0" err="1">
                          <a:ln>
                            <a:noFill/>
                          </a:ln>
                          <a:solidFill>
                            <a:srgbClr val="FFFFFF"/>
                          </a:solidFill>
                          <a:effectLst/>
                          <a:latin typeface="Arial" charset="0"/>
                          <a:cs typeface="Arial" charset="0"/>
                        </a:rPr>
                        <a:t>Akhitophel</a:t>
                      </a:r>
                      <a:r>
                        <a:rPr kumimoji="0" lang="fr-FR" sz="2700" b="0" i="0" u="none" strike="noStrike" cap="none" normalizeH="0" baseline="0" dirty="0">
                          <a:ln>
                            <a:noFill/>
                          </a:ln>
                          <a:solidFill>
                            <a:srgbClr val="FFFFFF"/>
                          </a:solidFill>
                          <a:effectLst/>
                          <a:latin typeface="Arial" charset="0"/>
                          <a:cs typeface="Arial" charset="0"/>
                        </a:rPr>
                        <a:t>.</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dirty="0">
                        <a:ln>
                          <a:noFill/>
                        </a:ln>
                        <a:solidFill>
                          <a:srgbClr val="FFFFFF"/>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33"/>
                          </a:solidFill>
                          <a:effectLst/>
                          <a:latin typeface="Arial" charset="0"/>
                          <a:cs typeface="Times New Roman" pitchFamily="18" charset="0"/>
                        </a:rPr>
                        <a:t>Le peuple :</a:t>
                      </a:r>
                      <a:endParaRPr kumimoji="0" lang="ar-EG" sz="20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charset="0"/>
                        </a:rPr>
                        <a:t>Amen, Pitié Seigneur.</a:t>
                      </a:r>
                    </a:p>
                  </a:txBody>
                  <a:tcPr marT="34290" marB="3429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200" b="0" i="0" u="none" strike="noStrike" cap="none" normalizeH="0" baseline="0" dirty="0">
                          <a:ln>
                            <a:noFill/>
                          </a:ln>
                          <a:solidFill>
                            <a:srgbClr val="FFFFFF"/>
                          </a:solidFill>
                          <a:effectLst/>
                          <a:latin typeface="Arial" charset="0"/>
                          <a:cs typeface="Arial" charset="0"/>
                        </a:rPr>
                        <a:t>يا رب أجعلهم كلهم كلا شيء وبدد مشورتهم يا الله الذي بدد مشورة </a:t>
                      </a:r>
                      <a:r>
                        <a:rPr kumimoji="0" lang="ar-EG" sz="3200" b="0" i="0" u="none" strike="noStrike" cap="none" normalizeH="0" baseline="0" dirty="0" err="1">
                          <a:ln>
                            <a:noFill/>
                          </a:ln>
                          <a:solidFill>
                            <a:srgbClr val="FFFFFF"/>
                          </a:solidFill>
                          <a:effectLst/>
                          <a:latin typeface="Arial" charset="0"/>
                          <a:cs typeface="Arial" charset="0"/>
                        </a:rPr>
                        <a:t>أخيتوفل</a:t>
                      </a:r>
                      <a:endParaRPr kumimoji="0" lang="fr-FR" sz="2800" b="0" i="0" u="none" strike="noStrike" cap="none" normalizeH="0" baseline="0" dirty="0">
                        <a:ln>
                          <a:noFill/>
                        </a:ln>
                        <a:solidFill>
                          <a:srgbClr val="FFFFFF"/>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2400" b="0" i="0" u="none" strike="noStrike" cap="none" normalizeH="0" baseline="0" dirty="0">
                        <a:ln>
                          <a:noFill/>
                        </a:ln>
                        <a:solidFill>
                          <a:srgbClr val="FFFFFF"/>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000" b="0" i="0" u="sng" strike="noStrike" cap="none" normalizeH="0" baseline="0" dirty="0">
                          <a:ln>
                            <a:noFill/>
                          </a:ln>
                          <a:solidFill>
                            <a:srgbClr val="FF9933"/>
                          </a:solidFill>
                          <a:effectLst/>
                          <a:latin typeface="Arial" charset="0"/>
                          <a:cs typeface="Times New Roman" pitchFamily="18" charset="0"/>
                        </a:rPr>
                        <a:t>الشعب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rgbClr val="FFFFFF"/>
                          </a:solidFill>
                          <a:effectLst/>
                          <a:latin typeface="Arial" charset="0"/>
                          <a:cs typeface="Arial" charset="0"/>
                        </a:rPr>
                        <a:t>امين</a:t>
                      </a:r>
                      <a:r>
                        <a:rPr kumimoji="0" lang="fr-FR" sz="3200" b="0" i="0" u="none" strike="noStrike" cap="none" normalizeH="0" baseline="0" dirty="0">
                          <a:ln>
                            <a:noFill/>
                          </a:ln>
                          <a:solidFill>
                            <a:srgbClr val="FFFFFF"/>
                          </a:solidFill>
                          <a:effectLst/>
                          <a:latin typeface="Arial" charset="0"/>
                          <a:cs typeface="Arial" charset="0"/>
                        </a:rPr>
                        <a:t>.</a:t>
                      </a:r>
                      <a:r>
                        <a:rPr kumimoji="0" lang="ar-SA" sz="3200" b="0" i="0" u="none" strike="noStrike" cap="none" normalizeH="0" baseline="0" dirty="0">
                          <a:ln>
                            <a:noFill/>
                          </a:ln>
                          <a:solidFill>
                            <a:srgbClr val="FFFFFF"/>
                          </a:solidFill>
                          <a:effectLst/>
                          <a:latin typeface="Arial" charset="0"/>
                          <a:cs typeface="Arial" charset="0"/>
                        </a:rPr>
                        <a:t> يا رب ارحم</a:t>
                      </a:r>
                      <a:r>
                        <a:rPr kumimoji="0" lang="fr-FR" sz="3200" b="0" i="0" u="none" strike="noStrike" cap="none" normalizeH="0" baseline="0" dirty="0">
                          <a:ln>
                            <a:noFill/>
                          </a:ln>
                          <a:solidFill>
                            <a:srgbClr val="FFFFFF"/>
                          </a:solidFill>
                          <a:effectLst/>
                          <a:latin typeface="Arial" charset="0"/>
                          <a:cs typeface="Arial" charset="0"/>
                        </a:rPr>
                        <a:t>.</a:t>
                      </a:r>
                      <a:endParaRPr kumimoji="0" lang="en-CA" sz="32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854131736"/>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68">
            <a:extLst>
              <a:ext uri="{FF2B5EF4-FFF2-40B4-BE49-F238E27FC236}">
                <a16:creationId xmlns:a16="http://schemas.microsoft.com/office/drawing/2014/main" id="{723F0F8B-466D-4A5F-B478-3F33EDF3EA47}"/>
              </a:ext>
            </a:extLst>
          </p:cNvPr>
          <p:cNvGraphicFramePr>
            <a:graphicFrameLocks/>
          </p:cNvGraphicFramePr>
          <p:nvPr>
            <p:extLst>
              <p:ext uri="{D42A27DB-BD31-4B8C-83A1-F6EECF244321}">
                <p14:modId xmlns:p14="http://schemas.microsoft.com/office/powerpoint/2010/main" val="2994596662"/>
              </p:ext>
            </p:extLst>
          </p:nvPr>
        </p:nvGraphicFramePr>
        <p:xfrm>
          <a:off x="0" y="0"/>
          <a:ext cx="9144001" cy="4896612"/>
        </p:xfrm>
        <a:graphic>
          <a:graphicData uri="http://schemas.openxmlformats.org/drawingml/2006/table">
            <a:tbl>
              <a:tblPr/>
              <a:tblGrid>
                <a:gridCol w="3229583">
                  <a:extLst>
                    <a:ext uri="{9D8B030D-6E8A-4147-A177-3AD203B41FA5}">
                      <a16:colId xmlns:a16="http://schemas.microsoft.com/office/drawing/2014/main" val="3677694730"/>
                    </a:ext>
                  </a:extLst>
                </a:gridCol>
                <a:gridCol w="3242553">
                  <a:extLst>
                    <a:ext uri="{9D8B030D-6E8A-4147-A177-3AD203B41FA5}">
                      <a16:colId xmlns:a16="http://schemas.microsoft.com/office/drawing/2014/main" val="20000"/>
                    </a:ext>
                  </a:extLst>
                </a:gridCol>
                <a:gridCol w="2671865">
                  <a:extLst>
                    <a:ext uri="{9D8B030D-6E8A-4147-A177-3AD203B41FA5}">
                      <a16:colId xmlns:a16="http://schemas.microsoft.com/office/drawing/2014/main" val="20001"/>
                    </a:ext>
                  </a:extLst>
                </a:gridCol>
              </a:tblGrid>
              <a:tr h="4249139">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0" i="0" u="sng" strike="noStrike" cap="none" normalizeH="0" baseline="0" dirty="0" err="1">
                          <a:ln>
                            <a:noFill/>
                          </a:ln>
                          <a:solidFill>
                            <a:srgbClr val="FF9900"/>
                          </a:solidFill>
                          <a:effectLst/>
                          <a:latin typeface="Coptic1" pitchFamily="2" charset="0"/>
                          <a:cs typeface="Arial" charset="0"/>
                        </a:rPr>
                        <a:t>Piou</a:t>
                      </a:r>
                      <a:r>
                        <a:rPr kumimoji="0" lang="en-US" sz="2400" b="0" i="0" u="sng" strike="noStrike" cap="none" normalizeH="0" baseline="0" dirty="0">
                          <a:ln>
                            <a:noFill/>
                          </a:ln>
                          <a:solidFill>
                            <a:srgbClr val="FF9900"/>
                          </a:solidFill>
                          <a:effectLst/>
                          <a:latin typeface="Coptic1" pitchFamily="2" charset="0"/>
                          <a:cs typeface="Arial" charset="0"/>
                        </a:rPr>
                        <a:t>/b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rgbClr val="FFFFFF"/>
                          </a:solidFill>
                          <a:effectLst/>
                          <a:latin typeface="Coptic1" pitchFamily="2" charset="0"/>
                          <a:cs typeface="Arial" charset="0"/>
                        </a:rPr>
                        <a:t>Twnk</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Po#c</a:t>
                      </a:r>
                      <a:r>
                        <a:rPr kumimoji="0" lang="en-US" sz="2400" b="0" i="0" u="none" strike="noStrike" cap="none" normalizeH="0" baseline="0" dirty="0">
                          <a:ln>
                            <a:noFill/>
                          </a:ln>
                          <a:solidFill>
                            <a:srgbClr val="FFFFFF"/>
                          </a:solidFill>
                          <a:effectLst/>
                          <a:latin typeface="Coptic1" pitchFamily="2" charset="0"/>
                          <a:cs typeface="Arial" charset="0"/>
                        </a:rPr>
                        <a:t>#” V} : </a:t>
                      </a:r>
                      <a:r>
                        <a:rPr kumimoji="0" lang="en-US" sz="2400" b="0" i="0" u="none" strike="noStrike" cap="none" normalizeH="0" baseline="0" dirty="0" err="1">
                          <a:ln>
                            <a:noFill/>
                          </a:ln>
                          <a:solidFill>
                            <a:srgbClr val="FFFFFF"/>
                          </a:solidFill>
                          <a:effectLst/>
                          <a:latin typeface="Coptic1" pitchFamily="2" charset="0"/>
                          <a:cs typeface="Arial" charset="0"/>
                        </a:rPr>
                        <a:t>maroujwr</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e~bol</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n~je</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nekjaji</a:t>
                      </a:r>
                      <a:r>
                        <a:rPr kumimoji="0" lang="en-US" sz="2400" b="0" i="0" u="none" strike="noStrike" cap="none" normalizeH="0" baseline="0" dirty="0">
                          <a:ln>
                            <a:noFill/>
                          </a:ln>
                          <a:solidFill>
                            <a:srgbClr val="FFFFFF"/>
                          </a:solidFill>
                          <a:effectLst/>
                          <a:latin typeface="Coptic1" pitchFamily="2" charset="0"/>
                          <a:cs typeface="Arial" charset="0"/>
                        </a:rPr>
                        <a:t> t/</a:t>
                      </a:r>
                      <a:r>
                        <a:rPr kumimoji="0" lang="en-US" sz="2400" b="0" i="0" u="none" strike="noStrike" cap="none" normalizeH="0" baseline="0" dirty="0" err="1">
                          <a:ln>
                            <a:noFill/>
                          </a:ln>
                          <a:solidFill>
                            <a:srgbClr val="FFFFFF"/>
                          </a:solidFill>
                          <a:effectLst/>
                          <a:latin typeface="Coptic1" pitchFamily="2" charset="0"/>
                          <a:cs typeface="Arial" charset="0"/>
                        </a:rPr>
                        <a:t>rou</a:t>
                      </a:r>
                      <a:r>
                        <a:rPr kumimoji="0" lang="en-US" sz="2400" b="0" i="0" u="none" strike="noStrike" cap="none" normalizeH="0" baseline="0" dirty="0">
                          <a:ln>
                            <a:noFill/>
                          </a:ln>
                          <a:solidFill>
                            <a:srgbClr val="FFFFFF"/>
                          </a:solidFill>
                          <a:effectLst/>
                          <a:latin typeface="Coptic1" pitchFamily="2" charset="0"/>
                          <a:cs typeface="Arial" charset="0"/>
                        </a:rPr>
                        <a:t> : </a:t>
                      </a:r>
                      <a:r>
                        <a:rPr kumimoji="0" lang="en-US" sz="2400" b="0" i="0" u="none" strike="noStrike" cap="none" normalizeH="0" baseline="0" dirty="0" err="1">
                          <a:ln>
                            <a:noFill/>
                          </a:ln>
                          <a:solidFill>
                            <a:srgbClr val="FFFFFF"/>
                          </a:solidFill>
                          <a:effectLst/>
                          <a:latin typeface="Coptic1" pitchFamily="2" charset="0"/>
                          <a:cs typeface="Arial" charset="0"/>
                        </a:rPr>
                        <a:t>marouvwt</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e~bol</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qat~h</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m~pekho</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n~je</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ouon</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niben</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eymoc</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m~PekRan</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e#y#u</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Peklaoc</a:t>
                      </a:r>
                      <a:r>
                        <a:rPr kumimoji="0" lang="en-US" sz="2400" b="0" i="0" u="none" strike="noStrike" cap="none" normalizeH="0" baseline="0" dirty="0">
                          <a:ln>
                            <a:noFill/>
                          </a:ln>
                          <a:solidFill>
                            <a:srgbClr val="FFFFFF"/>
                          </a:solidFill>
                          <a:effectLst/>
                          <a:latin typeface="Coptic1" pitchFamily="2" charset="0"/>
                          <a:cs typeface="Arial" charset="0"/>
                        </a:rPr>
                        <a:t> de </a:t>
                      </a:r>
                      <a:r>
                        <a:rPr kumimoji="0" lang="en-US" sz="2400" b="0" i="0" u="none" strike="noStrike" cap="none" normalizeH="0" baseline="0" dirty="0" err="1">
                          <a:ln>
                            <a:noFill/>
                          </a:ln>
                          <a:solidFill>
                            <a:srgbClr val="FFFFFF"/>
                          </a:solidFill>
                          <a:effectLst/>
                          <a:latin typeface="Coptic1" pitchFamily="2" charset="0"/>
                          <a:cs typeface="Arial" charset="0"/>
                        </a:rPr>
                        <a:t>marefswpi</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qen</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pic~mou</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e~hananso</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n~so</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nem</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hany~ba</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n~y~ba</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eui~ri</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m~pekouws</a:t>
                      </a:r>
                      <a:endParaRPr kumimoji="0" lang="en-US" sz="2400" b="0" i="0" u="none" strike="noStrike" cap="none" normalizeH="0" baseline="0" dirty="0">
                        <a:ln>
                          <a:noFill/>
                        </a:ln>
                        <a:solidFill>
                          <a:srgbClr val="FFFFFF"/>
                        </a:solidFill>
                        <a:effectLst/>
                        <a:latin typeface="Coptic1" pitchFamily="2" charset="0"/>
                        <a:cs typeface="Arial" charset="0"/>
                      </a:endParaRPr>
                    </a:p>
                  </a:txBody>
                  <a:tcPr marT="34290" marB="3429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100" b="0" i="0" u="sng" strike="noStrike" cap="none" normalizeH="0" baseline="0" dirty="0">
                          <a:ln>
                            <a:noFill/>
                          </a:ln>
                          <a:solidFill>
                            <a:srgbClr val="FF9900"/>
                          </a:solidFill>
                          <a:effectLst/>
                          <a:latin typeface="Arial" charset="0"/>
                          <a:cs typeface="Arial" charset="0"/>
                        </a:rPr>
                        <a:t>Le prêtre :</a:t>
                      </a:r>
                      <a:endParaRPr kumimoji="0" lang="en-CA" sz="210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lang="fr-FR" sz="2400" kern="1200" dirty="0">
                          <a:solidFill>
                            <a:srgbClr val="FFFFFF"/>
                          </a:solidFill>
                          <a:effectLst/>
                          <a:latin typeface="Arial" panose="020B0604020202020204" pitchFamily="34" charset="0"/>
                          <a:ea typeface="+mn-ea"/>
                          <a:cs typeface="+mn-cs"/>
                        </a:rPr>
                        <a:t>Lève-toi Seigneur Dieu. Que tous Tes ennemis soient dispersés. Que fuient devant Toi tous ceux qui haïssent Ton Saint Nom. Par Ta bénédiction multiplie Ton peuple par milliers et par dizaines de milliers qui agissent selon Ta Volonté.</a:t>
                      </a:r>
                      <a:endParaRPr kumimoji="0" lang="en-US" sz="2400" b="0" i="0" u="none" strike="noStrike" cap="none" normalizeH="0" baseline="0" dirty="0">
                        <a:ln>
                          <a:noFill/>
                        </a:ln>
                        <a:solidFill>
                          <a:srgbClr val="FFFFFF"/>
                        </a:solidFill>
                        <a:effectLst/>
                        <a:latin typeface="Arial" charset="0"/>
                        <a:cs typeface="Arial" charset="0"/>
                      </a:endParaRPr>
                    </a:p>
                  </a:txBody>
                  <a:tcPr marT="34290" marB="3429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2100" b="0" i="0" u="sng" strike="noStrike" cap="none" normalizeH="0" baseline="0" dirty="0">
                          <a:ln>
                            <a:noFill/>
                          </a:ln>
                          <a:solidFill>
                            <a:srgbClr val="FF9900"/>
                          </a:solidFill>
                          <a:effectLst/>
                          <a:latin typeface="Arial" charset="0"/>
                          <a:cs typeface="Arial" charset="0"/>
                        </a:rPr>
                        <a:t>الكاهن :</a:t>
                      </a:r>
                      <a:endParaRPr kumimoji="0" lang="fr-CA" sz="2100" b="0" i="0" u="none" strike="noStrike" cap="none" normalizeH="0" baseline="0" dirty="0">
                        <a:ln>
                          <a:noFill/>
                        </a:ln>
                        <a:solidFill>
                          <a:srgbClr val="FFFFFF"/>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2900" b="0" i="0" u="none" strike="noStrike" cap="none" normalizeH="0" baseline="0" dirty="0">
                          <a:ln>
                            <a:noFill/>
                          </a:ln>
                          <a:solidFill>
                            <a:srgbClr val="FFFFFF"/>
                          </a:solidFill>
                          <a:effectLst/>
                          <a:latin typeface="Arial" charset="0"/>
                          <a:cs typeface="Arial" pitchFamily="34" charset="0"/>
                        </a:rPr>
                        <a:t>قم أيها الرب الإله وليتفرق جميع أعدائك وليهرب من قدام وجهك كل مبغضي اسمك القدوس وأما شعبك فليكن بالبركة ألوف </a:t>
                      </a:r>
                      <a:r>
                        <a:rPr kumimoji="0" lang="ar-SA" sz="2900" b="0" i="0" u="none" strike="noStrike" cap="none" normalizeH="0" baseline="0" dirty="0" err="1">
                          <a:ln>
                            <a:noFill/>
                          </a:ln>
                          <a:solidFill>
                            <a:srgbClr val="FFFFFF"/>
                          </a:solidFill>
                          <a:effectLst/>
                          <a:latin typeface="Arial" charset="0"/>
                          <a:cs typeface="Arial" pitchFamily="34" charset="0"/>
                        </a:rPr>
                        <a:t>ألوف</a:t>
                      </a:r>
                      <a:r>
                        <a:rPr kumimoji="0" lang="ar-SA" sz="2900" b="0" i="0" u="none" strike="noStrike" cap="none" normalizeH="0" baseline="0" dirty="0">
                          <a:ln>
                            <a:noFill/>
                          </a:ln>
                          <a:solidFill>
                            <a:srgbClr val="FFFFFF"/>
                          </a:solidFill>
                          <a:effectLst/>
                          <a:latin typeface="Arial" charset="0"/>
                          <a:cs typeface="Arial" pitchFamily="34" charset="0"/>
                        </a:rPr>
                        <a:t> وربوات ربوات يصنعون إرادتك</a:t>
                      </a:r>
                      <a:endParaRPr kumimoji="0" lang="en-CA" sz="2900" b="0" i="0" u="none" strike="noStrike" cap="none" normalizeH="0" baseline="0" dirty="0">
                        <a:ln>
                          <a:noFill/>
                        </a:ln>
                        <a:solidFill>
                          <a:srgbClr val="FFFFFF"/>
                        </a:solidFill>
                        <a:effectLst/>
                        <a:latin typeface="Arial" charset="0"/>
                        <a:cs typeface="Arial" pitchFamily="34"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01130889"/>
      </p:ext>
    </p:extLst>
  </p:cSld>
  <p:clrMapOvr>
    <a:masterClrMapping/>
  </p:clrMapOvr>
  <p:transition/>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02338" name="Group 2"/>
          <p:cNvGraphicFramePr>
            <a:graphicFrameLocks noGrp="1"/>
          </p:cNvGraphicFramePr>
          <p:nvPr>
            <p:ph sz="half" idx="1"/>
            <p:extLst>
              <p:ext uri="{D42A27DB-BD31-4B8C-83A1-F6EECF244321}">
                <p14:modId xmlns:p14="http://schemas.microsoft.com/office/powerpoint/2010/main" val="40822029"/>
              </p:ext>
            </p:extLst>
          </p:nvPr>
        </p:nvGraphicFramePr>
        <p:xfrm>
          <a:off x="0" y="531495"/>
          <a:ext cx="9144000" cy="4526280"/>
        </p:xfrm>
        <a:graphic>
          <a:graphicData uri="http://schemas.openxmlformats.org/drawingml/2006/table">
            <a:tbl>
              <a:tblPr/>
              <a:tblGrid>
                <a:gridCol w="558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4526280">
                <a:tc>
                  <a:txBody>
                    <a:bodyPr/>
                    <a:lstStyle/>
                    <a:p>
                      <a:pPr algn="just"/>
                      <a:r>
                        <a:rPr lang="fr-FR" sz="2200" dirty="0">
                          <a:solidFill>
                            <a:srgbClr val="FFFFFF"/>
                          </a:solidFill>
                          <a:latin typeface="Arial" panose="020B0604020202020204" pitchFamily="34" charset="0"/>
                        </a:rPr>
                        <a:t>Daigne, Seigneur, nous garder sans péché durant ce jour. Tu es béni et exalté Seigneur, Dieu de nos pères. Ton saint Nom est rempli de gloire éternellement. Amen ! Que Ta miséricorde, Seigneur, soit sur nous autant que notre espérance est en Toi. Car les yeux de tous T'espèrent car c'est Toi qui leur donne leur nourriture en temps opportun. Écoute-nous, Dieu notre Sauveur, Espérance de tous les peuples de la terre. Toi, Seigneur, Tu nous gardes, nous sauves et nous délivres de cette génération et à jamais. Amen !</a:t>
                      </a:r>
                      <a:endParaRPr kumimoji="0" lang="en-US" sz="22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300" b="0" i="0" u="none" strike="noStrike" cap="none" normalizeH="0" baseline="0" dirty="0">
                          <a:ln>
                            <a:noFill/>
                          </a:ln>
                          <a:solidFill>
                            <a:srgbClr val="FFFFFF"/>
                          </a:solidFill>
                          <a:effectLst/>
                          <a:latin typeface="Arial" charset="0"/>
                          <a:cs typeface="Arial" charset="0"/>
                        </a:rPr>
                        <a:t>تفضَّلْ يا ربُّ أنْ تَحْفَظَنا في هَذا اليَوْم بِغَيرِ خَطيَّةٍ. مُبارِكٌ أَنْتَ أيُّها الرَّبُّ إلهُ آبائِنا ومُتَزايدٌ بَرَكةً، </a:t>
                      </a:r>
                      <a:r>
                        <a:rPr kumimoji="0" lang="ar-SA" sz="2300" b="0" i="0" u="none" strike="noStrike" cap="none" normalizeH="0" baseline="0" dirty="0" err="1">
                          <a:ln>
                            <a:noFill/>
                          </a:ln>
                          <a:solidFill>
                            <a:srgbClr val="FFFFFF"/>
                          </a:solidFill>
                          <a:effectLst/>
                          <a:latin typeface="Arial" charset="0"/>
                          <a:cs typeface="Arial" charset="0"/>
                        </a:rPr>
                        <a:t>وإسْمُكَ</a:t>
                      </a:r>
                      <a:r>
                        <a:rPr kumimoji="0" lang="ar-SA" sz="2300" b="0" i="0" u="none" strike="noStrike" cap="none" normalizeH="0" baseline="0" dirty="0">
                          <a:ln>
                            <a:noFill/>
                          </a:ln>
                          <a:solidFill>
                            <a:srgbClr val="FFFFFF"/>
                          </a:solidFill>
                          <a:effectLst/>
                          <a:latin typeface="Arial" charset="0"/>
                          <a:cs typeface="Arial" charset="0"/>
                        </a:rPr>
                        <a:t> القُدُّوسُ مَمْلوءٌ مَجْداً إلَى الأبَدِ. آمين.</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300" b="0" i="0" u="none" strike="noStrike" cap="none" normalizeH="0" baseline="0" dirty="0">
                          <a:ln>
                            <a:noFill/>
                          </a:ln>
                          <a:solidFill>
                            <a:srgbClr val="FFFFFF"/>
                          </a:solidFill>
                          <a:effectLst/>
                          <a:latin typeface="Arial" charset="0"/>
                          <a:cs typeface="Arial" charset="0"/>
                        </a:rPr>
                        <a:t>فَلْتكنْ رَحمَتُكَ عَليْنا كَمثْلِ </a:t>
                      </a:r>
                      <a:r>
                        <a:rPr kumimoji="0" lang="ar-SA" sz="2300" b="0" i="0" u="none" strike="noStrike" cap="none" normalizeH="0" baseline="0" dirty="0" err="1">
                          <a:ln>
                            <a:noFill/>
                          </a:ln>
                          <a:solidFill>
                            <a:srgbClr val="FFFFFF"/>
                          </a:solidFill>
                          <a:effectLst/>
                          <a:latin typeface="Arial" charset="0"/>
                          <a:cs typeface="Arial" charset="0"/>
                        </a:rPr>
                        <a:t>إتِّكالِنا</a:t>
                      </a:r>
                      <a:r>
                        <a:rPr kumimoji="0" lang="ar-SA" sz="2300" b="0" i="0" u="none" strike="noStrike" cap="none" normalizeH="0" baseline="0" dirty="0">
                          <a:ln>
                            <a:noFill/>
                          </a:ln>
                          <a:solidFill>
                            <a:srgbClr val="FFFFFF"/>
                          </a:solidFill>
                          <a:effectLst/>
                          <a:latin typeface="Arial" charset="0"/>
                          <a:cs typeface="Arial" charset="0"/>
                        </a:rPr>
                        <a:t> عَليْكَ، لأنَّ أعْيُنَ الكُلَّ تَترَجَّاكَ، لأنَّكَ أنْتَ الذي تُعْطيهم طَعامَهُم في حينِه.</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300" b="0" i="0" u="none" strike="noStrike" cap="none" normalizeH="0" baseline="0" dirty="0" err="1">
                          <a:ln>
                            <a:noFill/>
                          </a:ln>
                          <a:solidFill>
                            <a:srgbClr val="FFFFFF"/>
                          </a:solidFill>
                          <a:effectLst/>
                          <a:latin typeface="Arial" charset="0"/>
                          <a:cs typeface="Arial" charset="0"/>
                        </a:rPr>
                        <a:t>إسْمَعنا</a:t>
                      </a:r>
                      <a:r>
                        <a:rPr kumimoji="0" lang="ar-SA" sz="2300" b="0" i="0" u="none" strike="noStrike" cap="none" normalizeH="0" baseline="0" dirty="0">
                          <a:ln>
                            <a:noFill/>
                          </a:ln>
                          <a:solidFill>
                            <a:srgbClr val="FFFFFF"/>
                          </a:solidFill>
                          <a:effectLst/>
                          <a:latin typeface="Arial" charset="0"/>
                          <a:cs typeface="Arial" charset="0"/>
                        </a:rPr>
                        <a:t> يا الله مُخلِّصَنا يا رَجاءَ أقْطارِ الأرْضِ كُلِّها. وأنْتَ يا ربُّ تَحْفظُنا وتُنَجِّينا مِنْ هَذا الجيلِ وإلَى الأبَدِ. آمين.</a:t>
                      </a:r>
                      <a:endParaRPr kumimoji="0" lang="ar-EG" sz="23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 name="Group 14">
            <a:extLst>
              <a:ext uri="{FF2B5EF4-FFF2-40B4-BE49-F238E27FC236}">
                <a16:creationId xmlns:a16="http://schemas.microsoft.com/office/drawing/2014/main" id="{7EE437C8-8B97-4FB8-9D2F-6FDC7966AEC1}"/>
              </a:ext>
            </a:extLst>
          </p:cNvPr>
          <p:cNvGraphicFramePr>
            <a:graphicFrameLocks noGrp="1"/>
          </p:cNvGraphicFramePr>
          <p:nvPr>
            <p:extLst>
              <p:ext uri="{D42A27DB-BD31-4B8C-83A1-F6EECF244321}">
                <p14:modId xmlns:p14="http://schemas.microsoft.com/office/powerpoint/2010/main" val="3063551684"/>
              </p:ext>
            </p:extLst>
          </p:nvPr>
        </p:nvGraphicFramePr>
        <p:xfrm>
          <a:off x="1556157" y="80010"/>
          <a:ext cx="6031685" cy="373380"/>
        </p:xfrm>
        <a:graphic>
          <a:graphicData uri="http://schemas.openxmlformats.org/drawingml/2006/table">
            <a:tbl>
              <a:tblPr/>
              <a:tblGrid>
                <a:gridCol w="6031685">
                  <a:extLst>
                    <a:ext uri="{9D8B030D-6E8A-4147-A177-3AD203B41FA5}">
                      <a16:colId xmlns:a16="http://schemas.microsoft.com/office/drawing/2014/main" val="20000"/>
                    </a:ext>
                  </a:extLst>
                </a:gridCol>
              </a:tblGrid>
              <a:tr h="2971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0" i="0" u="none" strike="noStrike" cap="none" normalizeH="0" baseline="0" dirty="0">
                          <a:ln>
                            <a:noFill/>
                          </a:ln>
                          <a:solidFill>
                            <a:srgbClr val="FFFFFF"/>
                          </a:solidFill>
                          <a:effectLst/>
                          <a:latin typeface="Arial" charset="0"/>
                          <a:cs typeface="Arial" charset="0"/>
                        </a:rPr>
                        <a:t>Daigne, Seigneur</a:t>
                      </a:r>
                      <a:r>
                        <a:rPr kumimoji="0" lang="en-US" sz="2000" b="0" i="0" u="none" strike="noStrike" cap="none" normalizeH="0" baseline="0" dirty="0">
                          <a:ln>
                            <a:noFill/>
                          </a:ln>
                          <a:solidFill>
                            <a:srgbClr val="FFFFFF"/>
                          </a:solidFill>
                          <a:effectLst/>
                          <a:latin typeface="Arial" charset="0"/>
                          <a:cs typeface="Arial" charset="0"/>
                        </a:rPr>
                        <a:t> - </a:t>
                      </a:r>
                      <a:r>
                        <a:rPr kumimoji="0" lang="ar-SA" sz="2000" b="0" i="0" u="none" strike="noStrike" cap="none" normalizeH="0" baseline="0" dirty="0">
                          <a:ln>
                            <a:noFill/>
                          </a:ln>
                          <a:solidFill>
                            <a:srgbClr val="FFFFFF"/>
                          </a:solidFill>
                          <a:effectLst/>
                          <a:latin typeface="Arial" charset="0"/>
                          <a:cs typeface="Arial" charset="0"/>
                        </a:rPr>
                        <a:t>تفضَّلْ يا ربُّ</a:t>
                      </a:r>
                      <a:endParaRPr kumimoji="0" lang="en-CA" sz="2000" b="0" i="0" u="none" strike="noStrike" cap="none" normalizeH="0" baseline="0" dirty="0">
                        <a:ln>
                          <a:noFill/>
                        </a:ln>
                        <a:solidFill>
                          <a:srgbClr val="FFFFFF"/>
                        </a:solidFill>
                        <a:effectLst/>
                        <a:latin typeface="Arial" charset="0"/>
                        <a:cs typeface="Arial" charset="0"/>
                      </a:endParaRPr>
                    </a:p>
                  </a:txBody>
                  <a:tcPr marT="34290" marB="3429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592179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28940" name="Group 44"/>
          <p:cNvGraphicFramePr>
            <a:graphicFrameLocks noGrp="1"/>
          </p:cNvGraphicFramePr>
          <p:nvPr>
            <p:extLst>
              <p:ext uri="{D42A27DB-BD31-4B8C-83A1-F6EECF244321}">
                <p14:modId xmlns:p14="http://schemas.microsoft.com/office/powerpoint/2010/main" val="3020649758"/>
              </p:ext>
            </p:extLst>
          </p:nvPr>
        </p:nvGraphicFramePr>
        <p:xfrm>
          <a:off x="0" y="0"/>
          <a:ext cx="9144000" cy="4823460"/>
        </p:xfrm>
        <a:graphic>
          <a:graphicData uri="http://schemas.openxmlformats.org/drawingml/2006/table">
            <a:tbl>
              <a:tblPr/>
              <a:tblGrid>
                <a:gridCol w="3295650">
                  <a:extLst>
                    <a:ext uri="{9D8B030D-6E8A-4147-A177-3AD203B41FA5}">
                      <a16:colId xmlns:a16="http://schemas.microsoft.com/office/drawing/2014/main" val="20000"/>
                    </a:ext>
                  </a:extLst>
                </a:gridCol>
                <a:gridCol w="3460750">
                  <a:extLst>
                    <a:ext uri="{9D8B030D-6E8A-4147-A177-3AD203B41FA5}">
                      <a16:colId xmlns:a16="http://schemas.microsoft.com/office/drawing/2014/main" val="20001"/>
                    </a:ext>
                  </a:extLst>
                </a:gridCol>
                <a:gridCol w="2387600">
                  <a:extLst>
                    <a:ext uri="{9D8B030D-6E8A-4147-A177-3AD203B41FA5}">
                      <a16:colId xmlns:a16="http://schemas.microsoft.com/office/drawing/2014/main" val="20002"/>
                    </a:ext>
                  </a:extLst>
                </a:gridCol>
              </a:tblGrid>
              <a:tr h="42291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dirty="0" err="1">
                          <a:ln>
                            <a:noFill/>
                          </a:ln>
                          <a:solidFill>
                            <a:srgbClr val="FFFFFF"/>
                          </a:solidFill>
                          <a:effectLst/>
                          <a:latin typeface="Coptic1" pitchFamily="2" charset="0"/>
                          <a:cs typeface="Arial" charset="0"/>
                        </a:rPr>
                        <a:t>tenseph~mot</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n~totk</a:t>
                      </a:r>
                      <a:r>
                        <a:rPr kumimoji="0" lang="en-US" sz="2600" b="0" i="0" u="none" strike="noStrike" cap="none" normalizeH="0" baseline="0" dirty="0">
                          <a:ln>
                            <a:noFill/>
                          </a:ln>
                          <a:solidFill>
                            <a:srgbClr val="FFFFFF"/>
                          </a:solidFill>
                          <a:effectLst/>
                          <a:latin typeface="Coptic1" pitchFamily="2" charset="0"/>
                          <a:cs typeface="Arial" charset="0"/>
                        </a:rPr>
                        <a:t> kata </a:t>
                      </a:r>
                      <a:r>
                        <a:rPr kumimoji="0" lang="en-US" sz="2600" b="0" i="0" u="none" strike="noStrike" cap="none" normalizeH="0" baseline="0" dirty="0" err="1">
                          <a:ln>
                            <a:noFill/>
                          </a:ln>
                          <a:solidFill>
                            <a:srgbClr val="FFFFFF"/>
                          </a:solidFill>
                          <a:effectLst/>
                          <a:latin typeface="Coptic1" pitchFamily="2" charset="0"/>
                          <a:cs typeface="Arial" charset="0"/>
                        </a:rPr>
                        <a:t>hwb</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niben</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nem</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eybe</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hwb</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niben</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nem</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qen</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hwb</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niben</a:t>
                      </a:r>
                      <a:r>
                        <a:rPr kumimoji="0" lang="en-US" sz="2600" b="0" i="0" u="none" strike="noStrike" cap="none" normalizeH="0" baseline="0" dirty="0">
                          <a:ln>
                            <a:noFill/>
                          </a:ln>
                          <a:solidFill>
                            <a:srgbClr val="FFFFFF"/>
                          </a:solidFill>
                          <a:effectLst/>
                          <a:latin typeface="Coptic1" pitchFamily="2" charset="0"/>
                          <a:cs typeface="Arial" charset="0"/>
                        </a:rPr>
                        <a:t>. Je </a:t>
                      </a:r>
                      <a:r>
                        <a:rPr kumimoji="0" lang="en-US" sz="2600" b="0" i="0" u="none" strike="noStrike" cap="none" normalizeH="0" baseline="0" dirty="0" err="1">
                          <a:ln>
                            <a:noFill/>
                          </a:ln>
                          <a:solidFill>
                            <a:srgbClr val="FFFFFF"/>
                          </a:solidFill>
                          <a:effectLst/>
                          <a:latin typeface="Coptic1" pitchFamily="2" charset="0"/>
                          <a:cs typeface="Arial" charset="0"/>
                        </a:rPr>
                        <a:t>akerc~kepazin</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e~jwn</a:t>
                      </a:r>
                      <a:r>
                        <a:rPr kumimoji="0" lang="en-US" sz="2600" b="0" i="0" u="none" strike="noStrike" cap="none" normalizeH="0" baseline="0" dirty="0">
                          <a:ln>
                            <a:noFill/>
                          </a:ln>
                          <a:solidFill>
                            <a:srgbClr val="FFFFFF"/>
                          </a:solidFill>
                          <a:effectLst/>
                          <a:latin typeface="Coptic1" pitchFamily="2" charset="0"/>
                          <a:cs typeface="Arial" charset="0"/>
                        </a:rPr>
                        <a:t> : </a:t>
                      </a:r>
                      <a:r>
                        <a:rPr kumimoji="0" lang="en-US" sz="2600" b="0" i="0" u="none" strike="noStrike" cap="none" normalizeH="0" baseline="0" dirty="0" err="1">
                          <a:ln>
                            <a:noFill/>
                          </a:ln>
                          <a:solidFill>
                            <a:srgbClr val="FFFFFF"/>
                          </a:solidFill>
                          <a:effectLst/>
                          <a:latin typeface="Coptic1" pitchFamily="2" charset="0"/>
                          <a:cs typeface="Arial" charset="0"/>
                        </a:rPr>
                        <a:t>akerbo</a:t>
                      </a:r>
                      <a:r>
                        <a:rPr kumimoji="0" lang="en-US" sz="2600" b="0" i="0" u="none" strike="noStrike" cap="none" normalizeH="0" baseline="0" dirty="0">
                          <a:ln>
                            <a:noFill/>
                          </a:ln>
                          <a:solidFill>
                            <a:srgbClr val="FFFFFF"/>
                          </a:solidFill>
                          <a:effectLst/>
                          <a:latin typeface="Coptic1" pitchFamily="2" charset="0"/>
                          <a:cs typeface="Arial" charset="0"/>
                        </a:rPr>
                        <a:t>/~yin </a:t>
                      </a:r>
                      <a:r>
                        <a:rPr kumimoji="0" lang="en-US" sz="2600" b="0" i="0" u="none" strike="noStrike" cap="none" normalizeH="0" baseline="0" dirty="0" err="1">
                          <a:ln>
                            <a:noFill/>
                          </a:ln>
                          <a:solidFill>
                            <a:srgbClr val="FFFFFF"/>
                          </a:solidFill>
                          <a:effectLst/>
                          <a:latin typeface="Coptic1" pitchFamily="2" charset="0"/>
                          <a:cs typeface="Arial" charset="0"/>
                        </a:rPr>
                        <a:t>e~ron</a:t>
                      </a:r>
                      <a:r>
                        <a:rPr kumimoji="0" lang="en-US" sz="2600" b="0" i="0" u="none" strike="noStrike" cap="none" normalizeH="0" baseline="0" dirty="0">
                          <a:ln>
                            <a:noFill/>
                          </a:ln>
                          <a:solidFill>
                            <a:srgbClr val="FFFFFF"/>
                          </a:solidFill>
                          <a:effectLst/>
                          <a:latin typeface="Coptic1" pitchFamily="2" charset="0"/>
                          <a:cs typeface="Arial" charset="0"/>
                        </a:rPr>
                        <a:t> : </a:t>
                      </a:r>
                      <a:r>
                        <a:rPr kumimoji="0" lang="en-US" sz="2600" b="0" i="0" u="none" strike="noStrike" cap="none" normalizeH="0" baseline="0" dirty="0" err="1">
                          <a:ln>
                            <a:noFill/>
                          </a:ln>
                          <a:solidFill>
                            <a:srgbClr val="FFFFFF"/>
                          </a:solidFill>
                          <a:effectLst/>
                          <a:latin typeface="Coptic1" pitchFamily="2" charset="0"/>
                          <a:cs typeface="Arial" charset="0"/>
                        </a:rPr>
                        <a:t>aka~reh</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e~ron</a:t>
                      </a:r>
                      <a:r>
                        <a:rPr kumimoji="0" lang="en-US" sz="2600" b="0" i="0" u="none" strike="noStrike" cap="none" normalizeH="0" baseline="0" dirty="0">
                          <a:ln>
                            <a:noFill/>
                          </a:ln>
                          <a:solidFill>
                            <a:srgbClr val="FFFFFF"/>
                          </a:solidFill>
                          <a:effectLst/>
                          <a:latin typeface="Coptic1" pitchFamily="2" charset="0"/>
                          <a:cs typeface="Arial" charset="0"/>
                        </a:rPr>
                        <a:t> : </a:t>
                      </a:r>
                      <a:r>
                        <a:rPr kumimoji="0" lang="en-US" sz="2600" b="0" i="0" u="none" strike="noStrike" cap="none" normalizeH="0" baseline="0" dirty="0" err="1">
                          <a:ln>
                            <a:noFill/>
                          </a:ln>
                          <a:solidFill>
                            <a:srgbClr val="FFFFFF"/>
                          </a:solidFill>
                          <a:effectLst/>
                          <a:latin typeface="Coptic1" pitchFamily="2" charset="0"/>
                          <a:cs typeface="Arial" charset="0"/>
                        </a:rPr>
                        <a:t>aksopten</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e~rok</a:t>
                      </a:r>
                      <a:r>
                        <a:rPr kumimoji="0" lang="en-US" sz="2600" b="0" i="0" u="none" strike="noStrike" cap="none" normalizeH="0" baseline="0" dirty="0">
                          <a:ln>
                            <a:noFill/>
                          </a:ln>
                          <a:solidFill>
                            <a:srgbClr val="FFFFFF"/>
                          </a:solidFill>
                          <a:effectLst/>
                          <a:latin typeface="Coptic1" pitchFamily="2" charset="0"/>
                          <a:cs typeface="Arial" charset="0"/>
                        </a:rPr>
                        <a:t> : </a:t>
                      </a:r>
                      <a:r>
                        <a:rPr kumimoji="0" lang="en-US" sz="2600" b="0" i="0" u="none" strike="noStrike" cap="none" normalizeH="0" baseline="0" dirty="0" err="1">
                          <a:ln>
                            <a:noFill/>
                          </a:ln>
                          <a:solidFill>
                            <a:srgbClr val="FFFFFF"/>
                          </a:solidFill>
                          <a:effectLst/>
                          <a:latin typeface="Coptic1" pitchFamily="2" charset="0"/>
                          <a:cs typeface="Arial" charset="0"/>
                        </a:rPr>
                        <a:t>ak</a:t>
                      </a:r>
                      <a:r>
                        <a:rPr kumimoji="0" lang="en-US" sz="2600" b="0" i="0" u="none" strike="noStrike" cap="none" normalizeH="0" baseline="0" dirty="0">
                          <a:ln>
                            <a:noFill/>
                          </a:ln>
                          <a:solidFill>
                            <a:srgbClr val="FFFFFF"/>
                          </a:solidFill>
                          <a:effectLst/>
                          <a:latin typeface="Coptic1" pitchFamily="2" charset="0"/>
                          <a:cs typeface="Arial" charset="0"/>
                        </a:rPr>
                        <a:t>]</a:t>
                      </a:r>
                      <a:r>
                        <a:rPr kumimoji="0" lang="en-US" sz="2600" b="0" i="0" u="none" strike="noStrike" cap="none" normalizeH="0" baseline="0" dirty="0" err="1">
                          <a:ln>
                            <a:noFill/>
                          </a:ln>
                          <a:solidFill>
                            <a:srgbClr val="FFFFFF"/>
                          </a:solidFill>
                          <a:effectLst/>
                          <a:latin typeface="Coptic1" pitchFamily="2" charset="0"/>
                          <a:cs typeface="Arial" charset="0"/>
                        </a:rPr>
                        <a:t>a~co</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e~ron</a:t>
                      </a:r>
                      <a:r>
                        <a:rPr kumimoji="0" lang="en-US" sz="2600" b="0" i="0" u="none" strike="noStrike" cap="none" normalizeH="0" baseline="0" dirty="0">
                          <a:ln>
                            <a:noFill/>
                          </a:ln>
                          <a:solidFill>
                            <a:srgbClr val="FFFFFF"/>
                          </a:solidFill>
                          <a:effectLst/>
                          <a:latin typeface="Coptic1" pitchFamily="2" charset="0"/>
                          <a:cs typeface="Arial" charset="0"/>
                        </a:rPr>
                        <a:t> : </a:t>
                      </a:r>
                      <a:r>
                        <a:rPr kumimoji="0" lang="en-US" sz="2600" b="0" i="0" u="none" strike="noStrike" cap="none" normalizeH="0" baseline="0" dirty="0" err="1">
                          <a:ln>
                            <a:noFill/>
                          </a:ln>
                          <a:solidFill>
                            <a:srgbClr val="FFFFFF"/>
                          </a:solidFill>
                          <a:effectLst/>
                          <a:latin typeface="Coptic1" pitchFamily="2" charset="0"/>
                          <a:cs typeface="Arial" charset="0"/>
                        </a:rPr>
                        <a:t>ak</a:t>
                      </a:r>
                      <a:r>
                        <a:rPr kumimoji="0" lang="en-US" sz="2600" b="0" i="0" u="none" strike="noStrike" cap="none" normalizeH="0" baseline="0" dirty="0">
                          <a:ln>
                            <a:noFill/>
                          </a:ln>
                          <a:solidFill>
                            <a:srgbClr val="FFFFFF"/>
                          </a:solidFill>
                          <a:effectLst/>
                          <a:latin typeface="Coptic1" pitchFamily="2" charset="0"/>
                          <a:cs typeface="Arial" charset="0"/>
                        </a:rPr>
                        <a:t>]</a:t>
                      </a:r>
                      <a:r>
                        <a:rPr kumimoji="0" lang="en-US" sz="2600" b="0" i="0" u="none" strike="noStrike" cap="none" normalizeH="0" baseline="0" dirty="0" err="1">
                          <a:ln>
                            <a:noFill/>
                          </a:ln>
                          <a:solidFill>
                            <a:srgbClr val="FFFFFF"/>
                          </a:solidFill>
                          <a:effectLst/>
                          <a:latin typeface="Coptic1" pitchFamily="2" charset="0"/>
                          <a:cs typeface="Arial" charset="0"/>
                        </a:rPr>
                        <a:t>toten</a:t>
                      </a:r>
                      <a:r>
                        <a:rPr kumimoji="0" lang="en-US" sz="2600" b="0" i="0" u="none" strike="noStrike" cap="none" normalizeH="0" baseline="0" dirty="0">
                          <a:ln>
                            <a:noFill/>
                          </a:ln>
                          <a:solidFill>
                            <a:srgbClr val="FFFFFF"/>
                          </a:solidFill>
                          <a:effectLst/>
                          <a:latin typeface="Coptic1" pitchFamily="2" charset="0"/>
                          <a:cs typeface="Arial" charset="0"/>
                        </a:rPr>
                        <a:t> : </a:t>
                      </a:r>
                      <a:r>
                        <a:rPr kumimoji="0" lang="en-US" sz="2600" b="0" i="0" u="none" strike="noStrike" cap="none" normalizeH="0" baseline="0" dirty="0" err="1">
                          <a:ln>
                            <a:noFill/>
                          </a:ln>
                          <a:solidFill>
                            <a:srgbClr val="FFFFFF"/>
                          </a:solidFill>
                          <a:effectLst/>
                          <a:latin typeface="Coptic1" pitchFamily="2" charset="0"/>
                          <a:cs typeface="Arial" charset="0"/>
                        </a:rPr>
                        <a:t>akenten</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sa</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e~h~r</a:t>
                      </a:r>
                      <a:r>
                        <a:rPr kumimoji="0" lang="en-US" sz="2600" b="0" i="0" u="none" strike="noStrike" cap="none" normalizeH="0" baseline="0" dirty="0">
                          <a:ln>
                            <a:noFill/>
                          </a:ln>
                          <a:solidFill>
                            <a:srgbClr val="FFFFFF"/>
                          </a:solidFill>
                          <a:effectLst/>
                          <a:latin typeface="Coptic1" pitchFamily="2" charset="0"/>
                          <a:cs typeface="Arial" charset="0"/>
                        </a:rPr>
                        <a:t>/</a:t>
                      </a:r>
                      <a:r>
                        <a:rPr kumimoji="0" lang="en-US" sz="2600" b="0" i="0" u="none" strike="noStrike" cap="none" normalizeH="0" baseline="0" dirty="0" err="1">
                          <a:ln>
                            <a:noFill/>
                          </a:ln>
                          <a:solidFill>
                            <a:srgbClr val="FFFFFF"/>
                          </a:solidFill>
                          <a:effectLst/>
                          <a:latin typeface="Coptic1" pitchFamily="2" charset="0"/>
                          <a:cs typeface="Arial" charset="0"/>
                        </a:rPr>
                        <a:t>i</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e~taiounou</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yai</a:t>
                      </a:r>
                      <a:r>
                        <a:rPr kumimoji="0" lang="en-US" sz="2600" b="0" i="0" u="none" strike="noStrike" cap="none" normalizeH="0" baseline="0" dirty="0">
                          <a:ln>
                            <a:noFill/>
                          </a:ln>
                          <a:solidFill>
                            <a:srgbClr val="FFFFFF"/>
                          </a:solidFill>
                          <a:effectLst/>
                          <a:latin typeface="Coptic1" pitchFamily="2" charset="0"/>
                          <a:cs typeface="Arial" charset="0"/>
                        </a:rPr>
                        <a:t>.</a:t>
                      </a: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600" b="0" i="0" u="none" strike="noStrike" cap="none" normalizeH="0" baseline="0" dirty="0">
                          <a:ln>
                            <a:noFill/>
                          </a:ln>
                          <a:solidFill>
                            <a:srgbClr val="FFFFFF"/>
                          </a:solidFill>
                          <a:effectLst/>
                          <a:latin typeface="Arial" panose="020B0604020202020204" pitchFamily="34" charset="0"/>
                          <a:cs typeface="Arial" charset="0"/>
                        </a:rPr>
                        <a:t>nous Te rendons grâce, de toute circonstance, pour toute circonstance et en toute circonstance, parce que Tu nous as protégés, aidés, préservés, reçus avec bonté, traités avec miséricorde, fortifiés et fait parvenir jusqu’à cette heure.</a:t>
                      </a:r>
                      <a:endParaRPr kumimoji="0" lang="en-US" sz="2600" b="0" i="0" u="none" strike="noStrike" cap="none" normalizeH="0" baseline="0" dirty="0">
                        <a:ln>
                          <a:noFill/>
                        </a:ln>
                        <a:solidFill>
                          <a:srgbClr val="FFFFFF"/>
                        </a:solidFill>
                        <a:effectLst/>
                        <a:latin typeface="Arial" panose="020B0604020202020204" pitchFamily="34" charset="0"/>
                        <a:cs typeface="Arial" charset="0"/>
                      </a:endParaRP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rgbClr val="FFFFFF"/>
                          </a:solidFill>
                          <a:effectLst/>
                          <a:latin typeface="Arial" panose="020B0604020202020204" pitchFamily="34" charset="0"/>
                          <a:cs typeface="Arial" charset="0"/>
                        </a:rPr>
                        <a:t>نشكرك على كل حالٍ ومن أجل كل حالٍ وفى كل حالٍ لأنكَ سترتنا وأعنتنا وحفظتنا وقبلتنا إليكَ وأشفقتَ علينا وعضدتنا وأتيتَ بنا إلى هذه السـاعة.</a:t>
                      </a:r>
                      <a:endParaRPr kumimoji="0" lang="en-US" sz="2800" b="0" i="0" u="none" strike="noStrike" cap="none" normalizeH="0" baseline="0" dirty="0">
                        <a:ln>
                          <a:noFill/>
                        </a:ln>
                        <a:solidFill>
                          <a:srgbClr val="FFFFFF"/>
                        </a:solidFill>
                        <a:effectLst/>
                        <a:latin typeface="Arial" panose="020B0604020202020204" pitchFamily="34" charset="0"/>
                        <a:cs typeface="Arial" charset="0"/>
                      </a:endParaRPr>
                    </a:p>
                  </a:txBody>
                  <a:tcPr marT="34290" marB="3429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6" name="Text Box 29">
            <a:hlinkClick r:id="rId2" action="ppaction://hlinksldjump"/>
          </p:cNvPr>
          <p:cNvSpPr txBox="1">
            <a:spLocks noChangeArrowheads="1"/>
          </p:cNvSpPr>
          <p:nvPr/>
        </p:nvSpPr>
        <p:spPr bwMode="auto">
          <a:xfrm>
            <a:off x="6879265" y="4646487"/>
            <a:ext cx="2264735" cy="497013"/>
          </a:xfrm>
          <a:prstGeom prst="rect">
            <a:avLst/>
          </a:prstGeom>
          <a:solidFill>
            <a:srgbClr val="3333CC"/>
          </a:solidFill>
          <a:ln w="25400" cmpd="sng">
            <a:solidFill>
              <a:schemeClr val="tx1"/>
            </a:solidFill>
            <a:miter lim="800000"/>
            <a:headEnd/>
            <a:tailEnd/>
          </a:ln>
        </p:spPr>
        <p:txBody>
          <a:bodyPr wrap="square" lIns="0" tIns="0" rIns="0" bIns="0">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charset="0"/>
              </a:rPr>
              <a:t>في حضور الأسقف</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CA"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charset="0"/>
              </a:rPr>
              <a:t>En présence d’un Évêque</a:t>
            </a:r>
          </a:p>
        </p:txBody>
      </p:sp>
    </p:spTree>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06434" name="Group 2"/>
          <p:cNvGraphicFramePr>
            <a:graphicFrameLocks noGrp="1"/>
          </p:cNvGraphicFramePr>
          <p:nvPr>
            <p:ph sz="half" idx="1"/>
            <p:extLst>
              <p:ext uri="{D42A27DB-BD31-4B8C-83A1-F6EECF244321}">
                <p14:modId xmlns:p14="http://schemas.microsoft.com/office/powerpoint/2010/main" val="2050393515"/>
              </p:ext>
            </p:extLst>
          </p:nvPr>
        </p:nvGraphicFramePr>
        <p:xfrm>
          <a:off x="0" y="0"/>
          <a:ext cx="9144000" cy="5189220"/>
        </p:xfrm>
        <a:graphic>
          <a:graphicData uri="http://schemas.openxmlformats.org/drawingml/2006/table">
            <a:tbl>
              <a:tblPr/>
              <a:tblGrid>
                <a:gridCol w="53340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5086350">
                <a:tc>
                  <a:txBody>
                    <a:bodyPr/>
                    <a:lstStyle/>
                    <a:p>
                      <a:pPr algn="just"/>
                      <a:r>
                        <a:rPr lang="fr-FR" sz="2400" dirty="0">
                          <a:solidFill>
                            <a:srgbClr val="FFFFFF"/>
                          </a:solidFill>
                          <a:latin typeface="Arial" panose="020B0604020202020204" pitchFamily="34" charset="0"/>
                        </a:rPr>
                        <a:t>Tu es béni, Seigneur, enseigne-moi Ta justice. Tu es béni, Seigneur, fais-moi comprendre Tes droits. Tu es béni, Seigneur, éclaire-moi de Ta justice. Seigneur, Ta miséricorde demeure à jamais. Les œuvres de Tes mains, Seigneur, ne les rejette pas. Tu es notre refuge de génération en génération. J'ai dit : Seigneur aie pitié de moi et sauve mon âme car j'ai péché contre Toi. Seigneur, je me suis réfugié auprès de Toi. Sauve-moi et apprends-moi à agir selon Ta volonté car Tu es mon Dieu.</a:t>
                      </a:r>
                      <a:endParaRPr kumimoji="0" lang="en-US" sz="24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2400" b="0" i="0" u="none" strike="noStrike" cap="none" normalizeH="0" baseline="0" dirty="0">
                          <a:ln>
                            <a:noFill/>
                          </a:ln>
                          <a:solidFill>
                            <a:srgbClr val="FFFFFF"/>
                          </a:solidFill>
                          <a:effectLst/>
                          <a:latin typeface="Arial" charset="0"/>
                          <a:cs typeface="Arial" charset="0"/>
                        </a:rPr>
                        <a:t>مُبارَكٌ أنْتَ يا ربُّ، عَلِّمني عَدْلَك. مُبارَكٌ أنْتَ يا ربُّ، فَهِّمني حُقوقَكَ. مُبارَكٌ أنْتَ يا ربُّ، أنِرْ لي بِرَّك.</a:t>
                      </a: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2400" b="0" i="0" u="none" strike="noStrike" cap="none" normalizeH="0" baseline="0" dirty="0">
                          <a:ln>
                            <a:noFill/>
                          </a:ln>
                          <a:solidFill>
                            <a:srgbClr val="FFFFFF"/>
                          </a:solidFill>
                          <a:effectLst/>
                          <a:latin typeface="Arial" charset="0"/>
                          <a:cs typeface="Arial" charset="0"/>
                        </a:rPr>
                        <a:t>يا ربُّ رَحْمَتُكَ دائِمَةٌ إلَى الأبَدِ. أعْمالُ يَديْكَ يا ربُّ لا تَرفُضْها، لأنَّكَ صِرْتَ لي مَلجأً مِنْ جيلٍ إلَى جيلٍ.</a:t>
                      </a:r>
                      <a:endParaRPr kumimoji="0" lang="fr-FR" sz="2400" b="0" i="0" u="none" strike="noStrike" cap="none" normalizeH="0" baseline="0" dirty="0">
                        <a:ln>
                          <a:noFill/>
                        </a:ln>
                        <a:solidFill>
                          <a:srgbClr val="FFFFFF"/>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أنا طلبت الرب وقلت</a:t>
                      </a:r>
                      <a:r>
                        <a:rPr kumimoji="0" lang="fr-FR" sz="2400" b="0" i="0" u="none" strike="noStrike" cap="none" normalizeH="0" baseline="0" dirty="0">
                          <a:ln>
                            <a:noFill/>
                          </a:ln>
                          <a:solidFill>
                            <a:srgbClr val="FFFFFF"/>
                          </a:solidFill>
                          <a:effectLst/>
                          <a:latin typeface="Arial" charset="0"/>
                          <a:cs typeface="Arial" charset="0"/>
                        </a:rPr>
                        <a:t> </a:t>
                      </a:r>
                      <a:r>
                        <a:rPr kumimoji="0" lang="ar-SA" sz="2400" b="0" i="0" u="none" strike="noStrike" cap="none" normalizeH="0" baseline="0" dirty="0">
                          <a:ln>
                            <a:noFill/>
                          </a:ln>
                          <a:solidFill>
                            <a:srgbClr val="FFFFFF"/>
                          </a:solidFill>
                          <a:effectLst/>
                          <a:latin typeface="Arial" charset="0"/>
                          <a:cs typeface="Arial" charset="0"/>
                        </a:rPr>
                        <a:t>: ارحمني وخلص نفسي، فإني أخطأت إليك. يا رب التجأت إليك فخلصني، وعلمني أن أصنع مشيئتك. لأنك أنت هو إلهي،</a:t>
                      </a:r>
                      <a:endParaRPr kumimoji="0" lang="en-CA" sz="24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96821109"/>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08482" name="Group 2"/>
          <p:cNvGraphicFramePr>
            <a:graphicFrameLocks noGrp="1"/>
          </p:cNvGraphicFramePr>
          <p:nvPr>
            <p:ph sz="half" idx="1"/>
            <p:extLst>
              <p:ext uri="{D42A27DB-BD31-4B8C-83A1-F6EECF244321}">
                <p14:modId xmlns:p14="http://schemas.microsoft.com/office/powerpoint/2010/main" val="3056476896"/>
              </p:ext>
            </p:extLst>
          </p:nvPr>
        </p:nvGraphicFramePr>
        <p:xfrm>
          <a:off x="0" y="0"/>
          <a:ext cx="9144000" cy="5006340"/>
        </p:xfrm>
        <a:graphic>
          <a:graphicData uri="http://schemas.openxmlformats.org/drawingml/2006/table">
            <a:tbl>
              <a:tblPr/>
              <a:tblGrid>
                <a:gridCol w="55626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tblGrid>
              <a:tr h="4169923">
                <a:tc>
                  <a:txBody>
                    <a:bodyPr/>
                    <a:lstStyle/>
                    <a:p>
                      <a:pPr algn="just"/>
                      <a:r>
                        <a:rPr lang="fr-FR" sz="2400" dirty="0">
                          <a:solidFill>
                            <a:srgbClr val="FFFFFF"/>
                          </a:solidFill>
                          <a:latin typeface="Arial" panose="020B0604020202020204" pitchFamily="34" charset="0"/>
                        </a:rPr>
                        <a:t>Tu as la source de la vie et par Ta lumière, Seigneur, nous voyons la lumière. Que Ta miséricorde parvienne à ceux qui Te connaissent et Ta justice aux cœurs droits. A Toi est due la bénédiction. A Toi est due la louange. A Toi est due la gloire : Père, Fils et Saint Esprit qui es dès le commencement, maintenant et pour les siècles des siècles. Amen ! Il est bon de confesser le Seigneur, de chanter Ton Nom ô Très-Haut et de publier Ta miséricorde chaque matin et Ta vérité chaque nuit.</a:t>
                      </a:r>
                      <a:endParaRPr kumimoji="0" lang="en-US" sz="24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وعندك ينبوع الحياة، وبنورك يا رب نعاين النور. فلتأت رحمتك للذين يعرفونك، وبرك </a:t>
                      </a:r>
                      <a:r>
                        <a:rPr kumimoji="0" lang="ar-SA" sz="2800" b="0" i="0" u="none" strike="noStrike" cap="none" normalizeH="0" baseline="0" dirty="0" err="1">
                          <a:ln>
                            <a:noFill/>
                          </a:ln>
                          <a:solidFill>
                            <a:srgbClr val="FFFFFF"/>
                          </a:solidFill>
                          <a:effectLst/>
                          <a:latin typeface="Arial" charset="0"/>
                          <a:cs typeface="Arial" charset="0"/>
                        </a:rPr>
                        <a:t>للمستقيمي</a:t>
                      </a:r>
                      <a:r>
                        <a:rPr kumimoji="0" lang="ar-SA" sz="2800" b="0" i="0" u="none" strike="noStrike" cap="none" normalizeH="0" baseline="0" dirty="0">
                          <a:ln>
                            <a:noFill/>
                          </a:ln>
                          <a:solidFill>
                            <a:srgbClr val="FFFFFF"/>
                          </a:solidFill>
                          <a:effectLst/>
                          <a:latin typeface="Arial" charset="0"/>
                          <a:cs typeface="Arial" charset="0"/>
                        </a:rPr>
                        <a:t> القلوب. لك تجب البركة. لك يحق التسبيح. لك ينبغي التمجيد.</a:t>
                      </a:r>
                      <a:r>
                        <a:rPr kumimoji="0" lang="ar-SA" sz="2600" b="0" i="0" u="none" strike="noStrike" cap="none" normalizeH="0" baseline="0" dirty="0">
                          <a:ln>
                            <a:noFill/>
                          </a:ln>
                          <a:solidFill>
                            <a:srgbClr val="FFFFFF"/>
                          </a:solidFill>
                          <a:effectLst/>
                          <a:latin typeface="Arial" charset="0"/>
                          <a:cs typeface="Arial" charset="0"/>
                        </a:rPr>
                        <a:t> أيها الآب والابن والروح القدس، الكائن منذ البدء والآن وإلى الأبد. آمين. جيد هو الاعتراف للرب، والترتيل لاسمك أيها العلي. أن يخبر برحمتك في الغدوات، وحقك في كل ليلة.</a:t>
                      </a: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832342366"/>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31990" name="Group 86"/>
          <p:cNvGraphicFramePr>
            <a:graphicFrameLocks noGrp="1"/>
          </p:cNvGraphicFramePr>
          <p:nvPr>
            <p:ph/>
            <p:extLst>
              <p:ext uri="{D42A27DB-BD31-4B8C-83A1-F6EECF244321}">
                <p14:modId xmlns:p14="http://schemas.microsoft.com/office/powerpoint/2010/main" val="258476550"/>
              </p:ext>
            </p:extLst>
          </p:nvPr>
        </p:nvGraphicFramePr>
        <p:xfrm>
          <a:off x="0" y="551307"/>
          <a:ext cx="9144000" cy="4103243"/>
        </p:xfrm>
        <a:graphic>
          <a:graphicData uri="http://schemas.openxmlformats.org/drawingml/2006/table">
            <a:tbl>
              <a:tblPr/>
              <a:tblGrid>
                <a:gridCol w="4680857">
                  <a:extLst>
                    <a:ext uri="{9D8B030D-6E8A-4147-A177-3AD203B41FA5}">
                      <a16:colId xmlns:a16="http://schemas.microsoft.com/office/drawing/2014/main" val="20000"/>
                    </a:ext>
                  </a:extLst>
                </a:gridCol>
                <a:gridCol w="4463143">
                  <a:extLst>
                    <a:ext uri="{9D8B030D-6E8A-4147-A177-3AD203B41FA5}">
                      <a16:colId xmlns:a16="http://schemas.microsoft.com/office/drawing/2014/main" val="20001"/>
                    </a:ext>
                  </a:extLst>
                </a:gridCol>
              </a:tblGrid>
              <a:tr h="410324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charset="0"/>
                        </a:rPr>
                        <a:t>Dieu Saint, Saint fort, Saint immortel, né de la Vierge aie pitié de nous.</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charset="0"/>
                        </a:rPr>
                        <a:t>Dieu Saint, Saint fort, Saint immortel, crucifié pour nous, aie pitié de nous.</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charset="0"/>
                        </a:rPr>
                        <a:t>Dieu Saint, Saint fort, Saint immortel, ressuscité d’entre les morts et monté aux cieux, aie pitié de nous.</a:t>
                      </a: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قدوس الله، قدوس القوى، قدوس الحي الذي لا يموت، الذي ولد من العذراء، ارحمنا.</a:t>
                      </a:r>
                      <a:endParaRPr kumimoji="0" lang="ar-EG" sz="2800" b="0" i="0" u="none" strike="noStrike" cap="none" normalizeH="0" baseline="0" dirty="0">
                        <a:ln>
                          <a:noFill/>
                        </a:ln>
                        <a:solidFill>
                          <a:srgbClr val="FFFFFF"/>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 قدوس الله، قدوس القوى، قدوس الحي الذي لا يموت، الذي صلب عنا، ارحمنا. </a:t>
                      </a:r>
                      <a:endParaRPr kumimoji="0" lang="ar-EG" sz="2800" b="0" i="0" u="none" strike="noStrike" cap="none" normalizeH="0" baseline="0" dirty="0">
                        <a:ln>
                          <a:noFill/>
                        </a:ln>
                        <a:solidFill>
                          <a:srgbClr val="FFFFFF"/>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قدوس الله، قدوس القوى، قدوس الحي الذي لا يموت، الذي قام من الأموات وصعد إلى السموات، ارحمنا. </a:t>
                      </a:r>
                      <a:endParaRPr kumimoji="0" lang="en-US" sz="28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 name="Group 69">
            <a:extLst>
              <a:ext uri="{FF2B5EF4-FFF2-40B4-BE49-F238E27FC236}">
                <a16:creationId xmlns:a16="http://schemas.microsoft.com/office/drawing/2014/main" id="{C06DD721-A478-4052-AC15-9D20DE7A8AF5}"/>
              </a:ext>
            </a:extLst>
          </p:cNvPr>
          <p:cNvGraphicFramePr>
            <a:graphicFrameLocks noGrp="1"/>
          </p:cNvGraphicFramePr>
          <p:nvPr>
            <p:extLst>
              <p:ext uri="{D42A27DB-BD31-4B8C-83A1-F6EECF244321}">
                <p14:modId xmlns:p14="http://schemas.microsoft.com/office/powerpoint/2010/main" val="1739814372"/>
              </p:ext>
            </p:extLst>
          </p:nvPr>
        </p:nvGraphicFramePr>
        <p:xfrm>
          <a:off x="692091" y="38100"/>
          <a:ext cx="7759817" cy="434340"/>
        </p:xfrm>
        <a:graphic>
          <a:graphicData uri="http://schemas.openxmlformats.org/drawingml/2006/table">
            <a:tbl>
              <a:tblPr>
                <a:tableStyleId>{2D5ABB26-0587-4C30-8999-92F81FD0307C}</a:tableStyleId>
              </a:tblPr>
              <a:tblGrid>
                <a:gridCol w="7759817">
                  <a:extLst>
                    <a:ext uri="{9D8B030D-6E8A-4147-A177-3AD203B41FA5}">
                      <a16:colId xmlns:a16="http://schemas.microsoft.com/office/drawing/2014/main" val="20000"/>
                    </a:ext>
                  </a:extLst>
                </a:gridCol>
              </a:tblGrid>
              <a:tr h="4343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zh-CN" sz="1800" u="none" strike="noStrike" cap="none" normalizeH="0" baseline="0" dirty="0">
                          <a:ln>
                            <a:noFill/>
                          </a:ln>
                          <a:solidFill>
                            <a:srgbClr val="FFFFFF"/>
                          </a:solidFill>
                          <a:effectLst/>
                          <a:latin typeface="Arial" panose="020B0604020202020204" pitchFamily="34" charset="0"/>
                        </a:rPr>
                        <a:t>Le Trisagion</a:t>
                      </a:r>
                      <a:r>
                        <a:rPr kumimoji="0" lang="fr-FR" altLang="zh-CN" sz="2400" u="none" strike="noStrike" cap="none" normalizeH="0" baseline="0" dirty="0">
                          <a:ln>
                            <a:noFill/>
                          </a:ln>
                          <a:solidFill>
                            <a:srgbClr val="FFFFFF"/>
                          </a:solidFill>
                          <a:effectLst/>
                          <a:latin typeface="Arial" panose="020B0604020202020204" pitchFamily="34" charset="0"/>
                        </a:rPr>
                        <a:t> </a:t>
                      </a:r>
                      <a:r>
                        <a:rPr kumimoji="0" lang="en-US" altLang="zh-CN" sz="2400" b="0" i="0" u="none" strike="noStrike" cap="none" normalizeH="0" baseline="0" dirty="0">
                          <a:ln>
                            <a:noFill/>
                          </a:ln>
                          <a:solidFill>
                            <a:srgbClr val="FFFFFF"/>
                          </a:solidFill>
                          <a:effectLst/>
                          <a:latin typeface="Arial" charset="0"/>
                          <a:cs typeface="Arial" charset="0"/>
                        </a:rPr>
                        <a:t>- </a:t>
                      </a:r>
                      <a:r>
                        <a:rPr kumimoji="0" lang="ar-SA" sz="1800" u="none" strike="noStrike" cap="none" normalizeH="0" baseline="0" dirty="0">
                          <a:ln>
                            <a:noFill/>
                          </a:ln>
                          <a:solidFill>
                            <a:srgbClr val="FFFFFF"/>
                          </a:solidFill>
                          <a:effectLst/>
                        </a:rPr>
                        <a:t>الثلاث </a:t>
                      </a:r>
                      <a:r>
                        <a:rPr kumimoji="0" lang="ar-SA" sz="1800" u="none" strike="noStrike" cap="none" normalizeH="0" baseline="0" dirty="0" err="1">
                          <a:ln>
                            <a:noFill/>
                          </a:ln>
                          <a:solidFill>
                            <a:srgbClr val="FFFFFF"/>
                          </a:solidFill>
                          <a:effectLst/>
                        </a:rPr>
                        <a:t>تقديسات</a:t>
                      </a:r>
                      <a:r>
                        <a:rPr kumimoji="0" lang="en-US" sz="1800" u="none" strike="noStrike" cap="none" normalizeH="0" baseline="0" dirty="0">
                          <a:ln>
                            <a:noFill/>
                          </a:ln>
                          <a:solidFill>
                            <a:srgbClr val="FFFFFF"/>
                          </a:solidFill>
                          <a:effectLst/>
                        </a:rPr>
                        <a:t> </a:t>
                      </a:r>
                      <a:endParaRPr kumimoji="0" lang="en-US" sz="1800" b="0" i="0" u="none" strike="noStrike" cap="none" normalizeH="0" baseline="0" dirty="0">
                        <a:ln>
                          <a:noFill/>
                        </a:ln>
                        <a:solidFill>
                          <a:srgbClr val="FFFFFF"/>
                        </a:solidFill>
                        <a:effectLst/>
                        <a:latin typeface="Arial" charset="0"/>
                        <a:cs typeface="Arial" charset="0"/>
                      </a:endParaRPr>
                    </a:p>
                  </a:txBody>
                  <a:tcPr marT="34290" marB="34290" horzOverflow="overflow">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34010" name="Group 58"/>
          <p:cNvGraphicFramePr>
            <a:graphicFrameLocks noGrp="1"/>
          </p:cNvGraphicFramePr>
          <p:nvPr>
            <p:ph/>
            <p:extLst>
              <p:ext uri="{D42A27DB-BD31-4B8C-83A1-F6EECF244321}">
                <p14:modId xmlns:p14="http://schemas.microsoft.com/office/powerpoint/2010/main" val="2218650091"/>
              </p:ext>
            </p:extLst>
          </p:nvPr>
        </p:nvGraphicFramePr>
        <p:xfrm>
          <a:off x="0" y="0"/>
          <a:ext cx="9144000" cy="4427220"/>
        </p:xfrm>
        <a:graphic>
          <a:graphicData uri="http://schemas.openxmlformats.org/drawingml/2006/table">
            <a:tbl>
              <a:tblPr/>
              <a:tblGrid>
                <a:gridCol w="5264150">
                  <a:extLst>
                    <a:ext uri="{9D8B030D-6E8A-4147-A177-3AD203B41FA5}">
                      <a16:colId xmlns:a16="http://schemas.microsoft.com/office/drawing/2014/main" val="20000"/>
                    </a:ext>
                  </a:extLst>
                </a:gridCol>
                <a:gridCol w="3879850">
                  <a:extLst>
                    <a:ext uri="{9D8B030D-6E8A-4147-A177-3AD203B41FA5}">
                      <a16:colId xmlns:a16="http://schemas.microsoft.com/office/drawing/2014/main" val="20001"/>
                    </a:ext>
                  </a:extLst>
                </a:gridCol>
              </a:tblGrid>
              <a:tr h="3886200">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altLang="zh-CN" sz="2600" b="0" i="0" u="none" strike="noStrike" cap="none" normalizeH="0" baseline="0" dirty="0">
                          <a:ln>
                            <a:noFill/>
                          </a:ln>
                          <a:solidFill>
                            <a:srgbClr val="FFFFFF"/>
                          </a:solidFill>
                          <a:effectLst/>
                          <a:latin typeface="Arial" charset="0"/>
                          <a:ea typeface="SimSun" pitchFamily="2" charset="-122"/>
                          <a:cs typeface="Arial" charset="0"/>
                        </a:rPr>
                        <a:t>Gloire au Père, au Fils et au Saint-Esprit, maintenant et pour toujours dans les siècles des siècles, Amen.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fr-FR" altLang="zh-CN" sz="2600" b="0" i="0" u="none" strike="noStrike" cap="none" normalizeH="0" baseline="0" dirty="0">
                          <a:ln>
                            <a:noFill/>
                          </a:ln>
                          <a:solidFill>
                            <a:srgbClr val="FFFFFF"/>
                          </a:solidFill>
                          <a:effectLst/>
                          <a:latin typeface="Arial" charset="0"/>
                          <a:ea typeface="SimSun" pitchFamily="2" charset="-122"/>
                          <a:cs typeface="Arial" charset="0"/>
                        </a:rPr>
                        <a:t>Ô Trinité sainte, aie pitié de nous.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fr-FR" altLang="zh-CN" sz="2600" b="0" i="0" u="none" strike="noStrike" cap="none" normalizeH="0" baseline="0" dirty="0">
                          <a:ln>
                            <a:noFill/>
                          </a:ln>
                          <a:solidFill>
                            <a:srgbClr val="FFFFFF"/>
                          </a:solidFill>
                          <a:effectLst/>
                          <a:latin typeface="Arial" charset="0"/>
                          <a:ea typeface="SimSun" pitchFamily="2" charset="-122"/>
                          <a:cs typeface="Arial" charset="0"/>
                        </a:rPr>
                        <a:t>Ô Trinité Sainte, aie pitié de nous.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fr-FR" altLang="zh-CN" sz="2600" b="0" i="0" u="none" strike="noStrike" cap="none" normalizeH="0" baseline="0" dirty="0">
                          <a:ln>
                            <a:noFill/>
                          </a:ln>
                          <a:solidFill>
                            <a:srgbClr val="FFFFFF"/>
                          </a:solidFill>
                          <a:effectLst/>
                          <a:latin typeface="Arial" charset="0"/>
                          <a:ea typeface="SimSun" pitchFamily="2" charset="-122"/>
                          <a:cs typeface="Arial" charset="0"/>
                        </a:rPr>
                        <a:t>Ô Trinité Sainte, aie pitié de nous.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fr-FR" altLang="zh-CN" sz="2600" b="0" i="0" u="none" strike="noStrike" cap="none" normalizeH="0" baseline="0" dirty="0">
                          <a:ln>
                            <a:noFill/>
                          </a:ln>
                          <a:solidFill>
                            <a:srgbClr val="FFFFFF"/>
                          </a:solidFill>
                          <a:effectLst/>
                          <a:latin typeface="Arial" charset="0"/>
                          <a:ea typeface="SimSun" pitchFamily="2" charset="-122"/>
                          <a:cs typeface="Arial" charset="0"/>
                        </a:rPr>
                        <a:t>Seigneur, pardonne-nous nos péchés. Seigneur, pardonne-nous nos iniquités. Seigneur, pardonne-nous nos erreurs. </a:t>
                      </a:r>
                      <a:endParaRPr kumimoji="0" lang="en-US" sz="26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المجد </a:t>
                      </a:r>
                      <a:r>
                        <a:rPr kumimoji="0" lang="ar-SA" sz="2800" b="0" i="0" u="none" strike="noStrike" cap="none" normalizeH="0" baseline="0" dirty="0" err="1">
                          <a:ln>
                            <a:noFill/>
                          </a:ln>
                          <a:solidFill>
                            <a:srgbClr val="FFFFFF"/>
                          </a:solidFill>
                          <a:effectLst/>
                          <a:latin typeface="Arial" charset="0"/>
                          <a:cs typeface="Arial" charset="0"/>
                        </a:rPr>
                        <a:t>للآب</a:t>
                      </a:r>
                      <a:r>
                        <a:rPr kumimoji="0" lang="ar-SA" sz="2800" b="0" i="0" u="none" strike="noStrike" cap="none" normalizeH="0" baseline="0" dirty="0">
                          <a:ln>
                            <a:noFill/>
                          </a:ln>
                          <a:solidFill>
                            <a:srgbClr val="FFFFFF"/>
                          </a:solidFill>
                          <a:effectLst/>
                          <a:latin typeface="Arial" charset="0"/>
                          <a:cs typeface="Arial" charset="0"/>
                        </a:rPr>
                        <a:t> والابن والروح القدس، الآن وكل أوان وإلى دهر الدهور. أمين. </a:t>
                      </a:r>
                      <a:endParaRPr kumimoji="0" lang="ar-EG" sz="2800" b="0" i="0" u="none" strike="noStrike" cap="none" normalizeH="0" baseline="0" dirty="0">
                        <a:ln>
                          <a:noFill/>
                        </a:ln>
                        <a:solidFill>
                          <a:srgbClr val="FFFFFF"/>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ar-EG" sz="2800" b="0" i="0" u="none" strike="noStrike" cap="none" normalizeH="0" baseline="0" dirty="0">
                        <a:ln>
                          <a:noFill/>
                        </a:ln>
                        <a:solidFill>
                          <a:srgbClr val="FFFFFF"/>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أيها الثالوث القدوس ارحمنا. أيها الثالوث القدوس ارحمنا. أيها الثالوث القدوس ارحمنا. يا رب اغفر لنا خطايانا. يا رب اغفر لنا آثامنا. يا رب اغفر لنا زلاتنا. </a:t>
                      </a:r>
                      <a:endParaRPr kumimoji="0" lang="en-US" sz="28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115432" name="Group 40"/>
          <p:cNvGraphicFramePr>
            <a:graphicFrameLocks noGrp="1"/>
          </p:cNvGraphicFramePr>
          <p:nvPr>
            <p:ph/>
            <p:extLst>
              <p:ext uri="{D42A27DB-BD31-4B8C-83A1-F6EECF244321}">
                <p14:modId xmlns:p14="http://schemas.microsoft.com/office/powerpoint/2010/main" val="3731303681"/>
              </p:ext>
            </p:extLst>
          </p:nvPr>
        </p:nvGraphicFramePr>
        <p:xfrm>
          <a:off x="0" y="2286"/>
          <a:ext cx="9144000" cy="4969764"/>
        </p:xfrm>
        <a:graphic>
          <a:graphicData uri="http://schemas.openxmlformats.org/drawingml/2006/table">
            <a:tbl>
              <a:tblPr/>
              <a:tblGrid>
                <a:gridCol w="5365750">
                  <a:extLst>
                    <a:ext uri="{9D8B030D-6E8A-4147-A177-3AD203B41FA5}">
                      <a16:colId xmlns:a16="http://schemas.microsoft.com/office/drawing/2014/main" val="20000"/>
                    </a:ext>
                  </a:extLst>
                </a:gridCol>
                <a:gridCol w="3778250">
                  <a:extLst>
                    <a:ext uri="{9D8B030D-6E8A-4147-A177-3AD203B41FA5}">
                      <a16:colId xmlns:a16="http://schemas.microsoft.com/office/drawing/2014/main" val="20001"/>
                    </a:ext>
                  </a:extLst>
                </a:gridCol>
              </a:tblGrid>
              <a:tr h="4798314">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altLang="zh-CN" sz="2400" b="0" i="0" u="none" strike="noStrike" cap="none" normalizeH="0" baseline="0" dirty="0">
                          <a:ln>
                            <a:noFill/>
                          </a:ln>
                          <a:solidFill>
                            <a:srgbClr val="FFFFFF"/>
                          </a:solidFill>
                          <a:effectLst/>
                          <a:latin typeface="Arial" charset="0"/>
                          <a:ea typeface="SimSun" pitchFamily="2" charset="-122"/>
                          <a:cs typeface="Arial" charset="0"/>
                        </a:rPr>
                        <a:t>Visite Seigneur les malades de Ton peuple; guéris-les à cause de Ton Saint Nom. A nos pères et à nos frères qui se sont endormis, accorde Seigneur le repos de leurs âmes.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altLang="zh-CN" sz="2400" b="0" i="0" u="none" strike="noStrike" cap="none" normalizeH="0" baseline="0" dirty="0">
                          <a:ln>
                            <a:noFill/>
                          </a:ln>
                          <a:solidFill>
                            <a:srgbClr val="FFFFFF"/>
                          </a:solidFill>
                          <a:effectLst/>
                          <a:latin typeface="Arial" charset="0"/>
                          <a:ea typeface="SimSun" pitchFamily="2" charset="-122"/>
                          <a:cs typeface="Arial" charset="0"/>
                        </a:rPr>
                        <a:t>Ô Toi qui es sans péché, Seigneur aie pitié de nous. O Toi qui es sans péché, Seigneur aide nous et reçois nos supplications car à Toi sont dues la gloire, la magnificence et la sanctification trinitaire.</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rgbClr val="FFFFFF"/>
                          </a:solidFill>
                          <a:effectLst/>
                          <a:latin typeface="Arial" charset="0"/>
                          <a:ea typeface="SimSun" pitchFamily="2" charset="-122"/>
                          <a:cs typeface="Arial" charset="0"/>
                        </a:rPr>
                        <a:t>Pitié Seigneur, Pitié Seigneur, Seigneur bénis-nous, Amen ! </a:t>
                      </a:r>
                      <a:endParaRPr kumimoji="0" lang="en-US" sz="24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يا رب افتقد مرضى شعبك، اشفهم من أجل اسمك القدوس. آباؤنا وإخوتنا الذين رقدوا، يا رب </a:t>
                      </a:r>
                      <a:r>
                        <a:rPr kumimoji="0" lang="ar-SA" sz="2800" b="0" i="0" u="none" strike="noStrike" cap="none" normalizeH="0" baseline="0" dirty="0" err="1">
                          <a:ln>
                            <a:noFill/>
                          </a:ln>
                          <a:solidFill>
                            <a:srgbClr val="FFFFFF"/>
                          </a:solidFill>
                          <a:effectLst/>
                          <a:latin typeface="Arial" charset="0"/>
                          <a:cs typeface="Arial" charset="0"/>
                        </a:rPr>
                        <a:t>نيح</a:t>
                      </a:r>
                      <a:r>
                        <a:rPr kumimoji="0" lang="ar-SA" sz="2800" b="0" i="0" u="none" strike="noStrike" cap="none" normalizeH="0" baseline="0" dirty="0">
                          <a:ln>
                            <a:noFill/>
                          </a:ln>
                          <a:solidFill>
                            <a:srgbClr val="FFFFFF"/>
                          </a:solidFill>
                          <a:effectLst/>
                          <a:latin typeface="Arial" charset="0"/>
                          <a:cs typeface="Arial" charset="0"/>
                        </a:rPr>
                        <a:t> نفوسهم.</a:t>
                      </a:r>
                      <a:endParaRPr kumimoji="0" lang="en-CA" sz="2800" b="0" i="0" u="none" strike="noStrike" cap="none" normalizeH="0" baseline="0" dirty="0">
                        <a:ln>
                          <a:noFill/>
                        </a:ln>
                        <a:solidFill>
                          <a:srgbClr val="FFFFFF"/>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en-CA" sz="1400" b="0" i="0" u="none" strike="noStrike" cap="none" normalizeH="0" baseline="0" dirty="0">
                        <a:ln>
                          <a:noFill/>
                        </a:ln>
                        <a:solidFill>
                          <a:srgbClr val="FFFFFF"/>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FFFF"/>
                          </a:solidFill>
                          <a:effectLst/>
                          <a:latin typeface="Arial" charset="0"/>
                          <a:cs typeface="Arial" charset="0"/>
                        </a:rPr>
                        <a:t> </a:t>
                      </a:r>
                      <a:r>
                        <a:rPr kumimoji="0" lang="ar-SA" sz="2800" b="0" i="0" u="none" strike="noStrike" cap="none" normalizeH="0" baseline="0" dirty="0">
                          <a:ln>
                            <a:noFill/>
                          </a:ln>
                          <a:solidFill>
                            <a:srgbClr val="FFFFFF"/>
                          </a:solidFill>
                          <a:effectLst/>
                          <a:latin typeface="Arial" charset="0"/>
                          <a:cs typeface="Arial" charset="0"/>
                        </a:rPr>
                        <a:t>يا من هو بلا خطية، يا رب ارحمنا. يا من بلا خطية، يا رب أعنا، واقبل طلباتنا إليك. لأن لك المجد والعزة والتقديس المثلث. يا رب ارحم. يا رب ارحم يا رب بارك. أمين.</a:t>
                      </a:r>
                      <a:r>
                        <a:rPr kumimoji="0" lang="en-US" sz="2800" b="0" i="0" u="none" strike="noStrike" cap="none" normalizeH="0" baseline="0" dirty="0">
                          <a:ln>
                            <a:noFill/>
                          </a:ln>
                          <a:solidFill>
                            <a:srgbClr val="FFFFFF"/>
                          </a:solidFill>
                          <a:effectLst/>
                          <a:latin typeface="Arial" charset="0"/>
                          <a:cs typeface="Arial" charset="0"/>
                        </a:rPr>
                        <a:t> </a:t>
                      </a: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6194" name="Group 2"/>
          <p:cNvGraphicFramePr>
            <a:graphicFrameLocks noGrp="1"/>
          </p:cNvGraphicFramePr>
          <p:nvPr>
            <p:ph/>
            <p:extLst>
              <p:ext uri="{D42A27DB-BD31-4B8C-83A1-F6EECF244321}">
                <p14:modId xmlns:p14="http://schemas.microsoft.com/office/powerpoint/2010/main" val="287680136"/>
              </p:ext>
            </p:extLst>
          </p:nvPr>
        </p:nvGraphicFramePr>
        <p:xfrm>
          <a:off x="0" y="0"/>
          <a:ext cx="9143999" cy="5189220"/>
        </p:xfrm>
        <a:graphic>
          <a:graphicData uri="http://schemas.openxmlformats.org/drawingml/2006/table">
            <a:tbl>
              <a:tblPr/>
              <a:tblGrid>
                <a:gridCol w="3410262">
                  <a:extLst>
                    <a:ext uri="{9D8B030D-6E8A-4147-A177-3AD203B41FA5}">
                      <a16:colId xmlns:a16="http://schemas.microsoft.com/office/drawing/2014/main" val="20000"/>
                    </a:ext>
                  </a:extLst>
                </a:gridCol>
                <a:gridCol w="3162925">
                  <a:extLst>
                    <a:ext uri="{9D8B030D-6E8A-4147-A177-3AD203B41FA5}">
                      <a16:colId xmlns:a16="http://schemas.microsoft.com/office/drawing/2014/main" val="20001"/>
                    </a:ext>
                  </a:extLst>
                </a:gridCol>
                <a:gridCol w="2570812">
                  <a:extLst>
                    <a:ext uri="{9D8B030D-6E8A-4147-A177-3AD203B41FA5}">
                      <a16:colId xmlns:a16="http://schemas.microsoft.com/office/drawing/2014/main" val="825199505"/>
                    </a:ext>
                  </a:extLst>
                </a:gridCol>
              </a:tblGrid>
              <a:tr h="3247341">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lang="fr-FR" sz="1900" b="0" i="0" kern="1200" dirty="0">
                          <a:solidFill>
                            <a:srgbClr val="FFFFFF"/>
                          </a:solidFill>
                          <a:effectLst/>
                          <a:latin typeface="Coptic1" pitchFamily="2" charset="0"/>
                          <a:ea typeface="+mn-ea"/>
                          <a:cs typeface="+mn-cs"/>
                        </a:rPr>
                        <a:t>Je </a:t>
                      </a:r>
                      <a:r>
                        <a:rPr lang="fr-FR" sz="1900" b="0" i="0" kern="1200" dirty="0" err="1">
                          <a:solidFill>
                            <a:srgbClr val="FFFFFF"/>
                          </a:solidFill>
                          <a:effectLst/>
                          <a:latin typeface="Coptic1" pitchFamily="2" charset="0"/>
                          <a:ea typeface="+mn-ea"/>
                          <a:cs typeface="+mn-cs"/>
                        </a:rPr>
                        <a:t>Peniwt</a:t>
                      </a:r>
                      <a:r>
                        <a:rPr lang="fr-FR" sz="1900" b="0" i="0" kern="1200" dirty="0">
                          <a:solidFill>
                            <a:srgbClr val="FFFFFF"/>
                          </a:solidFill>
                          <a:effectLst/>
                          <a:latin typeface="Coptic1" pitchFamily="2" charset="0"/>
                          <a:ea typeface="+mn-ea"/>
                          <a:cs typeface="+mn-cs"/>
                        </a:rPr>
                        <a:t> et </a:t>
                      </a:r>
                      <a:r>
                        <a:rPr lang="fr-FR" sz="1900" b="0" i="0" kern="1200" dirty="0" err="1">
                          <a:solidFill>
                            <a:srgbClr val="FFFFFF"/>
                          </a:solidFill>
                          <a:effectLst/>
                          <a:latin typeface="Coptic1" pitchFamily="2" charset="0"/>
                          <a:ea typeface="+mn-ea"/>
                          <a:cs typeface="+mn-cs"/>
                        </a:rPr>
                        <a:t>qen</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niv</a:t>
                      </a:r>
                      <a:r>
                        <a:rPr lang="fr-FR" sz="1900" b="0" i="0" kern="1200" dirty="0">
                          <a:solidFill>
                            <a:srgbClr val="FFFFFF"/>
                          </a:solidFill>
                          <a:effectLst/>
                          <a:latin typeface="Coptic1" pitchFamily="2" charset="0"/>
                          <a:ea typeface="+mn-ea"/>
                          <a:cs typeface="+mn-cs"/>
                        </a:rPr>
                        <a:t>/oui~ : </a:t>
                      </a:r>
                      <a:r>
                        <a:rPr lang="fr-FR" sz="1900" b="0" i="0" kern="1200" dirty="0" err="1">
                          <a:solidFill>
                            <a:srgbClr val="FFFFFF"/>
                          </a:solidFill>
                          <a:effectLst/>
                          <a:latin typeface="Coptic1" pitchFamily="2" charset="0"/>
                          <a:ea typeface="+mn-ea"/>
                          <a:cs typeface="+mn-cs"/>
                        </a:rPr>
                        <a:t>mareftoubo</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n~je</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PekRan</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Mareci</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n~je</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tekmetouro</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Peteh</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nak</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marefswpi</a:t>
                      </a:r>
                      <a:r>
                        <a:rPr lang="fr-FR" sz="1900" b="0" i="0" kern="1200" dirty="0">
                          <a:solidFill>
                            <a:srgbClr val="FFFFFF"/>
                          </a:solidFill>
                          <a:effectLst/>
                          <a:latin typeface="Coptic1" pitchFamily="2" charset="0"/>
                          <a:ea typeface="+mn-ea"/>
                          <a:cs typeface="+mn-cs"/>
                        </a:rPr>
                        <a:t> : </a:t>
                      </a:r>
                      <a:r>
                        <a:rPr lang="fr-FR" sz="1900" b="0" i="0" kern="1200" dirty="0" err="1">
                          <a:solidFill>
                            <a:srgbClr val="FFFFFF"/>
                          </a:solidFill>
                          <a:effectLst/>
                          <a:latin typeface="Coptic1" pitchFamily="2" charset="0"/>
                          <a:ea typeface="+mn-ea"/>
                          <a:cs typeface="+mn-cs"/>
                        </a:rPr>
                        <a:t>m~v~r</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qen</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t~ve</a:t>
                      </a:r>
                      <a:r>
                        <a:rPr lang="fr-FR" sz="1900" b="0" i="0" kern="1200" dirty="0">
                          <a:solidFill>
                            <a:srgbClr val="FFFFFF"/>
                          </a:solidFill>
                          <a:effectLst/>
                          <a:latin typeface="Coptic1" pitchFamily="2" charset="0"/>
                          <a:ea typeface="+mn-ea"/>
                          <a:cs typeface="+mn-cs"/>
                        </a:rPr>
                        <a:t> nem </a:t>
                      </a:r>
                      <a:r>
                        <a:rPr lang="fr-FR" sz="1900" b="0" i="0" kern="1200" dirty="0" err="1">
                          <a:solidFill>
                            <a:srgbClr val="FFFFFF"/>
                          </a:solidFill>
                          <a:effectLst/>
                          <a:latin typeface="Coptic1" pitchFamily="2" charset="0"/>
                          <a:ea typeface="+mn-ea"/>
                          <a:cs typeface="+mn-cs"/>
                        </a:rPr>
                        <a:t>hijen</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pikahi</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Penwik</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n~te</a:t>
                      </a:r>
                      <a:r>
                        <a:rPr lang="fr-FR" sz="1900" b="0" i="0" kern="1200" dirty="0">
                          <a:solidFill>
                            <a:srgbClr val="FFFFFF"/>
                          </a:solidFill>
                          <a:effectLst/>
                          <a:latin typeface="Coptic1" pitchFamily="2" charset="0"/>
                          <a:ea typeface="+mn-ea"/>
                          <a:cs typeface="+mn-cs"/>
                        </a:rPr>
                        <a:t> rac] m/if nan </a:t>
                      </a:r>
                      <a:r>
                        <a:rPr lang="fr-FR" sz="1900" b="0" i="0" kern="1200" dirty="0" err="1">
                          <a:solidFill>
                            <a:srgbClr val="FFFFFF"/>
                          </a:solidFill>
                          <a:effectLst/>
                          <a:latin typeface="Coptic1" pitchFamily="2" charset="0"/>
                          <a:ea typeface="+mn-ea"/>
                          <a:cs typeface="+mn-cs"/>
                        </a:rPr>
                        <a:t>m~voou</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Ouoh</a:t>
                      </a:r>
                      <a:r>
                        <a:rPr lang="fr-FR" sz="1900" b="0" i="0" kern="1200" dirty="0">
                          <a:solidFill>
                            <a:srgbClr val="FFFFFF"/>
                          </a:solidFill>
                          <a:effectLst/>
                          <a:latin typeface="Coptic1" pitchFamily="2" charset="0"/>
                          <a:ea typeface="+mn-ea"/>
                          <a:cs typeface="+mn-cs"/>
                        </a:rPr>
                        <a:t> ,a n/</a:t>
                      </a:r>
                      <a:r>
                        <a:rPr lang="fr-FR" sz="1900" b="0" i="0" kern="1200" dirty="0" err="1">
                          <a:solidFill>
                            <a:srgbClr val="FFFFFF"/>
                          </a:solidFill>
                          <a:effectLst/>
                          <a:latin typeface="Coptic1" pitchFamily="2" charset="0"/>
                          <a:ea typeface="+mn-ea"/>
                          <a:cs typeface="+mn-cs"/>
                        </a:rPr>
                        <a:t>ete~ron</a:t>
                      </a:r>
                      <a:r>
                        <a:rPr lang="fr-FR" sz="1900" b="0" i="0" kern="1200" dirty="0">
                          <a:solidFill>
                            <a:srgbClr val="FFFFFF"/>
                          </a:solidFill>
                          <a:effectLst/>
                          <a:latin typeface="Coptic1" pitchFamily="2" charset="0"/>
                          <a:ea typeface="+mn-ea"/>
                          <a:cs typeface="+mn-cs"/>
                        </a:rPr>
                        <a:t> nan </a:t>
                      </a:r>
                      <a:r>
                        <a:rPr lang="fr-FR" sz="1900" b="0" i="0" kern="1200" dirty="0" err="1">
                          <a:solidFill>
                            <a:srgbClr val="FFFFFF"/>
                          </a:solidFill>
                          <a:effectLst/>
                          <a:latin typeface="Coptic1" pitchFamily="2" charset="0"/>
                          <a:ea typeface="+mn-ea"/>
                          <a:cs typeface="+mn-cs"/>
                        </a:rPr>
                        <a:t>e~bol</a:t>
                      </a:r>
                      <a:r>
                        <a:rPr lang="fr-FR" sz="1900" b="0" i="0" kern="1200" dirty="0">
                          <a:solidFill>
                            <a:srgbClr val="FFFFFF"/>
                          </a:solidFill>
                          <a:effectLst/>
                          <a:latin typeface="Coptic1" pitchFamily="2" charset="0"/>
                          <a:ea typeface="+mn-ea"/>
                          <a:cs typeface="+mn-cs"/>
                        </a:rPr>
                        <a:t> : </a:t>
                      </a:r>
                      <a:r>
                        <a:rPr lang="fr-FR" sz="1900" b="0" i="0" kern="1200" dirty="0" err="1">
                          <a:solidFill>
                            <a:srgbClr val="FFFFFF"/>
                          </a:solidFill>
                          <a:effectLst/>
                          <a:latin typeface="Coptic1" pitchFamily="2" charset="0"/>
                          <a:ea typeface="+mn-ea"/>
                          <a:cs typeface="+mn-cs"/>
                        </a:rPr>
                        <a:t>m~v~r</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hwn</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n~</a:t>
                      </a:r>
                      <a:r>
                        <a:rPr lang="fr-FR" sz="1900" b="0" i="0" kern="1200" err="1">
                          <a:solidFill>
                            <a:srgbClr val="FFFFFF"/>
                          </a:solidFill>
                          <a:effectLst/>
                          <a:latin typeface="Coptic1" pitchFamily="2" charset="0"/>
                          <a:ea typeface="+mn-ea"/>
                          <a:cs typeface="+mn-cs"/>
                        </a:rPr>
                        <a:t>ten</a:t>
                      </a:r>
                      <a:r>
                        <a:rPr lang="fr-FR" sz="1900" b="0" i="0" kern="1200">
                          <a:solidFill>
                            <a:srgbClr val="FFFFFF"/>
                          </a:solidFill>
                          <a:effectLst/>
                          <a:latin typeface="Coptic1" pitchFamily="2" charset="0"/>
                          <a:ea typeface="+mn-ea"/>
                          <a:cs typeface="+mn-cs"/>
                        </a:rPr>
                        <a:t>,w~ </a:t>
                      </a:r>
                      <a:r>
                        <a:rPr lang="fr-FR" sz="1900" b="0" i="0" kern="1200" dirty="0" err="1">
                          <a:solidFill>
                            <a:srgbClr val="FFFFFF"/>
                          </a:solidFill>
                          <a:effectLst/>
                          <a:latin typeface="Coptic1" pitchFamily="2" charset="0"/>
                          <a:ea typeface="+mn-ea"/>
                          <a:cs typeface="+mn-cs"/>
                        </a:rPr>
                        <a:t>e~bol</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n~n</a:t>
                      </a:r>
                      <a:r>
                        <a:rPr lang="fr-FR" sz="1900" b="0" i="0" kern="1200" dirty="0">
                          <a:solidFill>
                            <a:srgbClr val="FFFFFF"/>
                          </a:solidFill>
                          <a:effectLst/>
                          <a:latin typeface="Coptic1" pitchFamily="2" charset="0"/>
                          <a:ea typeface="+mn-ea"/>
                          <a:cs typeface="+mn-cs"/>
                        </a:rPr>
                        <a:t>/</a:t>
                      </a:r>
                      <a:r>
                        <a:rPr lang="fr-FR" sz="1900" b="0" i="0" kern="1200" dirty="0" err="1">
                          <a:solidFill>
                            <a:srgbClr val="FFFFFF"/>
                          </a:solidFill>
                          <a:effectLst/>
                          <a:latin typeface="Coptic1" pitchFamily="2" charset="0"/>
                          <a:ea typeface="+mn-ea"/>
                          <a:cs typeface="+mn-cs"/>
                        </a:rPr>
                        <a:t>e~</a:t>
                      </a:r>
                      <a:r>
                        <a:rPr lang="fr-FR" sz="1900" b="0" i="0" kern="1200" err="1">
                          <a:solidFill>
                            <a:srgbClr val="FFFFFF"/>
                          </a:solidFill>
                          <a:effectLst/>
                          <a:latin typeface="Coptic1" pitchFamily="2" charset="0"/>
                          <a:ea typeface="+mn-ea"/>
                          <a:cs typeface="+mn-cs"/>
                        </a:rPr>
                        <a:t>te</a:t>
                      </a:r>
                      <a:r>
                        <a:rPr lang="fr-FR" sz="1900" b="0" i="0" kern="1200">
                          <a:solidFill>
                            <a:srgbClr val="FFFFFF"/>
                          </a:solidFill>
                          <a:effectLst/>
                          <a:latin typeface="Coptic1" pitchFamily="2" charset="0"/>
                          <a:ea typeface="+mn-ea"/>
                          <a:cs typeface="+mn-cs"/>
                        </a:rPr>
                        <a:t> ouon </a:t>
                      </a:r>
                      <a:r>
                        <a:rPr lang="fr-FR" sz="1900" b="0" i="0" kern="1200" dirty="0" err="1">
                          <a:solidFill>
                            <a:srgbClr val="FFFFFF"/>
                          </a:solidFill>
                          <a:effectLst/>
                          <a:latin typeface="Coptic1" pitchFamily="2" charset="0"/>
                          <a:ea typeface="+mn-ea"/>
                          <a:cs typeface="+mn-cs"/>
                        </a:rPr>
                        <a:t>n~tan</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e~rwou</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Ouoh</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m~perenten</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e~qoun</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e~piracmoc</a:t>
                      </a:r>
                      <a:r>
                        <a:rPr lang="fr-FR" sz="1900" b="0" i="0" kern="1200" dirty="0">
                          <a:solidFill>
                            <a:srgbClr val="FFFFFF"/>
                          </a:solidFill>
                          <a:effectLst/>
                          <a:latin typeface="Coptic1" pitchFamily="2" charset="0"/>
                          <a:ea typeface="+mn-ea"/>
                          <a:cs typeface="+mn-cs"/>
                        </a:rPr>
                        <a:t> : alla </a:t>
                      </a:r>
                      <a:r>
                        <a:rPr lang="fr-FR" sz="1900" b="0" i="0" kern="1200" dirty="0" err="1">
                          <a:solidFill>
                            <a:srgbClr val="FFFFFF"/>
                          </a:solidFill>
                          <a:effectLst/>
                          <a:latin typeface="Coptic1" pitchFamily="2" charset="0"/>
                          <a:ea typeface="+mn-ea"/>
                          <a:cs typeface="+mn-cs"/>
                        </a:rPr>
                        <a:t>nahmen</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e~bol</a:t>
                      </a:r>
                      <a:r>
                        <a:rPr lang="fr-FR" sz="1900" b="0" i="0" kern="1200" dirty="0">
                          <a:solidFill>
                            <a:srgbClr val="FFFFFF"/>
                          </a:solidFill>
                          <a:effectLst/>
                          <a:latin typeface="Coptic1" pitchFamily="2" charset="0"/>
                          <a:ea typeface="+mn-ea"/>
                          <a:cs typeface="+mn-cs"/>
                        </a:rPr>
                        <a:t> ha </a:t>
                      </a:r>
                      <a:r>
                        <a:rPr lang="fr-FR" sz="1900" b="0" i="0" kern="1200" dirty="0" err="1">
                          <a:solidFill>
                            <a:srgbClr val="FFFFFF"/>
                          </a:solidFill>
                          <a:effectLst/>
                          <a:latin typeface="Coptic1" pitchFamily="2" charset="0"/>
                          <a:ea typeface="+mn-ea"/>
                          <a:cs typeface="+mn-cs"/>
                        </a:rPr>
                        <a:t>pipethwou</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Qen</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P,#c</a:t>
                      </a:r>
                      <a:r>
                        <a:rPr lang="fr-FR" sz="1900" b="0" i="0" kern="1200" dirty="0">
                          <a:solidFill>
                            <a:srgbClr val="FFFFFF"/>
                          </a:solidFill>
                          <a:effectLst/>
                          <a:latin typeface="Coptic1" pitchFamily="2" charset="0"/>
                          <a:ea typeface="+mn-ea"/>
                          <a:cs typeface="+mn-cs"/>
                        </a:rPr>
                        <a:t># I/#c# Pen% : je </a:t>
                      </a:r>
                      <a:r>
                        <a:rPr lang="fr-FR" sz="1900" b="0" i="0" kern="1200" dirty="0" err="1">
                          <a:solidFill>
                            <a:srgbClr val="FFFFFF"/>
                          </a:solidFill>
                          <a:effectLst/>
                          <a:latin typeface="Coptic1" pitchFamily="2" charset="0"/>
                          <a:ea typeface="+mn-ea"/>
                          <a:cs typeface="+mn-cs"/>
                        </a:rPr>
                        <a:t>ywk</a:t>
                      </a:r>
                      <a:r>
                        <a:rPr lang="fr-FR" sz="1900" b="0" i="0" kern="1200" dirty="0">
                          <a:solidFill>
                            <a:srgbClr val="FFFFFF"/>
                          </a:solidFill>
                          <a:effectLst/>
                          <a:latin typeface="Coptic1" pitchFamily="2" charset="0"/>
                          <a:ea typeface="+mn-ea"/>
                          <a:cs typeface="+mn-cs"/>
                        </a:rPr>
                        <a:t> te ]</a:t>
                      </a:r>
                      <a:r>
                        <a:rPr lang="fr-FR" sz="1900" b="0" i="0" kern="1200" dirty="0" err="1">
                          <a:solidFill>
                            <a:srgbClr val="FFFFFF"/>
                          </a:solidFill>
                          <a:effectLst/>
                          <a:latin typeface="Coptic1" pitchFamily="2" charset="0"/>
                          <a:ea typeface="+mn-ea"/>
                          <a:cs typeface="+mn-cs"/>
                        </a:rPr>
                        <a:t>metouro</a:t>
                      </a:r>
                      <a:r>
                        <a:rPr lang="fr-FR" sz="1900" b="0" i="0" kern="1200" dirty="0">
                          <a:solidFill>
                            <a:srgbClr val="FFFFFF"/>
                          </a:solidFill>
                          <a:effectLst/>
                          <a:latin typeface="Coptic1" pitchFamily="2" charset="0"/>
                          <a:ea typeface="+mn-ea"/>
                          <a:cs typeface="+mn-cs"/>
                        </a:rPr>
                        <a:t> nem ]</a:t>
                      </a:r>
                      <a:r>
                        <a:rPr lang="fr-FR" sz="1900" b="0" i="0" kern="1200" dirty="0" err="1">
                          <a:solidFill>
                            <a:srgbClr val="FFFFFF"/>
                          </a:solidFill>
                          <a:effectLst/>
                          <a:latin typeface="Coptic1" pitchFamily="2" charset="0"/>
                          <a:ea typeface="+mn-ea"/>
                          <a:cs typeface="+mn-cs"/>
                        </a:rPr>
                        <a:t>jom</a:t>
                      </a:r>
                      <a:r>
                        <a:rPr lang="fr-FR" sz="1900" b="0" i="0" kern="1200" dirty="0">
                          <a:solidFill>
                            <a:srgbClr val="FFFFFF"/>
                          </a:solidFill>
                          <a:effectLst/>
                          <a:latin typeface="Coptic1" pitchFamily="2" charset="0"/>
                          <a:ea typeface="+mn-ea"/>
                          <a:cs typeface="+mn-cs"/>
                        </a:rPr>
                        <a:t> nem </a:t>
                      </a:r>
                      <a:r>
                        <a:rPr lang="fr-FR" sz="1900" b="0" i="0" kern="1200" err="1">
                          <a:solidFill>
                            <a:srgbClr val="FFFFFF"/>
                          </a:solidFill>
                          <a:effectLst/>
                          <a:latin typeface="Coptic1" pitchFamily="2" charset="0"/>
                          <a:ea typeface="+mn-ea"/>
                          <a:cs typeface="+mn-cs"/>
                        </a:rPr>
                        <a:t>piw</a:t>
                      </a:r>
                      <a:r>
                        <a:rPr lang="fr-FR" sz="1900" b="0" i="0" kern="1200">
                          <a:solidFill>
                            <a:srgbClr val="FFFFFF"/>
                          </a:solidFill>
                          <a:effectLst/>
                          <a:latin typeface="Coptic1" pitchFamily="2" charset="0"/>
                          <a:ea typeface="+mn-ea"/>
                          <a:cs typeface="+mn-cs"/>
                        </a:rPr>
                        <a:t>~ou </a:t>
                      </a:r>
                      <a:r>
                        <a:rPr lang="fr-FR" sz="1900" b="0" i="0" kern="1200" dirty="0">
                          <a:solidFill>
                            <a:srgbClr val="FFFFFF"/>
                          </a:solidFill>
                          <a:effectLst/>
                          <a:latin typeface="Coptic1" pitchFamily="2" charset="0"/>
                          <a:ea typeface="+mn-ea"/>
                          <a:cs typeface="+mn-cs"/>
                        </a:rPr>
                        <a:t>sa </a:t>
                      </a:r>
                      <a:r>
                        <a:rPr lang="fr-FR" sz="1900" b="0" i="0" kern="1200" dirty="0" err="1">
                          <a:solidFill>
                            <a:srgbClr val="FFFFFF"/>
                          </a:solidFill>
                          <a:effectLst/>
                          <a:latin typeface="Coptic1" pitchFamily="2" charset="0"/>
                          <a:ea typeface="+mn-ea"/>
                          <a:cs typeface="+mn-cs"/>
                        </a:rPr>
                        <a:t>e~neh</a:t>
                      </a:r>
                      <a:r>
                        <a:rPr lang="fr-FR" sz="1900" b="0" i="0" kern="1200" dirty="0">
                          <a:solidFill>
                            <a:srgbClr val="FFFFFF"/>
                          </a:solidFill>
                          <a:effectLst/>
                          <a:latin typeface="Coptic1" pitchFamily="2" charset="0"/>
                          <a:ea typeface="+mn-ea"/>
                          <a:cs typeface="+mn-cs"/>
                        </a:rPr>
                        <a:t>. </a:t>
                      </a:r>
                      <a:r>
                        <a:rPr lang="fr-FR" sz="1900" b="0" i="0" kern="1200" dirty="0" err="1">
                          <a:solidFill>
                            <a:srgbClr val="FFFFFF"/>
                          </a:solidFill>
                          <a:effectLst/>
                          <a:latin typeface="Coptic1" pitchFamily="2" charset="0"/>
                          <a:ea typeface="+mn-ea"/>
                          <a:cs typeface="+mn-cs"/>
                        </a:rPr>
                        <a:t>A~m</a:t>
                      </a:r>
                      <a:r>
                        <a:rPr lang="fr-FR" sz="1900" b="0" i="0" kern="1200" dirty="0">
                          <a:solidFill>
                            <a:srgbClr val="FFFFFF"/>
                          </a:solidFill>
                          <a:effectLst/>
                          <a:latin typeface="Coptic1" pitchFamily="2" charset="0"/>
                          <a:ea typeface="+mn-ea"/>
                          <a:cs typeface="+mn-cs"/>
                        </a:rPr>
                        <a:t>/n.</a:t>
                      </a:r>
                      <a:endParaRPr kumimoji="0" lang="en-US" sz="1900" b="0" i="0" u="none" strike="noStrike" cap="none" normalizeH="0" baseline="0" dirty="0">
                        <a:ln>
                          <a:noFill/>
                        </a:ln>
                        <a:solidFill>
                          <a:srgbClr val="FFFFFF"/>
                        </a:solidFill>
                        <a:effectLst/>
                        <a:latin typeface="Coptic1" pitchFamily="2" charset="0"/>
                        <a:cs typeface="Arial" charset="0"/>
                      </a:endParaRPr>
                    </a:p>
                  </a:txBody>
                  <a:tcPr marT="34290" marB="3429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1800" b="0" i="0" u="none" strike="noStrike" kern="1200" cap="none" spc="0" normalizeH="0" baseline="0" noProof="0" dirty="0">
                          <a:ln>
                            <a:noFill/>
                          </a:ln>
                          <a:solidFill>
                            <a:srgbClr val="FFFFFF"/>
                          </a:solidFill>
                          <a:effectLst/>
                          <a:uLnTx/>
                          <a:uFillTx/>
                          <a:latin typeface="Arial" charset="0"/>
                          <a:ea typeface="+mn-ea"/>
                          <a:cs typeface="Arial" charset="0"/>
                        </a:rPr>
                        <a:t>Notre Père qui es aux cieux, Que Ton Nom soit sanctifié. Que Ton règne vienne. Que Ta volonté soit faite sur la terre comme au ciel. Donne-nous aujourd’hui notre pain de ce jour; pardonne-nous nos offenses, comme nous pardonnons aussi à ceux qui nous ont offensés; ne nous soumets pas à la tentation, mais délivre-nous du mal, par Jésus Christ, Notre Seigneur, car c’est à Toi qu’appartiennent le règne, la puissance et la gloire dans les siècles des siècles. </a:t>
                      </a:r>
                      <a:r>
                        <a:rPr kumimoji="0" lang="en-US" sz="1800" b="0" i="0" u="none" strike="noStrike" kern="1200" cap="none" spc="0" normalizeH="0" baseline="0" noProof="0" dirty="0">
                          <a:ln>
                            <a:noFill/>
                          </a:ln>
                          <a:solidFill>
                            <a:srgbClr val="FFFFFF"/>
                          </a:solidFill>
                          <a:effectLst/>
                          <a:uLnTx/>
                          <a:uFillTx/>
                          <a:latin typeface="Arial" charset="0"/>
                          <a:ea typeface="+mn-ea"/>
                          <a:cs typeface="Arial" charset="0"/>
                        </a:rPr>
                        <a:t>Amen.</a:t>
                      </a:r>
                    </a:p>
                  </a:txBody>
                  <a:tcPr marT="34290" marB="3429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zh-CN" sz="2400" b="0" i="0" u="none" strike="noStrike" cap="none" normalizeH="0" baseline="0" dirty="0">
                          <a:ln>
                            <a:noFill/>
                          </a:ln>
                          <a:solidFill>
                            <a:srgbClr val="FFFFFF"/>
                          </a:solidFill>
                          <a:effectLst/>
                          <a:latin typeface="Arial" charset="0"/>
                          <a:cs typeface="Arial" charset="0"/>
                        </a:rPr>
                        <a:t>أبانا الذي في السَّمَوات، ليتقدس اسمك، ليأتي ملكوتك، لتكن مشيئتك، كما في السَّماء، كذلك على الأرض، خبزنا الذي للغد، أعطنا اليوم، وأغفر لنا ذنوبنا، كما نغفر نحن أيضا للمذنبين </a:t>
                      </a:r>
                      <a:r>
                        <a:rPr kumimoji="0" lang="ar-SA" altLang="zh-CN" sz="2400" b="0" i="0" u="none" strike="noStrike" cap="none" normalizeH="0" baseline="0" dirty="0" err="1">
                          <a:ln>
                            <a:noFill/>
                          </a:ln>
                          <a:solidFill>
                            <a:srgbClr val="FFFFFF"/>
                          </a:solidFill>
                          <a:effectLst/>
                          <a:latin typeface="Arial" charset="0"/>
                          <a:cs typeface="Arial" charset="0"/>
                        </a:rPr>
                        <a:t>إلىنا</a:t>
                      </a:r>
                      <a:r>
                        <a:rPr kumimoji="0" lang="ar-SA" altLang="zh-CN" sz="2400" b="0" i="0" u="none" strike="noStrike" cap="none" normalizeH="0" baseline="0" dirty="0">
                          <a:ln>
                            <a:noFill/>
                          </a:ln>
                          <a:solidFill>
                            <a:srgbClr val="FFFFFF"/>
                          </a:solidFill>
                          <a:effectLst/>
                          <a:latin typeface="Arial" charset="0"/>
                          <a:cs typeface="Arial" charset="0"/>
                        </a:rPr>
                        <a:t>، ولا تدخلنا في تجربة، لكن نجنا من الشرير، بالمسيح يسوع ربنا، لأن لك الملك والقوة والمجد الى الأبد آمين</a:t>
                      </a:r>
                      <a:r>
                        <a:rPr kumimoji="0" lang="ar-EG" altLang="zh-CN" sz="2400" b="0" i="0" u="none" strike="noStrike" cap="none" normalizeH="0" baseline="0" dirty="0">
                          <a:ln>
                            <a:noFill/>
                          </a:ln>
                          <a:solidFill>
                            <a:srgbClr val="FFFFFF"/>
                          </a:solidFill>
                          <a:effectLst/>
                          <a:latin typeface="Arial" charset="0"/>
                          <a:cs typeface="Arial" charset="0"/>
                        </a:rPr>
                        <a:t>.</a:t>
                      </a:r>
                      <a:endParaRPr kumimoji="0" lang="en-CA" sz="2400" b="0" i="0" u="none" strike="noStrike" cap="none" normalizeH="0" baseline="0" dirty="0">
                        <a:ln>
                          <a:noFill/>
                        </a:ln>
                        <a:solidFill>
                          <a:srgbClr val="FFFFFF"/>
                        </a:solidFill>
                        <a:effectLst/>
                        <a:latin typeface="Arial" charset="0"/>
                        <a:cs typeface="Arial" charset="0"/>
                      </a:endParaRPr>
                    </a:p>
                  </a:txBody>
                  <a:tcPr marT="34290" marB="3429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113042524"/>
      </p:ext>
    </p:extLst>
  </p:cSld>
  <p:clrMapOvr>
    <a:masterClrMapping/>
  </p:clrMapOvr>
  <p:transition/>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52882" name="Group 18"/>
          <p:cNvGraphicFramePr>
            <a:graphicFrameLocks noGrp="1"/>
          </p:cNvGraphicFramePr>
          <p:nvPr>
            <p:extLst>
              <p:ext uri="{D42A27DB-BD31-4B8C-83A1-F6EECF244321}">
                <p14:modId xmlns:p14="http://schemas.microsoft.com/office/powerpoint/2010/main" val="72290157"/>
              </p:ext>
            </p:extLst>
          </p:nvPr>
        </p:nvGraphicFramePr>
        <p:xfrm>
          <a:off x="0" y="1680210"/>
          <a:ext cx="9144000" cy="3291840"/>
        </p:xfrm>
        <a:graphic>
          <a:graphicData uri="http://schemas.openxmlformats.org/drawingml/2006/table">
            <a:tbl>
              <a:tblPr/>
              <a:tblGrid>
                <a:gridCol w="5609345">
                  <a:extLst>
                    <a:ext uri="{9D8B030D-6E8A-4147-A177-3AD203B41FA5}">
                      <a16:colId xmlns:a16="http://schemas.microsoft.com/office/drawing/2014/main" val="20000"/>
                    </a:ext>
                  </a:extLst>
                </a:gridCol>
                <a:gridCol w="3534655">
                  <a:extLst>
                    <a:ext uri="{9D8B030D-6E8A-4147-A177-3AD203B41FA5}">
                      <a16:colId xmlns:a16="http://schemas.microsoft.com/office/drawing/2014/main" val="20001"/>
                    </a:ext>
                  </a:extLst>
                </a:gridCol>
              </a:tblGrid>
              <a:tr h="1097280">
                <a:tc>
                  <a:txBody>
                    <a:bodyPr/>
                    <a:lstStyle/>
                    <a:p>
                      <a:pPr marL="0" marR="0" lvl="0" indent="0" algn="just" defTabSz="914400" rtl="0" eaLnBrk="1" fontAlgn="base" latinLnBrk="0" hangingPunct="1">
                        <a:lnSpc>
                          <a:spcPct val="80000"/>
                        </a:lnSpc>
                        <a:spcBef>
                          <a:spcPct val="20000"/>
                        </a:spcBef>
                        <a:spcAft>
                          <a:spcPct val="0"/>
                        </a:spcAft>
                        <a:buClrTx/>
                        <a:buSzTx/>
                        <a:buFontTx/>
                        <a:buNone/>
                        <a:tabLst/>
                      </a:pPr>
                      <a:r>
                        <a:rPr kumimoji="0" lang="fr-CA" altLang="zh-CN" sz="2400" b="0" i="0" u="none" strike="noStrike" cap="none" normalizeH="0" baseline="0" dirty="0">
                          <a:ln>
                            <a:noFill/>
                          </a:ln>
                          <a:solidFill>
                            <a:srgbClr val="FFFFFF"/>
                          </a:solidFill>
                          <a:effectLst/>
                          <a:latin typeface="Arial" charset="0"/>
                          <a:ea typeface="SimSun" pitchFamily="2" charset="-122"/>
                          <a:cs typeface="Arial" charset="0"/>
                        </a:rPr>
                        <a:t>Nous Te saluons et nous te supplions, toi la sainte, pleine de gloire, toujours vierge, Mère de Dieu et mère du Christ :</a:t>
                      </a:r>
                    </a:p>
                  </a:txBody>
                  <a:tcPr marL="90000" marR="90000" marT="0" marB="0" anchor="ctr" horzOverflow="overflow">
                    <a:lnL cap="flat">
                      <a:noFill/>
                    </a:lnL>
                    <a:lnR>
                      <a:noFill/>
                    </a:lnR>
                    <a:lnT cap="fla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pitchFamily="34" charset="0"/>
                        </a:rPr>
                        <a:t>السلام </a:t>
                      </a:r>
                      <a:r>
                        <a:rPr kumimoji="0" lang="ar-SA" sz="2400" b="0" i="0" u="none" strike="noStrike" cap="none" normalizeH="0" baseline="0" dirty="0" err="1">
                          <a:ln>
                            <a:noFill/>
                          </a:ln>
                          <a:solidFill>
                            <a:srgbClr val="FFFFFF"/>
                          </a:solidFill>
                          <a:effectLst/>
                          <a:latin typeface="Arial" charset="0"/>
                          <a:cs typeface="Arial" pitchFamily="34" charset="0"/>
                        </a:rPr>
                        <a:t>لك.</a:t>
                      </a:r>
                      <a:r>
                        <a:rPr kumimoji="0" lang="ar-SA" sz="2400" b="0" i="0" u="none" strike="noStrike" cap="none" normalizeH="0" baseline="0" dirty="0">
                          <a:ln>
                            <a:noFill/>
                          </a:ln>
                          <a:solidFill>
                            <a:srgbClr val="FFFFFF"/>
                          </a:solidFill>
                          <a:effectLst/>
                          <a:latin typeface="Arial" charset="0"/>
                          <a:cs typeface="Arial" pitchFamily="34" charset="0"/>
                        </a:rPr>
                        <a:t> نسألك أيتها القديسة الممتلئة مجدا العذراء كل حين، والدة الإله أم المسيح،</a:t>
                      </a:r>
                      <a:endParaRPr kumimoji="0" lang="en-CA" sz="2400" b="0" i="0" u="none" strike="noStrike" cap="none" normalizeH="0" baseline="0" dirty="0">
                        <a:ln>
                          <a:noFill/>
                        </a:ln>
                        <a:solidFill>
                          <a:srgbClr val="FFFFFF"/>
                        </a:solidFill>
                        <a:effectLst/>
                        <a:latin typeface="Arial" charset="0"/>
                        <a:cs typeface="Arial" pitchFamily="34" charset="0"/>
                      </a:endParaRPr>
                    </a:p>
                  </a:txBody>
                  <a:tcPr marL="90000" marR="90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19456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3600" b="0" i="0" u="none" strike="noStrike" cap="none" normalizeH="0" baseline="0" dirty="0">
                          <a:ln>
                            <a:noFill/>
                          </a:ln>
                          <a:solidFill>
                            <a:srgbClr val="FFFF00"/>
                          </a:solidFill>
                          <a:effectLst/>
                          <a:latin typeface="Coptic1" pitchFamily="2" charset="0"/>
                          <a:cs typeface="Arial" charset="0"/>
                        </a:rPr>
                        <a:t>&lt;ere ne ten]ho </a:t>
                      </a:r>
                      <a:r>
                        <a:rPr kumimoji="0" lang="en-US" sz="3600" b="0" i="0" u="none" strike="noStrike" cap="none" normalizeH="0" baseline="0" dirty="0" err="1">
                          <a:ln>
                            <a:noFill/>
                          </a:ln>
                          <a:solidFill>
                            <a:srgbClr val="FFFF00"/>
                          </a:solidFill>
                          <a:effectLst/>
                          <a:latin typeface="Coptic1" pitchFamily="2" charset="0"/>
                          <a:cs typeface="Arial" charset="0"/>
                        </a:rPr>
                        <a:t>e~ro</a:t>
                      </a:r>
                      <a:r>
                        <a:rPr kumimoji="0" lang="en-US" sz="36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3600" b="0" i="0" u="none" strike="noStrike" cap="none" normalizeH="0" baseline="0" dirty="0">
                          <a:ln>
                            <a:noFill/>
                          </a:ln>
                          <a:solidFill>
                            <a:srgbClr val="FFFF00"/>
                          </a:solidFill>
                          <a:effectLst/>
                          <a:latin typeface="Coptic1" pitchFamily="2" charset="0"/>
                          <a:cs typeface="Arial" charset="0"/>
                        </a:rPr>
                        <a:t>w~ y/</a:t>
                      </a:r>
                      <a:r>
                        <a:rPr kumimoji="0" lang="en-US" sz="3600" b="0" i="0" u="none" strike="noStrike" cap="none" normalizeH="0" baseline="0" dirty="0" err="1">
                          <a:ln>
                            <a:noFill/>
                          </a:ln>
                          <a:solidFill>
                            <a:srgbClr val="FFFF00"/>
                          </a:solidFill>
                          <a:effectLst/>
                          <a:latin typeface="Coptic1" pitchFamily="2" charset="0"/>
                          <a:cs typeface="Arial" charset="0"/>
                        </a:rPr>
                        <a:t>eyouab</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eymeh</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n~w~ou</a:t>
                      </a:r>
                      <a:r>
                        <a:rPr kumimoji="0" lang="en-US" sz="36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etoi</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m~Paryenoc</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n~c</a:t>
                      </a:r>
                      <a:r>
                        <a:rPr kumimoji="0" lang="en-US" sz="3600" b="0" i="0" u="none" strike="noStrike" cap="none" normalizeH="0" baseline="0" dirty="0">
                          <a:ln>
                            <a:noFill/>
                          </a:ln>
                          <a:solidFill>
                            <a:srgbClr val="FFFF00"/>
                          </a:solidFill>
                          <a:effectLst/>
                          <a:latin typeface="Coptic1" pitchFamily="2" charset="0"/>
                          <a:cs typeface="Arial" charset="0"/>
                        </a:rPr>
                        <a:t>/</a:t>
                      </a:r>
                      <a:r>
                        <a:rPr kumimoji="0" lang="en-US" sz="3600" b="0" i="0" u="none" strike="noStrike" cap="none" normalizeH="0" baseline="0" dirty="0" err="1">
                          <a:ln>
                            <a:noFill/>
                          </a:ln>
                          <a:solidFill>
                            <a:srgbClr val="FFFF00"/>
                          </a:solidFill>
                          <a:effectLst/>
                          <a:latin typeface="Coptic1" pitchFamily="2" charset="0"/>
                          <a:cs typeface="Arial" charset="0"/>
                        </a:rPr>
                        <a:t>ou</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niben</a:t>
                      </a:r>
                      <a:r>
                        <a:rPr kumimoji="0" lang="en-US" sz="36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3600" b="0" i="0" u="none" strike="noStrike" cap="none" normalizeH="0" baseline="0" dirty="0">
                          <a:ln>
                            <a:noFill/>
                          </a:ln>
                          <a:solidFill>
                            <a:srgbClr val="FFFF00"/>
                          </a:solidFill>
                          <a:effectLst/>
                          <a:latin typeface="Coptic1" pitchFamily="2" charset="0"/>
                          <a:cs typeface="Arial" charset="0"/>
                        </a:rPr>
                        <a:t>]</a:t>
                      </a:r>
                      <a:r>
                        <a:rPr kumimoji="0" lang="en-US" sz="3600" b="0" i="0" u="none" strike="noStrike" cap="none" normalizeH="0" baseline="0" dirty="0" err="1">
                          <a:ln>
                            <a:noFill/>
                          </a:ln>
                          <a:solidFill>
                            <a:srgbClr val="FFFF00"/>
                          </a:solidFill>
                          <a:effectLst/>
                          <a:latin typeface="Coptic1" pitchFamily="2" charset="0"/>
                          <a:cs typeface="Arial" charset="0"/>
                        </a:rPr>
                        <a:t>macnou</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y~mau</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m~P</a:t>
                      </a:r>
                      <a:r>
                        <a:rPr kumimoji="0" lang="en-US" sz="3600" b="0" i="0" u="none" strike="noStrike" cap="none" normalizeH="0" baseline="0" dirty="0">
                          <a:ln>
                            <a:noFill/>
                          </a:ln>
                          <a:solidFill>
                            <a:srgbClr val="FFFF00"/>
                          </a:solidFill>
                          <a:effectLst/>
                          <a:latin typeface="Coptic1" pitchFamily="2" charset="0"/>
                          <a:cs typeface="Arial" charset="0"/>
                        </a:rPr>
                        <a:t>,#c#.</a:t>
                      </a:r>
                    </a:p>
                  </a:txBody>
                  <a:tcPr marL="90000" marR="90000" marT="0" marB="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graphicFrame>
        <p:nvGraphicFramePr>
          <p:cNvPr id="6" name="Group 44"/>
          <p:cNvGraphicFramePr>
            <a:graphicFrameLocks noGrp="1"/>
          </p:cNvGraphicFramePr>
          <p:nvPr>
            <p:extLst>
              <p:ext uri="{D42A27DB-BD31-4B8C-83A1-F6EECF244321}">
                <p14:modId xmlns:p14="http://schemas.microsoft.com/office/powerpoint/2010/main" val="254803109"/>
              </p:ext>
            </p:extLst>
          </p:nvPr>
        </p:nvGraphicFramePr>
        <p:xfrm>
          <a:off x="0" y="386267"/>
          <a:ext cx="9144000" cy="1348740"/>
        </p:xfrm>
        <a:graphic>
          <a:graphicData uri="http://schemas.openxmlformats.org/drawingml/2006/table">
            <a:tbl>
              <a:tblPr/>
              <a:tblGrid>
                <a:gridCol w="3403600">
                  <a:extLst>
                    <a:ext uri="{9D8B030D-6E8A-4147-A177-3AD203B41FA5}">
                      <a16:colId xmlns:a16="http://schemas.microsoft.com/office/drawing/2014/main" val="20000"/>
                    </a:ext>
                  </a:extLst>
                </a:gridCol>
                <a:gridCol w="3294912">
                  <a:extLst>
                    <a:ext uri="{9D8B030D-6E8A-4147-A177-3AD203B41FA5}">
                      <a16:colId xmlns:a16="http://schemas.microsoft.com/office/drawing/2014/main" val="20001"/>
                    </a:ext>
                  </a:extLst>
                </a:gridCol>
                <a:gridCol w="2445488">
                  <a:extLst>
                    <a:ext uri="{9D8B030D-6E8A-4147-A177-3AD203B41FA5}">
                      <a16:colId xmlns:a16="http://schemas.microsoft.com/office/drawing/2014/main" val="20002"/>
                    </a:ext>
                  </a:extLst>
                </a:gridCol>
              </a:tblGrid>
              <a:tr h="89154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rgbClr val="FFFF00"/>
                          </a:solidFill>
                          <a:effectLst/>
                          <a:latin typeface="Coptic1" pitchFamily="2" charset="0"/>
                          <a:cs typeface="Arial" charset="0"/>
                        </a:rPr>
                        <a:t>Qen</a:t>
                      </a:r>
                      <a:r>
                        <a:rPr kumimoji="0" lang="en-US" sz="2800" b="0" i="0" u="none" strike="noStrike" cap="none" normalizeH="0" baseline="0" dirty="0">
                          <a:ln>
                            <a:noFill/>
                          </a:ln>
                          <a:solidFill>
                            <a:srgbClr val="FFFF00"/>
                          </a:solidFill>
                          <a:effectLst/>
                          <a:latin typeface="Coptic1" pitchFamily="2" charset="0"/>
                          <a:cs typeface="Arial" charset="0"/>
                        </a:rPr>
                        <a:t> </a:t>
                      </a:r>
                      <a:r>
                        <a:rPr kumimoji="0" lang="en-US" sz="2800" b="0" i="0" u="none" strike="noStrike" cap="none" normalizeH="0" baseline="0" dirty="0" err="1">
                          <a:ln>
                            <a:noFill/>
                          </a:ln>
                          <a:solidFill>
                            <a:srgbClr val="FFFF00"/>
                          </a:solidFill>
                          <a:effectLst/>
                          <a:latin typeface="Coptic1" pitchFamily="2" charset="0"/>
                          <a:cs typeface="Arial" charset="0"/>
                        </a:rPr>
                        <a:t>P,#c</a:t>
                      </a:r>
                      <a:r>
                        <a:rPr kumimoji="0" lang="en-US" sz="2800" b="0" i="0" u="none" strike="noStrike" cap="none" normalizeH="0" baseline="0" dirty="0">
                          <a:ln>
                            <a:noFill/>
                          </a:ln>
                          <a:solidFill>
                            <a:srgbClr val="FFFF00"/>
                          </a:solidFill>
                          <a:effectLst/>
                          <a:latin typeface="Coptic1" pitchFamily="2" charset="0"/>
                          <a:cs typeface="Arial" charset="0"/>
                        </a:rPr>
                        <a:t># I/#c# Pen{</a:t>
                      </a:r>
                      <a:r>
                        <a:rPr kumimoji="0" lang="en-US" sz="2800" b="0" i="0" u="none" strike="noStrike" cap="none" normalizeH="0" baseline="0" dirty="0" err="1">
                          <a:ln>
                            <a:noFill/>
                          </a:ln>
                          <a:solidFill>
                            <a:srgbClr val="FFFF00"/>
                          </a:solidFill>
                          <a:effectLst/>
                          <a:latin typeface="Coptic1" pitchFamily="2" charset="0"/>
                          <a:cs typeface="Arial" charset="0"/>
                        </a:rPr>
                        <a:t>oic</a:t>
                      </a:r>
                      <a:r>
                        <a:rPr kumimoji="0" lang="en-US" sz="2800" b="0" i="0" u="none" strike="noStrike" cap="none" normalizeH="0" baseline="0" dirty="0">
                          <a:ln>
                            <a:noFill/>
                          </a:ln>
                          <a:solidFill>
                            <a:srgbClr val="FFFF00"/>
                          </a:solidFill>
                          <a:effectLst/>
                          <a:latin typeface="Coptic1" pitchFamily="2" charset="0"/>
                          <a:cs typeface="Arial" charset="0"/>
                        </a:rPr>
                        <a:t> : </a:t>
                      </a:r>
                      <a:r>
                        <a:rPr kumimoji="0" lang="en-US" sz="2800" b="0" i="0" u="none" strike="noStrike" cap="none" normalizeH="0" baseline="0" dirty="0" err="1">
                          <a:ln>
                            <a:noFill/>
                          </a:ln>
                          <a:solidFill>
                            <a:srgbClr val="FFFF00"/>
                          </a:solidFill>
                          <a:effectLst/>
                          <a:latin typeface="Coptic1" pitchFamily="2" charset="0"/>
                          <a:cs typeface="Arial" charset="0"/>
                        </a:rPr>
                        <a:t>a~m</a:t>
                      </a:r>
                      <a:r>
                        <a:rPr kumimoji="0" lang="en-US" sz="2800" b="0" i="0" u="none" strike="noStrike" cap="none" normalizeH="0" baseline="0" dirty="0">
                          <a:ln>
                            <a:noFill/>
                          </a:ln>
                          <a:solidFill>
                            <a:srgbClr val="FFFF00"/>
                          </a:solidFill>
                          <a:effectLst/>
                          <a:latin typeface="Coptic1" pitchFamily="2" charset="0"/>
                          <a:cs typeface="Arial" charset="0"/>
                        </a:rPr>
                        <a:t>/n </a:t>
                      </a:r>
                      <a:r>
                        <a:rPr kumimoji="0" lang="en-US" sz="2800" b="0" i="0" u="none" strike="noStrike" cap="none" normalizeH="0" baseline="0" dirty="0" err="1">
                          <a:ln>
                            <a:noFill/>
                          </a:ln>
                          <a:solidFill>
                            <a:srgbClr val="FFFF00"/>
                          </a:solidFill>
                          <a:effectLst/>
                          <a:latin typeface="Coptic1" pitchFamily="2" charset="0"/>
                          <a:cs typeface="Arial" charset="0"/>
                        </a:rPr>
                        <a:t>a#l</a:t>
                      </a:r>
                      <a:r>
                        <a:rPr kumimoji="0" lang="en-US" sz="2800" b="0" i="0" u="none" strike="noStrike" cap="none" normalizeH="0" baseline="0" dirty="0">
                          <a:ln>
                            <a:noFill/>
                          </a:ln>
                          <a:solidFill>
                            <a:srgbClr val="FFFF00"/>
                          </a:solidFill>
                          <a:effectLst/>
                          <a:latin typeface="Coptic1" pitchFamily="2" charset="0"/>
                          <a:cs typeface="Arial" charset="0"/>
                        </a:rPr>
                        <a:t># :</a:t>
                      </a: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400" b="0" i="0" u="none" strike="noStrike" cap="none" normalizeH="0" baseline="0" dirty="0">
                          <a:ln>
                            <a:noFill/>
                          </a:ln>
                          <a:solidFill>
                            <a:srgbClr val="FFFFFF"/>
                          </a:solidFill>
                          <a:effectLst/>
                          <a:latin typeface="Arial" charset="0"/>
                          <a:cs typeface="Arial" charset="0"/>
                        </a:rPr>
                        <a:t>Par le Christ </a:t>
                      </a:r>
                      <a:r>
                        <a:rPr kumimoji="0" lang="en-CA" sz="2400" b="0" i="0" u="none" strike="noStrike" cap="none" normalizeH="0" baseline="0" dirty="0" err="1">
                          <a:ln>
                            <a:noFill/>
                          </a:ln>
                          <a:solidFill>
                            <a:srgbClr val="FFFFFF"/>
                          </a:solidFill>
                          <a:effectLst/>
                          <a:latin typeface="Arial" charset="0"/>
                          <a:cs typeface="Arial" charset="0"/>
                        </a:rPr>
                        <a:t>Jésus</a:t>
                      </a:r>
                      <a:r>
                        <a:rPr kumimoji="0" lang="en-CA" sz="2400" b="0" i="0" u="none" strike="noStrike" cap="none" normalizeH="0" baseline="0" dirty="0">
                          <a:ln>
                            <a:noFill/>
                          </a:ln>
                          <a:solidFill>
                            <a:srgbClr val="FFFFFF"/>
                          </a:solidFill>
                          <a:effectLst/>
                          <a:latin typeface="Arial" charset="0"/>
                          <a:cs typeface="Arial" charset="0"/>
                        </a:rPr>
                        <a:t> </a:t>
                      </a:r>
                      <a:r>
                        <a:rPr kumimoji="0" lang="en-CA" sz="2400" b="0" i="0" u="none" strike="noStrike" cap="none" normalizeH="0" baseline="0" dirty="0" err="1">
                          <a:ln>
                            <a:noFill/>
                          </a:ln>
                          <a:solidFill>
                            <a:srgbClr val="FFFFFF"/>
                          </a:solidFill>
                          <a:effectLst/>
                          <a:latin typeface="Arial" charset="0"/>
                          <a:cs typeface="Arial" charset="0"/>
                        </a:rPr>
                        <a:t>notre</a:t>
                      </a:r>
                      <a:r>
                        <a:rPr kumimoji="0" lang="en-CA" sz="2400" b="0" i="0" u="none" strike="noStrike" cap="none" normalizeH="0" baseline="0" dirty="0">
                          <a:ln>
                            <a:noFill/>
                          </a:ln>
                          <a:solidFill>
                            <a:srgbClr val="FFFFFF"/>
                          </a:solidFill>
                          <a:effectLst/>
                          <a:latin typeface="Arial" charset="0"/>
                          <a:cs typeface="Arial" charset="0"/>
                        </a:rPr>
                        <a:t> Seigneur, amen alleluia :</a:t>
                      </a:r>
                      <a:endParaRPr kumimoji="0" lang="en-US" sz="24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800" b="0" i="0" u="none" strike="noStrike" cap="none" normalizeH="0" baseline="0" dirty="0">
                          <a:ln>
                            <a:noFill/>
                          </a:ln>
                          <a:solidFill>
                            <a:srgbClr val="FFFFFF"/>
                          </a:solidFill>
                          <a:effectLst/>
                          <a:latin typeface="Arial" charset="0"/>
                          <a:cs typeface="Arial" charset="0"/>
                        </a:rPr>
                        <a:t>بالمسيح يسوع ربنا</a:t>
                      </a:r>
                      <a:endParaRPr kumimoji="0" lang="fr-FR" sz="2800" b="0" i="0" u="none" strike="noStrike" cap="none" normalizeH="0" baseline="0" dirty="0">
                        <a:ln>
                          <a:noFill/>
                        </a:ln>
                        <a:solidFill>
                          <a:srgbClr val="FFFFFF"/>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AE" sz="2800" b="0" i="0" u="none" strike="noStrike" cap="none" normalizeH="0" baseline="0" dirty="0">
                          <a:ln>
                            <a:noFill/>
                          </a:ln>
                          <a:solidFill>
                            <a:srgbClr val="FFFFFF"/>
                          </a:solidFill>
                          <a:effectLst/>
                          <a:latin typeface="Arial" charset="0"/>
                          <a:cs typeface="Arial" charset="0"/>
                        </a:rPr>
                        <a:t>آمين </a:t>
                      </a:r>
                      <a:r>
                        <a:rPr kumimoji="0" lang="ar-AE" sz="2800" b="0" i="0" u="none" strike="noStrike" cap="none" normalizeH="0" baseline="0" dirty="0" err="1">
                          <a:ln>
                            <a:noFill/>
                          </a:ln>
                          <a:solidFill>
                            <a:srgbClr val="FFFFFF"/>
                          </a:solidFill>
                          <a:effectLst/>
                          <a:latin typeface="Arial" charset="0"/>
                          <a:cs typeface="Arial" charset="0"/>
                        </a:rPr>
                        <a:t>هللويا</a:t>
                      </a:r>
                      <a:r>
                        <a:rPr kumimoji="0" lang="ar-AE" sz="2800" b="0" i="0" u="none" strike="noStrike" cap="none" normalizeH="0" baseline="0" dirty="0">
                          <a:ln>
                            <a:noFill/>
                          </a:ln>
                          <a:solidFill>
                            <a:srgbClr val="FFFFFF"/>
                          </a:solidFill>
                          <a:effectLst/>
                          <a:latin typeface="Arial" charset="0"/>
                          <a:cs typeface="Arial" charset="0"/>
                        </a:rPr>
                        <a:t> :</a:t>
                      </a:r>
                      <a:endParaRPr kumimoji="0" lang="en-US" sz="28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7" name="Tableau 6">
            <a:extLst>
              <a:ext uri="{FF2B5EF4-FFF2-40B4-BE49-F238E27FC236}">
                <a16:creationId xmlns:a16="http://schemas.microsoft.com/office/drawing/2014/main" id="{087B5709-A256-41D5-9003-1170A43176D7}"/>
              </a:ext>
            </a:extLst>
          </p:cNvPr>
          <p:cNvGraphicFramePr>
            <a:graphicFrameLocks noGrp="1"/>
          </p:cNvGraphicFramePr>
          <p:nvPr>
            <p:extLst>
              <p:ext uri="{D42A27DB-BD31-4B8C-83A1-F6EECF244321}">
                <p14:modId xmlns:p14="http://schemas.microsoft.com/office/powerpoint/2010/main" val="3329267288"/>
              </p:ext>
            </p:extLst>
          </p:nvPr>
        </p:nvGraphicFramePr>
        <p:xfrm>
          <a:off x="1485900" y="43367"/>
          <a:ext cx="6096000" cy="342900"/>
        </p:xfrm>
        <a:graphic>
          <a:graphicData uri="http://schemas.openxmlformats.org/drawingml/2006/table">
            <a:tbl>
              <a:tblPr firstRow="1" bandRow="1">
                <a:tableStyleId>{2D5ABB26-0587-4C30-8999-92F81FD0307C}</a:tableStyleId>
              </a:tblPr>
              <a:tblGrid>
                <a:gridCol w="6096000">
                  <a:extLst>
                    <a:ext uri="{9D8B030D-6E8A-4147-A177-3AD203B41FA5}">
                      <a16:colId xmlns:a16="http://schemas.microsoft.com/office/drawing/2014/main" val="2808879921"/>
                    </a:ext>
                  </a:extLst>
                </a:gridCol>
              </a:tblGrid>
              <a:tr h="2971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dirty="0">
                          <a:solidFill>
                            <a:srgbClr val="FFFFFF"/>
                          </a:solidFill>
                          <a:latin typeface="Arial" panose="020B0604020202020204" pitchFamily="34" charset="0"/>
                        </a:rPr>
                        <a:t>Introduction des doxologies - </a:t>
                      </a:r>
                      <a:r>
                        <a:rPr lang="ar-AE" sz="1800" b="0" i="0" dirty="0">
                          <a:solidFill>
                            <a:srgbClr val="FFFFFF"/>
                          </a:solidFill>
                          <a:latin typeface="Arial" panose="020B0604020202020204" pitchFamily="34" charset="0"/>
                        </a:rPr>
                        <a:t>مقدمة الذكصولوجيات</a:t>
                      </a:r>
                      <a:endParaRPr lang="en-US" sz="1800" b="0" i="0" dirty="0">
                        <a:solidFill>
                          <a:srgbClr val="FFFFFF"/>
                        </a:solidFill>
                      </a:endParaRPr>
                    </a:p>
                  </a:txBody>
                  <a:tcPr marT="34290" marB="34290">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55214370"/>
                  </a:ext>
                </a:extLst>
              </a:tr>
            </a:tbl>
          </a:graphicData>
        </a:graphic>
      </p:graphicFrame>
    </p:spTree>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54914" name="Group 2"/>
          <p:cNvGraphicFramePr>
            <a:graphicFrameLocks noGrp="1"/>
          </p:cNvGraphicFramePr>
          <p:nvPr>
            <p:extLst>
              <p:ext uri="{D42A27DB-BD31-4B8C-83A1-F6EECF244321}">
                <p14:modId xmlns:p14="http://schemas.microsoft.com/office/powerpoint/2010/main" val="1600744405"/>
              </p:ext>
            </p:extLst>
          </p:nvPr>
        </p:nvGraphicFramePr>
        <p:xfrm>
          <a:off x="0" y="0"/>
          <a:ext cx="9144000" cy="4972049"/>
        </p:xfrm>
        <a:graphic>
          <a:graphicData uri="http://schemas.openxmlformats.org/drawingml/2006/table">
            <a:tbl>
              <a:tblPr/>
              <a:tblGrid>
                <a:gridCol w="5048250">
                  <a:extLst>
                    <a:ext uri="{9D8B030D-6E8A-4147-A177-3AD203B41FA5}">
                      <a16:colId xmlns:a16="http://schemas.microsoft.com/office/drawing/2014/main" val="20000"/>
                    </a:ext>
                  </a:extLst>
                </a:gridCol>
                <a:gridCol w="4095750">
                  <a:extLst>
                    <a:ext uri="{9D8B030D-6E8A-4147-A177-3AD203B41FA5}">
                      <a16:colId xmlns:a16="http://schemas.microsoft.com/office/drawing/2014/main" val="20001"/>
                    </a:ext>
                  </a:extLst>
                </a:gridCol>
              </a:tblGrid>
              <a:tr h="232511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rgbClr val="FFFFFF"/>
                          </a:solidFill>
                          <a:effectLst/>
                          <a:latin typeface="Arial" charset="0"/>
                          <a:ea typeface="SimSun" pitchFamily="2" charset="-122"/>
                          <a:cs typeface="Arial" charset="0"/>
                        </a:rPr>
                        <a:t>Fais</a:t>
                      </a:r>
                      <a:r>
                        <a:rPr kumimoji="0" lang="en-US" sz="2800" b="0" i="0" u="none" strike="noStrike" cap="none" normalizeH="0" baseline="0" dirty="0">
                          <a:ln>
                            <a:noFill/>
                          </a:ln>
                          <a:solidFill>
                            <a:srgbClr val="FFFFFF"/>
                          </a:solidFill>
                          <a:effectLst/>
                          <a:latin typeface="Arial" charset="0"/>
                          <a:ea typeface="SimSun" pitchFamily="2" charset="-122"/>
                          <a:cs typeface="Arial" charset="0"/>
                        </a:rPr>
                        <a:t> </a:t>
                      </a:r>
                      <a:r>
                        <a:rPr kumimoji="0" lang="en-US" sz="2800" b="0" i="0" u="none" strike="noStrike" cap="none" normalizeH="0" baseline="0" dirty="0" err="1">
                          <a:ln>
                            <a:noFill/>
                          </a:ln>
                          <a:solidFill>
                            <a:srgbClr val="FFFFFF"/>
                          </a:solidFill>
                          <a:effectLst/>
                          <a:latin typeface="Arial" charset="0"/>
                          <a:ea typeface="SimSun" pitchFamily="2" charset="-122"/>
                          <a:cs typeface="Arial" charset="0"/>
                        </a:rPr>
                        <a:t>monter</a:t>
                      </a:r>
                      <a:r>
                        <a:rPr kumimoji="0" lang="en-US" sz="2800" b="0" i="0" u="none" strike="noStrike" cap="none" normalizeH="0" baseline="0" dirty="0">
                          <a:ln>
                            <a:noFill/>
                          </a:ln>
                          <a:solidFill>
                            <a:srgbClr val="FFFFFF"/>
                          </a:solidFill>
                          <a:effectLst/>
                          <a:latin typeface="Arial" charset="0"/>
                          <a:ea typeface="SimSun" pitchFamily="2" charset="-122"/>
                          <a:cs typeface="Arial" charset="0"/>
                        </a:rPr>
                        <a:t> </a:t>
                      </a:r>
                      <a:r>
                        <a:rPr kumimoji="0" lang="en-US" sz="2800" b="0" i="0" u="none" strike="noStrike" cap="none" normalizeH="0" baseline="0" dirty="0" err="1">
                          <a:ln>
                            <a:noFill/>
                          </a:ln>
                          <a:solidFill>
                            <a:srgbClr val="FFFFFF"/>
                          </a:solidFill>
                          <a:effectLst/>
                          <a:latin typeface="Arial" charset="0"/>
                          <a:ea typeface="SimSun" pitchFamily="2" charset="-122"/>
                          <a:cs typeface="Arial" charset="0"/>
                        </a:rPr>
                        <a:t>nos</a:t>
                      </a:r>
                      <a:r>
                        <a:rPr kumimoji="0" lang="en-US" sz="2800" b="0" i="0" u="none" strike="noStrike" cap="none" normalizeH="0" baseline="0" dirty="0">
                          <a:ln>
                            <a:noFill/>
                          </a:ln>
                          <a:solidFill>
                            <a:srgbClr val="FFFFFF"/>
                          </a:solidFill>
                          <a:effectLst/>
                          <a:latin typeface="Arial" charset="0"/>
                          <a:ea typeface="SimSun" pitchFamily="2" charset="-122"/>
                          <a:cs typeface="Arial" charset="0"/>
                        </a:rPr>
                        <a:t> </a:t>
                      </a:r>
                      <a:r>
                        <a:rPr kumimoji="0" lang="en-US" sz="2800" b="0" i="0" u="none" strike="noStrike" cap="none" normalizeH="0" baseline="0" dirty="0" err="1">
                          <a:ln>
                            <a:noFill/>
                          </a:ln>
                          <a:solidFill>
                            <a:srgbClr val="FFFFFF"/>
                          </a:solidFill>
                          <a:effectLst/>
                          <a:latin typeface="Arial" charset="0"/>
                          <a:ea typeface="SimSun" pitchFamily="2" charset="-122"/>
                          <a:cs typeface="Arial" charset="0"/>
                        </a:rPr>
                        <a:t>prières</a:t>
                      </a:r>
                      <a:br>
                        <a:rPr kumimoji="0" lang="en-US" sz="2800" b="0" i="0" u="none" strike="noStrike" cap="none" normalizeH="0" baseline="0" dirty="0">
                          <a:ln>
                            <a:noFill/>
                          </a:ln>
                          <a:solidFill>
                            <a:srgbClr val="FFFFFF"/>
                          </a:solidFill>
                          <a:effectLst/>
                          <a:latin typeface="Arial" charset="0"/>
                          <a:ea typeface="SimSun" pitchFamily="2" charset="-122"/>
                          <a:cs typeface="Arial" charset="0"/>
                        </a:rPr>
                      </a:br>
                      <a:r>
                        <a:rPr kumimoji="0" lang="en-US" sz="2800" b="0" i="0" u="none" strike="noStrike" cap="none" normalizeH="0" baseline="0" dirty="0" err="1">
                          <a:ln>
                            <a:noFill/>
                          </a:ln>
                          <a:solidFill>
                            <a:srgbClr val="FFFFFF"/>
                          </a:solidFill>
                          <a:effectLst/>
                          <a:latin typeface="Arial" charset="0"/>
                          <a:ea typeface="SimSun" pitchFamily="2" charset="-122"/>
                          <a:cs typeface="Arial" charset="0"/>
                        </a:rPr>
                        <a:t>vers</a:t>
                      </a:r>
                      <a:r>
                        <a:rPr kumimoji="0" lang="en-US" sz="2800" b="0" i="0" u="none" strike="noStrike" cap="none" normalizeH="0" baseline="0" dirty="0">
                          <a:ln>
                            <a:noFill/>
                          </a:ln>
                          <a:solidFill>
                            <a:srgbClr val="FFFFFF"/>
                          </a:solidFill>
                          <a:effectLst/>
                          <a:latin typeface="Arial" charset="0"/>
                          <a:ea typeface="SimSun" pitchFamily="2" charset="-122"/>
                          <a:cs typeface="Arial" charset="0"/>
                        </a:rPr>
                        <a:t> ton Fils bien-</a:t>
                      </a:r>
                      <a:r>
                        <a:rPr kumimoji="0" lang="en-US" sz="2800" b="0" i="0" u="none" strike="noStrike" cap="none" normalizeH="0" baseline="0" dirty="0" err="1">
                          <a:ln>
                            <a:noFill/>
                          </a:ln>
                          <a:solidFill>
                            <a:srgbClr val="FFFFFF"/>
                          </a:solidFill>
                          <a:effectLst/>
                          <a:latin typeface="Arial" charset="0"/>
                          <a:ea typeface="SimSun" pitchFamily="2" charset="-122"/>
                          <a:cs typeface="Arial" charset="0"/>
                        </a:rPr>
                        <a:t>aimé</a:t>
                      </a:r>
                      <a:br>
                        <a:rPr kumimoji="0" lang="en-US" sz="2800" b="0" i="0" u="none" strike="noStrike" cap="none" normalizeH="0" baseline="0" dirty="0">
                          <a:ln>
                            <a:noFill/>
                          </a:ln>
                          <a:solidFill>
                            <a:srgbClr val="FFFFFF"/>
                          </a:solidFill>
                          <a:effectLst/>
                          <a:latin typeface="Arial" charset="0"/>
                          <a:ea typeface="SimSun" pitchFamily="2" charset="-122"/>
                          <a:cs typeface="Arial" charset="0"/>
                        </a:rPr>
                      </a:br>
                      <a:r>
                        <a:rPr kumimoji="0" lang="en-US" sz="2800" b="0" i="0" u="none" strike="noStrike" cap="none" normalizeH="0" baseline="0" dirty="0">
                          <a:ln>
                            <a:noFill/>
                          </a:ln>
                          <a:solidFill>
                            <a:srgbClr val="FFFFFF"/>
                          </a:solidFill>
                          <a:effectLst/>
                          <a:latin typeface="Arial" charset="0"/>
                          <a:ea typeface="SimSun" pitchFamily="2" charset="-122"/>
                          <a:cs typeface="Arial" charset="0"/>
                        </a:rPr>
                        <a:t>pour </a:t>
                      </a:r>
                      <a:r>
                        <a:rPr kumimoji="0" lang="en-US" sz="2800" b="0" i="0" u="none" strike="noStrike" cap="none" normalizeH="0" baseline="0" dirty="0" err="1">
                          <a:ln>
                            <a:noFill/>
                          </a:ln>
                          <a:solidFill>
                            <a:srgbClr val="FFFFFF"/>
                          </a:solidFill>
                          <a:effectLst/>
                          <a:latin typeface="Arial" charset="0"/>
                          <a:ea typeface="SimSun" pitchFamily="2" charset="-122"/>
                          <a:cs typeface="Arial" charset="0"/>
                        </a:rPr>
                        <a:t>qu’Il</a:t>
                      </a:r>
                      <a:r>
                        <a:rPr kumimoji="0" lang="en-US" sz="2800" b="0" i="0" u="none" strike="noStrike" cap="none" normalizeH="0" baseline="0" dirty="0">
                          <a:ln>
                            <a:noFill/>
                          </a:ln>
                          <a:solidFill>
                            <a:srgbClr val="FFFFFF"/>
                          </a:solidFill>
                          <a:effectLst/>
                          <a:latin typeface="Arial" charset="0"/>
                          <a:ea typeface="SimSun" pitchFamily="2" charset="-122"/>
                          <a:cs typeface="Arial" charset="0"/>
                        </a:rPr>
                        <a:t> nous </a:t>
                      </a:r>
                      <a:r>
                        <a:rPr kumimoji="0" lang="en-US" sz="2800" b="0" i="0" u="none" strike="noStrike" cap="none" normalizeH="0" baseline="0" dirty="0" err="1">
                          <a:ln>
                            <a:noFill/>
                          </a:ln>
                          <a:solidFill>
                            <a:srgbClr val="FFFFFF"/>
                          </a:solidFill>
                          <a:effectLst/>
                          <a:latin typeface="Arial" charset="0"/>
                          <a:ea typeface="SimSun" pitchFamily="2" charset="-122"/>
                          <a:cs typeface="Arial" charset="0"/>
                        </a:rPr>
                        <a:t>pardonne</a:t>
                      </a:r>
                      <a:r>
                        <a:rPr kumimoji="0" lang="en-US" sz="2800" b="0" i="0" u="none" strike="noStrike" cap="none" normalizeH="0" baseline="0" dirty="0">
                          <a:ln>
                            <a:noFill/>
                          </a:ln>
                          <a:solidFill>
                            <a:srgbClr val="FFFFFF"/>
                          </a:solidFill>
                          <a:effectLst/>
                          <a:latin typeface="Arial" charset="0"/>
                          <a:ea typeface="SimSun" pitchFamily="2" charset="-122"/>
                          <a:cs typeface="Arial" charset="0"/>
                        </a:rPr>
                        <a:t> </a:t>
                      </a:r>
                      <a:r>
                        <a:rPr kumimoji="0" lang="en-US" sz="2800" b="0" i="0" u="none" strike="noStrike" cap="none" normalizeH="0" baseline="0" dirty="0" err="1">
                          <a:ln>
                            <a:noFill/>
                          </a:ln>
                          <a:solidFill>
                            <a:srgbClr val="FFFFFF"/>
                          </a:solidFill>
                          <a:effectLst/>
                          <a:latin typeface="Arial" charset="0"/>
                          <a:ea typeface="SimSun" pitchFamily="2" charset="-122"/>
                          <a:cs typeface="Arial" charset="0"/>
                        </a:rPr>
                        <a:t>nos</a:t>
                      </a:r>
                      <a:r>
                        <a:rPr kumimoji="0" lang="en-US" sz="2800" b="0" i="0" u="none" strike="noStrike" cap="none" normalizeH="0" baseline="0" dirty="0">
                          <a:ln>
                            <a:noFill/>
                          </a:ln>
                          <a:solidFill>
                            <a:srgbClr val="FFFFFF"/>
                          </a:solidFill>
                          <a:effectLst/>
                          <a:latin typeface="Arial" charset="0"/>
                          <a:ea typeface="SimSun" pitchFamily="2" charset="-122"/>
                          <a:cs typeface="Arial" charset="0"/>
                        </a:rPr>
                        <a:t> </a:t>
                      </a:r>
                      <a:r>
                        <a:rPr kumimoji="0" lang="en-US" sz="2800" b="0" i="0" u="none" strike="noStrike" cap="none" normalizeH="0" baseline="0" dirty="0" err="1">
                          <a:ln>
                            <a:noFill/>
                          </a:ln>
                          <a:solidFill>
                            <a:srgbClr val="FFFFFF"/>
                          </a:solidFill>
                          <a:effectLst/>
                          <a:latin typeface="Arial" charset="0"/>
                          <a:ea typeface="SimSun" pitchFamily="2" charset="-122"/>
                          <a:cs typeface="Arial" charset="0"/>
                        </a:rPr>
                        <a:t>péchés</a:t>
                      </a:r>
                      <a:r>
                        <a:rPr kumimoji="0" lang="en-US" sz="2800" b="0" i="0" u="none" strike="noStrike" cap="none" normalizeH="0" baseline="0" dirty="0">
                          <a:ln>
                            <a:noFill/>
                          </a:ln>
                          <a:solidFill>
                            <a:srgbClr val="FFFFFF"/>
                          </a:solidFill>
                          <a:effectLst/>
                          <a:latin typeface="Arial" charset="0"/>
                          <a:ea typeface="SimSun" pitchFamily="2" charset="-122"/>
                          <a:cs typeface="Arial" charset="0"/>
                        </a:rPr>
                        <a:t>.</a:t>
                      </a:r>
                    </a:p>
                  </a:txBody>
                  <a:tcPr marT="34290" marB="3429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pitchFamily="34" charset="0"/>
                        </a:rPr>
                        <a:t>أصعدي صلواتنا</a:t>
                      </a:r>
                      <a:r>
                        <a:rPr kumimoji="0" lang="fr-FR" sz="2800" b="0" i="0" u="none" strike="noStrike" cap="none" normalizeH="0" baseline="0" dirty="0">
                          <a:ln>
                            <a:noFill/>
                          </a:ln>
                          <a:solidFill>
                            <a:srgbClr val="FFFFFF"/>
                          </a:solidFill>
                          <a:effectLst/>
                          <a:latin typeface="Arial" charset="0"/>
                          <a:cs typeface="Arial" pitchFamily="34" charset="0"/>
                        </a:rPr>
                        <a:t> </a:t>
                      </a:r>
                      <a:r>
                        <a:rPr kumimoji="0" lang="ar-SA" sz="2800" b="0" i="0" u="none" strike="noStrike" cap="none" normalizeH="0" baseline="0" dirty="0">
                          <a:ln>
                            <a:noFill/>
                          </a:ln>
                          <a:solidFill>
                            <a:srgbClr val="FFFFFF"/>
                          </a:solidFill>
                          <a:effectLst/>
                          <a:latin typeface="Arial" charset="0"/>
                          <a:cs typeface="Arial" pitchFamily="34" charset="0"/>
                        </a:rPr>
                        <a:t>إلى ابنك الحبيب</a:t>
                      </a:r>
                      <a:r>
                        <a:rPr kumimoji="0" lang="fr-FR" sz="2800" b="0" i="0" u="none" strike="noStrike" cap="none" normalizeH="0" baseline="0" dirty="0">
                          <a:ln>
                            <a:noFill/>
                          </a:ln>
                          <a:solidFill>
                            <a:srgbClr val="FFFFFF"/>
                          </a:solidFill>
                          <a:effectLst/>
                          <a:latin typeface="Arial" charset="0"/>
                          <a:cs typeface="Arial" pitchFamily="34" charset="0"/>
                        </a:rPr>
                        <a:t> </a:t>
                      </a:r>
                      <a:r>
                        <a:rPr kumimoji="0" lang="ar-SA" sz="2800" b="0" i="0" u="none" strike="noStrike" cap="none" normalizeH="0" baseline="0" dirty="0">
                          <a:ln>
                            <a:noFill/>
                          </a:ln>
                          <a:solidFill>
                            <a:srgbClr val="FFFFFF"/>
                          </a:solidFill>
                          <a:effectLst/>
                          <a:latin typeface="Arial" charset="0"/>
                          <a:cs typeface="Arial" pitchFamily="34" charset="0"/>
                        </a:rPr>
                        <a:t>ليغفر لنا خطايانا</a:t>
                      </a:r>
                      <a:r>
                        <a:rPr kumimoji="0" lang="ar-EG" sz="2800" b="0" i="0" u="none" strike="noStrike" cap="none" normalizeH="0" baseline="0" dirty="0">
                          <a:ln>
                            <a:noFill/>
                          </a:ln>
                          <a:solidFill>
                            <a:srgbClr val="FFFFFF"/>
                          </a:solidFill>
                          <a:effectLst/>
                          <a:latin typeface="Arial" charset="0"/>
                          <a:cs typeface="Arial" pitchFamily="34" charset="0"/>
                        </a:rPr>
                        <a:t>.</a:t>
                      </a:r>
                    </a:p>
                  </a:txBody>
                  <a:tcPr marT="34290" marB="3429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646932">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A~nioui</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n~tenp~roceu</a:t>
                      </a:r>
                      <a:r>
                        <a:rPr kumimoji="0" lang="en-US" sz="4000" b="0" i="0" u="none" strike="noStrike" cap="none" normalizeH="0" baseline="0" dirty="0">
                          <a:ln>
                            <a:noFill/>
                          </a:ln>
                          <a:solidFill>
                            <a:srgbClr val="FFFF00"/>
                          </a:solidFill>
                          <a:effectLst/>
                          <a:latin typeface="Coptic1" pitchFamily="2" charset="0"/>
                          <a:cs typeface="Arial" charset="0"/>
                        </a:rPr>
                        <a:t>,/ :</a:t>
                      </a:r>
                      <a:br>
                        <a:rPr kumimoji="0" lang="en-US" sz="4000" b="0" i="0" u="none" strike="noStrike" cap="none" normalizeH="0" baseline="0" dirty="0">
                          <a:ln>
                            <a:noFill/>
                          </a:ln>
                          <a:solidFill>
                            <a:srgbClr val="FFFF00"/>
                          </a:solidFill>
                          <a:effectLst/>
                          <a:latin typeface="Coptic1" pitchFamily="2" charset="0"/>
                          <a:cs typeface="Arial" charset="0"/>
                        </a:rPr>
                      </a:br>
                      <a:r>
                        <a:rPr kumimoji="0" lang="en-US" sz="4000" b="0" i="0" u="none" strike="noStrike" cap="none" normalizeH="0" baseline="0" dirty="0" err="1">
                          <a:ln>
                            <a:noFill/>
                          </a:ln>
                          <a:solidFill>
                            <a:srgbClr val="FFFF00"/>
                          </a:solidFill>
                          <a:effectLst/>
                          <a:latin typeface="Coptic1" pitchFamily="2" charset="0"/>
                          <a:cs typeface="Arial" charset="0"/>
                        </a:rPr>
                        <a:t>e~p~swi</a:t>
                      </a:r>
                      <a:r>
                        <a:rPr kumimoji="0" lang="en-US" sz="4000" b="0" i="0" u="none" strike="noStrike" cap="none" normalizeH="0" baseline="0" dirty="0">
                          <a:ln>
                            <a:noFill/>
                          </a:ln>
                          <a:solidFill>
                            <a:srgbClr val="FFFF00"/>
                          </a:solidFill>
                          <a:effectLst/>
                          <a:latin typeface="Coptic1" pitchFamily="2" charset="0"/>
                          <a:cs typeface="Arial" charset="0"/>
                        </a:rPr>
                        <a:t> ha Pes/</a:t>
                      </a:r>
                      <a:r>
                        <a:rPr kumimoji="0" lang="en-US" sz="4000" b="0" i="0" u="none" strike="noStrike" cap="none" normalizeH="0" baseline="0" dirty="0" err="1">
                          <a:ln>
                            <a:noFill/>
                          </a:ln>
                          <a:solidFill>
                            <a:srgbClr val="FFFF00"/>
                          </a:solidFill>
                          <a:effectLst/>
                          <a:latin typeface="Coptic1" pitchFamily="2" charset="0"/>
                          <a:cs typeface="Arial" charset="0"/>
                        </a:rPr>
                        <a:t>ri</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m~menrit</a:t>
                      </a:r>
                      <a:r>
                        <a:rPr kumimoji="0" lang="en-US" sz="4000" b="0" i="0" u="none" strike="noStrike" cap="none" normalizeH="0" baseline="0" dirty="0">
                          <a:ln>
                            <a:noFill/>
                          </a:ln>
                          <a:solidFill>
                            <a:srgbClr val="FFFF00"/>
                          </a:solidFill>
                          <a:effectLst/>
                          <a:latin typeface="Coptic1" pitchFamily="2" charset="0"/>
                          <a:cs typeface="Arial" charset="0"/>
                        </a:rPr>
                        <a:t> :</a:t>
                      </a:r>
                      <a:br>
                        <a:rPr kumimoji="0" lang="en-US" sz="4000" b="0" i="0" u="none" strike="noStrike" cap="none" normalizeH="0" baseline="0" dirty="0">
                          <a:ln>
                            <a:noFill/>
                          </a:ln>
                          <a:solidFill>
                            <a:srgbClr val="FFFF00"/>
                          </a:solidFill>
                          <a:effectLst/>
                          <a:latin typeface="Coptic1" pitchFamily="2" charset="0"/>
                          <a:cs typeface="Arial" charset="0"/>
                        </a:rPr>
                      </a:br>
                      <a:r>
                        <a:rPr kumimoji="0" lang="en-US" sz="4000" b="0" i="0" u="none" strike="noStrike" cap="none" normalizeH="0" baseline="0" dirty="0" err="1">
                          <a:ln>
                            <a:noFill/>
                          </a:ln>
                          <a:solidFill>
                            <a:srgbClr val="FFFF00"/>
                          </a:solidFill>
                          <a:effectLst/>
                          <a:latin typeface="Coptic1" pitchFamily="2" charset="0"/>
                          <a:cs typeface="Arial" charset="0"/>
                        </a:rPr>
                        <a:t>n~tef,a</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nennobi</a:t>
                      </a:r>
                      <a:r>
                        <a:rPr kumimoji="0" lang="en-US" sz="4000" b="0" i="0" u="none" strike="noStrike" cap="none" normalizeH="0" baseline="0" dirty="0">
                          <a:ln>
                            <a:noFill/>
                          </a:ln>
                          <a:solidFill>
                            <a:srgbClr val="FFFF00"/>
                          </a:solidFill>
                          <a:effectLst/>
                          <a:latin typeface="Coptic1" pitchFamily="2" charset="0"/>
                          <a:cs typeface="Arial" charset="0"/>
                        </a:rPr>
                        <a:t> nan </a:t>
                      </a:r>
                      <a:r>
                        <a:rPr kumimoji="0" lang="en-US" sz="4000" b="0" i="0" u="none" strike="noStrike" cap="none" normalizeH="0" baseline="0" dirty="0" err="1">
                          <a:ln>
                            <a:noFill/>
                          </a:ln>
                          <a:solidFill>
                            <a:srgbClr val="FFFF00"/>
                          </a:solidFill>
                          <a:effectLst/>
                          <a:latin typeface="Coptic1" pitchFamily="2" charset="0"/>
                          <a:cs typeface="Arial" charset="0"/>
                        </a:rPr>
                        <a:t>e~bol</a:t>
                      </a:r>
                      <a:r>
                        <a:rPr kumimoji="0" lang="en-US" sz="4000" b="0" i="0" u="none" strike="noStrike" cap="none" normalizeH="0" baseline="0" dirty="0">
                          <a:ln>
                            <a:noFill/>
                          </a:ln>
                          <a:solidFill>
                            <a:srgbClr val="FFFF00"/>
                          </a:solidFill>
                          <a:effectLst/>
                          <a:latin typeface="Coptic1" pitchFamily="2" charset="0"/>
                          <a:cs typeface="Arial" charset="0"/>
                        </a:rPr>
                        <a:t>.</a:t>
                      </a: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6"/>
          <p:cNvGraphicFramePr>
            <a:graphicFrameLocks noGrp="1"/>
          </p:cNvGraphicFramePr>
          <p:nvPr>
            <p:extLst>
              <p:ext uri="{D42A27DB-BD31-4B8C-83A1-F6EECF244321}">
                <p14:modId xmlns:p14="http://schemas.microsoft.com/office/powerpoint/2010/main" val="12233246"/>
              </p:ext>
            </p:extLst>
          </p:nvPr>
        </p:nvGraphicFramePr>
        <p:xfrm>
          <a:off x="0" y="0"/>
          <a:ext cx="9144000" cy="4972050"/>
        </p:xfrm>
        <a:graphic>
          <a:graphicData uri="http://schemas.openxmlformats.org/drawingml/2006/table">
            <a:tbl>
              <a:tblPr/>
              <a:tblGrid>
                <a:gridCol w="5505450">
                  <a:extLst>
                    <a:ext uri="{9D8B030D-6E8A-4147-A177-3AD203B41FA5}">
                      <a16:colId xmlns:a16="http://schemas.microsoft.com/office/drawing/2014/main" val="20000"/>
                    </a:ext>
                  </a:extLst>
                </a:gridCol>
                <a:gridCol w="3638550">
                  <a:extLst>
                    <a:ext uri="{9D8B030D-6E8A-4147-A177-3AD203B41FA5}">
                      <a16:colId xmlns:a16="http://schemas.microsoft.com/office/drawing/2014/main" val="20001"/>
                    </a:ext>
                  </a:extLst>
                </a:gridCol>
              </a:tblGrid>
              <a:tr h="17116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FFFF"/>
                          </a:solidFill>
                          <a:effectLst/>
                          <a:latin typeface="Arial" panose="020B0604020202020204" pitchFamily="34" charset="0"/>
                          <a:cs typeface="Arial" charset="0"/>
                        </a:rPr>
                        <a:t>Nous </a:t>
                      </a:r>
                      <a:r>
                        <a:rPr kumimoji="0" lang="en-US" sz="2800" b="0" i="0" u="none" strike="noStrike" cap="none" normalizeH="0" baseline="0" dirty="0" err="1">
                          <a:ln>
                            <a:noFill/>
                          </a:ln>
                          <a:solidFill>
                            <a:srgbClr val="FFFFFF"/>
                          </a:solidFill>
                          <a:effectLst/>
                          <a:latin typeface="Arial" panose="020B0604020202020204" pitchFamily="34" charset="0"/>
                          <a:cs typeface="Arial" charset="0"/>
                        </a:rPr>
                        <a:t>saluons</a:t>
                      </a:r>
                      <a:r>
                        <a:rPr kumimoji="0" lang="en-US" sz="2800" b="0" i="0" u="none" strike="noStrike" cap="none" normalizeH="0" baseline="0" dirty="0">
                          <a:ln>
                            <a:noFill/>
                          </a:ln>
                          <a:solidFill>
                            <a:srgbClr val="FFFFFF"/>
                          </a:solidFill>
                          <a:effectLst/>
                          <a:latin typeface="Arial" panose="020B0604020202020204" pitchFamily="34" charset="0"/>
                          <a:cs typeface="Arial" charset="0"/>
                        </a:rPr>
                        <a:t> la </a:t>
                      </a:r>
                      <a:r>
                        <a:rPr kumimoji="0" lang="en-US" sz="2800" b="0" i="0" u="none" strike="noStrike" cap="none" normalizeH="0" baseline="0" dirty="0" err="1">
                          <a:ln>
                            <a:noFill/>
                          </a:ln>
                          <a:solidFill>
                            <a:srgbClr val="FFFFFF"/>
                          </a:solidFill>
                          <a:effectLst/>
                          <a:latin typeface="Arial" panose="020B0604020202020204" pitchFamily="34" charset="0"/>
                          <a:cs typeface="Arial" charset="0"/>
                        </a:rPr>
                        <a:t>sainte</a:t>
                      </a:r>
                      <a:r>
                        <a:rPr kumimoji="0" lang="en-US" sz="2800" b="0" i="0" u="none" strike="noStrike" cap="none" normalizeH="0" baseline="0" dirty="0">
                          <a:ln>
                            <a:noFill/>
                          </a:ln>
                          <a:solidFill>
                            <a:srgbClr val="FFFFFF"/>
                          </a:solidFill>
                          <a:effectLst/>
                          <a:latin typeface="Arial" panose="020B0604020202020204" pitchFamily="34" charset="0"/>
                          <a:cs typeface="Arial" charset="0"/>
                        </a:rPr>
                        <a:t> </a:t>
                      </a:r>
                      <a:r>
                        <a:rPr kumimoji="0" lang="en-US" sz="2800" b="0" i="0" u="none" strike="noStrike" cap="none" normalizeH="0" baseline="0" dirty="0" err="1">
                          <a:ln>
                            <a:noFill/>
                          </a:ln>
                          <a:solidFill>
                            <a:srgbClr val="FFFFFF"/>
                          </a:solidFill>
                          <a:effectLst/>
                          <a:latin typeface="Arial" panose="020B0604020202020204" pitchFamily="34" charset="0"/>
                          <a:cs typeface="Arial" charset="0"/>
                        </a:rPr>
                        <a:t>Vierge</a:t>
                      </a:r>
                      <a:r>
                        <a:rPr kumimoji="0" lang="en-US" sz="2800" b="0" i="0" u="none" strike="noStrike" cap="none" normalizeH="0" baseline="0" dirty="0">
                          <a:ln>
                            <a:noFill/>
                          </a:ln>
                          <a:solidFill>
                            <a:srgbClr val="FFFFFF"/>
                          </a:solidFill>
                          <a:effectLst/>
                          <a:latin typeface="Arial" panose="020B0604020202020204" pitchFamily="34" charset="0"/>
                          <a:cs typeface="Arial" charset="0"/>
                        </a:rPr>
                        <a:t> qui à </a:t>
                      </a:r>
                      <a:r>
                        <a:rPr kumimoji="0" lang="en-US" sz="2800" b="0" i="0" u="none" strike="noStrike" cap="none" normalizeH="0" baseline="0" dirty="0" err="1">
                          <a:ln>
                            <a:noFill/>
                          </a:ln>
                          <a:solidFill>
                            <a:srgbClr val="FFFFFF"/>
                          </a:solidFill>
                          <a:effectLst/>
                          <a:latin typeface="Arial" panose="020B0604020202020204" pitchFamily="34" charset="0"/>
                          <a:cs typeface="Arial" charset="0"/>
                        </a:rPr>
                        <a:t>enfanté</a:t>
                      </a:r>
                      <a:r>
                        <a:rPr kumimoji="0" lang="en-US" sz="2800" b="0" i="0" u="none" strike="noStrike" cap="none" normalizeH="0" baseline="0" dirty="0">
                          <a:ln>
                            <a:noFill/>
                          </a:ln>
                          <a:solidFill>
                            <a:srgbClr val="FFFFFF"/>
                          </a:solidFill>
                          <a:effectLst/>
                          <a:latin typeface="Arial" panose="020B0604020202020204" pitchFamily="34" charset="0"/>
                          <a:cs typeface="Arial" charset="0"/>
                        </a:rPr>
                        <a:t> pour nous la lumière </a:t>
                      </a:r>
                      <a:r>
                        <a:rPr kumimoji="0" lang="en-US" sz="2800" b="0" i="0" u="none" strike="noStrike" cap="none" normalizeH="0" baseline="0" dirty="0" err="1">
                          <a:ln>
                            <a:noFill/>
                          </a:ln>
                          <a:solidFill>
                            <a:srgbClr val="FFFFFF"/>
                          </a:solidFill>
                          <a:effectLst/>
                          <a:latin typeface="Arial" panose="020B0604020202020204" pitchFamily="34" charset="0"/>
                          <a:cs typeface="Arial" charset="0"/>
                        </a:rPr>
                        <a:t>véritable</a:t>
                      </a:r>
                      <a:r>
                        <a:rPr kumimoji="0" lang="en-US" sz="2800" b="0" i="0" u="none" strike="noStrike" cap="none" normalizeH="0" baseline="0" dirty="0">
                          <a:ln>
                            <a:noFill/>
                          </a:ln>
                          <a:solidFill>
                            <a:srgbClr val="FFFFFF"/>
                          </a:solidFill>
                          <a:effectLst/>
                          <a:latin typeface="Arial" panose="020B0604020202020204" pitchFamily="34" charset="0"/>
                          <a:cs typeface="Arial" charset="0"/>
                        </a:rPr>
                        <a:t>, le Christ, </a:t>
                      </a:r>
                      <a:r>
                        <a:rPr kumimoji="0" lang="en-US" sz="2800" b="0" i="0" u="none" strike="noStrike" cap="none" normalizeH="0" baseline="0" dirty="0" err="1">
                          <a:ln>
                            <a:noFill/>
                          </a:ln>
                          <a:solidFill>
                            <a:srgbClr val="FFFFFF"/>
                          </a:solidFill>
                          <a:effectLst/>
                          <a:latin typeface="Arial" panose="020B0604020202020204" pitchFamily="34" charset="0"/>
                          <a:cs typeface="Arial" charset="0"/>
                        </a:rPr>
                        <a:t>notre</a:t>
                      </a:r>
                      <a:r>
                        <a:rPr kumimoji="0" lang="en-US" sz="2800" b="0" i="0" u="none" strike="noStrike" cap="none" normalizeH="0" baseline="0" dirty="0">
                          <a:ln>
                            <a:noFill/>
                          </a:ln>
                          <a:solidFill>
                            <a:srgbClr val="FFFFFF"/>
                          </a:solidFill>
                          <a:effectLst/>
                          <a:latin typeface="Arial" panose="020B0604020202020204" pitchFamily="34" charset="0"/>
                          <a:cs typeface="Arial" charset="0"/>
                        </a:rPr>
                        <a:t> Dieu</a:t>
                      </a:r>
                    </a:p>
                  </a:txBody>
                  <a:tcPr marL="90000" marR="90000" marT="0" marB="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pitchFamily="34" charset="0"/>
                        </a:rPr>
                        <a:t>السلام للتي ولدت لنا</a:t>
                      </a:r>
                      <a:r>
                        <a:rPr kumimoji="0" lang="fr-FR" sz="2800" b="0" i="0" u="none" strike="noStrike" cap="none" normalizeH="0" baseline="0" dirty="0">
                          <a:ln>
                            <a:noFill/>
                          </a:ln>
                          <a:solidFill>
                            <a:srgbClr val="FFFFFF"/>
                          </a:solidFill>
                          <a:effectLst/>
                          <a:latin typeface="Arial" charset="0"/>
                          <a:cs typeface="Arial" pitchFamily="34" charset="0"/>
                        </a:rPr>
                        <a:t> </a:t>
                      </a:r>
                      <a:r>
                        <a:rPr kumimoji="0" lang="ar-SA" sz="2800" b="0" i="0" u="none" strike="noStrike" cap="none" normalizeH="0" baseline="0" dirty="0">
                          <a:ln>
                            <a:noFill/>
                          </a:ln>
                          <a:solidFill>
                            <a:srgbClr val="FFFFFF"/>
                          </a:solidFill>
                          <a:effectLst/>
                          <a:latin typeface="Arial" charset="0"/>
                          <a:cs typeface="Arial" pitchFamily="34" charset="0"/>
                        </a:rPr>
                        <a:t>النور</a:t>
                      </a:r>
                      <a:r>
                        <a:rPr kumimoji="0" lang="fr-FR" sz="2800" b="0" i="0" u="none" strike="noStrike" cap="none" normalizeH="0" baseline="0" dirty="0">
                          <a:ln>
                            <a:noFill/>
                          </a:ln>
                          <a:solidFill>
                            <a:srgbClr val="FFFFFF"/>
                          </a:solidFill>
                          <a:effectLst/>
                          <a:latin typeface="Arial" charset="0"/>
                          <a:cs typeface="Arial" pitchFamily="34" charset="0"/>
                        </a:rPr>
                        <a:t> </a:t>
                      </a:r>
                      <a:r>
                        <a:rPr kumimoji="0" lang="ar-SA" sz="2800" b="0" i="0" u="none" strike="noStrike" cap="none" normalizeH="0" baseline="0" dirty="0">
                          <a:ln>
                            <a:noFill/>
                          </a:ln>
                          <a:solidFill>
                            <a:srgbClr val="FFFFFF"/>
                          </a:solidFill>
                          <a:effectLst/>
                          <a:latin typeface="Arial" charset="0"/>
                          <a:cs typeface="Arial" pitchFamily="34" charset="0"/>
                        </a:rPr>
                        <a:t>الحقيقي</a:t>
                      </a:r>
                      <a:r>
                        <a:rPr kumimoji="0" lang="fr-FR" sz="2800" b="0" i="0" u="none" strike="noStrike" cap="none" normalizeH="0" baseline="0" dirty="0">
                          <a:ln>
                            <a:noFill/>
                          </a:ln>
                          <a:solidFill>
                            <a:srgbClr val="FFFFFF"/>
                          </a:solidFill>
                          <a:effectLst/>
                          <a:latin typeface="Arial" charset="0"/>
                          <a:cs typeface="Arial" pitchFamily="34" charset="0"/>
                        </a:rPr>
                        <a:t> </a:t>
                      </a:r>
                      <a:r>
                        <a:rPr kumimoji="0" lang="ar-SA" sz="2800" b="0" i="0" u="none" strike="noStrike" cap="none" normalizeH="0" baseline="0" dirty="0">
                          <a:ln>
                            <a:noFill/>
                          </a:ln>
                          <a:solidFill>
                            <a:srgbClr val="FFFFFF"/>
                          </a:solidFill>
                          <a:effectLst/>
                          <a:latin typeface="Arial" charset="0"/>
                          <a:cs typeface="Arial" pitchFamily="34" charset="0"/>
                        </a:rPr>
                        <a:t>المسيح إلهنا،</a:t>
                      </a:r>
                      <a:r>
                        <a:rPr kumimoji="0" lang="fr-FR" sz="2800" b="0" i="0" u="none" strike="noStrike" cap="none" normalizeH="0" baseline="0" dirty="0">
                          <a:ln>
                            <a:noFill/>
                          </a:ln>
                          <a:solidFill>
                            <a:srgbClr val="FFFFFF"/>
                          </a:solidFill>
                          <a:effectLst/>
                          <a:latin typeface="Arial" charset="0"/>
                          <a:cs typeface="Arial" pitchFamily="34" charset="0"/>
                        </a:rPr>
                        <a:t> </a:t>
                      </a:r>
                      <a:r>
                        <a:rPr kumimoji="0" lang="ar-SA" sz="2800" b="0" i="0" u="none" strike="noStrike" cap="none" normalizeH="0" baseline="0" dirty="0">
                          <a:ln>
                            <a:noFill/>
                          </a:ln>
                          <a:solidFill>
                            <a:srgbClr val="FFFFFF"/>
                          </a:solidFill>
                          <a:effectLst/>
                          <a:latin typeface="Arial" charset="0"/>
                          <a:cs typeface="Arial" pitchFamily="34" charset="0"/>
                        </a:rPr>
                        <a:t>العذراء القديسة، </a:t>
                      </a:r>
                      <a:endParaRPr kumimoji="0" lang="en-CA" sz="2800" b="0" i="0" u="none" strike="noStrike" cap="none" normalizeH="0" baseline="0" dirty="0">
                        <a:ln>
                          <a:noFill/>
                        </a:ln>
                        <a:solidFill>
                          <a:srgbClr val="FFFFFF"/>
                        </a:solidFill>
                        <a:effectLst/>
                        <a:latin typeface="Arial" charset="0"/>
                        <a:cs typeface="Arial" pitchFamily="34" charset="0"/>
                      </a:endParaRPr>
                    </a:p>
                  </a:txBody>
                  <a:tcPr marL="90000" marR="90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260361">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&lt;ere y/</a:t>
                      </a:r>
                      <a:r>
                        <a:rPr kumimoji="0" lang="en-US" sz="4000" b="0" i="0" u="none" strike="noStrike" cap="none" normalizeH="0" baseline="0" dirty="0" err="1">
                          <a:ln>
                            <a:noFill/>
                          </a:ln>
                          <a:solidFill>
                            <a:srgbClr val="FFFF00"/>
                          </a:solidFill>
                          <a:effectLst/>
                          <a:latin typeface="Coptic1" pitchFamily="2" charset="0"/>
                          <a:cs typeface="Arial" charset="0"/>
                        </a:rPr>
                        <a:t>etacmici</a:t>
                      </a:r>
                      <a:r>
                        <a:rPr kumimoji="0" lang="en-US" sz="4000" b="0" i="0" u="none" strike="noStrike" cap="none" normalizeH="0" baseline="0" dirty="0">
                          <a:ln>
                            <a:noFill/>
                          </a:ln>
                          <a:solidFill>
                            <a:srgbClr val="FFFF00"/>
                          </a:solidFill>
                          <a:effectLst/>
                          <a:latin typeface="Coptic1" pitchFamily="2" charset="0"/>
                          <a:cs typeface="Arial" charset="0"/>
                        </a:rPr>
                        <a:t> nan :</a:t>
                      </a:r>
                      <a:br>
                        <a:rPr kumimoji="0" lang="en-US" sz="4000" b="0" i="0" u="none" strike="noStrike" cap="none" normalizeH="0" baseline="0" dirty="0">
                          <a:ln>
                            <a:noFill/>
                          </a:ln>
                          <a:solidFill>
                            <a:srgbClr val="FFFF00"/>
                          </a:solidFill>
                          <a:effectLst/>
                          <a:latin typeface="Coptic1" pitchFamily="2" charset="0"/>
                          <a:cs typeface="Arial" charset="0"/>
                        </a:rPr>
                      </a:br>
                      <a:r>
                        <a:rPr kumimoji="0" lang="en-US" sz="4000" b="0" i="0" u="none" strike="noStrike" cap="none" normalizeH="0" baseline="0" dirty="0" err="1">
                          <a:ln>
                            <a:noFill/>
                          </a:ln>
                          <a:solidFill>
                            <a:srgbClr val="FFFF00"/>
                          </a:solidFill>
                          <a:effectLst/>
                          <a:latin typeface="Coptic1" pitchFamily="2" charset="0"/>
                          <a:cs typeface="Arial" charset="0"/>
                        </a:rPr>
                        <a:t>m~piouwini</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n~tav~m</a:t>
                      </a:r>
                      <a:r>
                        <a:rPr kumimoji="0" lang="en-US" sz="4000" b="0" i="0" u="none" strike="noStrike" cap="none" normalizeH="0" baseline="0" dirty="0">
                          <a:ln>
                            <a:noFill/>
                          </a:ln>
                          <a:solidFill>
                            <a:srgbClr val="FFFF00"/>
                          </a:solidFill>
                          <a:effectLst/>
                          <a:latin typeface="Coptic1" pitchFamily="2" charset="0"/>
                          <a:cs typeface="Arial" charset="0"/>
                        </a:rPr>
                        <a:t>/</a:t>
                      </a:r>
                      <a:r>
                        <a:rPr kumimoji="0" lang="en-US" sz="4000" b="0" i="0" u="none" strike="noStrike" cap="none" normalizeH="0" baseline="0" dirty="0" err="1">
                          <a:ln>
                            <a:noFill/>
                          </a:ln>
                          <a:solidFill>
                            <a:srgbClr val="FFFF00"/>
                          </a:solidFill>
                          <a:effectLst/>
                          <a:latin typeface="Coptic1" pitchFamily="2" charset="0"/>
                          <a:cs typeface="Arial" charset="0"/>
                        </a:rPr>
                        <a:t>i</a:t>
                      </a:r>
                      <a:r>
                        <a:rPr kumimoji="0" lang="en-US" sz="4000" b="0" i="0" u="none" strike="noStrike" cap="none" normalizeH="0" baseline="0" dirty="0">
                          <a:ln>
                            <a:noFill/>
                          </a:ln>
                          <a:solidFill>
                            <a:srgbClr val="FFFF00"/>
                          </a:solidFill>
                          <a:effectLst/>
                          <a:latin typeface="Coptic1" pitchFamily="2" charset="0"/>
                          <a:cs typeface="Arial" charset="0"/>
                        </a:rPr>
                        <a:t> :</a:t>
                      </a:r>
                      <a:br>
                        <a:rPr kumimoji="0" lang="en-US" sz="4000" b="0" i="0" u="none" strike="noStrike" cap="none" normalizeH="0" baseline="0" dirty="0">
                          <a:ln>
                            <a:noFill/>
                          </a:ln>
                          <a:solidFill>
                            <a:srgbClr val="FFFF00"/>
                          </a:solidFill>
                          <a:effectLst/>
                          <a:latin typeface="Coptic1" pitchFamily="2" charset="0"/>
                          <a:cs typeface="Arial" charset="0"/>
                        </a:rPr>
                      </a:br>
                      <a:r>
                        <a:rPr kumimoji="0" lang="en-US" sz="4000" b="0" i="0" u="none" strike="noStrike" cap="none" normalizeH="0" baseline="0" dirty="0" err="1">
                          <a:ln>
                            <a:noFill/>
                          </a:ln>
                          <a:solidFill>
                            <a:srgbClr val="FFFF00"/>
                          </a:solidFill>
                          <a:effectLst/>
                          <a:latin typeface="Coptic1" pitchFamily="2" charset="0"/>
                          <a:cs typeface="Arial" charset="0"/>
                        </a:rPr>
                        <a:t>P,#c</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PenNou</a:t>
                      </a:r>
                      <a:r>
                        <a:rPr kumimoji="0" lang="en-US" sz="4000" b="0" i="0" u="none" strike="noStrike" cap="none" normalizeH="0" baseline="0" dirty="0">
                          <a:ln>
                            <a:noFill/>
                          </a:ln>
                          <a:solidFill>
                            <a:srgbClr val="FFFF00"/>
                          </a:solidFill>
                          <a:effectLst/>
                          <a:latin typeface="Coptic1" pitchFamily="2" charset="0"/>
                          <a:cs typeface="Arial" charset="0"/>
                        </a:rPr>
                        <a:t>] :</a:t>
                      </a:r>
                      <a:br>
                        <a:rPr kumimoji="0" lang="en-US" sz="4000" b="0" i="0" u="none" strike="noStrike" cap="none" normalizeH="0" baseline="0" dirty="0">
                          <a:ln>
                            <a:noFill/>
                          </a:ln>
                          <a:solidFill>
                            <a:srgbClr val="FFFF00"/>
                          </a:solidFill>
                          <a:effectLst/>
                          <a:latin typeface="Coptic1" pitchFamily="2" charset="0"/>
                          <a:cs typeface="Arial" charset="0"/>
                        </a:rPr>
                      </a:br>
                      <a:r>
                        <a:rPr kumimoji="0" lang="en-US" sz="4000" b="0" i="0" u="none" strike="noStrike" cap="none" normalizeH="0" baseline="0" dirty="0">
                          <a:ln>
                            <a:noFill/>
                          </a:ln>
                          <a:solidFill>
                            <a:srgbClr val="FFFF00"/>
                          </a:solidFill>
                          <a:effectLst/>
                          <a:latin typeface="Coptic1" pitchFamily="2" charset="0"/>
                          <a:cs typeface="Arial" charset="0"/>
                        </a:rPr>
                        <a:t>]</a:t>
                      </a:r>
                      <a:r>
                        <a:rPr kumimoji="0" lang="en-US" sz="4000" b="0" i="0" u="none" strike="noStrike" cap="none" normalizeH="0" baseline="0" dirty="0" err="1">
                          <a:ln>
                            <a:noFill/>
                          </a:ln>
                          <a:solidFill>
                            <a:srgbClr val="FFFF00"/>
                          </a:solidFill>
                          <a:effectLst/>
                          <a:latin typeface="Coptic1" pitchFamily="2" charset="0"/>
                          <a:cs typeface="Arial" charset="0"/>
                        </a:rPr>
                        <a:t>Paryenoc</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eyouab</a:t>
                      </a:r>
                      <a:r>
                        <a:rPr kumimoji="0" lang="en-US" sz="4000" b="0" i="0" u="none" strike="noStrike" cap="none" normalizeH="0" baseline="0" dirty="0">
                          <a:ln>
                            <a:noFill/>
                          </a:ln>
                          <a:solidFill>
                            <a:srgbClr val="FFFF00"/>
                          </a:solidFill>
                          <a:effectLst/>
                          <a:latin typeface="Coptic1" pitchFamily="2" charset="0"/>
                          <a:cs typeface="Arial" charset="0"/>
                        </a:rPr>
                        <a:t>.</a:t>
                      </a:r>
                    </a:p>
                  </a:txBody>
                  <a:tcPr marL="90000" marR="90000" marT="0" marB="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19898622"/>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59028" name="Group 20"/>
          <p:cNvGraphicFramePr>
            <a:graphicFrameLocks noGrp="1"/>
          </p:cNvGraphicFramePr>
          <p:nvPr>
            <p:extLst>
              <p:ext uri="{D42A27DB-BD31-4B8C-83A1-F6EECF244321}">
                <p14:modId xmlns:p14="http://schemas.microsoft.com/office/powerpoint/2010/main" val="2979300041"/>
              </p:ext>
            </p:extLst>
          </p:nvPr>
        </p:nvGraphicFramePr>
        <p:xfrm>
          <a:off x="0" y="0"/>
          <a:ext cx="9144000" cy="4972050"/>
        </p:xfrm>
        <a:graphic>
          <a:graphicData uri="http://schemas.openxmlformats.org/drawingml/2006/table">
            <a:tbl>
              <a:tblPr/>
              <a:tblGrid>
                <a:gridCol w="5314950">
                  <a:extLst>
                    <a:ext uri="{9D8B030D-6E8A-4147-A177-3AD203B41FA5}">
                      <a16:colId xmlns:a16="http://schemas.microsoft.com/office/drawing/2014/main" val="20000"/>
                    </a:ext>
                  </a:extLst>
                </a:gridCol>
                <a:gridCol w="3829050">
                  <a:extLst>
                    <a:ext uri="{9D8B030D-6E8A-4147-A177-3AD203B41FA5}">
                      <a16:colId xmlns:a16="http://schemas.microsoft.com/office/drawing/2014/main" val="20001"/>
                    </a:ext>
                  </a:extLst>
                </a:gridCol>
              </a:tblGrid>
              <a:tr h="206136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rgbClr val="FFFFFF"/>
                          </a:solidFill>
                          <a:effectLst/>
                          <a:latin typeface="Arial" panose="020B0604020202020204" pitchFamily="34" charset="0"/>
                          <a:cs typeface="Arial" charset="0"/>
                        </a:rPr>
                        <a:t>Supplie</a:t>
                      </a:r>
                      <a:r>
                        <a:rPr kumimoji="0" lang="en-US" sz="2800" b="0" i="0" u="none" strike="noStrike" cap="none" normalizeH="0" baseline="0" dirty="0">
                          <a:ln>
                            <a:noFill/>
                          </a:ln>
                          <a:solidFill>
                            <a:srgbClr val="FFFFFF"/>
                          </a:solidFill>
                          <a:effectLst/>
                          <a:latin typeface="Arial" panose="020B0604020202020204" pitchFamily="34" charset="0"/>
                          <a:cs typeface="Arial" charset="0"/>
                        </a:rPr>
                        <a:t> le Seigneur pour nous </a:t>
                      </a:r>
                      <a:r>
                        <a:rPr kumimoji="0" lang="en-US" sz="2800" b="0" i="0" u="none" strike="noStrike" cap="none" normalizeH="0" baseline="0" dirty="0" err="1">
                          <a:ln>
                            <a:noFill/>
                          </a:ln>
                          <a:solidFill>
                            <a:srgbClr val="FFFFFF"/>
                          </a:solidFill>
                          <a:effectLst/>
                          <a:latin typeface="Arial" panose="020B0604020202020204" pitchFamily="34" charset="0"/>
                          <a:cs typeface="Arial" charset="0"/>
                        </a:rPr>
                        <a:t>afin</a:t>
                      </a:r>
                      <a:r>
                        <a:rPr kumimoji="0" lang="en-US" sz="2800" b="0" i="0" u="none" strike="noStrike" cap="none" normalizeH="0" baseline="0" dirty="0">
                          <a:ln>
                            <a:noFill/>
                          </a:ln>
                          <a:solidFill>
                            <a:srgbClr val="FFFFFF"/>
                          </a:solidFill>
                          <a:effectLst/>
                          <a:latin typeface="Arial" panose="020B0604020202020204" pitchFamily="34" charset="0"/>
                          <a:cs typeface="Arial" charset="0"/>
                        </a:rPr>
                        <a:t> </a:t>
                      </a:r>
                      <a:r>
                        <a:rPr kumimoji="0" lang="en-US" sz="2800" b="0" i="0" u="none" strike="noStrike" cap="none" normalizeH="0" baseline="0" dirty="0" err="1">
                          <a:ln>
                            <a:noFill/>
                          </a:ln>
                          <a:solidFill>
                            <a:srgbClr val="FFFFFF"/>
                          </a:solidFill>
                          <a:effectLst/>
                          <a:latin typeface="Arial" panose="020B0604020202020204" pitchFamily="34" charset="0"/>
                          <a:cs typeface="Arial" charset="0"/>
                        </a:rPr>
                        <a:t>qu’il</a:t>
                      </a:r>
                      <a:r>
                        <a:rPr kumimoji="0" lang="en-US" sz="2800" b="0" i="0" u="none" strike="noStrike" cap="none" normalizeH="0" baseline="0" dirty="0">
                          <a:ln>
                            <a:noFill/>
                          </a:ln>
                          <a:solidFill>
                            <a:srgbClr val="FFFFFF"/>
                          </a:solidFill>
                          <a:effectLst/>
                          <a:latin typeface="Arial" panose="020B0604020202020204" pitchFamily="34" charset="0"/>
                          <a:cs typeface="Arial" charset="0"/>
                        </a:rPr>
                        <a:t> </a:t>
                      </a:r>
                      <a:r>
                        <a:rPr kumimoji="0" lang="en-US" sz="2800" b="0" i="0" u="none" strike="noStrike" cap="none" normalizeH="0" baseline="0" dirty="0" err="1">
                          <a:ln>
                            <a:noFill/>
                          </a:ln>
                          <a:solidFill>
                            <a:srgbClr val="FFFFFF"/>
                          </a:solidFill>
                          <a:effectLst/>
                          <a:latin typeface="Arial" panose="020B0604020202020204" pitchFamily="34" charset="0"/>
                          <a:cs typeface="Arial" charset="0"/>
                        </a:rPr>
                        <a:t>accorde</a:t>
                      </a:r>
                      <a:r>
                        <a:rPr kumimoji="0" lang="en-US" sz="2800" b="0" i="0" u="none" strike="noStrike" cap="none" normalizeH="0" baseline="0" dirty="0">
                          <a:ln>
                            <a:noFill/>
                          </a:ln>
                          <a:solidFill>
                            <a:srgbClr val="FFFFFF"/>
                          </a:solidFill>
                          <a:effectLst/>
                          <a:latin typeface="Arial" panose="020B0604020202020204" pitchFamily="34" charset="0"/>
                          <a:cs typeface="Arial" charset="0"/>
                        </a:rPr>
                        <a:t> Sa </a:t>
                      </a:r>
                      <a:r>
                        <a:rPr kumimoji="0" lang="en-US" sz="2800" b="0" i="0" u="none" strike="noStrike" cap="none" normalizeH="0" baseline="0" dirty="0" err="1">
                          <a:ln>
                            <a:noFill/>
                          </a:ln>
                          <a:solidFill>
                            <a:srgbClr val="FFFFFF"/>
                          </a:solidFill>
                          <a:effectLst/>
                          <a:latin typeface="Arial" panose="020B0604020202020204" pitchFamily="34" charset="0"/>
                          <a:cs typeface="Arial" charset="0"/>
                        </a:rPr>
                        <a:t>miséricorde</a:t>
                      </a:r>
                      <a:r>
                        <a:rPr kumimoji="0" lang="en-US" sz="2800" b="0" i="0" u="none" strike="noStrike" cap="none" normalizeH="0" baseline="0" dirty="0">
                          <a:ln>
                            <a:noFill/>
                          </a:ln>
                          <a:solidFill>
                            <a:srgbClr val="FFFFFF"/>
                          </a:solidFill>
                          <a:effectLst/>
                          <a:latin typeface="Arial" panose="020B0604020202020204" pitchFamily="34" charset="0"/>
                          <a:cs typeface="Arial" charset="0"/>
                        </a:rPr>
                        <a:t> à </a:t>
                      </a:r>
                      <a:r>
                        <a:rPr kumimoji="0" lang="en-US" sz="2800" b="0" i="0" u="none" strike="noStrike" cap="none" normalizeH="0" baseline="0" dirty="0" err="1">
                          <a:ln>
                            <a:noFill/>
                          </a:ln>
                          <a:solidFill>
                            <a:srgbClr val="FFFFFF"/>
                          </a:solidFill>
                          <a:effectLst/>
                          <a:latin typeface="Arial" panose="020B0604020202020204" pitchFamily="34" charset="0"/>
                          <a:cs typeface="Arial" charset="0"/>
                        </a:rPr>
                        <a:t>nos</a:t>
                      </a:r>
                      <a:r>
                        <a:rPr kumimoji="0" lang="en-US" sz="2800" b="0" i="0" u="none" strike="noStrike" cap="none" normalizeH="0" baseline="0" dirty="0">
                          <a:ln>
                            <a:noFill/>
                          </a:ln>
                          <a:solidFill>
                            <a:srgbClr val="FFFFFF"/>
                          </a:solidFill>
                          <a:effectLst/>
                          <a:latin typeface="Arial" panose="020B0604020202020204" pitchFamily="34" charset="0"/>
                          <a:cs typeface="Arial" charset="0"/>
                        </a:rPr>
                        <a:t> </a:t>
                      </a:r>
                      <a:r>
                        <a:rPr kumimoji="0" lang="en-US" sz="2800" b="0" i="0" u="none" strike="noStrike" cap="none" normalizeH="0" baseline="0" dirty="0" err="1">
                          <a:ln>
                            <a:noFill/>
                          </a:ln>
                          <a:solidFill>
                            <a:srgbClr val="FFFFFF"/>
                          </a:solidFill>
                          <a:effectLst/>
                          <a:latin typeface="Arial" panose="020B0604020202020204" pitchFamily="34" charset="0"/>
                          <a:cs typeface="Arial" charset="0"/>
                        </a:rPr>
                        <a:t>âmes</a:t>
                      </a:r>
                      <a:r>
                        <a:rPr kumimoji="0" lang="en-US" sz="2800" b="0" i="0" u="none" strike="noStrike" cap="none" normalizeH="0" baseline="0" dirty="0">
                          <a:ln>
                            <a:noFill/>
                          </a:ln>
                          <a:solidFill>
                            <a:srgbClr val="FFFFFF"/>
                          </a:solidFill>
                          <a:effectLst/>
                          <a:latin typeface="Arial" panose="020B0604020202020204" pitchFamily="34" charset="0"/>
                          <a:cs typeface="Arial" charset="0"/>
                        </a:rPr>
                        <a:t> et nous </a:t>
                      </a:r>
                      <a:r>
                        <a:rPr kumimoji="0" lang="en-US" sz="2800" b="0" i="0" u="none" strike="noStrike" cap="none" normalizeH="0" baseline="0" dirty="0" err="1">
                          <a:ln>
                            <a:noFill/>
                          </a:ln>
                          <a:solidFill>
                            <a:srgbClr val="FFFFFF"/>
                          </a:solidFill>
                          <a:effectLst/>
                          <a:latin typeface="Arial" panose="020B0604020202020204" pitchFamily="34" charset="0"/>
                          <a:cs typeface="Arial" charset="0"/>
                        </a:rPr>
                        <a:t>pardonne</a:t>
                      </a:r>
                      <a:r>
                        <a:rPr kumimoji="0" lang="en-US" sz="2800" b="0" i="0" u="none" strike="noStrike" cap="none" normalizeH="0" baseline="0" dirty="0">
                          <a:ln>
                            <a:noFill/>
                          </a:ln>
                          <a:solidFill>
                            <a:srgbClr val="FFFFFF"/>
                          </a:solidFill>
                          <a:effectLst/>
                          <a:latin typeface="Arial" panose="020B0604020202020204" pitchFamily="34" charset="0"/>
                          <a:cs typeface="Arial" charset="0"/>
                        </a:rPr>
                        <a:t> </a:t>
                      </a:r>
                      <a:r>
                        <a:rPr kumimoji="0" lang="en-US" sz="2800" b="0" i="0" u="none" strike="noStrike" cap="none" normalizeH="0" baseline="0" dirty="0" err="1">
                          <a:ln>
                            <a:noFill/>
                          </a:ln>
                          <a:solidFill>
                            <a:srgbClr val="FFFFFF"/>
                          </a:solidFill>
                          <a:effectLst/>
                          <a:latin typeface="Arial" panose="020B0604020202020204" pitchFamily="34" charset="0"/>
                          <a:cs typeface="Arial" charset="0"/>
                        </a:rPr>
                        <a:t>nos</a:t>
                      </a:r>
                      <a:r>
                        <a:rPr kumimoji="0" lang="en-US" sz="2800" b="0" i="0" u="none" strike="noStrike" cap="none" normalizeH="0" baseline="0" dirty="0">
                          <a:ln>
                            <a:noFill/>
                          </a:ln>
                          <a:solidFill>
                            <a:srgbClr val="FFFFFF"/>
                          </a:solidFill>
                          <a:effectLst/>
                          <a:latin typeface="Arial" panose="020B0604020202020204" pitchFamily="34" charset="0"/>
                          <a:cs typeface="Arial" charset="0"/>
                        </a:rPr>
                        <a:t> </a:t>
                      </a:r>
                      <a:r>
                        <a:rPr kumimoji="0" lang="en-US" sz="2800" b="0" i="0" u="none" strike="noStrike" cap="none" normalizeH="0" baseline="0" dirty="0" err="1">
                          <a:ln>
                            <a:noFill/>
                          </a:ln>
                          <a:solidFill>
                            <a:srgbClr val="FFFFFF"/>
                          </a:solidFill>
                          <a:effectLst/>
                          <a:latin typeface="Arial" panose="020B0604020202020204" pitchFamily="34" charset="0"/>
                          <a:cs typeface="Arial" charset="0"/>
                        </a:rPr>
                        <a:t>péchés</a:t>
                      </a:r>
                      <a:r>
                        <a:rPr kumimoji="0" lang="en-US" sz="2800" b="0" i="0" u="none" strike="noStrike" cap="none" normalizeH="0" baseline="0" dirty="0">
                          <a:ln>
                            <a:noFill/>
                          </a:ln>
                          <a:solidFill>
                            <a:srgbClr val="FFFFFF"/>
                          </a:solidFill>
                          <a:effectLst/>
                          <a:latin typeface="Arial" panose="020B0604020202020204" pitchFamily="34" charset="0"/>
                          <a:cs typeface="Arial" charset="0"/>
                        </a:rPr>
                        <a:t> .</a:t>
                      </a:r>
                    </a:p>
                  </a:txBody>
                  <a:tcPr marT="34290" marB="3429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pitchFamily="34" charset="0"/>
                        </a:rPr>
                        <a:t>اسألي الرب عنا،</a:t>
                      </a:r>
                      <a:endParaRPr kumimoji="0" lang="ar-EG" sz="2800" b="0" i="0" u="none" strike="noStrike" cap="none" normalizeH="0" baseline="0" dirty="0">
                        <a:ln>
                          <a:noFill/>
                        </a:ln>
                        <a:solidFill>
                          <a:srgbClr val="FFFFFF"/>
                        </a:solidFill>
                        <a:effectLst/>
                        <a:latin typeface="Arial" charset="0"/>
                        <a:cs typeface="Arial" pitchFamily="34"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pitchFamily="34" charset="0"/>
                        </a:rPr>
                        <a:t>ليصنع رحمة مع نفوسنا</a:t>
                      </a:r>
                      <a:r>
                        <a:rPr kumimoji="0" lang="ar-EG" sz="2800" b="0" i="0" u="none" strike="noStrike" cap="none" normalizeH="0" baseline="0" dirty="0">
                          <a:ln>
                            <a:noFill/>
                          </a:ln>
                          <a:solidFill>
                            <a:srgbClr val="FFFFFF"/>
                          </a:solidFill>
                          <a:effectLst/>
                          <a:latin typeface="Arial" charset="0"/>
                          <a:cs typeface="Arial" pitchFamily="34" charset="0"/>
                        </a:rPr>
                        <a:t>،</a:t>
                      </a:r>
                      <a:r>
                        <a:rPr kumimoji="0" lang="ar-SA" sz="2800" b="0" i="0" u="none" strike="noStrike" cap="none" normalizeH="0" baseline="0" dirty="0">
                          <a:ln>
                            <a:noFill/>
                          </a:ln>
                          <a:solidFill>
                            <a:srgbClr val="FFFFFF"/>
                          </a:solidFill>
                          <a:effectLst/>
                          <a:latin typeface="Arial" charset="0"/>
                          <a:cs typeface="Arial" pitchFamily="34" charset="0"/>
                        </a:rPr>
                        <a:t> ويغفر لنا خطايانا.</a:t>
                      </a:r>
                      <a:endParaRPr kumimoji="0" lang="en-CA" sz="2800" b="0" i="0" u="none" strike="noStrike" cap="none" normalizeH="0" baseline="0" dirty="0">
                        <a:ln>
                          <a:noFill/>
                        </a:ln>
                        <a:solidFill>
                          <a:srgbClr val="FFFFFF"/>
                        </a:solidFill>
                        <a:effectLst/>
                        <a:latin typeface="Arial" charset="0"/>
                        <a:cs typeface="Arial" pitchFamily="34" charset="0"/>
                      </a:endParaRPr>
                    </a:p>
                  </a:txBody>
                  <a:tcPr marT="34290" marB="3429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910684">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Ma]ho </a:t>
                      </a:r>
                      <a:r>
                        <a:rPr kumimoji="0" lang="en-US" sz="4000" b="0" i="0" u="none" strike="noStrike" cap="none" normalizeH="0" baseline="0" dirty="0" err="1">
                          <a:ln>
                            <a:noFill/>
                          </a:ln>
                          <a:solidFill>
                            <a:srgbClr val="FFFF00"/>
                          </a:solidFill>
                          <a:effectLst/>
                          <a:latin typeface="Coptic1" pitchFamily="2" charset="0"/>
                          <a:cs typeface="Arial" charset="0"/>
                        </a:rPr>
                        <a:t>m~P</a:t>
                      </a:r>
                      <a:r>
                        <a:rPr kumimoji="0" lang="en-US" sz="4000" b="0" i="0" u="none" strike="noStrike" cap="none" normalizeH="0" baseline="0" dirty="0">
                          <a:ln>
                            <a:noFill/>
                          </a:ln>
                          <a:solidFill>
                            <a:srgbClr val="FFFF00"/>
                          </a:solidFill>
                          <a:effectLst/>
                          <a:latin typeface="Coptic1" pitchFamily="2" charset="0"/>
                          <a:cs typeface="Arial" charset="0"/>
                        </a:rPr>
                        <a:t>~{</a:t>
                      </a:r>
                      <a:r>
                        <a:rPr kumimoji="0" lang="en-US" sz="4000" b="0" i="0" u="none" strike="noStrike" cap="none" normalizeH="0" baseline="0" dirty="0" err="1">
                          <a:ln>
                            <a:noFill/>
                          </a:ln>
                          <a:solidFill>
                            <a:srgbClr val="FFFF00"/>
                          </a:solidFill>
                          <a:effectLst/>
                          <a:latin typeface="Coptic1" pitchFamily="2" charset="0"/>
                          <a:cs typeface="Arial" charset="0"/>
                        </a:rPr>
                        <a:t>oic</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e~h~r</a:t>
                      </a:r>
                      <a:r>
                        <a:rPr kumimoji="0" lang="en-US" sz="4000" b="0" i="0" u="none" strike="noStrike" cap="none" normalizeH="0" baseline="0" dirty="0">
                          <a:ln>
                            <a:noFill/>
                          </a:ln>
                          <a:solidFill>
                            <a:srgbClr val="FFFF00"/>
                          </a:solidFill>
                          <a:effectLst/>
                          <a:latin typeface="Coptic1" pitchFamily="2" charset="0"/>
                          <a:cs typeface="Arial" charset="0"/>
                        </a:rPr>
                        <a:t>/</a:t>
                      </a:r>
                      <a:r>
                        <a:rPr kumimoji="0" lang="en-US" sz="4000" b="0" i="0" u="none" strike="noStrike" cap="none" normalizeH="0" baseline="0" dirty="0" err="1">
                          <a:ln>
                            <a:noFill/>
                          </a:ln>
                          <a:solidFill>
                            <a:srgbClr val="FFFF00"/>
                          </a:solidFill>
                          <a:effectLst/>
                          <a:latin typeface="Coptic1" pitchFamily="2" charset="0"/>
                          <a:cs typeface="Arial" charset="0"/>
                        </a:rPr>
                        <a:t>i</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e~jwn</a:t>
                      </a:r>
                      <a:r>
                        <a:rPr kumimoji="0" lang="en-US" sz="4000" b="0" i="0" u="none" strike="noStrike" cap="none" normalizeH="0" baseline="0" dirty="0">
                          <a:ln>
                            <a:noFill/>
                          </a:ln>
                          <a:solidFill>
                            <a:srgbClr val="FFFF00"/>
                          </a:solidFill>
                          <a:effectLst/>
                          <a:latin typeface="Coptic1" pitchFamily="2" charset="0"/>
                          <a:cs typeface="Arial" charset="0"/>
                        </a:rPr>
                        <a:t> :</a:t>
                      </a:r>
                      <a:br>
                        <a:rPr kumimoji="0" lang="en-US" sz="4000" b="0" i="0" u="none" strike="noStrike" cap="none" normalizeH="0" baseline="0" dirty="0">
                          <a:ln>
                            <a:noFill/>
                          </a:ln>
                          <a:solidFill>
                            <a:srgbClr val="FFFF00"/>
                          </a:solidFill>
                          <a:effectLst/>
                          <a:latin typeface="Coptic1" pitchFamily="2" charset="0"/>
                          <a:cs typeface="Arial" charset="0"/>
                        </a:rPr>
                      </a:br>
                      <a:r>
                        <a:rPr kumimoji="0" lang="en-US" sz="4000" b="0" i="0" u="none" strike="noStrike" cap="none" normalizeH="0" baseline="0" dirty="0" err="1">
                          <a:ln>
                            <a:noFill/>
                          </a:ln>
                          <a:solidFill>
                            <a:srgbClr val="FFFF00"/>
                          </a:solidFill>
                          <a:effectLst/>
                          <a:latin typeface="Coptic1" pitchFamily="2" charset="0"/>
                          <a:cs typeface="Arial" charset="0"/>
                        </a:rPr>
                        <a:t>n~teferounai</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nem</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nen'u</a:t>
                      </a:r>
                      <a:r>
                        <a:rPr kumimoji="0" lang="en-US" sz="4000" b="0" i="0" u="none" strike="noStrike" cap="none" normalizeH="0" baseline="0" dirty="0">
                          <a:ln>
                            <a:noFill/>
                          </a:ln>
                          <a:solidFill>
                            <a:srgbClr val="FFFF00"/>
                          </a:solidFill>
                          <a:effectLst/>
                          <a:latin typeface="Coptic1" pitchFamily="2" charset="0"/>
                          <a:cs typeface="Arial" charset="0"/>
                        </a:rPr>
                        <a:t>,/ :</a:t>
                      </a:r>
                      <a:br>
                        <a:rPr kumimoji="0" lang="en-US" sz="4000" b="0" i="0" u="none" strike="noStrike" cap="none" normalizeH="0" baseline="0" dirty="0">
                          <a:ln>
                            <a:noFill/>
                          </a:ln>
                          <a:solidFill>
                            <a:srgbClr val="FFFF00"/>
                          </a:solidFill>
                          <a:effectLst/>
                          <a:latin typeface="Coptic1" pitchFamily="2" charset="0"/>
                          <a:cs typeface="Arial" charset="0"/>
                        </a:rPr>
                      </a:br>
                      <a:r>
                        <a:rPr kumimoji="0" lang="en-US" sz="4000" b="0" i="0" u="none" strike="noStrike" cap="none" normalizeH="0" baseline="0" dirty="0" err="1">
                          <a:ln>
                            <a:noFill/>
                          </a:ln>
                          <a:solidFill>
                            <a:srgbClr val="FFFF00"/>
                          </a:solidFill>
                          <a:effectLst/>
                          <a:latin typeface="Coptic1" pitchFamily="2" charset="0"/>
                          <a:cs typeface="Arial" charset="0"/>
                        </a:rPr>
                        <a:t>n~tef,a</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nennobi</a:t>
                      </a:r>
                      <a:r>
                        <a:rPr kumimoji="0" lang="en-US" sz="4000" b="0" i="0" u="none" strike="noStrike" cap="none" normalizeH="0" baseline="0" dirty="0">
                          <a:ln>
                            <a:noFill/>
                          </a:ln>
                          <a:solidFill>
                            <a:srgbClr val="FFFF00"/>
                          </a:solidFill>
                          <a:effectLst/>
                          <a:latin typeface="Coptic1" pitchFamily="2" charset="0"/>
                          <a:cs typeface="Arial" charset="0"/>
                        </a:rPr>
                        <a:t> nan </a:t>
                      </a:r>
                      <a:r>
                        <a:rPr kumimoji="0" lang="en-US" sz="4000" b="0" i="0" u="none" strike="noStrike" cap="none" normalizeH="0" baseline="0" dirty="0" err="1">
                          <a:ln>
                            <a:noFill/>
                          </a:ln>
                          <a:solidFill>
                            <a:srgbClr val="FFFF00"/>
                          </a:solidFill>
                          <a:effectLst/>
                          <a:latin typeface="Coptic1" pitchFamily="2" charset="0"/>
                          <a:cs typeface="Arial" charset="0"/>
                        </a:rPr>
                        <a:t>e~bol</a:t>
                      </a:r>
                      <a:r>
                        <a:rPr kumimoji="0" lang="en-US" sz="4000" b="0" i="0" u="none" strike="noStrike" cap="none" normalizeH="0" baseline="0" dirty="0">
                          <a:ln>
                            <a:noFill/>
                          </a:ln>
                          <a:solidFill>
                            <a:srgbClr val="FFFF00"/>
                          </a:solidFill>
                          <a:effectLst/>
                          <a:latin typeface="Coptic1" pitchFamily="2" charset="0"/>
                          <a:cs typeface="Arial" charset="0"/>
                        </a:rPr>
                        <a:t>.</a:t>
                      </a: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29980" name="Group 60"/>
          <p:cNvGraphicFramePr>
            <a:graphicFrameLocks noGrp="1"/>
          </p:cNvGraphicFramePr>
          <p:nvPr>
            <p:extLst>
              <p:ext uri="{D42A27DB-BD31-4B8C-83A1-F6EECF244321}">
                <p14:modId xmlns:p14="http://schemas.microsoft.com/office/powerpoint/2010/main" val="3829732080"/>
              </p:ext>
            </p:extLst>
          </p:nvPr>
        </p:nvGraphicFramePr>
        <p:xfrm>
          <a:off x="0" y="0"/>
          <a:ext cx="9144000" cy="5143500"/>
        </p:xfrm>
        <a:graphic>
          <a:graphicData uri="http://schemas.openxmlformats.org/drawingml/2006/table">
            <a:tbl>
              <a:tblPr/>
              <a:tblGrid>
                <a:gridCol w="3276600">
                  <a:extLst>
                    <a:ext uri="{9D8B030D-6E8A-4147-A177-3AD203B41FA5}">
                      <a16:colId xmlns:a16="http://schemas.microsoft.com/office/drawing/2014/main" val="20000"/>
                    </a:ext>
                  </a:extLst>
                </a:gridCol>
                <a:gridCol w="3331723">
                  <a:extLst>
                    <a:ext uri="{9D8B030D-6E8A-4147-A177-3AD203B41FA5}">
                      <a16:colId xmlns:a16="http://schemas.microsoft.com/office/drawing/2014/main" val="20001"/>
                    </a:ext>
                  </a:extLst>
                </a:gridCol>
                <a:gridCol w="2535677">
                  <a:extLst>
                    <a:ext uri="{9D8B030D-6E8A-4147-A177-3AD203B41FA5}">
                      <a16:colId xmlns:a16="http://schemas.microsoft.com/office/drawing/2014/main" val="20002"/>
                    </a:ext>
                  </a:extLst>
                </a:gridCol>
              </a:tblGrid>
              <a:tr h="5143500">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lang="en-CA" sz="2000" b="0" u="sng" dirty="0" err="1">
                          <a:solidFill>
                            <a:srgbClr val="FF9900"/>
                          </a:solidFill>
                          <a:latin typeface="Coptic1" pitchFamily="2" charset="0"/>
                        </a:rPr>
                        <a:t>Pidia~kwn</a:t>
                      </a:r>
                      <a:r>
                        <a:rPr lang="en-CA" sz="2000" b="0" u="sng" dirty="0">
                          <a:solidFill>
                            <a:srgbClr val="FF9900"/>
                          </a:solidFill>
                          <a:latin typeface="Coptic1" pitchFamily="2" charset="0"/>
                        </a:rPr>
                        <a:t> :</a:t>
                      </a:r>
                    </a:p>
                    <a:p>
                      <a:pPr marL="0" marR="0" lvl="0" indent="0" algn="just" defTabSz="914400" rtl="0" eaLnBrk="1" fontAlgn="base" latinLnBrk="0" hangingPunct="1">
                        <a:lnSpc>
                          <a:spcPct val="100000"/>
                        </a:lnSpc>
                        <a:spcBef>
                          <a:spcPts val="0"/>
                        </a:spcBef>
                        <a:spcAft>
                          <a:spcPct val="0"/>
                        </a:spcAft>
                        <a:buClrTx/>
                        <a:buSzTx/>
                        <a:buFontTx/>
                        <a:buNone/>
                        <a:tabLst/>
                      </a:pPr>
                      <a:r>
                        <a:rPr lang="en-CA" sz="2500" b="0" dirty="0" err="1">
                          <a:solidFill>
                            <a:schemeClr val="bg1"/>
                          </a:solidFill>
                          <a:latin typeface="Coptic1" pitchFamily="2" charset="0"/>
                        </a:rPr>
                        <a:t>Twbh</a:t>
                      </a:r>
                      <a:r>
                        <a:rPr lang="en-CA" sz="2500" b="0" dirty="0">
                          <a:solidFill>
                            <a:schemeClr val="bg1"/>
                          </a:solidFill>
                          <a:latin typeface="Coptic1" pitchFamily="2" charset="0"/>
                        </a:rPr>
                        <a:t> </a:t>
                      </a:r>
                      <a:r>
                        <a:rPr lang="en-CA" sz="2500" b="0" dirty="0" err="1">
                          <a:solidFill>
                            <a:schemeClr val="bg1"/>
                          </a:solidFill>
                          <a:latin typeface="Coptic1" pitchFamily="2" charset="0"/>
                        </a:rPr>
                        <a:t>hina</a:t>
                      </a:r>
                      <a:r>
                        <a:rPr lang="en-CA" sz="2500" b="0" dirty="0">
                          <a:solidFill>
                            <a:schemeClr val="bg1"/>
                          </a:solidFill>
                          <a:latin typeface="Coptic1" pitchFamily="2" charset="0"/>
                        </a:rPr>
                        <a:t> </a:t>
                      </a:r>
                      <a:r>
                        <a:rPr lang="en-CA" sz="2500" b="0" dirty="0" err="1">
                          <a:solidFill>
                            <a:schemeClr val="bg1"/>
                          </a:solidFill>
                          <a:latin typeface="Coptic1" pitchFamily="2" charset="0"/>
                        </a:rPr>
                        <a:t>n~te</a:t>
                      </a:r>
                      <a:r>
                        <a:rPr lang="en-CA" sz="2500" b="0" dirty="0">
                          <a:solidFill>
                            <a:schemeClr val="bg1"/>
                          </a:solidFill>
                          <a:latin typeface="Coptic1" pitchFamily="2" charset="0"/>
                        </a:rPr>
                        <a:t> V~]</a:t>
                      </a:r>
                      <a:r>
                        <a:rPr lang="en-CA" sz="2500" b="0" baseline="0" dirty="0">
                          <a:solidFill>
                            <a:schemeClr val="bg1"/>
                          </a:solidFill>
                          <a:latin typeface="Coptic1" pitchFamily="2" charset="0"/>
                        </a:rPr>
                        <a:t> </a:t>
                      </a:r>
                      <a:r>
                        <a:rPr lang="en-CA" sz="2500" b="0" dirty="0" err="1">
                          <a:solidFill>
                            <a:schemeClr val="bg1"/>
                          </a:solidFill>
                          <a:latin typeface="Coptic1" pitchFamily="2" charset="0"/>
                        </a:rPr>
                        <a:t>nai</a:t>
                      </a:r>
                      <a:r>
                        <a:rPr lang="en-CA" sz="2500" b="0" dirty="0">
                          <a:solidFill>
                            <a:schemeClr val="bg1"/>
                          </a:solidFill>
                          <a:latin typeface="Coptic1" pitchFamily="2" charset="0"/>
                        </a:rPr>
                        <a:t> nan : </a:t>
                      </a:r>
                      <a:r>
                        <a:rPr lang="en-CA" sz="2500" b="0" dirty="0" err="1">
                          <a:solidFill>
                            <a:schemeClr val="bg1"/>
                          </a:solidFill>
                          <a:latin typeface="Coptic1" pitchFamily="2" charset="0"/>
                        </a:rPr>
                        <a:t>n~tefsenh</a:t>
                      </a:r>
                      <a:r>
                        <a:rPr lang="en-CA" sz="2500" b="0" dirty="0">
                          <a:solidFill>
                            <a:schemeClr val="bg1"/>
                          </a:solidFill>
                          <a:latin typeface="Coptic1" pitchFamily="2" charset="0"/>
                        </a:rPr>
                        <a:t>/t</a:t>
                      </a:r>
                      <a:r>
                        <a:rPr lang="en-CA" sz="2500" b="0" baseline="0" dirty="0">
                          <a:solidFill>
                            <a:schemeClr val="bg1"/>
                          </a:solidFill>
                          <a:latin typeface="Coptic1" pitchFamily="2" charset="0"/>
                        </a:rPr>
                        <a:t> </a:t>
                      </a:r>
                      <a:r>
                        <a:rPr lang="en-CA" sz="2500" b="0" dirty="0" err="1">
                          <a:solidFill>
                            <a:schemeClr val="bg1"/>
                          </a:solidFill>
                          <a:latin typeface="Coptic1" pitchFamily="2" charset="0"/>
                        </a:rPr>
                        <a:t>qaron</a:t>
                      </a:r>
                      <a:r>
                        <a:rPr lang="en-CA" sz="2500" b="0" dirty="0">
                          <a:solidFill>
                            <a:schemeClr val="bg1"/>
                          </a:solidFill>
                          <a:latin typeface="Coptic1" pitchFamily="2" charset="0"/>
                        </a:rPr>
                        <a:t> </a:t>
                      </a:r>
                      <a:r>
                        <a:rPr lang="en-CA" sz="2500" b="0" dirty="0" err="1">
                          <a:solidFill>
                            <a:schemeClr val="bg1"/>
                          </a:solidFill>
                          <a:latin typeface="Coptic1" pitchFamily="2" charset="0"/>
                        </a:rPr>
                        <a:t>n~tefcwtem</a:t>
                      </a:r>
                      <a:r>
                        <a:rPr lang="en-CA" sz="2500" b="0" baseline="0" dirty="0">
                          <a:solidFill>
                            <a:schemeClr val="bg1"/>
                          </a:solidFill>
                          <a:latin typeface="Coptic1" pitchFamily="2" charset="0"/>
                        </a:rPr>
                        <a:t> </a:t>
                      </a:r>
                      <a:r>
                        <a:rPr lang="en-CA" sz="2500" b="0" dirty="0" err="1">
                          <a:solidFill>
                            <a:schemeClr val="bg1"/>
                          </a:solidFill>
                          <a:latin typeface="Coptic1" pitchFamily="2" charset="0"/>
                        </a:rPr>
                        <a:t>e~ron</a:t>
                      </a:r>
                      <a:r>
                        <a:rPr lang="en-CA" sz="2500" b="0" dirty="0">
                          <a:solidFill>
                            <a:schemeClr val="bg1"/>
                          </a:solidFill>
                          <a:latin typeface="Coptic1" pitchFamily="2" charset="0"/>
                        </a:rPr>
                        <a:t> : </a:t>
                      </a:r>
                      <a:r>
                        <a:rPr lang="en-CA" sz="2500" b="0" dirty="0" err="1">
                          <a:solidFill>
                            <a:schemeClr val="bg1"/>
                          </a:solidFill>
                          <a:latin typeface="Coptic1" pitchFamily="2" charset="0"/>
                        </a:rPr>
                        <a:t>n~teferbo</a:t>
                      </a:r>
                      <a:r>
                        <a:rPr lang="en-CA" sz="2500" b="0" dirty="0">
                          <a:solidFill>
                            <a:schemeClr val="bg1"/>
                          </a:solidFill>
                          <a:latin typeface="Coptic1" pitchFamily="2" charset="0"/>
                        </a:rPr>
                        <a:t>/yin </a:t>
                      </a:r>
                      <a:r>
                        <a:rPr lang="en-CA" sz="2500" b="0" dirty="0" err="1">
                          <a:solidFill>
                            <a:schemeClr val="bg1"/>
                          </a:solidFill>
                          <a:latin typeface="Coptic1" pitchFamily="2" charset="0"/>
                        </a:rPr>
                        <a:t>e~ron</a:t>
                      </a:r>
                      <a:r>
                        <a:rPr lang="en-CA" sz="2500" b="0" dirty="0">
                          <a:solidFill>
                            <a:schemeClr val="bg1"/>
                          </a:solidFill>
                          <a:latin typeface="Coptic1" pitchFamily="2" charset="0"/>
                        </a:rPr>
                        <a:t> : </a:t>
                      </a:r>
                      <a:r>
                        <a:rPr lang="en-CA" sz="2500" b="0" dirty="0" err="1">
                          <a:solidFill>
                            <a:schemeClr val="bg1"/>
                          </a:solidFill>
                          <a:latin typeface="Coptic1" pitchFamily="2" charset="0"/>
                        </a:rPr>
                        <a:t>n~tef</a:t>
                      </a:r>
                      <a:r>
                        <a:rPr lang="en-CA" sz="2500" b="0" dirty="0">
                          <a:solidFill>
                            <a:schemeClr val="bg1"/>
                          </a:solidFill>
                          <a:latin typeface="Coptic1" pitchFamily="2" charset="0"/>
                        </a:rPr>
                        <a:t>[</a:t>
                      </a:r>
                      <a:r>
                        <a:rPr lang="en-CA" sz="2500" b="0" dirty="0" err="1">
                          <a:solidFill>
                            <a:schemeClr val="bg1"/>
                          </a:solidFill>
                          <a:latin typeface="Coptic1" pitchFamily="2" charset="0"/>
                        </a:rPr>
                        <a:t>i</a:t>
                      </a:r>
                      <a:r>
                        <a:rPr lang="en-CA" sz="2500" b="0" dirty="0">
                          <a:solidFill>
                            <a:schemeClr val="bg1"/>
                          </a:solidFill>
                          <a:latin typeface="Coptic1" pitchFamily="2" charset="0"/>
                        </a:rPr>
                        <a:t> </a:t>
                      </a:r>
                      <a:r>
                        <a:rPr lang="en-CA" sz="2500" b="0" dirty="0" err="1">
                          <a:solidFill>
                            <a:schemeClr val="bg1"/>
                          </a:solidFill>
                          <a:latin typeface="Coptic1" pitchFamily="2" charset="0"/>
                        </a:rPr>
                        <a:t>n~ni</a:t>
                      </a:r>
                      <a:r>
                        <a:rPr lang="en-CA" sz="2500" b="0" dirty="0">
                          <a:solidFill>
                            <a:schemeClr val="bg1"/>
                          </a:solidFill>
                          <a:latin typeface="Coptic1" pitchFamily="2" charset="0"/>
                        </a:rPr>
                        <a:t>]ho </a:t>
                      </a:r>
                      <a:r>
                        <a:rPr lang="en-CA" sz="2500" b="0" dirty="0" err="1">
                          <a:solidFill>
                            <a:schemeClr val="bg1"/>
                          </a:solidFill>
                          <a:latin typeface="Coptic1" pitchFamily="2" charset="0"/>
                        </a:rPr>
                        <a:t>nem</a:t>
                      </a:r>
                      <a:r>
                        <a:rPr lang="en-CA" sz="2500" b="0" baseline="0" dirty="0">
                          <a:solidFill>
                            <a:schemeClr val="bg1"/>
                          </a:solidFill>
                          <a:latin typeface="Coptic1" pitchFamily="2" charset="0"/>
                        </a:rPr>
                        <a:t> </a:t>
                      </a:r>
                      <a:r>
                        <a:rPr lang="en-CA" sz="2500" b="0" dirty="0" err="1">
                          <a:solidFill>
                            <a:schemeClr val="bg1"/>
                          </a:solidFill>
                          <a:latin typeface="Coptic1" pitchFamily="2" charset="0"/>
                        </a:rPr>
                        <a:t>nitwbh</a:t>
                      </a:r>
                      <a:r>
                        <a:rPr lang="en-CA" sz="2500" b="0" dirty="0">
                          <a:solidFill>
                            <a:schemeClr val="bg1"/>
                          </a:solidFill>
                          <a:latin typeface="Coptic1" pitchFamily="2" charset="0"/>
                        </a:rPr>
                        <a:t> </a:t>
                      </a:r>
                      <a:r>
                        <a:rPr lang="en-CA" sz="2500" b="0" dirty="0" err="1">
                          <a:solidFill>
                            <a:schemeClr val="bg1"/>
                          </a:solidFill>
                          <a:latin typeface="Coptic1" pitchFamily="2" charset="0"/>
                        </a:rPr>
                        <a:t>n~te</a:t>
                      </a:r>
                      <a:r>
                        <a:rPr lang="en-CA" sz="2500" b="0" dirty="0">
                          <a:solidFill>
                            <a:schemeClr val="bg1"/>
                          </a:solidFill>
                          <a:latin typeface="Coptic1" pitchFamily="2" charset="0"/>
                        </a:rPr>
                        <a:t> n/</a:t>
                      </a:r>
                      <a:r>
                        <a:rPr lang="en-CA" sz="2500" b="0" dirty="0" err="1">
                          <a:solidFill>
                            <a:schemeClr val="bg1"/>
                          </a:solidFill>
                          <a:latin typeface="Coptic1" pitchFamily="2" charset="0"/>
                        </a:rPr>
                        <a:t>eyouab</a:t>
                      </a:r>
                      <a:r>
                        <a:rPr lang="en-CA" sz="2500" b="0" dirty="0">
                          <a:solidFill>
                            <a:schemeClr val="bg1"/>
                          </a:solidFill>
                          <a:latin typeface="Coptic1" pitchFamily="2" charset="0"/>
                        </a:rPr>
                        <a:t> </a:t>
                      </a:r>
                      <a:r>
                        <a:rPr lang="en-CA" sz="2500" b="0" dirty="0" err="1">
                          <a:solidFill>
                            <a:schemeClr val="bg1"/>
                          </a:solidFill>
                          <a:latin typeface="Coptic1" pitchFamily="2" charset="0"/>
                        </a:rPr>
                        <a:t>n~taf</a:t>
                      </a:r>
                      <a:r>
                        <a:rPr lang="en-CA" sz="2500" b="0" dirty="0">
                          <a:solidFill>
                            <a:schemeClr val="bg1"/>
                          </a:solidFill>
                          <a:latin typeface="Coptic1" pitchFamily="2" charset="0"/>
                        </a:rPr>
                        <a:t> </a:t>
                      </a:r>
                      <a:r>
                        <a:rPr lang="en-CA" sz="2500" b="0" dirty="0" err="1">
                          <a:solidFill>
                            <a:schemeClr val="bg1"/>
                          </a:solidFill>
                          <a:latin typeface="Coptic1" pitchFamily="2" charset="0"/>
                        </a:rPr>
                        <a:t>n~totou</a:t>
                      </a:r>
                      <a:r>
                        <a:rPr lang="en-CA" sz="2500" b="0" baseline="0" dirty="0">
                          <a:solidFill>
                            <a:schemeClr val="bg1"/>
                          </a:solidFill>
                          <a:latin typeface="Coptic1" pitchFamily="2" charset="0"/>
                        </a:rPr>
                        <a:t> </a:t>
                      </a:r>
                      <a:r>
                        <a:rPr lang="en-CA" sz="2500" b="0" dirty="0" err="1">
                          <a:solidFill>
                            <a:schemeClr val="bg1"/>
                          </a:solidFill>
                          <a:latin typeface="Coptic1" pitchFamily="2" charset="0"/>
                        </a:rPr>
                        <a:t>e~h~r</a:t>
                      </a:r>
                      <a:r>
                        <a:rPr lang="en-CA" sz="2500" b="0" dirty="0">
                          <a:solidFill>
                            <a:schemeClr val="bg1"/>
                          </a:solidFill>
                          <a:latin typeface="Coptic1" pitchFamily="2" charset="0"/>
                        </a:rPr>
                        <a:t>/</a:t>
                      </a:r>
                      <a:r>
                        <a:rPr lang="en-CA" sz="2500" b="0" dirty="0" err="1">
                          <a:solidFill>
                            <a:schemeClr val="bg1"/>
                          </a:solidFill>
                          <a:latin typeface="Coptic1" pitchFamily="2" charset="0"/>
                        </a:rPr>
                        <a:t>i</a:t>
                      </a:r>
                      <a:r>
                        <a:rPr lang="en-CA" sz="2500" b="0" dirty="0">
                          <a:solidFill>
                            <a:schemeClr val="bg1"/>
                          </a:solidFill>
                          <a:latin typeface="Coptic1" pitchFamily="2" charset="0"/>
                        </a:rPr>
                        <a:t> </a:t>
                      </a:r>
                      <a:r>
                        <a:rPr lang="en-CA" sz="2500" b="0" dirty="0" err="1">
                          <a:solidFill>
                            <a:schemeClr val="bg1"/>
                          </a:solidFill>
                          <a:latin typeface="Coptic1" pitchFamily="2" charset="0"/>
                        </a:rPr>
                        <a:t>e~jwn</a:t>
                      </a:r>
                      <a:r>
                        <a:rPr lang="en-CA" sz="2500" b="0" dirty="0">
                          <a:solidFill>
                            <a:schemeClr val="bg1"/>
                          </a:solidFill>
                          <a:latin typeface="Coptic1" pitchFamily="2" charset="0"/>
                        </a:rPr>
                        <a:t> </a:t>
                      </a:r>
                      <a:r>
                        <a:rPr lang="en-CA" sz="2500" b="0" dirty="0" err="1">
                          <a:solidFill>
                            <a:schemeClr val="bg1"/>
                          </a:solidFill>
                          <a:latin typeface="Coptic1" pitchFamily="2" charset="0"/>
                        </a:rPr>
                        <a:t>e~pia~gayon</a:t>
                      </a:r>
                      <a:r>
                        <a:rPr lang="en-CA" sz="2500" b="0" dirty="0">
                          <a:solidFill>
                            <a:schemeClr val="bg1"/>
                          </a:solidFill>
                          <a:latin typeface="Coptic1" pitchFamily="2" charset="0"/>
                        </a:rPr>
                        <a:t> </a:t>
                      </a:r>
                      <a:r>
                        <a:rPr lang="en-CA" sz="2500" b="0" dirty="0" err="1">
                          <a:solidFill>
                            <a:schemeClr val="bg1"/>
                          </a:solidFill>
                          <a:latin typeface="Coptic1" pitchFamily="2" charset="0"/>
                        </a:rPr>
                        <a:t>n~c</a:t>
                      </a:r>
                      <a:r>
                        <a:rPr lang="en-CA" sz="2500" b="0" dirty="0">
                          <a:solidFill>
                            <a:schemeClr val="bg1"/>
                          </a:solidFill>
                          <a:latin typeface="Coptic1" pitchFamily="2" charset="0"/>
                        </a:rPr>
                        <a:t>/</a:t>
                      </a:r>
                      <a:r>
                        <a:rPr lang="en-CA" sz="2500" b="0" dirty="0" err="1">
                          <a:solidFill>
                            <a:schemeClr val="bg1"/>
                          </a:solidFill>
                          <a:latin typeface="Coptic1" pitchFamily="2" charset="0"/>
                        </a:rPr>
                        <a:t>ou</a:t>
                      </a:r>
                      <a:r>
                        <a:rPr lang="en-CA" sz="2500" b="0" dirty="0">
                          <a:solidFill>
                            <a:schemeClr val="bg1"/>
                          </a:solidFill>
                          <a:latin typeface="Coptic1" pitchFamily="2" charset="0"/>
                        </a:rPr>
                        <a:t> </a:t>
                      </a:r>
                      <a:r>
                        <a:rPr lang="en-CA" sz="2500" b="0" dirty="0" err="1">
                          <a:solidFill>
                            <a:schemeClr val="bg1"/>
                          </a:solidFill>
                          <a:latin typeface="Coptic1" pitchFamily="2" charset="0"/>
                        </a:rPr>
                        <a:t>niben</a:t>
                      </a:r>
                      <a:r>
                        <a:rPr lang="en-CA" sz="2500" b="0" dirty="0">
                          <a:solidFill>
                            <a:schemeClr val="bg1"/>
                          </a:solidFill>
                          <a:latin typeface="Coptic1" pitchFamily="2" charset="0"/>
                        </a:rPr>
                        <a:t>.</a:t>
                      </a:r>
                      <a:r>
                        <a:rPr lang="en-CA" sz="2500" b="0" baseline="0" dirty="0">
                          <a:solidFill>
                            <a:schemeClr val="bg1"/>
                          </a:solidFill>
                          <a:latin typeface="Coptic1" pitchFamily="2" charset="0"/>
                        </a:rPr>
                        <a:t> </a:t>
                      </a:r>
                      <a:r>
                        <a:rPr lang="en-CA" sz="2500" b="0" kern="1200" dirty="0" err="1">
                          <a:solidFill>
                            <a:schemeClr val="bg1"/>
                          </a:solidFill>
                          <a:latin typeface="Coptic1" pitchFamily="2" charset="0"/>
                          <a:ea typeface="+mn-ea"/>
                          <a:cs typeface="+mn-cs"/>
                        </a:rPr>
                        <a:t>n~tef,a</a:t>
                      </a:r>
                      <a:r>
                        <a:rPr lang="en-CA" sz="2500" b="0" kern="1200" dirty="0">
                          <a:solidFill>
                            <a:schemeClr val="bg1"/>
                          </a:solidFill>
                          <a:latin typeface="Coptic1" pitchFamily="2" charset="0"/>
                          <a:ea typeface="+mn-ea"/>
                          <a:cs typeface="+mn-cs"/>
                        </a:rPr>
                        <a:t> </a:t>
                      </a:r>
                      <a:r>
                        <a:rPr lang="en-CA" sz="2500" b="0" kern="1200" dirty="0" err="1">
                          <a:solidFill>
                            <a:schemeClr val="bg1"/>
                          </a:solidFill>
                          <a:latin typeface="Coptic1" pitchFamily="2" charset="0"/>
                          <a:ea typeface="+mn-ea"/>
                          <a:cs typeface="+mn-cs"/>
                        </a:rPr>
                        <a:t>nennobi</a:t>
                      </a:r>
                      <a:r>
                        <a:rPr lang="en-CA" sz="2500" b="0" kern="1200" dirty="0">
                          <a:solidFill>
                            <a:schemeClr val="bg1"/>
                          </a:solidFill>
                          <a:latin typeface="Coptic1" pitchFamily="2" charset="0"/>
                          <a:ea typeface="+mn-ea"/>
                          <a:cs typeface="+mn-cs"/>
                        </a:rPr>
                        <a:t> nan </a:t>
                      </a:r>
                      <a:r>
                        <a:rPr lang="en-CA" sz="2500" b="0" kern="1200" dirty="0" err="1">
                          <a:solidFill>
                            <a:schemeClr val="bg1"/>
                          </a:solidFill>
                          <a:latin typeface="Coptic1" pitchFamily="2" charset="0"/>
                          <a:ea typeface="+mn-ea"/>
                          <a:cs typeface="+mn-cs"/>
                        </a:rPr>
                        <a:t>e~bol</a:t>
                      </a:r>
                      <a:r>
                        <a:rPr lang="en-CA" sz="2500" b="0" kern="1200" dirty="0">
                          <a:solidFill>
                            <a:schemeClr val="bg1"/>
                          </a:solidFill>
                          <a:latin typeface="Coptic1" pitchFamily="2" charset="0"/>
                          <a:ea typeface="+mn-ea"/>
                          <a:cs typeface="+mn-cs"/>
                        </a:rPr>
                        <a:t>.</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000" b="0" i="0" u="sng" strike="noStrike" cap="none" normalizeH="0" baseline="0" dirty="0">
                          <a:ln>
                            <a:noFill/>
                          </a:ln>
                          <a:solidFill>
                            <a:srgbClr val="FF9900"/>
                          </a:solidFill>
                          <a:effectLst/>
                          <a:latin typeface="Arial" panose="020B0604020202020204" pitchFamily="34" charset="0"/>
                          <a:cs typeface="Arial" pitchFamily="34" charset="0"/>
                        </a:rPr>
                        <a:t>Le </a:t>
                      </a:r>
                      <a:r>
                        <a:rPr kumimoji="0" lang="en-US" sz="2000" b="0" i="0" u="sng" strike="noStrike" cap="none" normalizeH="0" baseline="0" dirty="0" err="1">
                          <a:ln>
                            <a:noFill/>
                          </a:ln>
                          <a:solidFill>
                            <a:srgbClr val="FF9900"/>
                          </a:solidFill>
                          <a:effectLst/>
                          <a:latin typeface="Arial" panose="020B0604020202020204" pitchFamily="34" charset="0"/>
                          <a:cs typeface="Arial" pitchFamily="34" charset="0"/>
                        </a:rPr>
                        <a:t>diacre</a:t>
                      </a:r>
                      <a:r>
                        <a:rPr kumimoji="0" lang="en-US" sz="2000" b="0" i="0" u="sng" strike="noStrike" cap="none" normalizeH="0" baseline="0" dirty="0">
                          <a:ln>
                            <a:noFill/>
                          </a:ln>
                          <a:solidFill>
                            <a:srgbClr val="FF9900"/>
                          </a:solidFill>
                          <a:effectLst/>
                          <a:latin typeface="Arial" panose="020B0604020202020204" pitchFamily="34"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a:ln>
                            <a:noFill/>
                          </a:ln>
                          <a:solidFill>
                            <a:schemeClr val="bg1"/>
                          </a:solidFill>
                          <a:effectLst/>
                          <a:latin typeface="Arial" panose="020B0604020202020204" pitchFamily="34" charset="0"/>
                          <a:cs typeface="Arial" charset="0"/>
                        </a:rPr>
                        <a:t>Implorez pour que Dieu ait pitié de nous, qu’Il soit compatissant envers nous, nous écoute et nous aide, qu’Il agrée les demandes et les supplications que ses Saints Lui adressent continuellement en notre faveur, et qu’Il nous pardonne nos péchés.</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2000" b="0" i="0" u="sng" strike="noStrike" cap="none" normalizeH="0" baseline="0" dirty="0">
                          <a:ln>
                            <a:noFill/>
                          </a:ln>
                          <a:solidFill>
                            <a:srgbClr val="FF9900"/>
                          </a:solidFill>
                          <a:effectLst/>
                          <a:latin typeface="Arial" panose="020B0604020202020204" pitchFamily="34" charset="0"/>
                          <a:cs typeface="Arial" charset="0"/>
                        </a:rPr>
                        <a:t>الشماس :</a:t>
                      </a:r>
                      <a:endParaRPr kumimoji="0" lang="fr-FR" sz="2000" b="0" i="0" u="none" strike="noStrike" cap="none" normalizeH="0" baseline="0" dirty="0">
                        <a:ln>
                          <a:noFill/>
                        </a:ln>
                        <a:solidFill>
                          <a:srgbClr val="FFFFFF"/>
                        </a:solidFill>
                        <a:effectLst/>
                        <a:latin typeface="Arial" panose="020B0604020202020204" pitchFamily="34"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90" b="0" i="0" u="none" strike="noStrike" cap="none" normalizeH="0" baseline="0" dirty="0">
                          <a:ln>
                            <a:noFill/>
                          </a:ln>
                          <a:solidFill>
                            <a:schemeClr val="bg1"/>
                          </a:solidFill>
                          <a:effectLst/>
                          <a:latin typeface="Arial" panose="020B0604020202020204" pitchFamily="34" charset="0"/>
                          <a:cs typeface="Arial" charset="0"/>
                        </a:rPr>
                        <a:t>اطلبوا لكي يرحمنا الله ويتراءف علينا ويَسمعنا ويُعيننا ويقبل </a:t>
                      </a:r>
                      <a:r>
                        <a:rPr kumimoji="0" lang="ar-SA" sz="2790" b="0" i="0" u="none" strike="noStrike" cap="none" normalizeH="0" baseline="0" dirty="0" err="1">
                          <a:ln>
                            <a:noFill/>
                          </a:ln>
                          <a:solidFill>
                            <a:schemeClr val="bg1"/>
                          </a:solidFill>
                          <a:effectLst/>
                          <a:latin typeface="Arial" panose="020B0604020202020204" pitchFamily="34" charset="0"/>
                          <a:cs typeface="Arial" charset="0"/>
                        </a:rPr>
                        <a:t>سؤالات</a:t>
                      </a:r>
                      <a:r>
                        <a:rPr kumimoji="0" lang="ar-SA" sz="2790" b="0" i="0" u="none" strike="noStrike" cap="none" normalizeH="0" baseline="0" dirty="0">
                          <a:ln>
                            <a:noFill/>
                          </a:ln>
                          <a:solidFill>
                            <a:schemeClr val="bg1"/>
                          </a:solidFill>
                          <a:effectLst/>
                          <a:latin typeface="Arial" panose="020B0604020202020204" pitchFamily="34" charset="0"/>
                          <a:cs typeface="Arial" charset="0"/>
                        </a:rPr>
                        <a:t> وطلبات قديسيه منهم بالصلاح عنا في كل حين ويَغفر لنا خطايانا.</a:t>
                      </a:r>
                      <a:r>
                        <a:rPr kumimoji="0" lang="en-US" sz="2790" b="0" i="0" u="none" strike="noStrike" cap="none" normalizeH="0" baseline="0" dirty="0">
                          <a:ln>
                            <a:noFill/>
                          </a:ln>
                          <a:solidFill>
                            <a:schemeClr val="bg1"/>
                          </a:solidFill>
                          <a:effectLst/>
                          <a:latin typeface="Arial" panose="020B0604020202020204" pitchFamily="34" charset="0"/>
                          <a:cs typeface="Arial" charset="0"/>
                        </a:rPr>
                        <a:t> </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6"/>
          <p:cNvGraphicFramePr>
            <a:graphicFrameLocks noGrp="1"/>
          </p:cNvGraphicFramePr>
          <p:nvPr>
            <p:extLst>
              <p:ext uri="{D42A27DB-BD31-4B8C-83A1-F6EECF244321}">
                <p14:modId xmlns:p14="http://schemas.microsoft.com/office/powerpoint/2010/main" val="1971709739"/>
              </p:ext>
            </p:extLst>
          </p:nvPr>
        </p:nvGraphicFramePr>
        <p:xfrm>
          <a:off x="0" y="0"/>
          <a:ext cx="9144000" cy="4968241"/>
        </p:xfrm>
        <a:graphic>
          <a:graphicData uri="http://schemas.openxmlformats.org/drawingml/2006/table">
            <a:tbl>
              <a:tblPr/>
              <a:tblGrid>
                <a:gridCol w="5314950">
                  <a:extLst>
                    <a:ext uri="{9D8B030D-6E8A-4147-A177-3AD203B41FA5}">
                      <a16:colId xmlns:a16="http://schemas.microsoft.com/office/drawing/2014/main" val="20000"/>
                    </a:ext>
                  </a:extLst>
                </a:gridCol>
                <a:gridCol w="3829050">
                  <a:extLst>
                    <a:ext uri="{9D8B030D-6E8A-4147-A177-3AD203B41FA5}">
                      <a16:colId xmlns:a16="http://schemas.microsoft.com/office/drawing/2014/main" val="20001"/>
                    </a:ext>
                  </a:extLst>
                </a:gridCol>
              </a:tblGrid>
              <a:tr h="203113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altLang="zh-CN" sz="2800" b="0" i="0" u="none" strike="noStrike" cap="none" normalizeH="0" baseline="0" dirty="0">
                          <a:ln>
                            <a:noFill/>
                          </a:ln>
                          <a:solidFill>
                            <a:srgbClr val="FFFFFF"/>
                          </a:solidFill>
                          <a:effectLst/>
                          <a:latin typeface="Arial" charset="0"/>
                          <a:ea typeface="SimSun" pitchFamily="2" charset="-122"/>
                          <a:cs typeface="Arial" charset="0"/>
                        </a:rPr>
                        <a:t>Ô Vierge Marie, Mère de Dieu, sainte et médiatrice, fidèle au genre humain</a:t>
                      </a:r>
                    </a:p>
                  </a:txBody>
                  <a:tcPr marL="90000" marR="90000" marT="0" marB="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pitchFamily="34" charset="0"/>
                        </a:rPr>
                        <a:t>أيتها العذراء مريم والدة الإله القديسة الشفيعة الأمينة لجنس البشرية، </a:t>
                      </a:r>
                      <a:endParaRPr kumimoji="0" lang="en-CA" sz="2800" b="0" i="0" u="none" strike="noStrike" cap="none" normalizeH="0" baseline="0" dirty="0">
                        <a:ln>
                          <a:noFill/>
                        </a:ln>
                        <a:solidFill>
                          <a:srgbClr val="FFFFFF"/>
                        </a:solidFill>
                        <a:effectLst/>
                        <a:latin typeface="Arial" charset="0"/>
                        <a:cs typeface="Arial" pitchFamily="34" charset="0"/>
                      </a:endParaRPr>
                    </a:p>
                  </a:txBody>
                  <a:tcPr marL="90000" marR="90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937109">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a:t>
                      </a:r>
                      <a:r>
                        <a:rPr kumimoji="0" lang="en-US" sz="4000" b="0" i="0" u="none" strike="noStrike" cap="none" normalizeH="0" baseline="0" dirty="0" err="1">
                          <a:ln>
                            <a:noFill/>
                          </a:ln>
                          <a:solidFill>
                            <a:srgbClr val="FFFF00"/>
                          </a:solidFill>
                          <a:effectLst/>
                          <a:latin typeface="Coptic1" pitchFamily="2" charset="0"/>
                          <a:cs typeface="Arial" charset="0"/>
                        </a:rPr>
                        <a:t>Paryenoc</a:t>
                      </a:r>
                      <a:r>
                        <a:rPr kumimoji="0" lang="en-US" sz="4000" b="0" i="0" u="none" strike="noStrike" cap="none" normalizeH="0" baseline="0" dirty="0">
                          <a:ln>
                            <a:noFill/>
                          </a:ln>
                          <a:solidFill>
                            <a:srgbClr val="FFFF00"/>
                          </a:solidFill>
                          <a:effectLst/>
                          <a:latin typeface="Coptic1" pitchFamily="2" charset="0"/>
                          <a:cs typeface="Arial" charset="0"/>
                        </a:rPr>
                        <a:t> Mariam :</a:t>
                      </a:r>
                      <a:br>
                        <a:rPr kumimoji="0" lang="en-US" sz="4000" b="0" i="0" u="none" strike="noStrike" cap="none" normalizeH="0" baseline="0" dirty="0">
                          <a:ln>
                            <a:noFill/>
                          </a:ln>
                          <a:solidFill>
                            <a:srgbClr val="FFFF00"/>
                          </a:solidFill>
                          <a:effectLst/>
                          <a:latin typeface="Coptic1" pitchFamily="2" charset="0"/>
                          <a:cs typeface="Arial" charset="0"/>
                        </a:rPr>
                      </a:br>
                      <a:r>
                        <a:rPr kumimoji="0" lang="en-US" sz="4000" b="0" i="0" u="none" strike="noStrike" cap="none" normalizeH="0" baseline="0" dirty="0">
                          <a:ln>
                            <a:noFill/>
                          </a:ln>
                          <a:solidFill>
                            <a:srgbClr val="FFFF00"/>
                          </a:solidFill>
                          <a:effectLst/>
                          <a:latin typeface="Coptic1" pitchFamily="2" charset="0"/>
                          <a:cs typeface="Arial" charset="0"/>
                        </a:rPr>
                        <a:t>]</a:t>
                      </a:r>
                      <a:r>
                        <a:rPr kumimoji="0" lang="en-US" sz="4000" b="0" i="0" u="none" strike="noStrike" cap="none" normalizeH="0" baseline="0" dirty="0" err="1">
                          <a:ln>
                            <a:noFill/>
                          </a:ln>
                          <a:solidFill>
                            <a:srgbClr val="FFFF00"/>
                          </a:solidFill>
                          <a:effectLst/>
                          <a:latin typeface="Coptic1" pitchFamily="2" charset="0"/>
                          <a:cs typeface="Arial" charset="0"/>
                        </a:rPr>
                        <a:t>Yeo~tokoc</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eyouab</a:t>
                      </a:r>
                      <a:r>
                        <a:rPr kumimoji="0" lang="en-US" sz="4000" b="0" i="0" u="none" strike="noStrike" cap="none" normalizeH="0" baseline="0" dirty="0">
                          <a:ln>
                            <a:noFill/>
                          </a:ln>
                          <a:solidFill>
                            <a:srgbClr val="FFFF00"/>
                          </a:solidFill>
                          <a:effectLst/>
                          <a:latin typeface="Coptic1" pitchFamily="2" charset="0"/>
                          <a:cs typeface="Arial" charset="0"/>
                        </a:rPr>
                        <a:t> :</a:t>
                      </a:r>
                      <a:br>
                        <a:rPr kumimoji="0" lang="en-US" sz="4000" b="0" i="0" u="none" strike="noStrike" cap="none" normalizeH="0" baseline="0" dirty="0">
                          <a:ln>
                            <a:noFill/>
                          </a:ln>
                          <a:solidFill>
                            <a:srgbClr val="FFFF00"/>
                          </a:solidFill>
                          <a:effectLst/>
                          <a:latin typeface="Coptic1" pitchFamily="2" charset="0"/>
                          <a:cs typeface="Arial" charset="0"/>
                        </a:rPr>
                      </a:br>
                      <a:r>
                        <a:rPr kumimoji="0" lang="en-US" sz="4000" b="0" i="0" u="none" strike="noStrike" cap="none" normalizeH="0" baseline="0" dirty="0">
                          <a:ln>
                            <a:noFill/>
                          </a:ln>
                          <a:solidFill>
                            <a:srgbClr val="FFFF00"/>
                          </a:solidFill>
                          <a:effectLst/>
                          <a:latin typeface="Coptic1" pitchFamily="2" charset="0"/>
                          <a:cs typeface="Arial" charset="0"/>
                        </a:rPr>
                        <a:t>]</a:t>
                      </a:r>
                      <a:r>
                        <a:rPr kumimoji="0" lang="en-US" sz="4000" b="0" i="0" u="none" strike="noStrike" cap="none" normalizeH="0" baseline="0" dirty="0" err="1">
                          <a:ln>
                            <a:noFill/>
                          </a:ln>
                          <a:solidFill>
                            <a:srgbClr val="FFFF00"/>
                          </a:solidFill>
                          <a:effectLst/>
                          <a:latin typeface="Coptic1" pitchFamily="2" charset="0"/>
                          <a:cs typeface="Arial" charset="0"/>
                        </a:rPr>
                        <a:t>p~roctat</a:t>
                      </a:r>
                      <a:r>
                        <a:rPr kumimoji="0" lang="en-US" sz="4000" b="0" i="0" u="none" strike="noStrike" cap="none" normalizeH="0" baseline="0" dirty="0">
                          <a:ln>
                            <a:noFill/>
                          </a:ln>
                          <a:solidFill>
                            <a:srgbClr val="FFFF00"/>
                          </a:solidFill>
                          <a:effectLst/>
                          <a:latin typeface="Coptic1" pitchFamily="2" charset="0"/>
                          <a:cs typeface="Arial" charset="0"/>
                        </a:rPr>
                        <a:t>/c </a:t>
                      </a:r>
                      <a:r>
                        <a:rPr kumimoji="0" lang="en-US" sz="4000" b="0" i="0" u="none" strike="noStrike" cap="none" normalizeH="0" baseline="0" dirty="0" err="1">
                          <a:ln>
                            <a:noFill/>
                          </a:ln>
                          <a:solidFill>
                            <a:srgbClr val="FFFF00"/>
                          </a:solidFill>
                          <a:effectLst/>
                          <a:latin typeface="Coptic1" pitchFamily="2" charset="0"/>
                          <a:cs typeface="Arial" charset="0"/>
                        </a:rPr>
                        <a:t>etenhot</a:t>
                      </a:r>
                      <a:r>
                        <a:rPr kumimoji="0" lang="en-US" sz="4000" b="0" i="0" u="none" strike="noStrike" cap="none" normalizeH="0" baseline="0" dirty="0">
                          <a:ln>
                            <a:noFill/>
                          </a:ln>
                          <a:solidFill>
                            <a:srgbClr val="FFFF00"/>
                          </a:solidFill>
                          <a:effectLst/>
                          <a:latin typeface="Coptic1" pitchFamily="2" charset="0"/>
                          <a:cs typeface="Arial" charset="0"/>
                        </a:rPr>
                        <a:t> :</a:t>
                      </a:r>
                      <a:br>
                        <a:rPr kumimoji="0" lang="en-US" sz="4000" b="0" i="0" u="none" strike="noStrike" cap="none" normalizeH="0" baseline="0" dirty="0">
                          <a:ln>
                            <a:noFill/>
                          </a:ln>
                          <a:solidFill>
                            <a:srgbClr val="FFFF00"/>
                          </a:solidFill>
                          <a:effectLst/>
                          <a:latin typeface="Coptic1" pitchFamily="2" charset="0"/>
                          <a:cs typeface="Arial" charset="0"/>
                        </a:rPr>
                      </a:br>
                      <a:r>
                        <a:rPr kumimoji="0" lang="en-US" sz="4000" b="0" i="0" u="none" strike="noStrike" cap="none" normalizeH="0" baseline="0" dirty="0" err="1">
                          <a:ln>
                            <a:noFill/>
                          </a:ln>
                          <a:solidFill>
                            <a:srgbClr val="FFFF00"/>
                          </a:solidFill>
                          <a:effectLst/>
                          <a:latin typeface="Coptic1" pitchFamily="2" charset="0"/>
                          <a:cs typeface="Arial" charset="0"/>
                        </a:rPr>
                        <a:t>n~te</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p~genoc</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n~te</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metrwmi</a:t>
                      </a:r>
                      <a:r>
                        <a:rPr kumimoji="0" lang="en-US" sz="4000" b="0" i="0" u="none" strike="noStrike" cap="none" normalizeH="0" baseline="0" dirty="0">
                          <a:ln>
                            <a:noFill/>
                          </a:ln>
                          <a:solidFill>
                            <a:srgbClr val="FFFF00"/>
                          </a:solidFill>
                          <a:effectLst/>
                          <a:latin typeface="Coptic1" pitchFamily="2" charset="0"/>
                          <a:cs typeface="Arial" charset="0"/>
                        </a:rPr>
                        <a:t>.</a:t>
                      </a:r>
                    </a:p>
                  </a:txBody>
                  <a:tcPr marL="90000" marR="90000" marT="0" marB="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24282378"/>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63121" name="Group 17"/>
          <p:cNvGraphicFramePr>
            <a:graphicFrameLocks noGrp="1"/>
          </p:cNvGraphicFramePr>
          <p:nvPr>
            <p:extLst>
              <p:ext uri="{D42A27DB-BD31-4B8C-83A1-F6EECF244321}">
                <p14:modId xmlns:p14="http://schemas.microsoft.com/office/powerpoint/2010/main" val="264522785"/>
              </p:ext>
            </p:extLst>
          </p:nvPr>
        </p:nvGraphicFramePr>
        <p:xfrm>
          <a:off x="0" y="0"/>
          <a:ext cx="9144000" cy="4972050"/>
        </p:xfrm>
        <a:graphic>
          <a:graphicData uri="http://schemas.openxmlformats.org/drawingml/2006/table">
            <a:tbl>
              <a:tblPr/>
              <a:tblGrid>
                <a:gridCol w="5683250">
                  <a:extLst>
                    <a:ext uri="{9D8B030D-6E8A-4147-A177-3AD203B41FA5}">
                      <a16:colId xmlns:a16="http://schemas.microsoft.com/office/drawing/2014/main" val="20000"/>
                    </a:ext>
                  </a:extLst>
                </a:gridCol>
                <a:gridCol w="3460750">
                  <a:extLst>
                    <a:ext uri="{9D8B030D-6E8A-4147-A177-3AD203B41FA5}">
                      <a16:colId xmlns:a16="http://schemas.microsoft.com/office/drawing/2014/main" val="20001"/>
                    </a:ext>
                  </a:extLst>
                </a:gridCol>
              </a:tblGrid>
              <a:tr h="221745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zh-CN" sz="2800" b="0" i="0" u="none" strike="noStrike" cap="none" normalizeH="0" baseline="0" dirty="0">
                          <a:ln>
                            <a:noFill/>
                          </a:ln>
                          <a:solidFill>
                            <a:srgbClr val="FFFFFF"/>
                          </a:solidFill>
                          <a:effectLst/>
                          <a:latin typeface="Arial" charset="0"/>
                          <a:ea typeface="SimSun" pitchFamily="2" charset="-122"/>
                          <a:cs typeface="Arial" charset="0"/>
                        </a:rPr>
                        <a:t>Intercède pour nous devant le Christ que tu as enfanté afin qu’Il nous accorde la rémission de nos péchés .</a:t>
                      </a:r>
                      <a:endParaRPr kumimoji="0" lang="en-US" sz="2800" b="0" i="0" u="none" strike="noStrike" cap="none" normalizeH="0" baseline="0" dirty="0">
                        <a:ln>
                          <a:noFill/>
                        </a:ln>
                        <a:solidFill>
                          <a:srgbClr val="FFFFFF"/>
                        </a:solidFill>
                        <a:effectLst/>
                        <a:latin typeface="Coptic1" pitchFamily="2" charset="0"/>
                        <a:cs typeface="Arial" charset="0"/>
                      </a:endParaRPr>
                    </a:p>
                  </a:txBody>
                  <a:tcPr marL="90000" marR="90000" marT="0" marB="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pitchFamily="34" charset="0"/>
                        </a:rPr>
                        <a:t>اشفعي فينا </a:t>
                      </a:r>
                      <a:endParaRPr kumimoji="0" lang="ar-EG" sz="2800" b="0" i="0" u="none" strike="noStrike" cap="none" normalizeH="0" baseline="0" dirty="0">
                        <a:ln>
                          <a:noFill/>
                        </a:ln>
                        <a:solidFill>
                          <a:srgbClr val="FFFFFF"/>
                        </a:solidFill>
                        <a:effectLst/>
                        <a:latin typeface="Arial" charset="0"/>
                        <a:cs typeface="Arial" pitchFamily="34"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pitchFamily="34" charset="0"/>
                        </a:rPr>
                        <a:t>أمام المسيح الذي ولدته</a:t>
                      </a:r>
                      <a:endParaRPr kumimoji="0" lang="ar-EG" sz="2800" b="0" i="0" u="none" strike="noStrike" cap="none" normalizeH="0" baseline="0" dirty="0">
                        <a:ln>
                          <a:noFill/>
                        </a:ln>
                        <a:solidFill>
                          <a:srgbClr val="FFFFFF"/>
                        </a:solidFill>
                        <a:effectLst/>
                        <a:latin typeface="Arial" charset="0"/>
                        <a:cs typeface="Arial" pitchFamily="34"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pitchFamily="34" charset="0"/>
                        </a:rPr>
                        <a:t>لكي ينعم علينا</a:t>
                      </a:r>
                      <a:endParaRPr kumimoji="0" lang="ar-EG" sz="2800" b="0" i="0" u="none" strike="noStrike" cap="none" normalizeH="0" baseline="0" dirty="0">
                        <a:ln>
                          <a:noFill/>
                        </a:ln>
                        <a:solidFill>
                          <a:srgbClr val="FFFFFF"/>
                        </a:solidFill>
                        <a:effectLst/>
                        <a:latin typeface="Arial" charset="0"/>
                        <a:cs typeface="Arial" pitchFamily="34"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pitchFamily="34" charset="0"/>
                        </a:rPr>
                        <a:t>بغفران خطايانا.</a:t>
                      </a:r>
                      <a:endParaRPr kumimoji="0" lang="en-CA" sz="2800" b="0" i="0" u="none" strike="noStrike" cap="none" normalizeH="0" baseline="0" dirty="0">
                        <a:ln>
                          <a:noFill/>
                        </a:ln>
                        <a:solidFill>
                          <a:srgbClr val="FFFFFF"/>
                        </a:solidFill>
                        <a:effectLst/>
                        <a:latin typeface="Arial" charset="0"/>
                        <a:cs typeface="Arial" pitchFamily="34" charset="0"/>
                      </a:endParaRPr>
                    </a:p>
                  </a:txBody>
                  <a:tcPr marL="90000" marR="90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754598">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A~rip~recbeuin</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e~h~r</a:t>
                      </a:r>
                      <a:r>
                        <a:rPr kumimoji="0" lang="en-US" sz="4000" b="0" i="0" u="none" strike="noStrike" cap="none" normalizeH="0" baseline="0" dirty="0">
                          <a:ln>
                            <a:noFill/>
                          </a:ln>
                          <a:solidFill>
                            <a:srgbClr val="FFFF00"/>
                          </a:solidFill>
                          <a:effectLst/>
                          <a:latin typeface="Coptic1" pitchFamily="2" charset="0"/>
                          <a:cs typeface="Arial" charset="0"/>
                        </a:rPr>
                        <a:t>/</a:t>
                      </a:r>
                      <a:r>
                        <a:rPr kumimoji="0" lang="en-US" sz="4000" b="0" i="0" u="none" strike="noStrike" cap="none" normalizeH="0" baseline="0" dirty="0" err="1">
                          <a:ln>
                            <a:noFill/>
                          </a:ln>
                          <a:solidFill>
                            <a:srgbClr val="FFFF00"/>
                          </a:solidFill>
                          <a:effectLst/>
                          <a:latin typeface="Coptic1" pitchFamily="2" charset="0"/>
                          <a:cs typeface="Arial" charset="0"/>
                        </a:rPr>
                        <a:t>i</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e~jwn</a:t>
                      </a:r>
                      <a:r>
                        <a:rPr kumimoji="0" lang="en-US" sz="4000" b="0" i="0" u="none" strike="noStrike" cap="none" normalizeH="0" baseline="0" dirty="0">
                          <a:ln>
                            <a:noFill/>
                          </a:ln>
                          <a:solidFill>
                            <a:srgbClr val="FFFF00"/>
                          </a:solidFill>
                          <a:effectLst/>
                          <a:latin typeface="Coptic1" pitchFamily="2" charset="0"/>
                          <a:cs typeface="Arial" charset="0"/>
                        </a:rPr>
                        <a:t> :</a:t>
                      </a:r>
                      <a:br>
                        <a:rPr kumimoji="0" lang="en-US" sz="4000" b="0" i="0" u="none" strike="noStrike" cap="none" normalizeH="0" baseline="0" dirty="0">
                          <a:ln>
                            <a:noFill/>
                          </a:ln>
                          <a:solidFill>
                            <a:srgbClr val="FFFF00"/>
                          </a:solidFill>
                          <a:effectLst/>
                          <a:latin typeface="Coptic1" pitchFamily="2" charset="0"/>
                          <a:cs typeface="Arial" charset="0"/>
                        </a:rPr>
                      </a:br>
                      <a:r>
                        <a:rPr kumimoji="0" lang="en-US" sz="4000" b="0" i="0" u="none" strike="noStrike" cap="none" normalizeH="0" baseline="0" dirty="0" err="1">
                          <a:ln>
                            <a:noFill/>
                          </a:ln>
                          <a:solidFill>
                            <a:srgbClr val="FFFF00"/>
                          </a:solidFill>
                          <a:effectLst/>
                          <a:latin typeface="Coptic1" pitchFamily="2" charset="0"/>
                          <a:cs typeface="Arial" charset="0"/>
                        </a:rPr>
                        <a:t>nahren</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P,#c</a:t>
                      </a:r>
                      <a:r>
                        <a:rPr kumimoji="0" lang="en-US" sz="4000" b="0" i="0" u="none" strike="noStrike" cap="none" normalizeH="0" baseline="0" dirty="0">
                          <a:ln>
                            <a:noFill/>
                          </a:ln>
                          <a:solidFill>
                            <a:srgbClr val="FFFF00"/>
                          </a:solidFill>
                          <a:effectLst/>
                          <a:latin typeface="Coptic1" pitchFamily="2" charset="0"/>
                          <a:cs typeface="Arial" charset="0"/>
                        </a:rPr>
                        <a:t># v/</a:t>
                      </a:r>
                      <a:r>
                        <a:rPr kumimoji="0" lang="en-US" sz="4000" b="0" i="0" u="none" strike="noStrike" cap="none" normalizeH="0" baseline="0" dirty="0" err="1">
                          <a:ln>
                            <a:noFill/>
                          </a:ln>
                          <a:solidFill>
                            <a:srgbClr val="FFFF00"/>
                          </a:solidFill>
                          <a:effectLst/>
                          <a:latin typeface="Coptic1" pitchFamily="2" charset="0"/>
                          <a:cs typeface="Arial" charset="0"/>
                        </a:rPr>
                        <a:t>etarej~vof</a:t>
                      </a:r>
                      <a:r>
                        <a:rPr kumimoji="0" lang="en-US" sz="4000" b="0" i="0" u="none" strike="noStrike" cap="none" normalizeH="0" baseline="0" dirty="0">
                          <a:ln>
                            <a:noFill/>
                          </a:ln>
                          <a:solidFill>
                            <a:srgbClr val="FFFF00"/>
                          </a:solidFill>
                          <a:effectLst/>
                          <a:latin typeface="Coptic1" pitchFamily="2" charset="0"/>
                          <a:cs typeface="Arial" charset="0"/>
                        </a:rPr>
                        <a:t> :</a:t>
                      </a:r>
                      <a:br>
                        <a:rPr kumimoji="0" lang="en-US" sz="4000" b="0" i="0" u="none" strike="noStrike" cap="none" normalizeH="0" baseline="0" dirty="0">
                          <a:ln>
                            <a:noFill/>
                          </a:ln>
                          <a:solidFill>
                            <a:srgbClr val="FFFF00"/>
                          </a:solidFill>
                          <a:effectLst/>
                          <a:latin typeface="Coptic1" pitchFamily="2" charset="0"/>
                          <a:cs typeface="Arial" charset="0"/>
                        </a:rPr>
                      </a:br>
                      <a:r>
                        <a:rPr kumimoji="0" lang="en-US" sz="4000" b="0" i="0" u="none" strike="noStrike" cap="none" normalizeH="0" baseline="0" dirty="0" err="1">
                          <a:ln>
                            <a:noFill/>
                          </a:ln>
                          <a:solidFill>
                            <a:srgbClr val="FFFF00"/>
                          </a:solidFill>
                          <a:effectLst/>
                          <a:latin typeface="Coptic1" pitchFamily="2" charset="0"/>
                          <a:cs typeface="Arial" charset="0"/>
                        </a:rPr>
                        <a:t>hopwc</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n~teferh~mot</a:t>
                      </a:r>
                      <a:r>
                        <a:rPr kumimoji="0" lang="en-US" sz="4000" b="0" i="0" u="none" strike="noStrike" cap="none" normalizeH="0" baseline="0" dirty="0">
                          <a:ln>
                            <a:noFill/>
                          </a:ln>
                          <a:solidFill>
                            <a:srgbClr val="FFFF00"/>
                          </a:solidFill>
                          <a:effectLst/>
                          <a:latin typeface="Coptic1" pitchFamily="2" charset="0"/>
                          <a:cs typeface="Arial" charset="0"/>
                        </a:rPr>
                        <a:t> nan :</a:t>
                      </a:r>
                      <a:br>
                        <a:rPr kumimoji="0" lang="en-US" sz="4000" b="0" i="0" u="none" strike="noStrike" cap="none" normalizeH="0" baseline="0" dirty="0">
                          <a:ln>
                            <a:noFill/>
                          </a:ln>
                          <a:solidFill>
                            <a:srgbClr val="FFFF00"/>
                          </a:solidFill>
                          <a:effectLst/>
                          <a:latin typeface="Coptic1" pitchFamily="2" charset="0"/>
                          <a:cs typeface="Arial" charset="0"/>
                        </a:rPr>
                      </a:br>
                      <a:r>
                        <a:rPr kumimoji="0" lang="en-US" sz="4000" b="0" i="0" u="none" strike="noStrike" cap="none" normalizeH="0" baseline="0" dirty="0" err="1">
                          <a:ln>
                            <a:noFill/>
                          </a:ln>
                          <a:solidFill>
                            <a:srgbClr val="FFFF00"/>
                          </a:solidFill>
                          <a:effectLst/>
                          <a:latin typeface="Coptic1" pitchFamily="2" charset="0"/>
                          <a:cs typeface="Arial" charset="0"/>
                        </a:rPr>
                        <a:t>m~pi,w</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e~bol</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n~te</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nennobi</a:t>
                      </a:r>
                      <a:r>
                        <a:rPr kumimoji="0" lang="en-US" sz="4000" b="0" i="0" u="none" strike="noStrike" cap="none" normalizeH="0" baseline="0" dirty="0">
                          <a:ln>
                            <a:noFill/>
                          </a:ln>
                          <a:solidFill>
                            <a:srgbClr val="FFFF00"/>
                          </a:solidFill>
                          <a:effectLst/>
                          <a:latin typeface="Coptic1" pitchFamily="2" charset="0"/>
                          <a:cs typeface="Arial" charset="0"/>
                        </a:rPr>
                        <a:t>.</a:t>
                      </a:r>
                    </a:p>
                  </a:txBody>
                  <a:tcPr marL="90000" marR="90000" marT="0" marB="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65169" name="Group 17"/>
          <p:cNvGraphicFramePr>
            <a:graphicFrameLocks noGrp="1"/>
          </p:cNvGraphicFramePr>
          <p:nvPr>
            <p:extLst>
              <p:ext uri="{D42A27DB-BD31-4B8C-83A1-F6EECF244321}">
                <p14:modId xmlns:p14="http://schemas.microsoft.com/office/powerpoint/2010/main" val="3235285796"/>
              </p:ext>
            </p:extLst>
          </p:nvPr>
        </p:nvGraphicFramePr>
        <p:xfrm>
          <a:off x="0" y="0"/>
          <a:ext cx="9144000" cy="4972050"/>
        </p:xfrm>
        <a:graphic>
          <a:graphicData uri="http://schemas.openxmlformats.org/drawingml/2006/table">
            <a:tbl>
              <a:tblPr/>
              <a:tblGrid>
                <a:gridCol w="4911865">
                  <a:extLst>
                    <a:ext uri="{9D8B030D-6E8A-4147-A177-3AD203B41FA5}">
                      <a16:colId xmlns:a16="http://schemas.microsoft.com/office/drawing/2014/main" val="20000"/>
                    </a:ext>
                  </a:extLst>
                </a:gridCol>
                <a:gridCol w="4232135">
                  <a:extLst>
                    <a:ext uri="{9D8B030D-6E8A-4147-A177-3AD203B41FA5}">
                      <a16:colId xmlns:a16="http://schemas.microsoft.com/office/drawing/2014/main" val="20001"/>
                    </a:ext>
                  </a:extLst>
                </a:gridCol>
              </a:tblGrid>
              <a:tr h="23824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a:ln>
                            <a:noFill/>
                          </a:ln>
                          <a:solidFill>
                            <a:srgbClr val="FFFFFF"/>
                          </a:solidFill>
                          <a:effectLst/>
                          <a:latin typeface="Arial" panose="020B0604020202020204" pitchFamily="34" charset="0"/>
                          <a:cs typeface="Arial" charset="0"/>
                        </a:rPr>
                        <a:t>Ô Vierge, salut à toi</a:t>
                      </a:r>
                      <a:br>
                        <a:rPr kumimoji="0" lang="fr-FR" sz="2800" b="0" i="0" u="none" strike="noStrike" cap="none" normalizeH="0" baseline="0" dirty="0">
                          <a:ln>
                            <a:noFill/>
                          </a:ln>
                          <a:solidFill>
                            <a:srgbClr val="FFFFFF"/>
                          </a:solidFill>
                          <a:effectLst/>
                          <a:latin typeface="Arial" panose="020B0604020202020204" pitchFamily="34" charset="0"/>
                          <a:cs typeface="Arial" charset="0"/>
                        </a:rPr>
                      </a:br>
                      <a:r>
                        <a:rPr kumimoji="0" lang="fr-FR" sz="2800" b="0" i="0" u="none" strike="noStrike" cap="none" normalizeH="0" baseline="0" dirty="0" err="1">
                          <a:ln>
                            <a:noFill/>
                          </a:ln>
                          <a:solidFill>
                            <a:srgbClr val="FFFFFF"/>
                          </a:solidFill>
                          <a:effectLst/>
                          <a:latin typeface="Arial" panose="020B0604020202020204" pitchFamily="34" charset="0"/>
                          <a:cs typeface="Arial" charset="0"/>
                        </a:rPr>
                        <a:t>Toi</a:t>
                      </a:r>
                      <a:r>
                        <a:rPr kumimoji="0" lang="fr-FR" sz="2800" b="0" i="0" u="none" strike="noStrike" cap="none" normalizeH="0" baseline="0" dirty="0">
                          <a:ln>
                            <a:noFill/>
                          </a:ln>
                          <a:solidFill>
                            <a:srgbClr val="FFFFFF"/>
                          </a:solidFill>
                          <a:effectLst/>
                          <a:latin typeface="Arial" panose="020B0604020202020204" pitchFamily="34" charset="0"/>
                          <a:cs typeface="Arial" charset="0"/>
                        </a:rPr>
                        <a:t> la reine véritable</a:t>
                      </a:r>
                      <a:br>
                        <a:rPr kumimoji="0" lang="fr-FR" sz="2800" b="0" i="0" u="none" strike="noStrike" cap="none" normalizeH="0" baseline="0" dirty="0">
                          <a:ln>
                            <a:noFill/>
                          </a:ln>
                          <a:solidFill>
                            <a:srgbClr val="FFFFFF"/>
                          </a:solidFill>
                          <a:effectLst/>
                          <a:latin typeface="Arial" panose="020B0604020202020204" pitchFamily="34" charset="0"/>
                          <a:cs typeface="Arial" charset="0"/>
                        </a:rPr>
                      </a:br>
                      <a:r>
                        <a:rPr kumimoji="0" lang="fr-FR" sz="2800" b="0" i="0" u="none" strike="noStrike" cap="none" normalizeH="0" baseline="0" dirty="0">
                          <a:ln>
                            <a:noFill/>
                          </a:ln>
                          <a:solidFill>
                            <a:srgbClr val="FFFFFF"/>
                          </a:solidFill>
                          <a:effectLst/>
                          <a:latin typeface="Arial" panose="020B0604020202020204" pitchFamily="34" charset="0"/>
                          <a:cs typeface="Arial" charset="0"/>
                        </a:rPr>
                        <a:t>Salut, fierté du genre humain</a:t>
                      </a:r>
                      <a:br>
                        <a:rPr kumimoji="0" lang="fr-FR" sz="2800" b="0" i="0" u="none" strike="noStrike" cap="none" normalizeH="0" baseline="0" dirty="0">
                          <a:ln>
                            <a:noFill/>
                          </a:ln>
                          <a:solidFill>
                            <a:srgbClr val="FFFFFF"/>
                          </a:solidFill>
                          <a:effectLst/>
                          <a:latin typeface="Arial" panose="020B0604020202020204" pitchFamily="34" charset="0"/>
                          <a:cs typeface="Arial" charset="0"/>
                        </a:rPr>
                      </a:br>
                      <a:r>
                        <a:rPr kumimoji="0" lang="fr-FR" sz="2800" b="0" i="0" u="none" strike="noStrike" cap="none" normalizeH="0" baseline="0" dirty="0">
                          <a:ln>
                            <a:noFill/>
                          </a:ln>
                          <a:solidFill>
                            <a:srgbClr val="FFFFFF"/>
                          </a:solidFill>
                          <a:effectLst/>
                          <a:latin typeface="Arial" panose="020B0604020202020204" pitchFamily="34" charset="0"/>
                          <a:cs typeface="Arial" charset="0"/>
                        </a:rPr>
                        <a:t>Tu enfantas Emmanuel.</a:t>
                      </a:r>
                    </a:p>
                  </a:txBody>
                  <a:tcPr marL="90000" marR="90000" marT="0" marB="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rgbClr val="FFFFFF"/>
                          </a:solidFill>
                          <a:effectLst/>
                          <a:latin typeface="Arial" charset="0"/>
                          <a:cs typeface="Arial" pitchFamily="34" charset="0"/>
                        </a:rPr>
                        <a:t>السلام لك أيتها العذراء،</a:t>
                      </a:r>
                      <a:br>
                        <a:rPr kumimoji="0" lang="fr-FR" sz="3200" b="0" i="0" u="none" strike="noStrike" cap="none" normalizeH="0" baseline="0" dirty="0">
                          <a:ln>
                            <a:noFill/>
                          </a:ln>
                          <a:solidFill>
                            <a:srgbClr val="FFFFFF"/>
                          </a:solidFill>
                          <a:effectLst/>
                          <a:latin typeface="Arial" charset="0"/>
                          <a:cs typeface="Arial" pitchFamily="34" charset="0"/>
                        </a:rPr>
                      </a:br>
                      <a:r>
                        <a:rPr kumimoji="0" lang="ar-SA" sz="3200" b="0" i="0" u="none" strike="noStrike" cap="none" normalizeH="0" baseline="0" dirty="0">
                          <a:ln>
                            <a:noFill/>
                          </a:ln>
                          <a:solidFill>
                            <a:srgbClr val="FFFFFF"/>
                          </a:solidFill>
                          <a:effectLst/>
                          <a:latin typeface="Arial" charset="0"/>
                          <a:cs typeface="Arial" pitchFamily="34" charset="0"/>
                        </a:rPr>
                        <a:t>الملكة الحقيقية،</a:t>
                      </a:r>
                      <a:br>
                        <a:rPr kumimoji="0" lang="fr-FR" sz="3200" b="0" i="0" u="none" strike="noStrike" cap="none" normalizeH="0" baseline="0" dirty="0">
                          <a:ln>
                            <a:noFill/>
                          </a:ln>
                          <a:solidFill>
                            <a:srgbClr val="FFFFFF"/>
                          </a:solidFill>
                          <a:effectLst/>
                          <a:latin typeface="Arial" charset="0"/>
                          <a:cs typeface="Arial" pitchFamily="34" charset="0"/>
                        </a:rPr>
                      </a:br>
                      <a:r>
                        <a:rPr kumimoji="0" lang="ar-SA" sz="3200" b="0" i="0" u="none" strike="noStrike" cap="none" normalizeH="0" baseline="0" dirty="0">
                          <a:ln>
                            <a:noFill/>
                          </a:ln>
                          <a:solidFill>
                            <a:srgbClr val="FFFFFF"/>
                          </a:solidFill>
                          <a:effectLst/>
                          <a:latin typeface="Arial" charset="0"/>
                          <a:cs typeface="Arial" pitchFamily="34" charset="0"/>
                        </a:rPr>
                        <a:t>السلام لفخر جنسنا،</a:t>
                      </a:r>
                      <a:br>
                        <a:rPr kumimoji="0" lang="fr-FR" sz="3200" b="0" i="0" u="none" strike="noStrike" cap="none" normalizeH="0" baseline="0" dirty="0">
                          <a:ln>
                            <a:noFill/>
                          </a:ln>
                          <a:solidFill>
                            <a:srgbClr val="FFFFFF"/>
                          </a:solidFill>
                          <a:effectLst/>
                          <a:latin typeface="Arial" charset="0"/>
                          <a:cs typeface="Arial" pitchFamily="34" charset="0"/>
                        </a:rPr>
                      </a:br>
                      <a:r>
                        <a:rPr kumimoji="0" lang="ar-SA" sz="3200" b="0" i="0" u="none" strike="noStrike" cap="none" normalizeH="0" baseline="0" dirty="0">
                          <a:ln>
                            <a:noFill/>
                          </a:ln>
                          <a:solidFill>
                            <a:srgbClr val="FFFFFF"/>
                          </a:solidFill>
                          <a:effectLst/>
                          <a:latin typeface="Arial" charset="0"/>
                          <a:cs typeface="Arial" pitchFamily="34" charset="0"/>
                        </a:rPr>
                        <a:t>ولدت لنا عمانوئيل</a:t>
                      </a:r>
                      <a:r>
                        <a:rPr kumimoji="0" lang="ar-EG" sz="3200" b="0" i="0" u="none" strike="noStrike" cap="none" normalizeH="0" baseline="0" dirty="0">
                          <a:ln>
                            <a:noFill/>
                          </a:ln>
                          <a:solidFill>
                            <a:srgbClr val="FFFFFF"/>
                          </a:solidFill>
                          <a:effectLst/>
                          <a:latin typeface="Arial" charset="0"/>
                          <a:cs typeface="Arial" pitchFamily="34" charset="0"/>
                        </a:rPr>
                        <a:t>.</a:t>
                      </a:r>
                    </a:p>
                  </a:txBody>
                  <a:tcPr marL="90000" marR="90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58961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&lt;ere ne w~ ]</a:t>
                      </a:r>
                      <a:r>
                        <a:rPr kumimoji="0" lang="en-US" sz="4000" b="0" i="0" u="none" strike="noStrike" cap="none" normalizeH="0" baseline="0" dirty="0" err="1">
                          <a:ln>
                            <a:noFill/>
                          </a:ln>
                          <a:solidFill>
                            <a:srgbClr val="FFFF00"/>
                          </a:solidFill>
                          <a:effectLst/>
                          <a:latin typeface="Coptic1" pitchFamily="2" charset="0"/>
                          <a:cs typeface="Arial" charset="0"/>
                        </a:rPr>
                        <a:t>Paryenoc</a:t>
                      </a:r>
                      <a:r>
                        <a:rPr kumimoji="0" lang="en-US" sz="4000" b="0" i="0" u="none" strike="noStrike" cap="none" normalizeH="0" baseline="0" dirty="0">
                          <a:ln>
                            <a:noFill/>
                          </a:ln>
                          <a:solidFill>
                            <a:srgbClr val="FFFF00"/>
                          </a:solidFill>
                          <a:effectLst/>
                          <a:latin typeface="Coptic1" pitchFamily="2" charset="0"/>
                          <a:cs typeface="Arial" charset="0"/>
                        </a:rPr>
                        <a:t> :</a:t>
                      </a:r>
                      <a:br>
                        <a:rPr kumimoji="0" lang="en-US" sz="4000" b="0" i="0" u="none" strike="noStrike" cap="none" normalizeH="0" baseline="0" dirty="0">
                          <a:ln>
                            <a:noFill/>
                          </a:ln>
                          <a:solidFill>
                            <a:srgbClr val="FFFF00"/>
                          </a:solidFill>
                          <a:effectLst/>
                          <a:latin typeface="Coptic1" pitchFamily="2" charset="0"/>
                          <a:cs typeface="Arial" charset="0"/>
                        </a:rPr>
                      </a:br>
                      <a:r>
                        <a:rPr kumimoji="0" lang="en-US" sz="4000" b="0" i="0" u="none" strike="noStrike" cap="none" normalizeH="0" baseline="0" dirty="0">
                          <a:ln>
                            <a:noFill/>
                          </a:ln>
                          <a:solidFill>
                            <a:srgbClr val="FFFF00"/>
                          </a:solidFill>
                          <a:effectLst/>
                          <a:latin typeface="Coptic1" pitchFamily="2" charset="0"/>
                          <a:cs typeface="Arial" charset="0"/>
                        </a:rPr>
                        <a:t>]</a:t>
                      </a:r>
                      <a:r>
                        <a:rPr kumimoji="0" lang="en-US" sz="4000" b="0" i="0" u="none" strike="noStrike" cap="none" normalizeH="0" baseline="0" dirty="0" err="1">
                          <a:ln>
                            <a:noFill/>
                          </a:ln>
                          <a:solidFill>
                            <a:srgbClr val="FFFF00"/>
                          </a:solidFill>
                          <a:effectLst/>
                          <a:latin typeface="Coptic1" pitchFamily="2" charset="0"/>
                          <a:cs typeface="Arial" charset="0"/>
                        </a:rPr>
                        <a:t>ourw</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m~m</a:t>
                      </a:r>
                      <a:r>
                        <a:rPr kumimoji="0" lang="en-US" sz="4000" b="0" i="0" u="none" strike="noStrike" cap="none" normalizeH="0" baseline="0" dirty="0">
                          <a:ln>
                            <a:noFill/>
                          </a:ln>
                          <a:solidFill>
                            <a:srgbClr val="FFFF00"/>
                          </a:solidFill>
                          <a:effectLst/>
                          <a:latin typeface="Coptic1" pitchFamily="2" charset="0"/>
                          <a:cs typeface="Arial" charset="0"/>
                        </a:rPr>
                        <a:t>/</a:t>
                      </a:r>
                      <a:r>
                        <a:rPr kumimoji="0" lang="en-US" sz="4000" b="0" i="0" u="none" strike="noStrike" cap="none" normalizeH="0" baseline="0" dirty="0" err="1">
                          <a:ln>
                            <a:noFill/>
                          </a:ln>
                          <a:solidFill>
                            <a:srgbClr val="FFFF00"/>
                          </a:solidFill>
                          <a:effectLst/>
                          <a:latin typeface="Coptic1" pitchFamily="2" charset="0"/>
                          <a:cs typeface="Arial" charset="0"/>
                        </a:rPr>
                        <a:t>i</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n~a~l</a:t>
                      </a:r>
                      <a:r>
                        <a:rPr kumimoji="0" lang="en-US" sz="4000" b="0" i="0" u="none" strike="noStrike" cap="none" normalizeH="0" baseline="0" dirty="0">
                          <a:ln>
                            <a:noFill/>
                          </a:ln>
                          <a:solidFill>
                            <a:srgbClr val="FFFF00"/>
                          </a:solidFill>
                          <a:effectLst/>
                          <a:latin typeface="Coptic1" pitchFamily="2" charset="0"/>
                          <a:cs typeface="Arial" charset="0"/>
                        </a:rPr>
                        <a:t>/yin/ :</a:t>
                      </a:r>
                      <a:br>
                        <a:rPr kumimoji="0" lang="en-US" sz="4000" b="0" i="0" u="none" strike="noStrike" cap="none" normalizeH="0" baseline="0" dirty="0">
                          <a:ln>
                            <a:noFill/>
                          </a:ln>
                          <a:solidFill>
                            <a:srgbClr val="FFFF00"/>
                          </a:solidFill>
                          <a:effectLst/>
                          <a:latin typeface="Coptic1" pitchFamily="2" charset="0"/>
                          <a:cs typeface="Arial" charset="0"/>
                        </a:rPr>
                      </a:br>
                      <a:r>
                        <a:rPr kumimoji="0" lang="en-US" sz="4000" b="0" i="0" u="none" strike="noStrike" cap="none" normalizeH="0" baseline="0" dirty="0">
                          <a:ln>
                            <a:noFill/>
                          </a:ln>
                          <a:solidFill>
                            <a:srgbClr val="FFFF00"/>
                          </a:solidFill>
                          <a:effectLst/>
                          <a:latin typeface="Coptic1" pitchFamily="2" charset="0"/>
                          <a:cs typeface="Arial" charset="0"/>
                        </a:rPr>
                        <a:t>,ere </a:t>
                      </a:r>
                      <a:r>
                        <a:rPr kumimoji="0" lang="en-US" sz="4000" b="0" i="0" u="none" strike="noStrike" cap="none" normalizeH="0" baseline="0" dirty="0" err="1">
                          <a:ln>
                            <a:noFill/>
                          </a:ln>
                          <a:solidFill>
                            <a:srgbClr val="FFFF00"/>
                          </a:solidFill>
                          <a:effectLst/>
                          <a:latin typeface="Coptic1" pitchFamily="2" charset="0"/>
                          <a:cs typeface="Arial" charset="0"/>
                        </a:rPr>
                        <a:t>p~sousou</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n~te</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pengenoc</a:t>
                      </a:r>
                      <a:r>
                        <a:rPr kumimoji="0" lang="en-US" sz="4000" b="0" i="0" u="none" strike="noStrike" cap="none" normalizeH="0" baseline="0" dirty="0">
                          <a:ln>
                            <a:noFill/>
                          </a:ln>
                          <a:solidFill>
                            <a:srgbClr val="FFFF00"/>
                          </a:solidFill>
                          <a:effectLst/>
                          <a:latin typeface="Coptic1" pitchFamily="2" charset="0"/>
                          <a:cs typeface="Arial" charset="0"/>
                        </a:rPr>
                        <a:t> :</a:t>
                      </a:r>
                      <a:br>
                        <a:rPr kumimoji="0" lang="en-US" sz="4000" b="0" i="0" u="none" strike="noStrike" cap="none" normalizeH="0" baseline="0" dirty="0">
                          <a:ln>
                            <a:noFill/>
                          </a:ln>
                          <a:solidFill>
                            <a:srgbClr val="FFFF00"/>
                          </a:solidFill>
                          <a:effectLst/>
                          <a:latin typeface="Coptic1" pitchFamily="2" charset="0"/>
                          <a:cs typeface="Arial" charset="0"/>
                        </a:rPr>
                      </a:br>
                      <a:r>
                        <a:rPr kumimoji="0" lang="en-US" sz="4000" b="0" i="0" u="none" strike="noStrike" cap="none" normalizeH="0" baseline="0" dirty="0" err="1">
                          <a:ln>
                            <a:noFill/>
                          </a:ln>
                          <a:solidFill>
                            <a:srgbClr val="FFFF00"/>
                          </a:solidFill>
                          <a:effectLst/>
                          <a:latin typeface="Coptic1" pitchFamily="2" charset="0"/>
                          <a:cs typeface="Arial" charset="0"/>
                        </a:rPr>
                        <a:t>a~rej~vo</a:t>
                      </a:r>
                      <a:r>
                        <a:rPr kumimoji="0" lang="en-US" sz="4000" b="0" i="0" u="none" strike="noStrike" cap="none" normalizeH="0" baseline="0" dirty="0">
                          <a:ln>
                            <a:noFill/>
                          </a:ln>
                          <a:solidFill>
                            <a:srgbClr val="FFFF00"/>
                          </a:solidFill>
                          <a:effectLst/>
                          <a:latin typeface="Coptic1" pitchFamily="2" charset="0"/>
                          <a:cs typeface="Arial" charset="0"/>
                        </a:rPr>
                        <a:t> nan </a:t>
                      </a:r>
                      <a:r>
                        <a:rPr kumimoji="0" lang="en-US" sz="4000" b="0" i="0" u="none" strike="noStrike" cap="none" normalizeH="0" baseline="0" dirty="0" err="1">
                          <a:ln>
                            <a:noFill/>
                          </a:ln>
                          <a:solidFill>
                            <a:srgbClr val="FFFF00"/>
                          </a:solidFill>
                          <a:effectLst/>
                          <a:latin typeface="Coptic1" pitchFamily="2" charset="0"/>
                          <a:cs typeface="Arial" charset="0"/>
                        </a:rPr>
                        <a:t>n~Emmanou</a:t>
                      </a:r>
                      <a:r>
                        <a:rPr kumimoji="0" lang="en-US" sz="4000" b="0" i="0" u="none" strike="noStrike" cap="none" normalizeH="0" baseline="0" dirty="0">
                          <a:ln>
                            <a:noFill/>
                          </a:ln>
                          <a:solidFill>
                            <a:srgbClr val="FFFF00"/>
                          </a:solidFill>
                          <a:effectLst/>
                          <a:latin typeface="Coptic1" pitchFamily="2" charset="0"/>
                          <a:cs typeface="Arial" charset="0"/>
                        </a:rPr>
                        <a:t>/l.</a:t>
                      </a:r>
                    </a:p>
                  </a:txBody>
                  <a:tcPr marL="90000" marR="90000" marT="0" marB="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67214" name="Group 14"/>
          <p:cNvGraphicFramePr>
            <a:graphicFrameLocks noGrp="1"/>
          </p:cNvGraphicFramePr>
          <p:nvPr>
            <p:extLst>
              <p:ext uri="{D42A27DB-BD31-4B8C-83A1-F6EECF244321}">
                <p14:modId xmlns:p14="http://schemas.microsoft.com/office/powerpoint/2010/main" val="2241473537"/>
              </p:ext>
            </p:extLst>
          </p:nvPr>
        </p:nvGraphicFramePr>
        <p:xfrm>
          <a:off x="0" y="0"/>
          <a:ext cx="9144000" cy="4972050"/>
        </p:xfrm>
        <a:graphic>
          <a:graphicData uri="http://schemas.openxmlformats.org/drawingml/2006/table">
            <a:tbl>
              <a:tblPr/>
              <a:tblGrid>
                <a:gridCol w="5889356">
                  <a:extLst>
                    <a:ext uri="{9D8B030D-6E8A-4147-A177-3AD203B41FA5}">
                      <a16:colId xmlns:a16="http://schemas.microsoft.com/office/drawing/2014/main" val="20000"/>
                    </a:ext>
                  </a:extLst>
                </a:gridCol>
                <a:gridCol w="3254644">
                  <a:extLst>
                    <a:ext uri="{9D8B030D-6E8A-4147-A177-3AD203B41FA5}">
                      <a16:colId xmlns:a16="http://schemas.microsoft.com/office/drawing/2014/main" val="20001"/>
                    </a:ext>
                  </a:extLst>
                </a:gridCol>
              </a:tblGrid>
              <a:tr h="224115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zh-CN" sz="2800" b="0" i="0" u="none" strike="noStrike" cap="none" normalizeH="0" baseline="0" dirty="0">
                          <a:ln>
                            <a:noFill/>
                          </a:ln>
                          <a:solidFill>
                            <a:srgbClr val="FFFFFF"/>
                          </a:solidFill>
                          <a:effectLst/>
                          <a:latin typeface="Arial" charset="0"/>
                          <a:ea typeface="SimSun" pitchFamily="2" charset="-122"/>
                          <a:cs typeface="Arial" charset="0"/>
                        </a:rPr>
                        <a:t>Souviens-toi, nous t’implorons</a:t>
                      </a:r>
                      <a:br>
                        <a:rPr kumimoji="0" lang="fr-FR" altLang="zh-CN" sz="2800" b="0" i="0" u="none" strike="noStrike" cap="none" normalizeH="0" baseline="0" dirty="0">
                          <a:ln>
                            <a:noFill/>
                          </a:ln>
                          <a:solidFill>
                            <a:srgbClr val="FFFFFF"/>
                          </a:solidFill>
                          <a:effectLst/>
                          <a:latin typeface="Arial" charset="0"/>
                          <a:ea typeface="SimSun" pitchFamily="2" charset="-122"/>
                          <a:cs typeface="Arial" charset="0"/>
                        </a:rPr>
                      </a:br>
                      <a:r>
                        <a:rPr kumimoji="0" lang="fr-FR" altLang="zh-CN" sz="2800" b="0" i="0" u="none" strike="noStrike" cap="none" normalizeH="0" baseline="0" dirty="0">
                          <a:ln>
                            <a:noFill/>
                          </a:ln>
                          <a:solidFill>
                            <a:srgbClr val="FFFFFF"/>
                          </a:solidFill>
                          <a:effectLst/>
                          <a:latin typeface="Arial" charset="0"/>
                          <a:ea typeface="SimSun" pitchFamily="2" charset="-122"/>
                          <a:cs typeface="Arial" charset="0"/>
                        </a:rPr>
                        <a:t>Ô intercesseur fidèle</a:t>
                      </a:r>
                      <a:br>
                        <a:rPr kumimoji="0" lang="fr-FR" altLang="zh-CN" sz="2800" b="0" i="0" u="none" strike="noStrike" cap="none" normalizeH="0" baseline="0" dirty="0">
                          <a:ln>
                            <a:noFill/>
                          </a:ln>
                          <a:solidFill>
                            <a:srgbClr val="FFFFFF"/>
                          </a:solidFill>
                          <a:effectLst/>
                          <a:latin typeface="Arial" charset="0"/>
                          <a:ea typeface="SimSun" pitchFamily="2" charset="-122"/>
                          <a:cs typeface="Arial" charset="0"/>
                        </a:rPr>
                      </a:br>
                      <a:r>
                        <a:rPr kumimoji="0" lang="fr-FR" altLang="zh-CN" sz="2800" b="0" i="0" u="none" strike="noStrike" cap="none" normalizeH="0" baseline="0" dirty="0">
                          <a:ln>
                            <a:noFill/>
                          </a:ln>
                          <a:solidFill>
                            <a:srgbClr val="FFFFFF"/>
                          </a:solidFill>
                          <a:effectLst/>
                          <a:latin typeface="Arial" charset="0"/>
                          <a:ea typeface="SimSun" pitchFamily="2" charset="-122"/>
                          <a:cs typeface="Arial" charset="0"/>
                        </a:rPr>
                        <a:t>Devant notre Seigneur Jésus-Christ</a:t>
                      </a:r>
                      <a:br>
                        <a:rPr kumimoji="0" lang="fr-FR" altLang="zh-CN" sz="2800" b="0" i="0" u="none" strike="noStrike" cap="none" normalizeH="0" baseline="0" dirty="0">
                          <a:ln>
                            <a:noFill/>
                          </a:ln>
                          <a:solidFill>
                            <a:srgbClr val="FFFFFF"/>
                          </a:solidFill>
                          <a:effectLst/>
                          <a:latin typeface="Arial" charset="0"/>
                          <a:ea typeface="SimSun" pitchFamily="2" charset="-122"/>
                          <a:cs typeface="Arial" charset="0"/>
                        </a:rPr>
                      </a:br>
                      <a:r>
                        <a:rPr kumimoji="0" lang="fr-FR" altLang="zh-CN" sz="2800" b="0" i="0" u="none" strike="noStrike" cap="none" normalizeH="0" baseline="0" dirty="0">
                          <a:ln>
                            <a:noFill/>
                          </a:ln>
                          <a:solidFill>
                            <a:srgbClr val="FFFFFF"/>
                          </a:solidFill>
                          <a:effectLst/>
                          <a:latin typeface="Arial" charset="0"/>
                          <a:ea typeface="SimSun" pitchFamily="2" charset="-122"/>
                          <a:cs typeface="Arial" charset="0"/>
                        </a:rPr>
                        <a:t>Pour qu'il nous pardonne nos péchés.</a:t>
                      </a:r>
                    </a:p>
                  </a:txBody>
                  <a:tcPr marT="34290" marB="3429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pitchFamily="34" charset="0"/>
                        </a:rPr>
                        <a:t>نسألك اذكرينا،</a:t>
                      </a:r>
                      <a:br>
                        <a:rPr kumimoji="0" lang="fr-FR" sz="2800" b="0" i="0" u="none" strike="noStrike" cap="none" normalizeH="0" baseline="0" dirty="0">
                          <a:ln>
                            <a:noFill/>
                          </a:ln>
                          <a:solidFill>
                            <a:srgbClr val="FFFFFF"/>
                          </a:solidFill>
                          <a:effectLst/>
                          <a:latin typeface="Arial" charset="0"/>
                          <a:cs typeface="Arial" pitchFamily="34" charset="0"/>
                        </a:rPr>
                      </a:br>
                      <a:r>
                        <a:rPr kumimoji="0" lang="ar-SA" sz="2800" b="0" i="0" u="none" strike="noStrike" cap="none" normalizeH="0" baseline="0" dirty="0">
                          <a:ln>
                            <a:noFill/>
                          </a:ln>
                          <a:solidFill>
                            <a:srgbClr val="FFFFFF"/>
                          </a:solidFill>
                          <a:effectLst/>
                          <a:latin typeface="Arial" charset="0"/>
                          <a:cs typeface="Arial" pitchFamily="34" charset="0"/>
                        </a:rPr>
                        <a:t>أيتها الشفيعة المؤتمنة،</a:t>
                      </a:r>
                      <a:br>
                        <a:rPr kumimoji="0" lang="fr-FR" sz="2800" b="0" i="0" u="none" strike="noStrike" cap="none" normalizeH="0" baseline="0" dirty="0">
                          <a:ln>
                            <a:noFill/>
                          </a:ln>
                          <a:solidFill>
                            <a:srgbClr val="FFFFFF"/>
                          </a:solidFill>
                          <a:effectLst/>
                          <a:latin typeface="Arial" charset="0"/>
                          <a:cs typeface="Arial" pitchFamily="34" charset="0"/>
                        </a:rPr>
                      </a:br>
                      <a:r>
                        <a:rPr kumimoji="0" lang="ar-SA" sz="2800" b="0" i="0" u="none" strike="noStrike" cap="none" normalizeH="0" baseline="0" dirty="0">
                          <a:ln>
                            <a:noFill/>
                          </a:ln>
                          <a:solidFill>
                            <a:srgbClr val="FFFFFF"/>
                          </a:solidFill>
                          <a:effectLst/>
                          <a:latin typeface="Arial" charset="0"/>
                          <a:cs typeface="Arial" pitchFamily="34" charset="0"/>
                        </a:rPr>
                        <a:t>أمام ربنا يسوع المسيح،</a:t>
                      </a:r>
                      <a:br>
                        <a:rPr kumimoji="0" lang="fr-FR" sz="2800" b="0" i="0" u="none" strike="noStrike" cap="none" normalizeH="0" baseline="0" dirty="0">
                          <a:ln>
                            <a:noFill/>
                          </a:ln>
                          <a:solidFill>
                            <a:srgbClr val="FFFFFF"/>
                          </a:solidFill>
                          <a:effectLst/>
                          <a:latin typeface="Arial" charset="0"/>
                          <a:cs typeface="Arial" pitchFamily="34" charset="0"/>
                        </a:rPr>
                      </a:br>
                      <a:r>
                        <a:rPr kumimoji="0" lang="ar-SA" sz="2800" b="0" i="0" u="none" strike="noStrike" cap="none" normalizeH="0" baseline="0" dirty="0">
                          <a:ln>
                            <a:noFill/>
                          </a:ln>
                          <a:solidFill>
                            <a:srgbClr val="FFFFFF"/>
                          </a:solidFill>
                          <a:effectLst/>
                          <a:latin typeface="Arial" charset="0"/>
                          <a:cs typeface="Arial" pitchFamily="34" charset="0"/>
                        </a:rPr>
                        <a:t>ليغفر لنا خطايانا.</a:t>
                      </a:r>
                      <a:endParaRPr kumimoji="0" lang="en-CA" sz="2800" b="0" i="0" u="none" strike="noStrike" cap="none" normalizeH="0" baseline="0" dirty="0">
                        <a:ln>
                          <a:noFill/>
                        </a:ln>
                        <a:solidFill>
                          <a:srgbClr val="FFFFFF"/>
                        </a:solidFill>
                        <a:effectLst/>
                        <a:latin typeface="Arial" charset="0"/>
                        <a:cs typeface="Arial" pitchFamily="34" charset="0"/>
                      </a:endParaRPr>
                    </a:p>
                  </a:txBody>
                  <a:tcPr marT="34290" marB="3429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730893">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Ten]ho </a:t>
                      </a:r>
                      <a:r>
                        <a:rPr kumimoji="0" lang="en-US" sz="4000" b="0" i="0" u="none" strike="noStrike" cap="none" normalizeH="0" baseline="0" dirty="0" err="1">
                          <a:ln>
                            <a:noFill/>
                          </a:ln>
                          <a:solidFill>
                            <a:srgbClr val="FFFF00"/>
                          </a:solidFill>
                          <a:effectLst/>
                          <a:latin typeface="Coptic1" pitchFamily="2" charset="0"/>
                          <a:cs typeface="Arial" charset="0"/>
                        </a:rPr>
                        <a:t>a~ripenmeui</a:t>
                      </a:r>
                      <a:r>
                        <a:rPr kumimoji="0" lang="en-US" sz="4000" b="0" i="0" u="none" strike="noStrike" cap="none" normalizeH="0" baseline="0" dirty="0">
                          <a:ln>
                            <a:noFill/>
                          </a:ln>
                          <a:solidFill>
                            <a:srgbClr val="FFFF00"/>
                          </a:solidFill>
                          <a:effectLst/>
                          <a:latin typeface="Coptic1" pitchFamily="2" charset="0"/>
                          <a:cs typeface="Arial" charset="0"/>
                        </a:rPr>
                        <a:t>~~ :</a:t>
                      </a:r>
                      <a:br>
                        <a:rPr kumimoji="0" lang="en-US" sz="4000" b="0" i="0" u="none" strike="noStrike" cap="none" normalizeH="0" baseline="0" dirty="0">
                          <a:ln>
                            <a:noFill/>
                          </a:ln>
                          <a:solidFill>
                            <a:srgbClr val="FFFF00"/>
                          </a:solidFill>
                          <a:effectLst/>
                          <a:latin typeface="Coptic1" pitchFamily="2" charset="0"/>
                          <a:cs typeface="Arial" charset="0"/>
                        </a:rPr>
                      </a:br>
                      <a:r>
                        <a:rPr kumimoji="0" lang="en-US" sz="4000" b="0" i="0" u="none" strike="noStrike" cap="none" normalizeH="0" baseline="0" dirty="0">
                          <a:ln>
                            <a:noFill/>
                          </a:ln>
                          <a:solidFill>
                            <a:srgbClr val="FFFF00"/>
                          </a:solidFill>
                          <a:effectLst/>
                          <a:latin typeface="Coptic1" pitchFamily="2" charset="0"/>
                          <a:cs typeface="Arial" charset="0"/>
                        </a:rPr>
                        <a:t>w~ ]</a:t>
                      </a:r>
                      <a:r>
                        <a:rPr kumimoji="0" lang="en-US" sz="4000" b="0" i="0" u="none" strike="noStrike" cap="none" normalizeH="0" baseline="0" dirty="0" err="1">
                          <a:ln>
                            <a:noFill/>
                          </a:ln>
                          <a:solidFill>
                            <a:srgbClr val="FFFF00"/>
                          </a:solidFill>
                          <a:effectLst/>
                          <a:latin typeface="Coptic1" pitchFamily="2" charset="0"/>
                          <a:cs typeface="Arial" charset="0"/>
                        </a:rPr>
                        <a:t>p~roctat</a:t>
                      </a:r>
                      <a:r>
                        <a:rPr kumimoji="0" lang="en-US" sz="4000" b="0" i="0" u="none" strike="noStrike" cap="none" normalizeH="0" baseline="0" dirty="0">
                          <a:ln>
                            <a:noFill/>
                          </a:ln>
                          <a:solidFill>
                            <a:srgbClr val="FFFF00"/>
                          </a:solidFill>
                          <a:effectLst/>
                          <a:latin typeface="Coptic1" pitchFamily="2" charset="0"/>
                          <a:cs typeface="Arial" charset="0"/>
                        </a:rPr>
                        <a:t>/c </a:t>
                      </a:r>
                      <a:r>
                        <a:rPr kumimoji="0" lang="en-US" sz="4000" b="0" i="0" u="none" strike="noStrike" cap="none" normalizeH="0" baseline="0" dirty="0" err="1">
                          <a:ln>
                            <a:noFill/>
                          </a:ln>
                          <a:solidFill>
                            <a:srgbClr val="FFFF00"/>
                          </a:solidFill>
                          <a:effectLst/>
                          <a:latin typeface="Coptic1" pitchFamily="2" charset="0"/>
                          <a:cs typeface="Arial" charset="0"/>
                        </a:rPr>
                        <a:t>etenhot</a:t>
                      </a:r>
                      <a:r>
                        <a:rPr kumimoji="0" lang="en-US" sz="4000" b="0" i="0" u="none" strike="noStrike" cap="none" normalizeH="0" baseline="0" dirty="0">
                          <a:ln>
                            <a:noFill/>
                          </a:ln>
                          <a:solidFill>
                            <a:srgbClr val="FFFF00"/>
                          </a:solidFill>
                          <a:effectLst/>
                          <a:latin typeface="Coptic1" pitchFamily="2" charset="0"/>
                          <a:cs typeface="Arial" charset="0"/>
                        </a:rPr>
                        <a:t> :</a:t>
                      </a:r>
                      <a:br>
                        <a:rPr kumimoji="0" lang="en-US" sz="4000" b="0" i="0" u="none" strike="noStrike" cap="none" normalizeH="0" baseline="0" dirty="0">
                          <a:ln>
                            <a:noFill/>
                          </a:ln>
                          <a:solidFill>
                            <a:srgbClr val="FFFF00"/>
                          </a:solidFill>
                          <a:effectLst/>
                          <a:latin typeface="Coptic1" pitchFamily="2" charset="0"/>
                          <a:cs typeface="Arial" charset="0"/>
                        </a:rPr>
                      </a:br>
                      <a:r>
                        <a:rPr kumimoji="0" lang="en-US" sz="4000" b="0" i="0" u="none" strike="noStrike" cap="none" normalizeH="0" baseline="0" dirty="0" err="1">
                          <a:ln>
                            <a:noFill/>
                          </a:ln>
                          <a:solidFill>
                            <a:srgbClr val="FFFF00"/>
                          </a:solidFill>
                          <a:effectLst/>
                          <a:latin typeface="Coptic1" pitchFamily="2" charset="0"/>
                          <a:cs typeface="Arial" charset="0"/>
                        </a:rPr>
                        <a:t>nahren</a:t>
                      </a:r>
                      <a:r>
                        <a:rPr kumimoji="0" lang="en-US" sz="4000" b="0" i="0" u="none" strike="noStrike" cap="none" normalizeH="0" baseline="0" dirty="0">
                          <a:ln>
                            <a:noFill/>
                          </a:ln>
                          <a:solidFill>
                            <a:srgbClr val="FFFF00"/>
                          </a:solidFill>
                          <a:effectLst/>
                          <a:latin typeface="Coptic1" pitchFamily="2" charset="0"/>
                          <a:cs typeface="Arial" charset="0"/>
                        </a:rPr>
                        <a:t> Pen{</a:t>
                      </a:r>
                      <a:r>
                        <a:rPr kumimoji="0" lang="en-US" sz="4000" b="0" i="0" u="none" strike="noStrike" cap="none" normalizeH="0" baseline="0" dirty="0" err="1">
                          <a:ln>
                            <a:noFill/>
                          </a:ln>
                          <a:solidFill>
                            <a:srgbClr val="FFFF00"/>
                          </a:solidFill>
                          <a:effectLst/>
                          <a:latin typeface="Coptic1" pitchFamily="2" charset="0"/>
                          <a:cs typeface="Arial" charset="0"/>
                        </a:rPr>
                        <a:t>oic</a:t>
                      </a:r>
                      <a:r>
                        <a:rPr kumimoji="0" lang="en-US" sz="4000" b="0" i="0" u="none" strike="noStrike" cap="none" normalizeH="0" baseline="0" dirty="0">
                          <a:ln>
                            <a:noFill/>
                          </a:ln>
                          <a:solidFill>
                            <a:srgbClr val="FFFF00"/>
                          </a:solidFill>
                          <a:effectLst/>
                          <a:latin typeface="Coptic1" pitchFamily="2" charset="0"/>
                          <a:cs typeface="Arial" charset="0"/>
                        </a:rPr>
                        <a:t> I/#c# </a:t>
                      </a:r>
                      <a:r>
                        <a:rPr kumimoji="0" lang="en-US" sz="4000" b="0" i="0" u="none" strike="noStrike" cap="none" normalizeH="0" baseline="0" dirty="0" err="1">
                          <a:ln>
                            <a:noFill/>
                          </a:ln>
                          <a:solidFill>
                            <a:srgbClr val="FFFF00"/>
                          </a:solidFill>
                          <a:effectLst/>
                          <a:latin typeface="Coptic1" pitchFamily="2" charset="0"/>
                          <a:cs typeface="Arial" charset="0"/>
                        </a:rPr>
                        <a:t>P,#c</a:t>
                      </a:r>
                      <a:r>
                        <a:rPr kumimoji="0" lang="en-US" sz="4000" b="0" i="0" u="none" strike="noStrike" cap="none" normalizeH="0" baseline="0" dirty="0">
                          <a:ln>
                            <a:noFill/>
                          </a:ln>
                          <a:solidFill>
                            <a:srgbClr val="FFFF00"/>
                          </a:solidFill>
                          <a:effectLst/>
                          <a:latin typeface="Coptic1" pitchFamily="2" charset="0"/>
                          <a:cs typeface="Arial" charset="0"/>
                        </a:rPr>
                        <a:t># :</a:t>
                      </a:r>
                      <a:br>
                        <a:rPr kumimoji="0" lang="en-US" sz="4000" b="0" i="0" u="none" strike="noStrike" cap="none" normalizeH="0" baseline="0" dirty="0">
                          <a:ln>
                            <a:noFill/>
                          </a:ln>
                          <a:solidFill>
                            <a:srgbClr val="FFFF00"/>
                          </a:solidFill>
                          <a:effectLst/>
                          <a:latin typeface="Coptic1" pitchFamily="2" charset="0"/>
                          <a:cs typeface="Arial" charset="0"/>
                        </a:rPr>
                      </a:br>
                      <a:r>
                        <a:rPr kumimoji="0" lang="en-US" sz="4000" b="0" i="0" u="none" strike="noStrike" cap="none" normalizeH="0" baseline="0" dirty="0" err="1">
                          <a:ln>
                            <a:noFill/>
                          </a:ln>
                          <a:solidFill>
                            <a:srgbClr val="FFFF00"/>
                          </a:solidFill>
                          <a:effectLst/>
                          <a:latin typeface="Coptic1" pitchFamily="2" charset="0"/>
                          <a:cs typeface="Arial" charset="0"/>
                        </a:rPr>
                        <a:t>n~tef,a</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nennobi</a:t>
                      </a:r>
                      <a:r>
                        <a:rPr kumimoji="0" lang="en-US" sz="4000" b="0" i="0" u="none" strike="noStrike" cap="none" normalizeH="0" baseline="0" dirty="0">
                          <a:ln>
                            <a:noFill/>
                          </a:ln>
                          <a:solidFill>
                            <a:srgbClr val="FFFF00"/>
                          </a:solidFill>
                          <a:effectLst/>
                          <a:latin typeface="Coptic1" pitchFamily="2" charset="0"/>
                          <a:cs typeface="Arial" charset="0"/>
                        </a:rPr>
                        <a:t> nan </a:t>
                      </a:r>
                      <a:r>
                        <a:rPr kumimoji="0" lang="en-US" sz="4000" b="0" i="0" u="none" strike="noStrike" cap="none" normalizeH="0" baseline="0" dirty="0" err="1">
                          <a:ln>
                            <a:noFill/>
                          </a:ln>
                          <a:solidFill>
                            <a:srgbClr val="FFFF00"/>
                          </a:solidFill>
                          <a:effectLst/>
                          <a:latin typeface="Coptic1" pitchFamily="2" charset="0"/>
                          <a:cs typeface="Arial" charset="0"/>
                        </a:rPr>
                        <a:t>e~bol</a:t>
                      </a:r>
                      <a:r>
                        <a:rPr kumimoji="0" lang="en-US" sz="4000" b="0" i="0" u="none" strike="noStrike" cap="none" normalizeH="0" baseline="0" dirty="0">
                          <a:ln>
                            <a:noFill/>
                          </a:ln>
                          <a:solidFill>
                            <a:srgbClr val="FFFF00"/>
                          </a:solidFill>
                          <a:effectLst/>
                          <a:latin typeface="Coptic1" pitchFamily="2" charset="0"/>
                          <a:cs typeface="Arial" charset="0"/>
                        </a:rPr>
                        <a:t>.</a:t>
                      </a: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26562" name="Group 34"/>
          <p:cNvGraphicFramePr>
            <a:graphicFrameLocks noGrp="1"/>
          </p:cNvGraphicFramePr>
          <p:nvPr>
            <p:extLst>
              <p:ext uri="{D42A27DB-BD31-4B8C-83A1-F6EECF244321}">
                <p14:modId xmlns:p14="http://schemas.microsoft.com/office/powerpoint/2010/main" val="3441375866"/>
              </p:ext>
            </p:extLst>
          </p:nvPr>
        </p:nvGraphicFramePr>
        <p:xfrm>
          <a:off x="0" y="882650"/>
          <a:ext cx="9067800" cy="4071112"/>
        </p:xfrm>
        <a:graphic>
          <a:graphicData uri="http://schemas.openxmlformats.org/drawingml/2006/table">
            <a:tbl>
              <a:tblPr/>
              <a:tblGrid>
                <a:gridCol w="60198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1689078">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fr-FR" sz="2800" b="0" i="0" u="none" strike="noStrike" cap="none" normalizeH="0" baseline="0" dirty="0">
                          <a:ln>
                            <a:noFill/>
                          </a:ln>
                          <a:solidFill>
                            <a:srgbClr val="FFFFFF"/>
                          </a:solidFill>
                          <a:effectLst/>
                          <a:latin typeface="Arial" charset="0"/>
                          <a:cs typeface="Arial" pitchFamily="34" charset="0"/>
                        </a:rPr>
                        <a:t>Bienheureuse es-tu Marie </a:t>
                      </a:r>
                    </a:p>
                    <a:p>
                      <a:pPr marL="0" marR="0" lvl="0" indent="0" algn="ctr" defTabSz="914400" rtl="0" eaLnBrk="1" fontAlgn="base" latinLnBrk="0" hangingPunct="1">
                        <a:lnSpc>
                          <a:spcPct val="90000"/>
                        </a:lnSpc>
                        <a:spcBef>
                          <a:spcPct val="0"/>
                        </a:spcBef>
                        <a:spcAft>
                          <a:spcPct val="0"/>
                        </a:spcAft>
                        <a:buClrTx/>
                        <a:buSzTx/>
                        <a:buFontTx/>
                        <a:buNone/>
                        <a:tabLst/>
                      </a:pPr>
                      <a:r>
                        <a:rPr kumimoji="0" lang="fr-FR" sz="2800" b="0" i="0" u="none" strike="noStrike" cap="none" normalizeH="0" baseline="0" dirty="0">
                          <a:ln>
                            <a:noFill/>
                          </a:ln>
                          <a:solidFill>
                            <a:srgbClr val="FFFFFF"/>
                          </a:solidFill>
                          <a:effectLst/>
                          <a:latin typeface="Arial" charset="0"/>
                          <a:cs typeface="Arial" pitchFamily="34" charset="0"/>
                        </a:rPr>
                        <a:t>Toi la sage, toi la chaste </a:t>
                      </a:r>
                    </a:p>
                    <a:p>
                      <a:pPr marL="0" marR="0" lvl="0" indent="0" algn="ctr" defTabSz="914400" rtl="0" eaLnBrk="1" fontAlgn="base" latinLnBrk="0" hangingPunct="1">
                        <a:lnSpc>
                          <a:spcPct val="90000"/>
                        </a:lnSpc>
                        <a:spcBef>
                          <a:spcPct val="0"/>
                        </a:spcBef>
                        <a:spcAft>
                          <a:spcPct val="0"/>
                        </a:spcAft>
                        <a:buClrTx/>
                        <a:buSzTx/>
                        <a:buFontTx/>
                        <a:buNone/>
                        <a:tabLst/>
                      </a:pPr>
                      <a:r>
                        <a:rPr kumimoji="0" lang="fr-FR" sz="2800" b="0" i="0" u="none" strike="noStrike" cap="none" normalizeH="0" baseline="0" dirty="0">
                          <a:ln>
                            <a:noFill/>
                          </a:ln>
                          <a:solidFill>
                            <a:srgbClr val="FFFFFF"/>
                          </a:solidFill>
                          <a:effectLst/>
                          <a:latin typeface="Arial" charset="0"/>
                          <a:cs typeface="Arial" pitchFamily="34" charset="0"/>
                        </a:rPr>
                        <a:t>Et le second tabernacle </a:t>
                      </a:r>
                    </a:p>
                    <a:p>
                      <a:pPr marL="0" marR="0" lvl="0" indent="0" algn="ctr" defTabSz="914400" rtl="0" eaLnBrk="1" fontAlgn="base" latinLnBrk="0" hangingPunct="1">
                        <a:lnSpc>
                          <a:spcPct val="90000"/>
                        </a:lnSpc>
                        <a:spcBef>
                          <a:spcPct val="0"/>
                        </a:spcBef>
                        <a:spcAft>
                          <a:spcPct val="0"/>
                        </a:spcAft>
                        <a:buClrTx/>
                        <a:buSzTx/>
                        <a:buFontTx/>
                        <a:buNone/>
                        <a:tabLst/>
                      </a:pPr>
                      <a:r>
                        <a:rPr kumimoji="0" lang="fr-FR" sz="2800" b="0" i="0" u="none" strike="noStrike" cap="none" normalizeH="0" baseline="0" dirty="0">
                          <a:ln>
                            <a:noFill/>
                          </a:ln>
                          <a:solidFill>
                            <a:srgbClr val="FFFFFF"/>
                          </a:solidFill>
                          <a:effectLst/>
                          <a:latin typeface="Arial" charset="0"/>
                          <a:cs typeface="Arial" pitchFamily="34" charset="0"/>
                        </a:rPr>
                        <a:t>Le trésor spirituel</a:t>
                      </a:r>
                      <a:endParaRPr kumimoji="0" lang="en-US" sz="2800" b="0" i="0" u="none" strike="noStrike" cap="none" normalizeH="0" baseline="0" dirty="0">
                        <a:ln>
                          <a:noFill/>
                        </a:ln>
                        <a:solidFill>
                          <a:srgbClr val="FFFFFF"/>
                        </a:solidFill>
                        <a:effectLst/>
                        <a:latin typeface="Arial" charset="0"/>
                        <a:cs typeface="Arial" pitchFamily="34" charset="0"/>
                      </a:endParaRPr>
                    </a:p>
                  </a:txBody>
                  <a:tcPr marT="34290" marB="3429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90000"/>
                        </a:lnSpc>
                        <a:spcBef>
                          <a:spcPct val="0"/>
                        </a:spcBef>
                        <a:spcAft>
                          <a:spcPct val="0"/>
                        </a:spcAft>
                        <a:buClrTx/>
                        <a:buSzTx/>
                        <a:buFontTx/>
                        <a:buNone/>
                        <a:tabLst/>
                      </a:pPr>
                      <a:r>
                        <a:rPr kumimoji="0" lang="ar-EG" sz="2800" b="0" i="0" u="none" strike="noStrike" cap="none" normalizeH="0" baseline="0" dirty="0" err="1">
                          <a:ln>
                            <a:noFill/>
                          </a:ln>
                          <a:solidFill>
                            <a:srgbClr val="FFFFFF"/>
                          </a:solidFill>
                          <a:effectLst/>
                          <a:latin typeface="Coptic1" pitchFamily="2" charset="0"/>
                          <a:cs typeface="Arial" charset="0"/>
                        </a:rPr>
                        <a:t>طوباك</a:t>
                      </a:r>
                      <a:r>
                        <a:rPr kumimoji="0" lang="ar-EG" sz="2800" b="0" i="0" u="none" strike="noStrike" cap="none" normalizeH="0" baseline="0" dirty="0">
                          <a:ln>
                            <a:noFill/>
                          </a:ln>
                          <a:solidFill>
                            <a:srgbClr val="FFFFFF"/>
                          </a:solidFill>
                          <a:effectLst/>
                          <a:latin typeface="Coptic1" pitchFamily="2" charset="0"/>
                          <a:cs typeface="Arial" charset="0"/>
                        </a:rPr>
                        <a:t> انت يا مريم</a:t>
                      </a:r>
                    </a:p>
                    <a:p>
                      <a:pPr marL="0" marR="0" lvl="0" indent="0" algn="ctr" defTabSz="914400" rtl="1" eaLnBrk="1" fontAlgn="base" latinLnBrk="0" hangingPunct="1">
                        <a:lnSpc>
                          <a:spcPct val="90000"/>
                        </a:lnSpc>
                        <a:spcBef>
                          <a:spcPct val="0"/>
                        </a:spcBef>
                        <a:spcAft>
                          <a:spcPct val="0"/>
                        </a:spcAft>
                        <a:buClrTx/>
                        <a:buSzTx/>
                        <a:buFontTx/>
                        <a:buNone/>
                        <a:tabLst/>
                      </a:pPr>
                      <a:r>
                        <a:rPr kumimoji="0" lang="ar-EG" sz="2800" b="0" i="0" u="none" strike="noStrike" cap="none" normalizeH="0" baseline="0" dirty="0">
                          <a:ln>
                            <a:noFill/>
                          </a:ln>
                          <a:solidFill>
                            <a:srgbClr val="FFFFFF"/>
                          </a:solidFill>
                          <a:effectLst/>
                          <a:latin typeface="Coptic1" pitchFamily="2" charset="0"/>
                          <a:cs typeface="Arial" charset="0"/>
                        </a:rPr>
                        <a:t>الحكيمة العفيفة</a:t>
                      </a:r>
                    </a:p>
                    <a:p>
                      <a:pPr marL="0" marR="0" lvl="0" indent="0" algn="ctr" defTabSz="914400" rtl="1" eaLnBrk="1" fontAlgn="base" latinLnBrk="0" hangingPunct="1">
                        <a:lnSpc>
                          <a:spcPct val="90000"/>
                        </a:lnSpc>
                        <a:spcBef>
                          <a:spcPct val="0"/>
                        </a:spcBef>
                        <a:spcAft>
                          <a:spcPct val="0"/>
                        </a:spcAft>
                        <a:buClrTx/>
                        <a:buSzTx/>
                        <a:buFontTx/>
                        <a:buNone/>
                        <a:tabLst/>
                      </a:pPr>
                      <a:r>
                        <a:rPr kumimoji="0" lang="ar-EG" sz="2800" b="0" i="0" u="none" strike="noStrike" cap="none" normalizeH="0" baseline="0" dirty="0">
                          <a:ln>
                            <a:noFill/>
                          </a:ln>
                          <a:solidFill>
                            <a:srgbClr val="FFFFFF"/>
                          </a:solidFill>
                          <a:effectLst/>
                          <a:latin typeface="Coptic1" pitchFamily="2" charset="0"/>
                          <a:cs typeface="Arial" charset="0"/>
                        </a:rPr>
                        <a:t>القبة الثانية</a:t>
                      </a:r>
                    </a:p>
                    <a:p>
                      <a:pPr marL="0" marR="0" lvl="0" indent="0" algn="ctr" defTabSz="914400" rtl="1" eaLnBrk="1" fontAlgn="base" latinLnBrk="0" hangingPunct="1">
                        <a:lnSpc>
                          <a:spcPct val="90000"/>
                        </a:lnSpc>
                        <a:spcBef>
                          <a:spcPct val="0"/>
                        </a:spcBef>
                        <a:spcAft>
                          <a:spcPct val="0"/>
                        </a:spcAft>
                        <a:buClrTx/>
                        <a:buSzTx/>
                        <a:buFontTx/>
                        <a:buNone/>
                        <a:tabLst/>
                      </a:pPr>
                      <a:r>
                        <a:rPr kumimoji="0" lang="ar-EG" sz="2800" b="0" i="0" u="none" strike="noStrike" cap="none" normalizeH="0" baseline="0" dirty="0">
                          <a:ln>
                            <a:noFill/>
                          </a:ln>
                          <a:solidFill>
                            <a:srgbClr val="FFFFFF"/>
                          </a:solidFill>
                          <a:effectLst/>
                          <a:latin typeface="Coptic1" pitchFamily="2" charset="0"/>
                          <a:cs typeface="Arial" charset="0"/>
                        </a:rPr>
                        <a:t>الكنز الروحى.</a:t>
                      </a:r>
                      <a:endParaRPr kumimoji="0" lang="en-US" sz="2800" b="0" i="0" u="none" strike="noStrike" cap="none" normalizeH="0" baseline="0" dirty="0">
                        <a:ln>
                          <a:noFill/>
                        </a:ln>
                        <a:solidFill>
                          <a:srgbClr val="FFFFFF"/>
                        </a:solidFill>
                        <a:effectLst/>
                        <a:latin typeface="Coptic1" pitchFamily="2" charset="0"/>
                        <a:cs typeface="Arial" charset="0"/>
                      </a:endParaRPr>
                    </a:p>
                  </a:txBody>
                  <a:tcPr marT="34290" marB="3429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382034">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4000" b="0" i="0" u="none" strike="noStrike" cap="none" normalizeH="0" baseline="0" dirty="0">
                          <a:ln>
                            <a:noFill/>
                          </a:ln>
                          <a:solidFill>
                            <a:srgbClr val="FFFF00"/>
                          </a:solidFill>
                          <a:effectLst/>
                          <a:latin typeface="CS Avva Shenouda" panose="020B7200000000000000" pitchFamily="34" charset="0"/>
                          <a:cs typeface="Arial" charset="0"/>
                        </a:rPr>
                        <a:t>`</a:t>
                      </a:r>
                      <a:r>
                        <a:rPr kumimoji="0" lang="en-US" sz="4000" b="0" i="0" u="none" strike="noStrike" cap="none" normalizeH="0" baseline="0" dirty="0" err="1">
                          <a:ln>
                            <a:noFill/>
                          </a:ln>
                          <a:solidFill>
                            <a:srgbClr val="FFFF00"/>
                          </a:solidFill>
                          <a:effectLst/>
                          <a:latin typeface="Avva_Marcos" panose="04020500000000000000" pitchFamily="82" charset="0"/>
                          <a:cs typeface="Arial" charset="0"/>
                        </a:rPr>
                        <a:t>W</a:t>
                      </a:r>
                      <a:r>
                        <a:rPr kumimoji="0" lang="en-US" sz="4000" b="0" i="0" u="none" strike="noStrike" cap="none" normalizeH="0" baseline="0" dirty="0" err="1">
                          <a:ln>
                            <a:noFill/>
                          </a:ln>
                          <a:solidFill>
                            <a:srgbClr val="FFFF00"/>
                          </a:solidFill>
                          <a:effectLst/>
                          <a:latin typeface="Coptic1" pitchFamily="2" charset="0"/>
                          <a:cs typeface="Arial" charset="0"/>
                        </a:rPr>
                        <a:t>ounia</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n~yo</a:t>
                      </a:r>
                      <a:r>
                        <a:rPr kumimoji="0" lang="en-US" sz="4000" b="0" i="0" u="none" strike="noStrike" cap="none" normalizeH="0" baseline="0" dirty="0">
                          <a:ln>
                            <a:noFill/>
                          </a:ln>
                          <a:solidFill>
                            <a:srgbClr val="FFFF00"/>
                          </a:solidFill>
                          <a:effectLst/>
                          <a:latin typeface="Coptic1" pitchFamily="2" charset="0"/>
                          <a:cs typeface="Arial" charset="0"/>
                        </a:rPr>
                        <a:t> Maria~ :</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]cab/ </a:t>
                      </a:r>
                      <a:r>
                        <a:rPr kumimoji="0" lang="en-US" sz="4000" b="0" i="0" u="none" strike="noStrike" cap="none" normalizeH="0" baseline="0" dirty="0" err="1">
                          <a:ln>
                            <a:noFill/>
                          </a:ln>
                          <a:solidFill>
                            <a:srgbClr val="FFFF00"/>
                          </a:solidFill>
                          <a:effectLst/>
                          <a:latin typeface="Coptic1" pitchFamily="2" charset="0"/>
                          <a:cs typeface="Arial" charset="0"/>
                        </a:rPr>
                        <a:t>ouoh</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n~cemne</a:t>
                      </a:r>
                      <a:r>
                        <a:rPr kumimoji="0" lang="en-US"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a:t>
                      </a:r>
                      <a:r>
                        <a:rPr kumimoji="0" lang="en-US" sz="4000" b="0" i="0" u="none" strike="noStrike" cap="none" normalizeH="0" baseline="0" dirty="0" err="1">
                          <a:ln>
                            <a:noFill/>
                          </a:ln>
                          <a:solidFill>
                            <a:srgbClr val="FFFF00"/>
                          </a:solidFill>
                          <a:effectLst/>
                          <a:latin typeface="Coptic1" pitchFamily="2" charset="0"/>
                          <a:cs typeface="Arial" charset="0"/>
                        </a:rPr>
                        <a:t>mahc~nou</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n~c~k</a:t>
                      </a:r>
                      <a:r>
                        <a:rPr kumimoji="0" lang="en-US" sz="4000" b="0" i="0" u="none" strike="noStrike" cap="none" normalizeH="0" baseline="0" dirty="0">
                          <a:ln>
                            <a:noFill/>
                          </a:ln>
                          <a:solidFill>
                            <a:srgbClr val="FFFF00"/>
                          </a:solidFill>
                          <a:effectLst/>
                          <a:latin typeface="Coptic1" pitchFamily="2" charset="0"/>
                          <a:cs typeface="Arial" charset="0"/>
                        </a:rPr>
                        <a:t>/n/ :</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pia~ho</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m~p~neumatikon</a:t>
                      </a:r>
                      <a:r>
                        <a:rPr kumimoji="0" lang="en-US" sz="4000" b="0" i="0" u="none" strike="noStrike" cap="none" normalizeH="0" baseline="0" dirty="0">
                          <a:ln>
                            <a:noFill/>
                          </a:ln>
                          <a:solidFill>
                            <a:srgbClr val="FFFF00"/>
                          </a:solidFill>
                          <a:effectLst/>
                          <a:latin typeface="Coptic1" pitchFamily="2" charset="0"/>
                          <a:cs typeface="Arial" charset="0"/>
                        </a:rPr>
                        <a:t>.</a:t>
                      </a: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graphicFrame>
        <p:nvGraphicFramePr>
          <p:cNvPr id="11926542" name="Group 14"/>
          <p:cNvGraphicFramePr>
            <a:graphicFrameLocks noGrp="1"/>
          </p:cNvGraphicFramePr>
          <p:nvPr>
            <p:extLst>
              <p:ext uri="{D42A27DB-BD31-4B8C-83A1-F6EECF244321}">
                <p14:modId xmlns:p14="http://schemas.microsoft.com/office/powerpoint/2010/main" val="2073166932"/>
              </p:ext>
            </p:extLst>
          </p:nvPr>
        </p:nvGraphicFramePr>
        <p:xfrm>
          <a:off x="1028700" y="0"/>
          <a:ext cx="7086600" cy="781812"/>
        </p:xfrm>
        <a:graphic>
          <a:graphicData uri="http://schemas.openxmlformats.org/drawingml/2006/table">
            <a:tbl>
              <a:tblPr/>
              <a:tblGrid>
                <a:gridCol w="7086600">
                  <a:extLst>
                    <a:ext uri="{9D8B030D-6E8A-4147-A177-3AD203B41FA5}">
                      <a16:colId xmlns:a16="http://schemas.microsoft.com/office/drawing/2014/main" val="20000"/>
                    </a:ext>
                  </a:extLst>
                </a:gridCol>
              </a:tblGrid>
              <a:tr h="7818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FFFFFF"/>
                          </a:solidFill>
                          <a:effectLst/>
                          <a:latin typeface="Arial" charset="0"/>
                          <a:cs typeface="Arial" charset="0"/>
                        </a:rPr>
                        <a:t>Doxologie pour la </a:t>
                      </a:r>
                      <a:r>
                        <a:rPr kumimoji="0" lang="en-US" sz="1800" b="0" i="0" u="none" strike="noStrike" cap="none" normalizeH="0" baseline="0" dirty="0" err="1">
                          <a:ln>
                            <a:noFill/>
                          </a:ln>
                          <a:solidFill>
                            <a:srgbClr val="FFFFFF"/>
                          </a:solidFill>
                          <a:effectLst/>
                          <a:latin typeface="Arial" charset="0"/>
                          <a:cs typeface="Arial" charset="0"/>
                        </a:rPr>
                        <a:t>Vierge</a:t>
                      </a:r>
                      <a:r>
                        <a:rPr kumimoji="0" lang="en-US" sz="1800" b="0" i="0" u="none" strike="noStrike" cap="none" normalizeH="0" baseline="0" dirty="0">
                          <a:ln>
                            <a:noFill/>
                          </a:ln>
                          <a:solidFill>
                            <a:srgbClr val="FFFFFF"/>
                          </a:solidFill>
                          <a:effectLst/>
                          <a:latin typeface="Arial" charset="0"/>
                          <a:cs typeface="Arial" charset="0"/>
                        </a:rPr>
                        <a:t> Marie (Aube)</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2400" b="0" i="0" u="none" strike="noStrike" cap="none" normalizeH="0" baseline="0" dirty="0">
                          <a:ln>
                            <a:noFill/>
                          </a:ln>
                          <a:solidFill>
                            <a:srgbClr val="FFFFFF"/>
                          </a:solidFill>
                          <a:effectLst/>
                          <a:latin typeface="Arial" charset="0"/>
                          <a:cs typeface="Arial" charset="0"/>
                        </a:rPr>
                        <a:t>ذكصولوجية العذراء (باكر)</a:t>
                      </a:r>
                      <a:endParaRPr kumimoji="0" lang="en-CA" sz="2400" b="0" i="0" u="none" strike="noStrike" cap="none" normalizeH="0" baseline="0" dirty="0">
                        <a:ln>
                          <a:noFill/>
                        </a:ln>
                        <a:solidFill>
                          <a:srgbClr val="FFFFFF"/>
                        </a:solidFill>
                        <a:effectLst/>
                        <a:latin typeface="Arial" charset="0"/>
                        <a:cs typeface="Arial" charset="0"/>
                      </a:endParaRPr>
                    </a:p>
                  </a:txBody>
                  <a:tcPr marT="34290" marB="3429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8" name="Image 7" descr="Une image contenant texte, produit céramique, terre cuite, porcelaine&#10;&#10;Description générée automatiquement">
            <a:extLst>
              <a:ext uri="{FF2B5EF4-FFF2-40B4-BE49-F238E27FC236}">
                <a16:creationId xmlns:a16="http://schemas.microsoft.com/office/drawing/2014/main" id="{9F496EF9-6F5F-4FF9-A3AA-453F00877F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1550" y="3478350"/>
            <a:ext cx="1576250" cy="1576250"/>
          </a:xfrm>
          <a:prstGeom prst="flowChartConnector">
            <a:avLst/>
          </a:prstGeom>
        </p:spPr>
      </p:pic>
    </p:spTree>
    <p:extLst>
      <p:ext uri="{BB962C8B-B14F-4D97-AF65-F5344CB8AC3E}">
        <p14:creationId xmlns:p14="http://schemas.microsoft.com/office/powerpoint/2010/main" val="463078864"/>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28610" name="Group 34"/>
          <p:cNvGraphicFramePr>
            <a:graphicFrameLocks noGrp="1"/>
          </p:cNvGraphicFramePr>
          <p:nvPr>
            <p:extLst>
              <p:ext uri="{D42A27DB-BD31-4B8C-83A1-F6EECF244321}">
                <p14:modId xmlns:p14="http://schemas.microsoft.com/office/powerpoint/2010/main" val="4098271199"/>
              </p:ext>
            </p:extLst>
          </p:nvPr>
        </p:nvGraphicFramePr>
        <p:xfrm>
          <a:off x="0" y="57150"/>
          <a:ext cx="9144000" cy="4818888"/>
        </p:xfrm>
        <a:graphic>
          <a:graphicData uri="http://schemas.openxmlformats.org/drawingml/2006/table">
            <a:tbl>
              <a:tblPr/>
              <a:tblGrid>
                <a:gridCol w="6070387">
                  <a:extLst>
                    <a:ext uri="{9D8B030D-6E8A-4147-A177-3AD203B41FA5}">
                      <a16:colId xmlns:a16="http://schemas.microsoft.com/office/drawing/2014/main" val="20000"/>
                    </a:ext>
                  </a:extLst>
                </a:gridCol>
                <a:gridCol w="3073613">
                  <a:extLst>
                    <a:ext uri="{9D8B030D-6E8A-4147-A177-3AD203B41FA5}">
                      <a16:colId xmlns:a16="http://schemas.microsoft.com/office/drawing/2014/main" val="20001"/>
                    </a:ext>
                  </a:extLst>
                </a:gridCol>
              </a:tblGrid>
              <a:tr h="1879092">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fr-FR" sz="2800" b="0" i="0" u="none" strike="noStrike" cap="none" normalizeH="0" baseline="0" dirty="0">
                          <a:ln>
                            <a:noFill/>
                          </a:ln>
                          <a:solidFill>
                            <a:srgbClr val="FFFFFF"/>
                          </a:solidFill>
                          <a:effectLst/>
                          <a:latin typeface="Arial" charset="0"/>
                          <a:cs typeface="Arial" pitchFamily="34" charset="0"/>
                        </a:rPr>
                        <a:t>C’est toi la Colombe pure </a:t>
                      </a:r>
                    </a:p>
                    <a:p>
                      <a:pPr marL="0" marR="0" lvl="0" indent="0" algn="ctr" defTabSz="914400" rtl="0" eaLnBrk="1" fontAlgn="base" latinLnBrk="0" hangingPunct="1">
                        <a:lnSpc>
                          <a:spcPct val="80000"/>
                        </a:lnSpc>
                        <a:spcBef>
                          <a:spcPct val="20000"/>
                        </a:spcBef>
                        <a:spcAft>
                          <a:spcPct val="0"/>
                        </a:spcAft>
                        <a:buClrTx/>
                        <a:buSzTx/>
                        <a:buFontTx/>
                        <a:buNone/>
                        <a:tabLst/>
                      </a:pPr>
                      <a:r>
                        <a:rPr kumimoji="0" lang="fr-FR" sz="2800" b="0" i="0" u="none" strike="noStrike" cap="none" normalizeH="0" baseline="0" dirty="0">
                          <a:ln>
                            <a:noFill/>
                          </a:ln>
                          <a:solidFill>
                            <a:srgbClr val="FFFFFF"/>
                          </a:solidFill>
                          <a:effectLst/>
                          <a:latin typeface="Arial" charset="0"/>
                          <a:cs typeface="Arial" pitchFamily="34" charset="0"/>
                        </a:rPr>
                        <a:t>Qui annonça la Nouvelle </a:t>
                      </a:r>
                    </a:p>
                    <a:p>
                      <a:pPr marL="0" marR="0" lvl="0" indent="0" algn="ctr" defTabSz="914400" rtl="0" eaLnBrk="1" fontAlgn="base" latinLnBrk="0" hangingPunct="1">
                        <a:lnSpc>
                          <a:spcPct val="80000"/>
                        </a:lnSpc>
                        <a:spcBef>
                          <a:spcPct val="20000"/>
                        </a:spcBef>
                        <a:spcAft>
                          <a:spcPct val="0"/>
                        </a:spcAft>
                        <a:buClrTx/>
                        <a:buSzTx/>
                        <a:buFontTx/>
                        <a:buNone/>
                        <a:tabLst/>
                      </a:pPr>
                      <a:r>
                        <a:rPr kumimoji="0" lang="fr-FR" sz="2800" b="0" i="0" u="none" strike="noStrike" cap="none" normalizeH="0" baseline="0" dirty="0">
                          <a:ln>
                            <a:noFill/>
                          </a:ln>
                          <a:solidFill>
                            <a:srgbClr val="FFFFFF"/>
                          </a:solidFill>
                          <a:effectLst/>
                          <a:latin typeface="Arial" charset="0"/>
                          <a:cs typeface="Arial" pitchFamily="34" charset="0"/>
                        </a:rPr>
                        <a:t>A travers toute la terre </a:t>
                      </a:r>
                    </a:p>
                    <a:p>
                      <a:pPr marL="0" marR="0" lvl="0" indent="0" algn="ctr" defTabSz="914400" rtl="0" eaLnBrk="1" fontAlgn="base" latinLnBrk="0" hangingPunct="1">
                        <a:lnSpc>
                          <a:spcPct val="80000"/>
                        </a:lnSpc>
                        <a:spcBef>
                          <a:spcPct val="20000"/>
                        </a:spcBef>
                        <a:spcAft>
                          <a:spcPct val="0"/>
                        </a:spcAft>
                        <a:buClrTx/>
                        <a:buSzTx/>
                        <a:buFontTx/>
                        <a:buNone/>
                        <a:tabLst/>
                      </a:pPr>
                      <a:r>
                        <a:rPr kumimoji="0" lang="fr-FR" sz="2800" b="0" i="0" u="none" strike="noStrike" cap="none" normalizeH="0" baseline="0" dirty="0">
                          <a:ln>
                            <a:noFill/>
                          </a:ln>
                          <a:solidFill>
                            <a:srgbClr val="FFFFFF"/>
                          </a:solidFill>
                          <a:effectLst/>
                          <a:latin typeface="Arial" charset="0"/>
                          <a:cs typeface="Arial" pitchFamily="34" charset="0"/>
                        </a:rPr>
                        <a:t>Nous donna fruits de l’Esprit</a:t>
                      </a:r>
                      <a:endParaRPr kumimoji="0" lang="fr-CA" sz="2800" b="0" i="0" u="none" strike="noStrike" cap="none" normalizeH="0" baseline="0" dirty="0">
                        <a:ln>
                          <a:noFill/>
                        </a:ln>
                        <a:solidFill>
                          <a:srgbClr val="FFFFFF"/>
                        </a:solidFill>
                        <a:effectLst/>
                        <a:latin typeface="Arial" charset="0"/>
                        <a:cs typeface="Arial" pitchFamily="34" charset="0"/>
                      </a:endParaRPr>
                    </a:p>
                  </a:txBody>
                  <a:tcPr marT="34290" marB="3429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2800" b="0" i="0" u="none" strike="noStrike" cap="none" normalizeH="0" baseline="0" dirty="0">
                          <a:ln>
                            <a:noFill/>
                          </a:ln>
                          <a:solidFill>
                            <a:srgbClr val="FFFFFF"/>
                          </a:solidFill>
                          <a:effectLst/>
                          <a:latin typeface="Coptic1" pitchFamily="2" charset="0"/>
                          <a:cs typeface="Arial" charset="0"/>
                        </a:rPr>
                        <a:t>اليمامة النقية </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2800" b="0" i="0" u="none" strike="noStrike" cap="none" normalizeH="0" baseline="0" dirty="0">
                          <a:ln>
                            <a:noFill/>
                          </a:ln>
                          <a:solidFill>
                            <a:srgbClr val="FFFFFF"/>
                          </a:solidFill>
                          <a:effectLst/>
                          <a:latin typeface="Coptic1" pitchFamily="2" charset="0"/>
                          <a:cs typeface="Arial" charset="0"/>
                        </a:rPr>
                        <a:t>التي نادت في ارضنا وأينعت لنا </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2800" b="0" i="0" u="none" strike="noStrike" cap="none" normalizeH="0" baseline="0" dirty="0">
                          <a:ln>
                            <a:noFill/>
                          </a:ln>
                          <a:solidFill>
                            <a:srgbClr val="FFFFFF"/>
                          </a:solidFill>
                          <a:effectLst/>
                          <a:latin typeface="Coptic1" pitchFamily="2" charset="0"/>
                          <a:cs typeface="Arial" charset="0"/>
                        </a:rPr>
                        <a:t>ثمرة الروح.</a:t>
                      </a:r>
                      <a:endParaRPr kumimoji="0" lang="en-US" sz="2800" b="0" i="0" u="none" strike="noStrike" cap="none" normalizeH="0" baseline="0" dirty="0">
                        <a:ln>
                          <a:noFill/>
                        </a:ln>
                        <a:solidFill>
                          <a:srgbClr val="FFFFFF"/>
                        </a:solidFill>
                        <a:effectLst/>
                        <a:latin typeface="Coptic1" pitchFamily="2" charset="0"/>
                        <a:cs typeface="Arial" charset="0"/>
                      </a:endParaRPr>
                    </a:p>
                  </a:txBody>
                  <a:tcPr marT="34290" marB="3429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1717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a:t>
                      </a:r>
                      <a:r>
                        <a:rPr kumimoji="0" lang="en-US" sz="4000" b="0" i="0" u="none" strike="noStrike" cap="none" normalizeH="0" baseline="0" dirty="0" err="1">
                          <a:ln>
                            <a:noFill/>
                          </a:ln>
                          <a:solidFill>
                            <a:srgbClr val="FFFF00"/>
                          </a:solidFill>
                          <a:effectLst/>
                          <a:latin typeface="Coptic1" pitchFamily="2" charset="0"/>
                          <a:cs typeface="Arial" charset="0"/>
                        </a:rPr>
                        <a:t>romp~sal</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n~kayaroc</a:t>
                      </a:r>
                      <a:r>
                        <a:rPr kumimoji="0" lang="en-US"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y/</a:t>
                      </a:r>
                      <a:r>
                        <a:rPr kumimoji="0" lang="en-US" sz="4000" b="0" i="0" u="none" strike="noStrike" cap="none" normalizeH="0" baseline="0" dirty="0" err="1">
                          <a:ln>
                            <a:noFill/>
                          </a:ln>
                          <a:solidFill>
                            <a:srgbClr val="FFFF00"/>
                          </a:solidFill>
                          <a:effectLst/>
                          <a:latin typeface="Coptic1" pitchFamily="2" charset="0"/>
                          <a:cs typeface="Arial" charset="0"/>
                        </a:rPr>
                        <a:t>e~tacmou</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qen</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penkahi</a:t>
                      </a:r>
                      <a:r>
                        <a:rPr kumimoji="0" lang="en-US"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ouoh</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acviri</a:t>
                      </a:r>
                      <a:r>
                        <a:rPr kumimoji="0" lang="en-US" sz="4000" b="0" i="0" u="none" strike="noStrike" cap="none" normalizeH="0" baseline="0" dirty="0">
                          <a:ln>
                            <a:noFill/>
                          </a:ln>
                          <a:solidFill>
                            <a:srgbClr val="FFFF00"/>
                          </a:solidFill>
                          <a:effectLst/>
                          <a:latin typeface="Coptic1" pitchFamily="2" charset="0"/>
                          <a:cs typeface="Arial" charset="0"/>
                        </a:rPr>
                        <a:t> nan </a:t>
                      </a:r>
                      <a:r>
                        <a:rPr kumimoji="0" lang="en-US" sz="4000" b="0" i="0" u="none" strike="noStrike" cap="none" normalizeH="0" baseline="0" dirty="0" err="1">
                          <a:ln>
                            <a:noFill/>
                          </a:ln>
                          <a:solidFill>
                            <a:srgbClr val="FFFF00"/>
                          </a:solidFill>
                          <a:effectLst/>
                          <a:latin typeface="Coptic1" pitchFamily="2" charset="0"/>
                          <a:cs typeface="Arial" charset="0"/>
                        </a:rPr>
                        <a:t>e~bol</a:t>
                      </a:r>
                      <a:r>
                        <a:rPr kumimoji="0" lang="en-US"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err="1">
                          <a:ln>
                            <a:noFill/>
                          </a:ln>
                          <a:solidFill>
                            <a:srgbClr val="FFFF00"/>
                          </a:solidFill>
                          <a:effectLst/>
                          <a:latin typeface="Coptic1" pitchFamily="2" charset="0"/>
                          <a:cs typeface="Arial" charset="0"/>
                        </a:rPr>
                        <a:t>n</a:t>
                      </a:r>
                      <a:r>
                        <a:rPr kumimoji="0" lang="en-US" sz="4000" b="0" i="0" u="none" strike="noStrike" cap="none" normalizeH="0" baseline="0">
                          <a:ln>
                            <a:noFill/>
                          </a:ln>
                          <a:solidFill>
                            <a:srgbClr val="FFFF00"/>
                          </a:solidFill>
                          <a:effectLst/>
                          <a:latin typeface="Coptic1" pitchFamily="2" charset="0"/>
                          <a:cs typeface="Arial" charset="0"/>
                        </a:rPr>
                        <a:t>~oukarpoc </a:t>
                      </a:r>
                      <a:r>
                        <a:rPr kumimoji="0" lang="en-US" sz="4000" b="0" i="0" u="none" strike="noStrike" cap="none" normalizeH="0" baseline="0" dirty="0" err="1">
                          <a:ln>
                            <a:noFill/>
                          </a:ln>
                          <a:solidFill>
                            <a:srgbClr val="FFFF00"/>
                          </a:solidFill>
                          <a:effectLst/>
                          <a:latin typeface="Coptic1" pitchFamily="2" charset="0"/>
                          <a:cs typeface="Arial" charset="0"/>
                        </a:rPr>
                        <a:t>n~te</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PiP~neuma</a:t>
                      </a:r>
                      <a:r>
                        <a:rPr kumimoji="0" lang="en-US" sz="4000" b="0" i="0" u="none" strike="noStrike" cap="none" normalizeH="0" baseline="0" dirty="0">
                          <a:ln>
                            <a:noFill/>
                          </a:ln>
                          <a:solidFill>
                            <a:srgbClr val="FFFF00"/>
                          </a:solidFill>
                          <a:effectLst/>
                          <a:latin typeface="Coptic1" pitchFamily="2" charset="0"/>
                          <a:cs typeface="Arial" charset="0"/>
                        </a:rPr>
                        <a:t>.</a:t>
                      </a: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6" name="Image 5" descr="Une image contenant texte, produit céramique, terre cuite, porcelaine&#10;&#10;Description générée automatiquement">
            <a:extLst>
              <a:ext uri="{FF2B5EF4-FFF2-40B4-BE49-F238E27FC236}">
                <a16:creationId xmlns:a16="http://schemas.microsoft.com/office/drawing/2014/main" id="{EF35DA75-BC75-498A-B51D-6C231D6472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0800" y="3657600"/>
            <a:ext cx="1397000" cy="1397000"/>
          </a:xfrm>
          <a:prstGeom prst="flowChartConnector">
            <a:avLst/>
          </a:prstGeom>
        </p:spPr>
      </p:pic>
    </p:spTree>
    <p:extLst>
      <p:ext uri="{BB962C8B-B14F-4D97-AF65-F5344CB8AC3E}">
        <p14:creationId xmlns:p14="http://schemas.microsoft.com/office/powerpoint/2010/main" val="1074607575"/>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30647" name="Group 23"/>
          <p:cNvGraphicFramePr>
            <a:graphicFrameLocks noGrp="1"/>
          </p:cNvGraphicFramePr>
          <p:nvPr>
            <p:extLst>
              <p:ext uri="{D42A27DB-BD31-4B8C-83A1-F6EECF244321}">
                <p14:modId xmlns:p14="http://schemas.microsoft.com/office/powerpoint/2010/main" val="2383100892"/>
              </p:ext>
            </p:extLst>
          </p:nvPr>
        </p:nvGraphicFramePr>
        <p:xfrm>
          <a:off x="0" y="0"/>
          <a:ext cx="9144000" cy="4722131"/>
        </p:xfrm>
        <a:graphic>
          <a:graphicData uri="http://schemas.openxmlformats.org/drawingml/2006/table">
            <a:tbl>
              <a:tblPr/>
              <a:tblGrid>
                <a:gridCol w="5289386">
                  <a:extLst>
                    <a:ext uri="{9D8B030D-6E8A-4147-A177-3AD203B41FA5}">
                      <a16:colId xmlns:a16="http://schemas.microsoft.com/office/drawing/2014/main" val="20000"/>
                    </a:ext>
                  </a:extLst>
                </a:gridCol>
                <a:gridCol w="3854614">
                  <a:extLst>
                    <a:ext uri="{9D8B030D-6E8A-4147-A177-3AD203B41FA5}">
                      <a16:colId xmlns:a16="http://schemas.microsoft.com/office/drawing/2014/main" val="3990524641"/>
                    </a:ext>
                  </a:extLst>
                </a:gridCol>
              </a:tblGrid>
              <a:tr h="2174033">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fr-FR" sz="2800" b="0" i="0" u="none" strike="noStrike" cap="none" normalizeH="0" baseline="0" dirty="0">
                          <a:ln>
                            <a:noFill/>
                          </a:ln>
                          <a:solidFill>
                            <a:srgbClr val="FFFFFF"/>
                          </a:solidFill>
                          <a:effectLst/>
                          <a:latin typeface="Arial" charset="0"/>
                          <a:cs typeface="Arial" pitchFamily="34" charset="0"/>
                        </a:rPr>
                        <a:t>L’Esprit Saint, le Paraclet </a:t>
                      </a:r>
                    </a:p>
                    <a:p>
                      <a:pPr marL="0" marR="0" lvl="0" indent="0" algn="ctr" defTabSz="914400" rtl="0" eaLnBrk="1" fontAlgn="base" latinLnBrk="0" hangingPunct="1">
                        <a:lnSpc>
                          <a:spcPct val="80000"/>
                        </a:lnSpc>
                        <a:spcBef>
                          <a:spcPct val="20000"/>
                        </a:spcBef>
                        <a:spcAft>
                          <a:spcPct val="0"/>
                        </a:spcAft>
                        <a:buClrTx/>
                        <a:buSzTx/>
                        <a:buFontTx/>
                        <a:buNone/>
                        <a:tabLst/>
                      </a:pPr>
                      <a:r>
                        <a:rPr kumimoji="0" lang="fr-FR" sz="2800" b="0" i="0" u="none" strike="noStrike" cap="none" normalizeH="0" baseline="0" dirty="0">
                          <a:ln>
                            <a:noFill/>
                          </a:ln>
                          <a:solidFill>
                            <a:srgbClr val="FFFFFF"/>
                          </a:solidFill>
                          <a:effectLst/>
                          <a:latin typeface="Arial" charset="0"/>
                          <a:cs typeface="Arial" pitchFamily="34" charset="0"/>
                        </a:rPr>
                        <a:t>Qui descendit sur ton Fils </a:t>
                      </a:r>
                    </a:p>
                    <a:p>
                      <a:pPr marL="0" marR="0" lvl="0" indent="0" algn="ctr" defTabSz="914400" rtl="0" eaLnBrk="1" fontAlgn="base" latinLnBrk="0" hangingPunct="1">
                        <a:lnSpc>
                          <a:spcPct val="80000"/>
                        </a:lnSpc>
                        <a:spcBef>
                          <a:spcPct val="20000"/>
                        </a:spcBef>
                        <a:spcAft>
                          <a:spcPct val="0"/>
                        </a:spcAft>
                        <a:buClrTx/>
                        <a:buSzTx/>
                        <a:buFontTx/>
                        <a:buNone/>
                        <a:tabLst/>
                      </a:pPr>
                      <a:r>
                        <a:rPr kumimoji="0" lang="fr-FR" sz="2800" b="0" i="0" u="none" strike="noStrike" cap="none" normalizeH="0" baseline="0" dirty="0">
                          <a:ln>
                            <a:noFill/>
                          </a:ln>
                          <a:solidFill>
                            <a:srgbClr val="FFFFFF"/>
                          </a:solidFill>
                          <a:effectLst/>
                          <a:latin typeface="Arial" charset="0"/>
                          <a:cs typeface="Arial" pitchFamily="34" charset="0"/>
                        </a:rPr>
                        <a:t>Dans le fleuve du Jourdain </a:t>
                      </a:r>
                    </a:p>
                    <a:p>
                      <a:pPr marL="0" marR="0" lvl="0" indent="0" algn="ctr" defTabSz="914400" rtl="0" eaLnBrk="1" fontAlgn="base" latinLnBrk="0" hangingPunct="1">
                        <a:lnSpc>
                          <a:spcPct val="80000"/>
                        </a:lnSpc>
                        <a:spcBef>
                          <a:spcPct val="20000"/>
                        </a:spcBef>
                        <a:spcAft>
                          <a:spcPct val="0"/>
                        </a:spcAft>
                        <a:buClrTx/>
                        <a:buSzTx/>
                        <a:buFontTx/>
                        <a:buNone/>
                        <a:tabLst/>
                      </a:pPr>
                      <a:r>
                        <a:rPr kumimoji="0" lang="fr-FR" sz="2800" b="0" i="0" u="none" strike="noStrike" cap="none" normalizeH="0" baseline="0" dirty="0">
                          <a:ln>
                            <a:noFill/>
                          </a:ln>
                          <a:solidFill>
                            <a:srgbClr val="FFFFFF"/>
                          </a:solidFill>
                          <a:effectLst/>
                          <a:latin typeface="Arial" charset="0"/>
                          <a:cs typeface="Arial" pitchFamily="34" charset="0"/>
                        </a:rPr>
                        <a:t>Tel le symbole de Noé</a:t>
                      </a:r>
                      <a:endParaRPr kumimoji="0" lang="en-US" sz="2800" b="0" i="0" u="none" strike="noStrike" cap="none" normalizeH="0" baseline="0" dirty="0">
                        <a:ln>
                          <a:noFill/>
                        </a:ln>
                        <a:solidFill>
                          <a:srgbClr val="FFFFFF"/>
                        </a:solidFill>
                        <a:effectLst/>
                        <a:latin typeface="Arial" charset="0"/>
                        <a:cs typeface="Arial" pitchFamily="34" charset="0"/>
                      </a:endParaRPr>
                    </a:p>
                  </a:txBody>
                  <a:tcPr marT="34290" marB="3429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EG" sz="2800" b="0" i="0" u="none" strike="noStrike" cap="none" normalizeH="0" baseline="0" dirty="0">
                          <a:ln>
                            <a:noFill/>
                          </a:ln>
                          <a:solidFill>
                            <a:srgbClr val="FFFFFF"/>
                          </a:solidFill>
                          <a:effectLst/>
                          <a:latin typeface="Coptic1" pitchFamily="2" charset="0"/>
                          <a:cs typeface="Arial" charset="0"/>
                        </a:rPr>
                        <a:t>الروح المعزى</a:t>
                      </a: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2800" b="0" i="0" u="none" strike="noStrike" cap="none" normalizeH="0" baseline="0" dirty="0">
                          <a:ln>
                            <a:noFill/>
                          </a:ln>
                          <a:solidFill>
                            <a:srgbClr val="FFFFFF"/>
                          </a:solidFill>
                          <a:effectLst/>
                          <a:latin typeface="Coptic1" pitchFamily="2" charset="0"/>
                          <a:cs typeface="Arial" charset="0"/>
                        </a:rPr>
                        <a:t>الذي حل على ابنك</a:t>
                      </a: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2800" b="0" i="0" u="none" strike="noStrike" cap="none" normalizeH="0" baseline="0" dirty="0">
                          <a:ln>
                            <a:noFill/>
                          </a:ln>
                          <a:solidFill>
                            <a:srgbClr val="FFFFFF"/>
                          </a:solidFill>
                          <a:effectLst/>
                          <a:latin typeface="Coptic1" pitchFamily="2" charset="0"/>
                          <a:cs typeface="Arial" charset="0"/>
                        </a:rPr>
                        <a:t>في مياه الاردن</a:t>
                      </a: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2800" b="0" i="0" u="none" strike="noStrike" cap="none" normalizeH="0" baseline="0" dirty="0">
                          <a:ln>
                            <a:noFill/>
                          </a:ln>
                          <a:solidFill>
                            <a:srgbClr val="FFFFFF"/>
                          </a:solidFill>
                          <a:effectLst/>
                          <a:latin typeface="Coptic1" pitchFamily="2" charset="0"/>
                          <a:cs typeface="Arial" charset="0"/>
                        </a:rPr>
                        <a:t>كمثال نوح.</a:t>
                      </a:r>
                      <a:endParaRPr kumimoji="0" lang="en-US" sz="2800" b="0" i="0" u="none" strike="noStrike" cap="none" normalizeH="0" baseline="0" dirty="0">
                        <a:ln>
                          <a:noFill/>
                        </a:ln>
                        <a:solidFill>
                          <a:srgbClr val="FFFFFF"/>
                        </a:solidFill>
                        <a:effectLst/>
                        <a:latin typeface="Coptic1" pitchFamily="2" charset="0"/>
                        <a:cs typeface="Arial" charset="0"/>
                      </a:endParaRPr>
                    </a:p>
                  </a:txBody>
                  <a:tcPr marT="34290" marB="34290" anchor="ctr" horzOverflow="overflow">
                    <a:lnL cap="flat">
                      <a:noFill/>
                    </a:lnL>
                    <a:lnR>
                      <a:noFill/>
                    </a:lnR>
                    <a:lnT cap="flat">
                      <a:noFill/>
                    </a:lnT>
                    <a:lnB>
                      <a:noFill/>
                    </a:lnB>
                    <a:lnTlToBr>
                      <a:noFill/>
                    </a:lnTlToBr>
                    <a:lnBlToTr>
                      <a:noFill/>
                    </a:lnBlToTr>
                    <a:noFill/>
                  </a:tcPr>
                </a:tc>
                <a:extLst>
                  <a:ext uri="{0D108BD9-81ED-4DB2-BD59-A6C34878D82A}">
                    <a16:rowId xmlns:a16="http://schemas.microsoft.com/office/drawing/2014/main" val="10000"/>
                  </a:ext>
                </a:extLst>
              </a:tr>
              <a:tr h="2548098">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PiP~neuma</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m~parakl</a:t>
                      </a:r>
                      <a:r>
                        <a:rPr kumimoji="0" lang="en-US" sz="4000" b="0" i="0" u="none" strike="noStrike" cap="none" normalizeH="0" baseline="0" dirty="0">
                          <a:ln>
                            <a:noFill/>
                          </a:ln>
                          <a:solidFill>
                            <a:srgbClr val="FFFF00"/>
                          </a:solidFill>
                          <a:effectLst/>
                          <a:latin typeface="Coptic1" pitchFamily="2" charset="0"/>
                          <a:cs typeface="Arial" charset="0"/>
                        </a:rPr>
                        <a:t>/ton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v/</a:t>
                      </a:r>
                      <a:r>
                        <a:rPr kumimoji="0" lang="en-US" sz="4000" b="0" i="0" u="none" strike="noStrike" cap="none" normalizeH="0" baseline="0" dirty="0" err="1">
                          <a:ln>
                            <a:noFill/>
                          </a:ln>
                          <a:solidFill>
                            <a:srgbClr val="FFFF00"/>
                          </a:solidFill>
                          <a:effectLst/>
                          <a:latin typeface="Coptic1" pitchFamily="2" charset="0"/>
                          <a:cs typeface="Arial" charset="0"/>
                        </a:rPr>
                        <a:t>e~tafi</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e~jen</a:t>
                      </a:r>
                      <a:r>
                        <a:rPr kumimoji="0" lang="en-US" sz="4000" b="0" i="0" u="none" strike="noStrike" cap="none" normalizeH="0" baseline="0" dirty="0">
                          <a:ln>
                            <a:noFill/>
                          </a:ln>
                          <a:solidFill>
                            <a:srgbClr val="FFFF00"/>
                          </a:solidFill>
                          <a:effectLst/>
                          <a:latin typeface="Coptic1" pitchFamily="2" charset="0"/>
                          <a:cs typeface="Arial" charset="0"/>
                        </a:rPr>
                        <a:t> Pes/</a:t>
                      </a:r>
                      <a:r>
                        <a:rPr kumimoji="0" lang="en-US" sz="4000" b="0" i="0" u="none" strike="noStrike" cap="none" normalizeH="0" baseline="0" dirty="0" err="1">
                          <a:ln>
                            <a:noFill/>
                          </a:ln>
                          <a:solidFill>
                            <a:srgbClr val="FFFF00"/>
                          </a:solidFill>
                          <a:effectLst/>
                          <a:latin typeface="Coptic1" pitchFamily="2" charset="0"/>
                          <a:cs typeface="Arial" charset="0"/>
                        </a:rPr>
                        <a:t>ri</a:t>
                      </a:r>
                      <a:r>
                        <a:rPr kumimoji="0" lang="en-US"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hijen</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nimwou</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n~te</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piIordan</a:t>
                      </a:r>
                      <a:r>
                        <a:rPr kumimoji="0" lang="en-US" sz="4000" b="0" i="0" u="none" strike="noStrike" cap="none" normalizeH="0" baseline="0" dirty="0">
                          <a:ln>
                            <a:noFill/>
                          </a:ln>
                          <a:solidFill>
                            <a:srgbClr val="FFFF00"/>
                          </a:solidFill>
                          <a:effectLst/>
                          <a:latin typeface="Coptic1" pitchFamily="2" charset="0"/>
                          <a:cs typeface="Arial" charset="0"/>
                        </a:rPr>
                        <a:t>/c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kata</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p~tupoc</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n~Nwe</a:t>
                      </a:r>
                      <a:r>
                        <a:rPr kumimoji="0" lang="en-US" sz="4000" b="0" i="0" u="none" strike="noStrike" cap="none" normalizeH="0" baseline="0" dirty="0">
                          <a:ln>
                            <a:noFill/>
                          </a:ln>
                          <a:solidFill>
                            <a:srgbClr val="FFFF00"/>
                          </a:solidFill>
                          <a:effectLst/>
                          <a:latin typeface="Coptic1" pitchFamily="2" charset="0"/>
                          <a:cs typeface="Arial" charset="0"/>
                        </a:rPr>
                        <a:t>~. </a:t>
                      </a: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pic>
        <p:nvPicPr>
          <p:cNvPr id="6" name="Image 5" descr="Une image contenant texte, produit céramique, terre cuite, porcelaine&#10;&#10;Description générée automatiquement">
            <a:extLst>
              <a:ext uri="{FF2B5EF4-FFF2-40B4-BE49-F238E27FC236}">
                <a16:creationId xmlns:a16="http://schemas.microsoft.com/office/drawing/2014/main" id="{6DA2824B-C510-4DDF-A627-7A5FA63904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2852" y="3999652"/>
            <a:ext cx="1054947" cy="1054947"/>
          </a:xfrm>
          <a:prstGeom prst="flowChartConnector">
            <a:avLst/>
          </a:prstGeom>
        </p:spPr>
      </p:pic>
    </p:spTree>
    <p:extLst>
      <p:ext uri="{BB962C8B-B14F-4D97-AF65-F5344CB8AC3E}">
        <p14:creationId xmlns:p14="http://schemas.microsoft.com/office/powerpoint/2010/main" val="3367426598"/>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32698" name="Group 26"/>
          <p:cNvGraphicFramePr>
            <a:graphicFrameLocks noGrp="1"/>
          </p:cNvGraphicFramePr>
          <p:nvPr>
            <p:extLst>
              <p:ext uri="{D42A27DB-BD31-4B8C-83A1-F6EECF244321}">
                <p14:modId xmlns:p14="http://schemas.microsoft.com/office/powerpoint/2010/main" val="2126777526"/>
              </p:ext>
            </p:extLst>
          </p:nvPr>
        </p:nvGraphicFramePr>
        <p:xfrm>
          <a:off x="0" y="228600"/>
          <a:ext cx="9144000" cy="4379867"/>
        </p:xfrm>
        <a:graphic>
          <a:graphicData uri="http://schemas.openxmlformats.org/drawingml/2006/table">
            <a:tbl>
              <a:tblPr/>
              <a:tblGrid>
                <a:gridCol w="4965700">
                  <a:extLst>
                    <a:ext uri="{9D8B030D-6E8A-4147-A177-3AD203B41FA5}">
                      <a16:colId xmlns:a16="http://schemas.microsoft.com/office/drawing/2014/main" val="20000"/>
                    </a:ext>
                  </a:extLst>
                </a:gridCol>
                <a:gridCol w="4178300">
                  <a:extLst>
                    <a:ext uri="{9D8B030D-6E8A-4147-A177-3AD203B41FA5}">
                      <a16:colId xmlns:a16="http://schemas.microsoft.com/office/drawing/2014/main" val="3311448455"/>
                    </a:ext>
                  </a:extLst>
                </a:gridCol>
              </a:tblGrid>
              <a:tr h="1872887">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fr-FR" sz="2800" b="0" i="0" u="none" strike="noStrike" cap="none" normalizeH="0" baseline="0" dirty="0">
                          <a:ln>
                            <a:noFill/>
                          </a:ln>
                          <a:solidFill>
                            <a:srgbClr val="FFFFFF"/>
                          </a:solidFill>
                          <a:effectLst/>
                          <a:latin typeface="Arial" charset="0"/>
                          <a:cs typeface="Arial" charset="0"/>
                        </a:rPr>
                        <a:t>C’est cette colombe qui </a:t>
                      </a:r>
                    </a:p>
                    <a:p>
                      <a:pPr marL="0" marR="0" lvl="0" indent="0" algn="ctr" defTabSz="914400" rtl="0" eaLnBrk="1" fontAlgn="base" latinLnBrk="0" hangingPunct="1">
                        <a:lnSpc>
                          <a:spcPct val="80000"/>
                        </a:lnSpc>
                        <a:spcBef>
                          <a:spcPct val="20000"/>
                        </a:spcBef>
                        <a:spcAft>
                          <a:spcPct val="0"/>
                        </a:spcAft>
                        <a:buClrTx/>
                        <a:buSzTx/>
                        <a:buFontTx/>
                        <a:buNone/>
                        <a:tabLst/>
                      </a:pPr>
                      <a:r>
                        <a:rPr kumimoji="0" lang="fr-FR" sz="2800" b="0" i="0" u="none" strike="noStrike" cap="none" normalizeH="0" baseline="0" dirty="0">
                          <a:ln>
                            <a:noFill/>
                          </a:ln>
                          <a:solidFill>
                            <a:srgbClr val="FFFFFF"/>
                          </a:solidFill>
                          <a:effectLst/>
                          <a:latin typeface="Arial" charset="0"/>
                          <a:cs typeface="Arial" charset="0"/>
                        </a:rPr>
                        <a:t>Nous a annoncé la paix</a:t>
                      </a:r>
                    </a:p>
                    <a:p>
                      <a:pPr marL="0" marR="0" lvl="0" indent="0" algn="ctr" defTabSz="914400" rtl="0" eaLnBrk="1" fontAlgn="base" latinLnBrk="0" hangingPunct="1">
                        <a:lnSpc>
                          <a:spcPct val="80000"/>
                        </a:lnSpc>
                        <a:spcBef>
                          <a:spcPct val="20000"/>
                        </a:spcBef>
                        <a:spcAft>
                          <a:spcPct val="0"/>
                        </a:spcAft>
                        <a:buClrTx/>
                        <a:buSzTx/>
                        <a:buFontTx/>
                        <a:buNone/>
                        <a:tabLst/>
                      </a:pPr>
                      <a:r>
                        <a:rPr kumimoji="0" lang="fr-FR" sz="2800" b="0" i="0" u="none" strike="noStrike" cap="none" normalizeH="0" baseline="0" dirty="0">
                          <a:ln>
                            <a:noFill/>
                          </a:ln>
                          <a:solidFill>
                            <a:srgbClr val="FFFFFF"/>
                          </a:solidFill>
                          <a:effectLst/>
                          <a:latin typeface="Arial" charset="0"/>
                          <a:cs typeface="Arial" charset="0"/>
                        </a:rPr>
                        <a:t> Annoncé la paix de Dieu </a:t>
                      </a:r>
                    </a:p>
                    <a:p>
                      <a:pPr marL="0" marR="0" lvl="0" indent="0" algn="ctr" defTabSz="914400" rtl="0" eaLnBrk="1" fontAlgn="base" latinLnBrk="0" hangingPunct="1">
                        <a:lnSpc>
                          <a:spcPct val="80000"/>
                        </a:lnSpc>
                        <a:spcBef>
                          <a:spcPct val="20000"/>
                        </a:spcBef>
                        <a:spcAft>
                          <a:spcPct val="0"/>
                        </a:spcAft>
                        <a:buClrTx/>
                        <a:buSzTx/>
                        <a:buFontTx/>
                        <a:buNone/>
                        <a:tabLst/>
                      </a:pPr>
                      <a:r>
                        <a:rPr kumimoji="0" lang="fr-FR" sz="2800" b="0" i="0" u="none" strike="noStrike" cap="none" normalizeH="0" baseline="0" dirty="0">
                          <a:ln>
                            <a:noFill/>
                          </a:ln>
                          <a:solidFill>
                            <a:srgbClr val="FFFFFF"/>
                          </a:solidFill>
                          <a:effectLst/>
                          <a:latin typeface="Arial" charset="0"/>
                          <a:cs typeface="Arial" charset="0"/>
                        </a:rPr>
                        <a:t>Qui fut accordée aux hommes</a:t>
                      </a:r>
                      <a:endParaRPr kumimoji="0" lang="fr-CA" sz="2800" b="0" i="0" u="none" strike="noStrike" cap="none" normalizeH="0" baseline="0" dirty="0">
                        <a:ln>
                          <a:noFill/>
                        </a:ln>
                        <a:solidFill>
                          <a:srgbClr val="FFFFFF"/>
                        </a:solidFill>
                        <a:effectLst/>
                        <a:latin typeface="Arial" charset="0"/>
                        <a:cs typeface="Arial" charset="0"/>
                      </a:endParaRPr>
                    </a:p>
                  </a:txBody>
                  <a:tcPr marT="34290" marB="3429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EG" sz="2800" b="0" i="0" u="none" strike="noStrike" cap="none" normalizeH="0" baseline="0" dirty="0">
                          <a:ln>
                            <a:noFill/>
                          </a:ln>
                          <a:solidFill>
                            <a:srgbClr val="FFFFFF"/>
                          </a:solidFill>
                          <a:effectLst/>
                          <a:latin typeface="Coptic1" pitchFamily="2" charset="0"/>
                          <a:cs typeface="Arial" charset="0"/>
                        </a:rPr>
                        <a:t>لأن تلك الحمامة</a:t>
                      </a: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2800" b="0" i="0" u="none" strike="noStrike" cap="none" normalizeH="0" baseline="0" dirty="0">
                          <a:ln>
                            <a:noFill/>
                          </a:ln>
                          <a:solidFill>
                            <a:srgbClr val="FFFFFF"/>
                          </a:solidFill>
                          <a:effectLst/>
                          <a:latin typeface="Coptic1" pitchFamily="2" charset="0"/>
                          <a:cs typeface="Arial" charset="0"/>
                        </a:rPr>
                        <a:t>هى بشرتنا </a:t>
                      </a: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2800" b="0" i="0" u="none" strike="noStrike" cap="none" normalizeH="0" baseline="0" dirty="0">
                          <a:ln>
                            <a:noFill/>
                          </a:ln>
                          <a:solidFill>
                            <a:srgbClr val="FFFFFF"/>
                          </a:solidFill>
                          <a:effectLst/>
                          <a:latin typeface="Coptic1" pitchFamily="2" charset="0"/>
                          <a:cs typeface="Arial" charset="0"/>
                        </a:rPr>
                        <a:t>بسلامة الله </a:t>
                      </a: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2800" b="0" i="0" u="none" strike="noStrike" cap="none" normalizeH="0" baseline="0" dirty="0">
                          <a:ln>
                            <a:noFill/>
                          </a:ln>
                          <a:solidFill>
                            <a:srgbClr val="FFFFFF"/>
                          </a:solidFill>
                          <a:effectLst/>
                          <a:latin typeface="Coptic1" pitchFamily="2" charset="0"/>
                          <a:cs typeface="Arial" charset="0"/>
                        </a:rPr>
                        <a:t>التي صارت الى البشر.</a:t>
                      </a:r>
                      <a:endParaRPr kumimoji="0" lang="en-US" sz="2800" b="0" i="0" u="none" strike="noStrike" cap="none" normalizeH="0" baseline="0" dirty="0">
                        <a:ln>
                          <a:noFill/>
                        </a:ln>
                        <a:solidFill>
                          <a:srgbClr val="FFFFFF"/>
                        </a:solidFill>
                        <a:effectLst/>
                        <a:latin typeface="Coptic1" pitchFamily="2" charset="0"/>
                        <a:cs typeface="Arial" charset="0"/>
                      </a:endParaRPr>
                    </a:p>
                  </a:txBody>
                  <a:tcPr marT="34290" marB="34290" anchor="ctr" horzOverflow="overflow">
                    <a:lnL cap="flat">
                      <a:noFill/>
                    </a:lnL>
                    <a:lnR>
                      <a:noFill/>
                    </a:lnR>
                    <a:lnT cap="flat">
                      <a:noFill/>
                    </a:lnT>
                    <a:lnB>
                      <a:noFill/>
                    </a:lnB>
                    <a:lnTlToBr>
                      <a:noFill/>
                    </a:lnTlToBr>
                    <a:lnBlToTr>
                      <a:noFill/>
                    </a:lnBlToTr>
                    <a:noFill/>
                  </a:tcPr>
                </a:tc>
                <a:extLst>
                  <a:ext uri="{0D108BD9-81ED-4DB2-BD59-A6C34878D82A}">
                    <a16:rowId xmlns:a16="http://schemas.microsoft.com/office/drawing/2014/main" val="10000"/>
                  </a:ext>
                </a:extLst>
              </a:tr>
              <a:tr h="2387328">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a:t>
                      </a:r>
                      <a:r>
                        <a:rPr kumimoji="0" lang="en-US" sz="4000" b="0" i="0" u="none" strike="noStrike" cap="none" normalizeH="0" baseline="0" dirty="0" err="1">
                          <a:ln>
                            <a:noFill/>
                          </a:ln>
                          <a:solidFill>
                            <a:srgbClr val="FFFF00"/>
                          </a:solidFill>
                          <a:effectLst/>
                          <a:latin typeface="Coptic1" pitchFamily="2" charset="0"/>
                          <a:cs typeface="Arial" charset="0"/>
                        </a:rPr>
                        <a:t>rompi</a:t>
                      </a:r>
                      <a:r>
                        <a:rPr kumimoji="0" lang="en-US" sz="4000" b="0" i="0" u="none" strike="noStrike" cap="none" normalizeH="0" baseline="0" dirty="0">
                          <a:ln>
                            <a:noFill/>
                          </a:ln>
                          <a:solidFill>
                            <a:srgbClr val="FFFF00"/>
                          </a:solidFill>
                          <a:effectLst/>
                          <a:latin typeface="Coptic1" pitchFamily="2" charset="0"/>
                          <a:cs typeface="Arial" charset="0"/>
                        </a:rPr>
                        <a:t> gar </a:t>
                      </a:r>
                      <a:r>
                        <a:rPr kumimoji="0" lang="en-US" sz="4000" b="0" i="0" u="none" strike="noStrike" cap="none" normalizeH="0" baseline="0" dirty="0" err="1">
                          <a:ln>
                            <a:noFill/>
                          </a:ln>
                          <a:solidFill>
                            <a:srgbClr val="FFFF00"/>
                          </a:solidFill>
                          <a:effectLst/>
                          <a:latin typeface="Coptic1" pitchFamily="2" charset="0"/>
                          <a:cs typeface="Arial" charset="0"/>
                        </a:rPr>
                        <a:t>e~te</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m~mau</a:t>
                      </a:r>
                      <a:r>
                        <a:rPr kumimoji="0" lang="en-US"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n~yoc</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achisennoufi</a:t>
                      </a:r>
                      <a:r>
                        <a:rPr kumimoji="0" lang="en-US" sz="4000" b="0" i="0" u="none" strike="noStrike" cap="none" normalizeH="0" baseline="0" dirty="0">
                          <a:ln>
                            <a:noFill/>
                          </a:ln>
                          <a:solidFill>
                            <a:srgbClr val="FFFF00"/>
                          </a:solidFill>
                          <a:effectLst/>
                          <a:latin typeface="Coptic1" pitchFamily="2" charset="0"/>
                          <a:cs typeface="Arial" charset="0"/>
                        </a:rPr>
                        <a:t> nan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n~]hir/n/ </a:t>
                      </a:r>
                      <a:r>
                        <a:rPr kumimoji="0" lang="en-US" sz="4000" b="0" i="0" u="none" strike="noStrike" cap="none" normalizeH="0" baseline="0" dirty="0" err="1">
                          <a:ln>
                            <a:noFill/>
                          </a:ln>
                          <a:solidFill>
                            <a:srgbClr val="FFFF00"/>
                          </a:solidFill>
                          <a:effectLst/>
                          <a:latin typeface="Coptic1" pitchFamily="2" charset="0"/>
                          <a:cs typeface="Arial" charset="0"/>
                        </a:rPr>
                        <a:t>n~te</a:t>
                      </a:r>
                      <a:r>
                        <a:rPr kumimoji="0" lang="en-US" sz="4000" b="0" i="0" u="none" strike="noStrike" cap="none" normalizeH="0" baseline="0" dirty="0">
                          <a:ln>
                            <a:noFill/>
                          </a:ln>
                          <a:solidFill>
                            <a:srgbClr val="FFFF00"/>
                          </a:solidFill>
                          <a:effectLst/>
                          <a:latin typeface="Coptic1" pitchFamily="2" charset="0"/>
                          <a:cs typeface="Arial" charset="0"/>
                        </a:rPr>
                        <a:t> V~}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y/</a:t>
                      </a:r>
                      <a:r>
                        <a:rPr kumimoji="0" lang="en-US" sz="4000" b="0" i="0" u="none" strike="noStrike" cap="none" normalizeH="0" baseline="0" dirty="0" err="1">
                          <a:ln>
                            <a:noFill/>
                          </a:ln>
                          <a:solidFill>
                            <a:srgbClr val="FFFF00"/>
                          </a:solidFill>
                          <a:effectLst/>
                          <a:latin typeface="Coptic1" pitchFamily="2" charset="0"/>
                          <a:cs typeface="Arial" charset="0"/>
                        </a:rPr>
                        <a:t>e~tacswpi</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sa</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nirwmi</a:t>
                      </a:r>
                      <a:r>
                        <a:rPr kumimoji="0" lang="en-US" sz="4000" b="0" i="0" u="none" strike="noStrike" cap="none" normalizeH="0" baseline="0" dirty="0">
                          <a:ln>
                            <a:noFill/>
                          </a:ln>
                          <a:solidFill>
                            <a:srgbClr val="FFFF00"/>
                          </a:solidFill>
                          <a:effectLst/>
                          <a:latin typeface="Coptic1" pitchFamily="2" charset="0"/>
                          <a:cs typeface="Arial" charset="0"/>
                        </a:rPr>
                        <a:t>.</a:t>
                      </a:r>
                      <a:endParaRPr kumimoji="0" lang="en-US" sz="3600" b="0" i="0" u="none" strike="noStrike" cap="none" normalizeH="0" baseline="0" dirty="0">
                        <a:ln>
                          <a:noFill/>
                        </a:ln>
                        <a:solidFill>
                          <a:srgbClr val="FFFF00"/>
                        </a:solidFill>
                        <a:effectLst/>
                        <a:latin typeface="Coptic1" pitchFamily="2" charset="0"/>
                        <a:cs typeface="Arial" charset="0"/>
                      </a:endParaRP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pic>
        <p:nvPicPr>
          <p:cNvPr id="6" name="Image 5" descr="Une image contenant texte, produit céramique, terre cuite, porcelaine&#10;&#10;Description générée automatiquement">
            <a:extLst>
              <a:ext uri="{FF2B5EF4-FFF2-40B4-BE49-F238E27FC236}">
                <a16:creationId xmlns:a16="http://schemas.microsoft.com/office/drawing/2014/main" id="{855AA65F-63E7-4530-A0AA-FBE3533337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1550" y="3478350"/>
            <a:ext cx="1576250" cy="1576250"/>
          </a:xfrm>
          <a:prstGeom prst="flowChartConnector">
            <a:avLst/>
          </a:prstGeom>
        </p:spPr>
      </p:pic>
    </p:spTree>
    <p:extLst>
      <p:ext uri="{BB962C8B-B14F-4D97-AF65-F5344CB8AC3E}">
        <p14:creationId xmlns:p14="http://schemas.microsoft.com/office/powerpoint/2010/main" val="4022610653"/>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34744" name="Group 24"/>
          <p:cNvGraphicFramePr>
            <a:graphicFrameLocks noGrp="1"/>
          </p:cNvGraphicFramePr>
          <p:nvPr>
            <p:extLst>
              <p:ext uri="{D42A27DB-BD31-4B8C-83A1-F6EECF244321}">
                <p14:modId xmlns:p14="http://schemas.microsoft.com/office/powerpoint/2010/main" val="416776531"/>
              </p:ext>
            </p:extLst>
          </p:nvPr>
        </p:nvGraphicFramePr>
        <p:xfrm>
          <a:off x="0" y="130597"/>
          <a:ext cx="9144000" cy="4507149"/>
        </p:xfrm>
        <a:graphic>
          <a:graphicData uri="http://schemas.openxmlformats.org/drawingml/2006/table">
            <a:tbl>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523393368"/>
                    </a:ext>
                  </a:extLst>
                </a:gridCol>
              </a:tblGrid>
              <a:tr h="1981444">
                <a:tc>
                  <a:txBody>
                    <a:bodyPr/>
                    <a:lstStyle/>
                    <a:p>
                      <a:pPr marL="0" marR="0" lvl="0" indent="0" algn="ctr" defTabSz="914400" rtl="0" eaLnBrk="1" fontAlgn="base" latinLnBrk="0" hangingPunct="1">
                        <a:lnSpc>
                          <a:spcPct val="80000"/>
                        </a:lnSpc>
                        <a:spcBef>
                          <a:spcPts val="0"/>
                        </a:spcBef>
                        <a:spcAft>
                          <a:spcPct val="0"/>
                        </a:spcAft>
                        <a:buClrTx/>
                        <a:buSzTx/>
                        <a:buFontTx/>
                        <a:buNone/>
                        <a:tabLst/>
                      </a:pPr>
                      <a:r>
                        <a:rPr kumimoji="0" lang="fr-FR" sz="2800" b="0" i="0" u="none" strike="noStrike" cap="none" normalizeH="0" baseline="0" dirty="0">
                          <a:ln>
                            <a:noFill/>
                          </a:ln>
                          <a:solidFill>
                            <a:srgbClr val="FFFFFF"/>
                          </a:solidFill>
                          <a:effectLst/>
                          <a:latin typeface="Arial" charset="0"/>
                          <a:cs typeface="Arial" charset="0"/>
                        </a:rPr>
                        <a:t>Toi aussi notre espérance La Colombe immatérielle Tu nous donnas la Pitié </a:t>
                      </a:r>
                    </a:p>
                    <a:p>
                      <a:pPr marL="0" marR="0" lvl="0" indent="0" algn="ctr" defTabSz="914400" rtl="0" eaLnBrk="1" fontAlgn="base" latinLnBrk="0" hangingPunct="1">
                        <a:lnSpc>
                          <a:spcPct val="80000"/>
                        </a:lnSpc>
                        <a:spcBef>
                          <a:spcPts val="0"/>
                        </a:spcBef>
                        <a:spcAft>
                          <a:spcPct val="0"/>
                        </a:spcAft>
                        <a:buClrTx/>
                        <a:buSzTx/>
                        <a:buFontTx/>
                        <a:buNone/>
                        <a:tabLst/>
                      </a:pPr>
                      <a:r>
                        <a:rPr kumimoji="0" lang="fr-FR" sz="2800" b="0" i="0" u="none" strike="noStrike" cap="none" normalizeH="0" baseline="0" dirty="0">
                          <a:ln>
                            <a:noFill/>
                          </a:ln>
                          <a:solidFill>
                            <a:srgbClr val="FFFFFF"/>
                          </a:solidFill>
                          <a:effectLst/>
                          <a:latin typeface="Arial" charset="0"/>
                          <a:cs typeface="Arial" charset="0"/>
                        </a:rPr>
                        <a:t>Tu L’as porté en ton sein</a:t>
                      </a:r>
                      <a:endParaRPr kumimoji="0" lang="fr-CA" sz="2800" b="0" i="0" u="none" strike="noStrike" cap="none" normalizeH="0" baseline="0" dirty="0">
                        <a:ln>
                          <a:noFill/>
                        </a:ln>
                        <a:solidFill>
                          <a:srgbClr val="FFFFFF"/>
                        </a:solidFill>
                        <a:effectLst/>
                        <a:latin typeface="Arial" charset="0"/>
                        <a:cs typeface="Arial" charset="0"/>
                      </a:endParaRPr>
                    </a:p>
                  </a:txBody>
                  <a:tcPr marT="34290" marB="3429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2800" b="0" i="0" u="none" strike="noStrike" cap="none" normalizeH="0" baseline="0" dirty="0">
                          <a:ln>
                            <a:noFill/>
                          </a:ln>
                          <a:solidFill>
                            <a:srgbClr val="FFFFFF"/>
                          </a:solidFill>
                          <a:effectLst/>
                          <a:latin typeface="Coptic1" pitchFamily="2" charset="0"/>
                          <a:cs typeface="Arial" charset="0"/>
                        </a:rPr>
                        <a:t>وأنت أيضا يا رجاؤنا اليمامة العقلية</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2800" b="0" i="0" u="none" strike="noStrike" cap="none" normalizeH="0" baseline="0" dirty="0">
                          <a:ln>
                            <a:noFill/>
                          </a:ln>
                          <a:solidFill>
                            <a:srgbClr val="FFFFFF"/>
                          </a:solidFill>
                          <a:effectLst/>
                          <a:latin typeface="Coptic1" pitchFamily="2" charset="0"/>
                          <a:cs typeface="Arial" charset="0"/>
                        </a:rPr>
                        <a:t>أتيت لنا بالرحمة</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2800" b="0" i="0" u="none" strike="noStrike" cap="none" normalizeH="0" baseline="0" dirty="0">
                          <a:ln>
                            <a:noFill/>
                          </a:ln>
                          <a:solidFill>
                            <a:srgbClr val="FFFFFF"/>
                          </a:solidFill>
                          <a:effectLst/>
                          <a:latin typeface="Coptic1" pitchFamily="2" charset="0"/>
                          <a:cs typeface="Arial" charset="0"/>
                        </a:rPr>
                        <a:t>وحملته في بطنك.</a:t>
                      </a:r>
                      <a:endParaRPr kumimoji="0" lang="en-US" sz="2800" b="0" i="0" u="none" strike="noStrike" cap="none" normalizeH="0" baseline="0" dirty="0">
                        <a:ln>
                          <a:noFill/>
                        </a:ln>
                        <a:solidFill>
                          <a:srgbClr val="FFFFFF"/>
                        </a:solidFill>
                        <a:effectLst/>
                        <a:latin typeface="Coptic1" pitchFamily="2" charset="0"/>
                        <a:cs typeface="Arial" charset="0"/>
                      </a:endParaRPr>
                    </a:p>
                  </a:txBody>
                  <a:tcPr marT="34290" marB="34290" anchor="ctr" horzOverflow="overflow">
                    <a:lnL cap="flat">
                      <a:noFill/>
                    </a:lnL>
                    <a:lnR>
                      <a:noFill/>
                    </a:lnR>
                    <a:lnT cap="flat">
                      <a:noFill/>
                    </a:lnT>
                    <a:lnB>
                      <a:noFill/>
                    </a:lnB>
                    <a:lnTlToBr>
                      <a:noFill/>
                    </a:lnTlToBr>
                    <a:lnBlToTr>
                      <a:noFill/>
                    </a:lnBlToTr>
                    <a:noFill/>
                  </a:tcPr>
                </a:tc>
                <a:extLst>
                  <a:ext uri="{0D108BD9-81ED-4DB2-BD59-A6C34878D82A}">
                    <a16:rowId xmlns:a16="http://schemas.microsoft.com/office/drawing/2014/main" val="10000"/>
                  </a:ext>
                </a:extLst>
              </a:tr>
              <a:tr h="2525705">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N~yo</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hwi</a:t>
                      </a:r>
                      <a:r>
                        <a:rPr kumimoji="0" lang="en-US" sz="4000" b="0" i="0" u="none" strike="noStrike" cap="none" normalizeH="0" baseline="0" dirty="0">
                          <a:ln>
                            <a:noFill/>
                          </a:ln>
                          <a:solidFill>
                            <a:srgbClr val="FFFF00"/>
                          </a:solidFill>
                          <a:effectLst/>
                          <a:latin typeface="Coptic1" pitchFamily="2" charset="0"/>
                          <a:cs typeface="Arial" charset="0"/>
                        </a:rPr>
                        <a:t> w~ </a:t>
                      </a:r>
                      <a:r>
                        <a:rPr kumimoji="0" lang="en-US" sz="4000" b="0" i="0" u="none" strike="noStrike" cap="none" normalizeH="0" baseline="0" dirty="0" err="1">
                          <a:ln>
                            <a:noFill/>
                          </a:ln>
                          <a:solidFill>
                            <a:srgbClr val="FFFF00"/>
                          </a:solidFill>
                          <a:effectLst/>
                          <a:latin typeface="Coptic1" pitchFamily="2" charset="0"/>
                          <a:cs typeface="Arial" charset="0"/>
                        </a:rPr>
                        <a:t>tenhelpic</a:t>
                      </a:r>
                      <a:r>
                        <a:rPr kumimoji="0" lang="en-US"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a:t>
                      </a:r>
                      <a:r>
                        <a:rPr kumimoji="0" lang="en-US" sz="4000" b="0" i="0" u="none" strike="noStrike" cap="none" normalizeH="0" baseline="0" dirty="0" err="1">
                          <a:ln>
                            <a:noFill/>
                          </a:ln>
                          <a:solidFill>
                            <a:srgbClr val="FFFF00"/>
                          </a:solidFill>
                          <a:effectLst/>
                          <a:latin typeface="Coptic1" pitchFamily="2" charset="0"/>
                          <a:cs typeface="Arial" charset="0"/>
                        </a:rPr>
                        <a:t>romp~sal</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n~no</a:t>
                      </a:r>
                      <a:r>
                        <a:rPr kumimoji="0" lang="en-US" sz="4000" b="0" i="0" u="none" strike="noStrike" cap="none" normalizeH="0" baseline="0" dirty="0">
                          <a:ln>
                            <a:noFill/>
                          </a:ln>
                          <a:solidFill>
                            <a:srgbClr val="FFFF00"/>
                          </a:solidFill>
                          <a:effectLst/>
                          <a:latin typeface="Coptic1" pitchFamily="2" charset="0"/>
                          <a:cs typeface="Arial" charset="0"/>
                        </a:rPr>
                        <a:t>/~</a:t>
                      </a:r>
                      <a:r>
                        <a:rPr kumimoji="0" lang="en-US" sz="4000" b="0" i="0" u="none" strike="noStrike" cap="none" normalizeH="0" baseline="0" dirty="0" err="1">
                          <a:ln>
                            <a:noFill/>
                          </a:ln>
                          <a:solidFill>
                            <a:srgbClr val="FFFF00"/>
                          </a:solidFill>
                          <a:effectLst/>
                          <a:latin typeface="Coptic1" pitchFamily="2" charset="0"/>
                          <a:cs typeface="Arial" charset="0"/>
                        </a:rPr>
                        <a:t>te</a:t>
                      </a:r>
                      <a:r>
                        <a:rPr kumimoji="0" lang="en-US"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a~rei~ni</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m~pinai</a:t>
                      </a:r>
                      <a:r>
                        <a:rPr kumimoji="0" lang="en-US" sz="4000" b="0" i="0" u="none" strike="noStrike" cap="none" normalizeH="0" baseline="0" dirty="0">
                          <a:ln>
                            <a:noFill/>
                          </a:ln>
                          <a:solidFill>
                            <a:srgbClr val="FFFF00"/>
                          </a:solidFill>
                          <a:effectLst/>
                          <a:latin typeface="Coptic1" pitchFamily="2" charset="0"/>
                          <a:cs typeface="Arial" charset="0"/>
                        </a:rPr>
                        <a:t> nan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a~refai</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qarof</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qen</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teneji</a:t>
                      </a:r>
                      <a:r>
                        <a:rPr kumimoji="0" lang="en-US" sz="4000" b="0" i="0" u="none" strike="noStrike" cap="none" normalizeH="0" baseline="0" dirty="0">
                          <a:ln>
                            <a:noFill/>
                          </a:ln>
                          <a:solidFill>
                            <a:srgbClr val="FFFF00"/>
                          </a:solidFill>
                          <a:effectLst/>
                          <a:latin typeface="Coptic1" pitchFamily="2" charset="0"/>
                          <a:cs typeface="Arial" charset="0"/>
                        </a:rPr>
                        <a:t>.</a:t>
                      </a: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pic>
        <p:nvPicPr>
          <p:cNvPr id="6" name="Image 5" descr="Une image contenant texte, produit céramique, terre cuite, porcelaine&#10;&#10;Description générée automatiquement">
            <a:extLst>
              <a:ext uri="{FF2B5EF4-FFF2-40B4-BE49-F238E27FC236}">
                <a16:creationId xmlns:a16="http://schemas.microsoft.com/office/drawing/2014/main" id="{924F78A9-AA61-45C3-A6AF-13416D4ADA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0800" y="3657600"/>
            <a:ext cx="1397000" cy="1397000"/>
          </a:xfrm>
          <a:prstGeom prst="flowChartConnector">
            <a:avLst/>
          </a:prstGeom>
        </p:spPr>
      </p:pic>
    </p:spTree>
    <p:extLst>
      <p:ext uri="{BB962C8B-B14F-4D97-AF65-F5344CB8AC3E}">
        <p14:creationId xmlns:p14="http://schemas.microsoft.com/office/powerpoint/2010/main" val="3053360771"/>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36790" name="Group 22"/>
          <p:cNvGraphicFramePr>
            <a:graphicFrameLocks noGrp="1"/>
          </p:cNvGraphicFramePr>
          <p:nvPr>
            <p:extLst>
              <p:ext uri="{D42A27DB-BD31-4B8C-83A1-F6EECF244321}">
                <p14:modId xmlns:p14="http://schemas.microsoft.com/office/powerpoint/2010/main" val="8045693"/>
              </p:ext>
            </p:extLst>
          </p:nvPr>
        </p:nvGraphicFramePr>
        <p:xfrm>
          <a:off x="0" y="279400"/>
          <a:ext cx="9144000" cy="4282440"/>
        </p:xfrm>
        <a:graphic>
          <a:graphicData uri="http://schemas.openxmlformats.org/drawingml/2006/table">
            <a:tbl>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38668255"/>
                    </a:ext>
                  </a:extLst>
                </a:gridCol>
              </a:tblGrid>
              <a:tr h="1623014">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fr-FR" sz="2700" b="0" i="0" u="none" strike="noStrike" cap="none" normalizeH="0" baseline="0" dirty="0">
                          <a:ln>
                            <a:noFill/>
                          </a:ln>
                          <a:solidFill>
                            <a:srgbClr val="FFFFFF"/>
                          </a:solidFill>
                          <a:effectLst/>
                          <a:latin typeface="Arial" charset="0"/>
                          <a:cs typeface="Arial" charset="0"/>
                        </a:rPr>
                        <a:t>Et ainsi c’est Lui Jésus </a:t>
                      </a:r>
                      <a:r>
                        <a:rPr kumimoji="0" lang="fr-FR" sz="2700" b="0" i="0" u="none" strike="noStrike" cap="none" normalizeH="0" baseline="0" dirty="0" err="1">
                          <a:ln>
                            <a:noFill/>
                          </a:ln>
                          <a:solidFill>
                            <a:srgbClr val="FFFFFF"/>
                          </a:solidFill>
                          <a:effectLst/>
                          <a:latin typeface="Arial" charset="0"/>
                          <a:cs typeface="Arial" charset="0"/>
                        </a:rPr>
                        <a:t>Jésus</a:t>
                      </a:r>
                      <a:r>
                        <a:rPr kumimoji="0" lang="fr-FR" sz="2700" b="0" i="0" u="none" strike="noStrike" cap="none" normalizeH="0" baseline="0" dirty="0">
                          <a:ln>
                            <a:noFill/>
                          </a:ln>
                          <a:solidFill>
                            <a:srgbClr val="FFFFFF"/>
                          </a:solidFill>
                          <a:effectLst/>
                          <a:latin typeface="Arial" charset="0"/>
                          <a:cs typeface="Arial" charset="0"/>
                        </a:rPr>
                        <a:t> qui est né du Père Que tu nous as enfanté Libéra le genre humain</a:t>
                      </a:r>
                      <a:endParaRPr kumimoji="0" lang="fr-CA" sz="2700" b="0" i="0" u="none" strike="noStrike" cap="none" normalizeH="0" baseline="0" dirty="0">
                        <a:ln>
                          <a:noFill/>
                        </a:ln>
                        <a:solidFill>
                          <a:srgbClr val="FFFFFF"/>
                        </a:solidFill>
                        <a:effectLst/>
                        <a:latin typeface="Arial" charset="0"/>
                        <a:cs typeface="Arial" charset="0"/>
                      </a:endParaRPr>
                    </a:p>
                  </a:txBody>
                  <a:tcPr marT="34290" marB="3429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EG" sz="2800" b="0" i="0" u="none" strike="noStrike" cap="none" normalizeH="0" baseline="0" dirty="0">
                          <a:ln>
                            <a:noFill/>
                          </a:ln>
                          <a:solidFill>
                            <a:srgbClr val="FFFFFF"/>
                          </a:solidFill>
                          <a:effectLst/>
                          <a:latin typeface="Coptic1" pitchFamily="2" charset="0"/>
                          <a:cs typeface="Arial" charset="0"/>
                        </a:rPr>
                        <a:t>أى يسوع</a:t>
                      </a: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2800" b="0" i="0" u="none" strike="noStrike" cap="none" normalizeH="0" baseline="0" dirty="0">
                          <a:ln>
                            <a:noFill/>
                          </a:ln>
                          <a:solidFill>
                            <a:srgbClr val="FFFFFF"/>
                          </a:solidFill>
                          <a:effectLst/>
                          <a:latin typeface="Coptic1" pitchFamily="2" charset="0"/>
                          <a:cs typeface="Arial" charset="0"/>
                        </a:rPr>
                        <a:t> المولود من الآب</a:t>
                      </a: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2800" b="0" i="0" u="none" strike="noStrike" cap="none" normalizeH="0" baseline="0" dirty="0">
                          <a:ln>
                            <a:noFill/>
                          </a:ln>
                          <a:solidFill>
                            <a:srgbClr val="FFFFFF"/>
                          </a:solidFill>
                          <a:effectLst/>
                          <a:latin typeface="Coptic1" pitchFamily="2" charset="0"/>
                          <a:cs typeface="Arial" charset="0"/>
                        </a:rPr>
                        <a:t>ولد لنا منك</a:t>
                      </a: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2800" b="0" i="0" u="none" strike="noStrike" cap="none" normalizeH="0" baseline="0" dirty="0">
                          <a:ln>
                            <a:noFill/>
                          </a:ln>
                          <a:solidFill>
                            <a:srgbClr val="FFFFFF"/>
                          </a:solidFill>
                          <a:effectLst/>
                          <a:latin typeface="Coptic1" pitchFamily="2" charset="0"/>
                          <a:cs typeface="Arial" charset="0"/>
                        </a:rPr>
                        <a:t>وصير جنسنا احرارا.</a:t>
                      </a:r>
                      <a:endParaRPr kumimoji="0" lang="en-US" sz="2800" b="0" i="0" u="none" strike="noStrike" cap="none" normalizeH="0" baseline="0" dirty="0">
                        <a:ln>
                          <a:noFill/>
                        </a:ln>
                        <a:solidFill>
                          <a:srgbClr val="FFFFFF"/>
                        </a:solidFill>
                        <a:effectLst/>
                        <a:latin typeface="Coptic1" pitchFamily="2" charset="0"/>
                        <a:cs typeface="Arial" charset="0"/>
                      </a:endParaRPr>
                    </a:p>
                  </a:txBody>
                  <a:tcPr marT="34290" marB="34290" anchor="ctr" horzOverflow="overflow">
                    <a:lnL cap="flat">
                      <a:noFill/>
                    </a:lnL>
                    <a:lnR>
                      <a:noFill/>
                    </a:lnR>
                    <a:lnT cap="flat">
                      <a:noFill/>
                    </a:lnT>
                    <a:lnB>
                      <a:noFill/>
                    </a:lnB>
                    <a:lnTlToBr>
                      <a:noFill/>
                    </a:lnTlToBr>
                    <a:lnBlToTr>
                      <a:noFill/>
                    </a:lnBlToTr>
                    <a:noFill/>
                  </a:tcPr>
                </a:tc>
                <a:extLst>
                  <a:ext uri="{0D108BD9-81ED-4DB2-BD59-A6C34878D82A}">
                    <a16:rowId xmlns:a16="http://schemas.microsoft.com/office/drawing/2014/main" val="10000"/>
                  </a:ext>
                </a:extLst>
              </a:tr>
              <a:tr h="2398186">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E~te</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vai</a:t>
                      </a:r>
                      <a:r>
                        <a:rPr kumimoji="0" lang="en-US" sz="4000" b="0" i="0" u="none" strike="noStrike" cap="none" normalizeH="0" baseline="0" dirty="0">
                          <a:ln>
                            <a:noFill/>
                          </a:ln>
                          <a:solidFill>
                            <a:srgbClr val="FFFF00"/>
                          </a:solidFill>
                          <a:effectLst/>
                          <a:latin typeface="Coptic1" pitchFamily="2" charset="0"/>
                          <a:cs typeface="Arial" charset="0"/>
                        </a:rPr>
                        <a:t> pe I/#c#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pimici</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e~bolqen</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V~Iwt</a:t>
                      </a:r>
                      <a:r>
                        <a:rPr kumimoji="0" lang="en-US"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aumacf</a:t>
                      </a:r>
                      <a:r>
                        <a:rPr kumimoji="0" lang="en-US" sz="4000" b="0" i="0" u="none" strike="noStrike" cap="none" normalizeH="0" baseline="0" dirty="0">
                          <a:ln>
                            <a:noFill/>
                          </a:ln>
                          <a:solidFill>
                            <a:srgbClr val="FFFF00"/>
                          </a:solidFill>
                          <a:effectLst/>
                          <a:latin typeface="Coptic1" pitchFamily="2" charset="0"/>
                          <a:cs typeface="Arial" charset="0"/>
                        </a:rPr>
                        <a:t> nan </a:t>
                      </a:r>
                      <a:r>
                        <a:rPr kumimoji="0" lang="en-US" sz="4000" b="0" i="0" u="none" strike="noStrike" cap="none" normalizeH="0" baseline="0" dirty="0" err="1">
                          <a:ln>
                            <a:noFill/>
                          </a:ln>
                          <a:solidFill>
                            <a:srgbClr val="FFFF00"/>
                          </a:solidFill>
                          <a:effectLst/>
                          <a:latin typeface="Coptic1" pitchFamily="2" charset="0"/>
                          <a:cs typeface="Arial" charset="0"/>
                        </a:rPr>
                        <a:t>e~bol</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n~q</a:t>
                      </a:r>
                      <a:r>
                        <a:rPr kumimoji="0" lang="en-US"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afer</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pengenoc</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n~remhe</a:t>
                      </a:r>
                      <a:r>
                        <a:rPr kumimoji="0" lang="en-US" sz="4000" b="0" i="0" u="none" strike="noStrike" cap="none" normalizeH="0" baseline="0" dirty="0">
                          <a:ln>
                            <a:noFill/>
                          </a:ln>
                          <a:solidFill>
                            <a:srgbClr val="FFFF00"/>
                          </a:solidFill>
                          <a:effectLst/>
                          <a:latin typeface="Coptic1" pitchFamily="2" charset="0"/>
                          <a:cs typeface="Arial" charset="0"/>
                        </a:rPr>
                        <a:t>.</a:t>
                      </a: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pic>
        <p:nvPicPr>
          <p:cNvPr id="6" name="Image 5" descr="Une image contenant texte, produit céramique, terre cuite, porcelaine&#10;&#10;Description générée automatiquement">
            <a:extLst>
              <a:ext uri="{FF2B5EF4-FFF2-40B4-BE49-F238E27FC236}">
                <a16:creationId xmlns:a16="http://schemas.microsoft.com/office/drawing/2014/main" id="{DDD36DBB-DD35-4DEC-AFC8-D65134AA28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1550" y="3478350"/>
            <a:ext cx="1576250" cy="1576250"/>
          </a:xfrm>
          <a:prstGeom prst="flowChartConnector">
            <a:avLst/>
          </a:prstGeom>
        </p:spPr>
      </p:pic>
    </p:spTree>
    <p:extLst>
      <p:ext uri="{BB962C8B-B14F-4D97-AF65-F5344CB8AC3E}">
        <p14:creationId xmlns:p14="http://schemas.microsoft.com/office/powerpoint/2010/main" val="20501094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31033" name="Group 89"/>
          <p:cNvGraphicFramePr>
            <a:graphicFrameLocks noGrp="1"/>
          </p:cNvGraphicFramePr>
          <p:nvPr>
            <p:extLst>
              <p:ext uri="{D42A27DB-BD31-4B8C-83A1-F6EECF244321}">
                <p14:modId xmlns:p14="http://schemas.microsoft.com/office/powerpoint/2010/main" val="1209788722"/>
              </p:ext>
            </p:extLst>
          </p:nvPr>
        </p:nvGraphicFramePr>
        <p:xfrm>
          <a:off x="0" y="1"/>
          <a:ext cx="9144000" cy="5035296"/>
        </p:xfrm>
        <a:graphic>
          <a:graphicData uri="http://schemas.openxmlformats.org/drawingml/2006/table">
            <a:tbl>
              <a:tblPr/>
              <a:tblGrid>
                <a:gridCol w="3552092">
                  <a:extLst>
                    <a:ext uri="{9D8B030D-6E8A-4147-A177-3AD203B41FA5}">
                      <a16:colId xmlns:a16="http://schemas.microsoft.com/office/drawing/2014/main" val="20000"/>
                    </a:ext>
                  </a:extLst>
                </a:gridCol>
                <a:gridCol w="3159858">
                  <a:extLst>
                    <a:ext uri="{9D8B030D-6E8A-4147-A177-3AD203B41FA5}">
                      <a16:colId xmlns:a16="http://schemas.microsoft.com/office/drawing/2014/main" val="20001"/>
                    </a:ext>
                  </a:extLst>
                </a:gridCol>
                <a:gridCol w="2432050">
                  <a:extLst>
                    <a:ext uri="{9D8B030D-6E8A-4147-A177-3AD203B41FA5}">
                      <a16:colId xmlns:a16="http://schemas.microsoft.com/office/drawing/2014/main" val="20002"/>
                    </a:ext>
                  </a:extLst>
                </a:gridCol>
              </a:tblGrid>
              <a:tr h="3667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0" i="0" u="sng" strike="noStrike" cap="none" normalizeH="0" baseline="0" dirty="0" err="1">
                          <a:ln>
                            <a:noFill/>
                          </a:ln>
                          <a:solidFill>
                            <a:srgbClr val="FF9900"/>
                          </a:solidFill>
                          <a:effectLst/>
                          <a:latin typeface="Coptic1" pitchFamily="2" charset="0"/>
                          <a:cs typeface="Arial" charset="0"/>
                        </a:rPr>
                        <a:t>Pilaoc</a:t>
                      </a:r>
                      <a:r>
                        <a:rPr kumimoji="0" lang="en-CA" sz="2000" b="0" i="0" u="sng" strike="noStrike" cap="none" normalizeH="0" baseline="0" dirty="0">
                          <a:ln>
                            <a:noFill/>
                          </a:ln>
                          <a:solidFill>
                            <a:srgbClr val="FF9900"/>
                          </a:solidFill>
                          <a:effectLst/>
                          <a:latin typeface="Coptic1" pitchFamily="2" charset="0"/>
                          <a:cs typeface="Arial" charset="0"/>
                        </a:rPr>
                        <a:t> :</a:t>
                      </a: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000" b="0" i="0" u="sng" strike="noStrike" kern="1200" cap="none" normalizeH="0" baseline="0" dirty="0">
                          <a:ln>
                            <a:noFill/>
                          </a:ln>
                          <a:solidFill>
                            <a:srgbClr val="FF9900"/>
                          </a:solidFill>
                          <a:effectLst/>
                          <a:latin typeface="Arial" panose="020B0604020202020204" pitchFamily="34" charset="0"/>
                          <a:ea typeface="+mn-ea"/>
                          <a:cs typeface="Arial" charset="0"/>
                        </a:rPr>
                        <a:t>Le peuple :</a:t>
                      </a:r>
                      <a:endParaRPr kumimoji="0" lang="en-US" sz="2000" b="0" i="0" u="sng" strike="noStrike" kern="1200" cap="none" normalizeH="0" baseline="0" dirty="0">
                        <a:ln>
                          <a:noFill/>
                        </a:ln>
                        <a:solidFill>
                          <a:srgbClr val="FF9900"/>
                        </a:solidFill>
                        <a:effectLst/>
                        <a:latin typeface="Arial" panose="020B0604020202020204" pitchFamily="34" charset="0"/>
                        <a:ea typeface="+mn-ea"/>
                        <a:cs typeface="Arial"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ar-SA" sz="2000" b="0" i="0" u="sng" strike="noStrike" kern="1200" cap="none" normalizeH="0" baseline="0" dirty="0">
                          <a:ln>
                            <a:noFill/>
                          </a:ln>
                          <a:solidFill>
                            <a:srgbClr val="FF9900"/>
                          </a:solidFill>
                          <a:effectLst/>
                          <a:latin typeface="Arial" panose="020B0604020202020204" pitchFamily="34" charset="0"/>
                          <a:ea typeface="+mn-ea"/>
                          <a:cs typeface="Arial" charset="0"/>
                        </a:rPr>
                        <a:t>الشعب :</a:t>
                      </a:r>
                      <a:endParaRPr kumimoji="0" lang="en-US" sz="2000" b="0" i="0" u="sng" strike="noStrike" kern="1200" cap="none" normalizeH="0" baseline="0" dirty="0">
                        <a:ln>
                          <a:noFill/>
                        </a:ln>
                        <a:solidFill>
                          <a:srgbClr val="FF9900"/>
                        </a:solidFill>
                        <a:effectLst/>
                        <a:latin typeface="Arial" panose="020B0604020202020204" pitchFamily="34" charset="0"/>
                        <a:ea typeface="+mn-ea"/>
                        <a:cs typeface="Arial" charset="0"/>
                      </a:endParaRPr>
                    </a:p>
                  </a:txBody>
                  <a:tcP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630665824"/>
                  </a:ext>
                </a:extLst>
              </a:tr>
              <a:tr h="3949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kern="1200" cap="none" normalizeH="0" baseline="0" dirty="0" err="1">
                          <a:ln>
                            <a:noFill/>
                          </a:ln>
                          <a:solidFill>
                            <a:srgbClr val="FFFFFF"/>
                          </a:solidFill>
                          <a:effectLst/>
                          <a:latin typeface="Coptic1" pitchFamily="2" charset="0"/>
                          <a:ea typeface="+mn-ea"/>
                          <a:cs typeface="Arial" charset="0"/>
                        </a:rPr>
                        <a:t>Kurie</a:t>
                      </a:r>
                      <a:r>
                        <a:rPr kumimoji="0" lang="en-US" sz="2200" b="0" i="0" u="none" strike="noStrike" kern="1200" cap="none" normalizeH="0" baseline="0" dirty="0">
                          <a:ln>
                            <a:noFill/>
                          </a:ln>
                          <a:solidFill>
                            <a:srgbClr val="FFFFFF"/>
                          </a:solidFill>
                          <a:effectLst/>
                          <a:latin typeface="Coptic1" pitchFamily="2" charset="0"/>
                          <a:ea typeface="+mn-ea"/>
                          <a:cs typeface="Arial" charset="0"/>
                        </a:rPr>
                        <a:t>~ </a:t>
                      </a:r>
                      <a:r>
                        <a:rPr kumimoji="0" lang="en-US" sz="2200" b="0" i="0" u="none" strike="noStrike" kern="1200" cap="none" normalizeH="0" baseline="0" dirty="0" err="1">
                          <a:ln>
                            <a:noFill/>
                          </a:ln>
                          <a:solidFill>
                            <a:srgbClr val="FFFFFF"/>
                          </a:solidFill>
                          <a:effectLst/>
                          <a:latin typeface="Coptic1" pitchFamily="2" charset="0"/>
                          <a:ea typeface="+mn-ea"/>
                          <a:cs typeface="Arial" charset="0"/>
                        </a:rPr>
                        <a:t>e~le</a:t>
                      </a:r>
                      <a:r>
                        <a:rPr kumimoji="0" lang="en-US" sz="2200" b="0" i="0" u="none" strike="noStrike" kern="1200" cap="none" normalizeH="0" baseline="0" dirty="0">
                          <a:ln>
                            <a:noFill/>
                          </a:ln>
                          <a:solidFill>
                            <a:srgbClr val="FFFFFF"/>
                          </a:solidFill>
                          <a:effectLst/>
                          <a:latin typeface="Coptic1" pitchFamily="2" charset="0"/>
                          <a:ea typeface="+mn-ea"/>
                          <a:cs typeface="Arial" charset="0"/>
                        </a:rPr>
                        <a:t>/~con.</a:t>
                      </a: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kern="1200" cap="none" normalizeH="0" baseline="0" dirty="0" err="1">
                          <a:ln>
                            <a:noFill/>
                          </a:ln>
                          <a:solidFill>
                            <a:srgbClr val="FFFFFF"/>
                          </a:solidFill>
                          <a:effectLst/>
                          <a:latin typeface="Arial" panose="020B0604020202020204" pitchFamily="34" charset="0"/>
                          <a:ea typeface="+mn-ea"/>
                          <a:cs typeface="Arial" charset="0"/>
                        </a:rPr>
                        <a:t>Pitié</a:t>
                      </a:r>
                      <a:r>
                        <a:rPr kumimoji="0" lang="en-US" sz="2200" b="0" i="0" u="none" strike="noStrike" kern="1200" cap="none" normalizeH="0" baseline="0" dirty="0">
                          <a:ln>
                            <a:noFill/>
                          </a:ln>
                          <a:solidFill>
                            <a:srgbClr val="FFFFFF"/>
                          </a:solidFill>
                          <a:effectLst/>
                          <a:latin typeface="Arial" panose="020B0604020202020204" pitchFamily="34" charset="0"/>
                          <a:ea typeface="+mn-ea"/>
                          <a:cs typeface="Arial" charset="0"/>
                        </a:rPr>
                        <a:t> Seigneur.</a:t>
                      </a:r>
                    </a:p>
                  </a:txBody>
                  <a:tcPr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200" b="0" i="0" u="none" strike="noStrike" kern="1200" cap="none" normalizeH="0" baseline="0" dirty="0">
                          <a:ln>
                            <a:noFill/>
                          </a:ln>
                          <a:solidFill>
                            <a:srgbClr val="FFFFFF"/>
                          </a:solidFill>
                          <a:effectLst/>
                          <a:latin typeface="Arial" panose="020B0604020202020204" pitchFamily="34" charset="0"/>
                          <a:ea typeface="+mn-ea"/>
                          <a:cs typeface="Arial" charset="0"/>
                        </a:rPr>
                        <a:t>يا ربُ ارحم.</a:t>
                      </a:r>
                      <a:endParaRPr kumimoji="0" lang="en-US" sz="2200" b="0" i="0" u="none" strike="noStrike" kern="1200" cap="none" normalizeH="0" baseline="0" dirty="0">
                        <a:ln>
                          <a:noFill/>
                        </a:ln>
                        <a:solidFill>
                          <a:srgbClr val="FFFFFF"/>
                        </a:solidFill>
                        <a:effectLst/>
                        <a:latin typeface="Arial" panose="020B0604020202020204" pitchFamily="34" charset="0"/>
                        <a:ea typeface="+mn-ea"/>
                        <a:cs typeface="Arial" charset="0"/>
                      </a:endParaRPr>
                    </a:p>
                  </a:txBody>
                  <a:tcP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80181193"/>
                  </a:ext>
                </a:extLst>
              </a:tr>
              <a:tr h="3596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1800" b="0" i="0" u="sng" strike="noStrike" cap="none" normalizeH="0" baseline="0" dirty="0" err="1">
                          <a:ln>
                            <a:noFill/>
                          </a:ln>
                          <a:solidFill>
                            <a:srgbClr val="FF9900"/>
                          </a:solidFill>
                          <a:effectLst/>
                          <a:latin typeface="Coptic1" pitchFamily="2" charset="0"/>
                          <a:cs typeface="Arial" pitchFamily="34" charset="0"/>
                        </a:rPr>
                        <a:t>Piou</a:t>
                      </a:r>
                      <a:r>
                        <a:rPr kumimoji="0" lang="en-CA" sz="1800" b="0" i="0" u="sng" strike="noStrike" cap="none" normalizeH="0" baseline="0" dirty="0">
                          <a:ln>
                            <a:noFill/>
                          </a:ln>
                          <a:solidFill>
                            <a:srgbClr val="FF9900"/>
                          </a:solidFill>
                          <a:effectLst/>
                          <a:latin typeface="Coptic1" pitchFamily="2" charset="0"/>
                          <a:cs typeface="Arial" pitchFamily="34" charset="0"/>
                        </a:rPr>
                        <a:t>/b :</a:t>
                      </a: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Arial" panose="020B0604020202020204" pitchFamily="34" charset="0"/>
                          <a:cs typeface="Arial" charset="0"/>
                        </a:rPr>
                        <a:t>Le prêtre :</a:t>
                      </a:r>
                      <a:endParaRPr kumimoji="0" lang="en-US" sz="1600" b="0" i="0" u="none" strike="noStrike" cap="none" normalizeH="0" baseline="0" dirty="0">
                        <a:ln>
                          <a:noFill/>
                        </a:ln>
                        <a:solidFill>
                          <a:schemeClr val="tx1"/>
                        </a:solidFill>
                        <a:effectLst/>
                        <a:latin typeface="Arial" panose="020B0604020202020204" pitchFamily="34" charset="0"/>
                        <a:cs typeface="Arial" charset="0"/>
                      </a:endParaRP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100" b="0" i="0" u="sng" strike="noStrike" cap="none" normalizeH="0" baseline="0" dirty="0">
                          <a:ln>
                            <a:noFill/>
                          </a:ln>
                          <a:solidFill>
                            <a:srgbClr val="FF9900"/>
                          </a:solidFill>
                          <a:effectLst/>
                          <a:latin typeface="Arial" panose="020B0604020202020204" pitchFamily="34" charset="0"/>
                          <a:cs typeface="Arial" charset="0"/>
                        </a:rPr>
                        <a:t>الكاهن :</a:t>
                      </a:r>
                      <a:endParaRPr kumimoji="0" lang="en-US" sz="2100" b="0" i="0" u="sng" strike="noStrike" cap="none" normalizeH="0" baseline="0" dirty="0">
                        <a:ln>
                          <a:noFill/>
                        </a:ln>
                        <a:solidFill>
                          <a:srgbClr val="FF9900"/>
                        </a:solidFill>
                        <a:effectLst/>
                        <a:latin typeface="Arial" panose="020B0604020202020204" pitchFamily="34" charset="0"/>
                        <a:cs typeface="Arial" charset="0"/>
                      </a:endParaRPr>
                    </a:p>
                  </a:txBody>
                  <a:tcPr marT="34290" marB="3429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538708">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2200" b="0" i="0" u="none" strike="noStrike" cap="none" normalizeH="0" baseline="0" dirty="0" err="1">
                          <a:ln>
                            <a:noFill/>
                          </a:ln>
                          <a:solidFill>
                            <a:srgbClr val="FFFFFF"/>
                          </a:solidFill>
                          <a:effectLst/>
                          <a:latin typeface="Coptic1" pitchFamily="2" charset="0"/>
                          <a:cs typeface="Arial" charset="0"/>
                        </a:rPr>
                        <a:t>Eybe</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vai</a:t>
                      </a:r>
                      <a:r>
                        <a:rPr kumimoji="0" lang="en-US" sz="2200" b="0" i="0" u="none" strike="noStrike" cap="none" normalizeH="0" baseline="0" dirty="0">
                          <a:ln>
                            <a:noFill/>
                          </a:ln>
                          <a:solidFill>
                            <a:srgbClr val="FFFFFF"/>
                          </a:solidFill>
                          <a:effectLst/>
                          <a:latin typeface="Coptic1" pitchFamily="2" charset="0"/>
                          <a:cs typeface="Arial" charset="0"/>
                        </a:rPr>
                        <a:t> ten]ho </a:t>
                      </a:r>
                      <a:r>
                        <a:rPr kumimoji="0" lang="en-US" sz="2200" b="0" i="0" u="none" strike="noStrike" cap="none" normalizeH="0" baseline="0" dirty="0" err="1">
                          <a:ln>
                            <a:noFill/>
                          </a:ln>
                          <a:solidFill>
                            <a:srgbClr val="FFFFFF"/>
                          </a:solidFill>
                          <a:effectLst/>
                          <a:latin typeface="Coptic1" pitchFamily="2" charset="0"/>
                          <a:cs typeface="Arial" charset="0"/>
                        </a:rPr>
                        <a:t>ouoh</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tentwbh</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n~tek</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meta~gayoc</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pimairwmi</a:t>
                      </a:r>
                      <a:r>
                        <a:rPr kumimoji="0" lang="en-US" sz="2200" b="0" i="0" u="none" strike="noStrike" cap="none" normalizeH="0" baseline="0" dirty="0">
                          <a:ln>
                            <a:noFill/>
                          </a:ln>
                          <a:solidFill>
                            <a:srgbClr val="FFFFFF"/>
                          </a:solidFill>
                          <a:effectLst/>
                          <a:latin typeface="Coptic1" pitchFamily="2" charset="0"/>
                          <a:cs typeface="Arial" charset="0"/>
                        </a:rPr>
                        <a:t> : m/</a:t>
                      </a:r>
                      <a:r>
                        <a:rPr kumimoji="0" lang="en-US" sz="2200" b="0" i="0" u="none" strike="noStrike" cap="none" normalizeH="0" baseline="0" dirty="0" err="1">
                          <a:ln>
                            <a:noFill/>
                          </a:ln>
                          <a:solidFill>
                            <a:srgbClr val="FFFFFF"/>
                          </a:solidFill>
                          <a:effectLst/>
                          <a:latin typeface="Coptic1" pitchFamily="2" charset="0"/>
                          <a:cs typeface="Arial" charset="0"/>
                        </a:rPr>
                        <a:t>ic</a:t>
                      </a:r>
                      <a:r>
                        <a:rPr kumimoji="0" lang="en-US" sz="2200" b="0" i="0" u="none" strike="noStrike" cap="none" normalizeH="0" baseline="0" dirty="0">
                          <a:ln>
                            <a:noFill/>
                          </a:ln>
                          <a:solidFill>
                            <a:srgbClr val="FFFFFF"/>
                          </a:solidFill>
                          <a:effectLst/>
                          <a:latin typeface="Coptic1" pitchFamily="2" charset="0"/>
                          <a:cs typeface="Arial" charset="0"/>
                        </a:rPr>
                        <a:t> nan </a:t>
                      </a:r>
                      <a:r>
                        <a:rPr kumimoji="0" lang="en-US" sz="2200" b="0" i="0" u="none" strike="noStrike" cap="none" normalizeH="0" baseline="0" dirty="0" err="1">
                          <a:ln>
                            <a:noFill/>
                          </a:ln>
                          <a:solidFill>
                            <a:srgbClr val="FFFFFF"/>
                          </a:solidFill>
                          <a:effectLst/>
                          <a:latin typeface="Coptic1" pitchFamily="2" charset="0"/>
                          <a:cs typeface="Arial" charset="0"/>
                        </a:rPr>
                        <a:t>eyrenjwk</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e~bol</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m~pai</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ke</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e~hoou</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eyouab</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vai</a:t>
                      </a:r>
                      <a:r>
                        <a:rPr kumimoji="0" lang="en-US" sz="2200" b="0" i="0" u="none" strike="noStrike" cap="none" normalizeH="0" baseline="0" dirty="0">
                          <a:ln>
                            <a:noFill/>
                          </a:ln>
                          <a:solidFill>
                            <a:srgbClr val="FFFFFF"/>
                          </a:solidFill>
                          <a:effectLst/>
                          <a:latin typeface="Coptic1" pitchFamily="2" charset="0"/>
                          <a:cs typeface="Arial" charset="0"/>
                        </a:rPr>
                        <a:t> : </a:t>
                      </a:r>
                      <a:r>
                        <a:rPr kumimoji="0" lang="en-US" sz="2200" b="0" i="0" u="none" strike="noStrike" cap="none" normalizeH="0" baseline="0" dirty="0" err="1">
                          <a:ln>
                            <a:noFill/>
                          </a:ln>
                          <a:solidFill>
                            <a:srgbClr val="FFFFFF"/>
                          </a:solidFill>
                          <a:effectLst/>
                          <a:latin typeface="Coptic1" pitchFamily="2" charset="0"/>
                          <a:cs typeface="Arial" charset="0"/>
                        </a:rPr>
                        <a:t>nem</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nie~hoou</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rou</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n~te</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penwnq</a:t>
                      </a:r>
                      <a:r>
                        <a:rPr kumimoji="0" lang="en-US" sz="2200" b="0" i="0" u="none" strike="noStrike" cap="none" normalizeH="0" baseline="0" dirty="0">
                          <a:ln>
                            <a:noFill/>
                          </a:ln>
                          <a:solidFill>
                            <a:srgbClr val="FFFFFF"/>
                          </a:solidFill>
                          <a:effectLst/>
                          <a:latin typeface="Coptic1" pitchFamily="2" charset="0"/>
                          <a:cs typeface="Arial" charset="0"/>
                        </a:rPr>
                        <a:t> : </a:t>
                      </a:r>
                      <a:r>
                        <a:rPr kumimoji="0" lang="en-US" sz="2200" b="0" i="0" u="none" strike="noStrike" cap="none" normalizeH="0" baseline="0" dirty="0" err="1">
                          <a:ln>
                            <a:noFill/>
                          </a:ln>
                          <a:solidFill>
                            <a:srgbClr val="FFFFFF"/>
                          </a:solidFill>
                          <a:effectLst/>
                          <a:latin typeface="Coptic1" pitchFamily="2" charset="0"/>
                          <a:cs typeface="Arial" charset="0"/>
                        </a:rPr>
                        <a:t>qen</a:t>
                      </a:r>
                      <a:r>
                        <a:rPr kumimoji="0" lang="en-US" sz="2200" b="0" i="0" u="none" strike="noStrike" cap="none" normalizeH="0" baseline="0" dirty="0">
                          <a:ln>
                            <a:noFill/>
                          </a:ln>
                          <a:solidFill>
                            <a:srgbClr val="FFFFFF"/>
                          </a:solidFill>
                          <a:effectLst/>
                          <a:latin typeface="Coptic1" pitchFamily="2" charset="0"/>
                          <a:cs typeface="Arial" charset="0"/>
                        </a:rPr>
                        <a:t> hir/n/ </a:t>
                      </a:r>
                      <a:r>
                        <a:rPr kumimoji="0" lang="en-US" sz="2200" b="0" i="0" u="none" strike="noStrike" cap="none" normalizeH="0" baseline="0" dirty="0" err="1">
                          <a:ln>
                            <a:noFill/>
                          </a:ln>
                          <a:solidFill>
                            <a:srgbClr val="FFFFFF"/>
                          </a:solidFill>
                          <a:effectLst/>
                          <a:latin typeface="Coptic1" pitchFamily="2" charset="0"/>
                          <a:cs typeface="Arial" charset="0"/>
                        </a:rPr>
                        <a:t>niben</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nem</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tekho</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Vyonoc</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niben</a:t>
                      </a:r>
                      <a:r>
                        <a:rPr kumimoji="0" lang="en-US" sz="2200" b="0" i="0" u="none" strike="noStrike" cap="none" normalizeH="0" baseline="0" dirty="0">
                          <a:ln>
                            <a:noFill/>
                          </a:ln>
                          <a:solidFill>
                            <a:srgbClr val="FFFFFF"/>
                          </a:solidFill>
                          <a:effectLst/>
                          <a:latin typeface="Coptic1" pitchFamily="2" charset="0"/>
                          <a:cs typeface="Arial" charset="0"/>
                        </a:rPr>
                        <a:t> : </a:t>
                      </a:r>
                      <a:r>
                        <a:rPr kumimoji="0" lang="en-US" sz="2200" b="0" i="0" u="none" strike="noStrike" cap="none" normalizeH="0" baseline="0" dirty="0" err="1">
                          <a:ln>
                            <a:noFill/>
                          </a:ln>
                          <a:solidFill>
                            <a:srgbClr val="FFFFFF"/>
                          </a:solidFill>
                          <a:effectLst/>
                          <a:latin typeface="Coptic1" pitchFamily="2" charset="0"/>
                          <a:cs typeface="Arial" charset="0"/>
                        </a:rPr>
                        <a:t>piracmoc</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niben</a:t>
                      </a:r>
                      <a:r>
                        <a:rPr kumimoji="0" lang="en-US" sz="2200" b="0" i="0" u="none" strike="noStrike" cap="none" normalizeH="0" baseline="0" dirty="0">
                          <a:ln>
                            <a:noFill/>
                          </a:ln>
                          <a:solidFill>
                            <a:srgbClr val="FFFFFF"/>
                          </a:solidFill>
                          <a:effectLst/>
                          <a:latin typeface="Coptic1" pitchFamily="2" charset="0"/>
                          <a:cs typeface="Arial" charset="0"/>
                        </a:rPr>
                        <a:t> : </a:t>
                      </a:r>
                      <a:r>
                        <a:rPr kumimoji="0" lang="en-US" sz="2200" b="0" i="0" u="none" strike="noStrike" cap="none" normalizeH="0" baseline="0" dirty="0" err="1">
                          <a:ln>
                            <a:noFill/>
                          </a:ln>
                          <a:solidFill>
                            <a:srgbClr val="FFFFFF"/>
                          </a:solidFill>
                          <a:effectLst/>
                          <a:latin typeface="Coptic1" pitchFamily="2" charset="0"/>
                          <a:cs typeface="Arial" charset="0"/>
                        </a:rPr>
                        <a:t>energia</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niben</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n~te</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p~catanac</a:t>
                      </a:r>
                      <a:r>
                        <a:rPr kumimoji="0" lang="en-US" sz="2200" b="0" i="0" u="none" strike="noStrike" cap="none" normalizeH="0" baseline="0" dirty="0">
                          <a:ln>
                            <a:noFill/>
                          </a:ln>
                          <a:solidFill>
                            <a:srgbClr val="FFFFFF"/>
                          </a:solidFill>
                          <a:effectLst/>
                          <a:latin typeface="Coptic1" pitchFamily="2" charset="0"/>
                          <a:cs typeface="Arial" charset="0"/>
                        </a:rPr>
                        <a:t> :</a:t>
                      </a: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200" b="0" i="0" u="none" strike="noStrike" cap="none" normalizeH="0" baseline="0" dirty="0">
                          <a:ln>
                            <a:noFill/>
                          </a:ln>
                          <a:solidFill>
                            <a:srgbClr val="FFFFFF"/>
                          </a:solidFill>
                          <a:effectLst/>
                          <a:latin typeface="Arial" panose="020B0604020202020204" pitchFamily="34" charset="0"/>
                          <a:cs typeface="Arial" charset="0"/>
                        </a:rPr>
                        <a:t>Pour cela, nous implorons Ta bonté, ô Ami du genre humain, donne nous d’achever ce saint jour et tous les jours de notre vie en toute paix dans Ta crainte.</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200" b="0" i="0" u="none" strike="noStrike" cap="none" normalizeH="0" baseline="0" dirty="0">
                          <a:ln>
                            <a:noFill/>
                          </a:ln>
                          <a:solidFill>
                            <a:srgbClr val="FFFFFF"/>
                          </a:solidFill>
                          <a:effectLst/>
                          <a:latin typeface="Arial" panose="020B0604020202020204" pitchFamily="34" charset="0"/>
                          <a:cs typeface="Arial" charset="0"/>
                        </a:rPr>
                        <a:t>Toute envie, toute tentation, toute œuvre de Satan,</a:t>
                      </a:r>
                      <a:endParaRPr kumimoji="0" lang="fr-CA" sz="2200" b="0" i="0" u="none" strike="noStrike" cap="none" normalizeH="0" baseline="0" dirty="0">
                        <a:ln>
                          <a:noFill/>
                        </a:ln>
                        <a:solidFill>
                          <a:srgbClr val="FFFFFF"/>
                        </a:solidFill>
                        <a:effectLst/>
                        <a:latin typeface="Arial" panose="020B0604020202020204" pitchFamily="34" charset="0"/>
                        <a:cs typeface="Arial" charset="0"/>
                      </a:endParaRP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a:ln>
                            <a:noFill/>
                          </a:ln>
                          <a:solidFill>
                            <a:srgbClr val="FFFFFF"/>
                          </a:solidFill>
                          <a:effectLst/>
                          <a:latin typeface="Arial" panose="020B0604020202020204" pitchFamily="34" charset="0"/>
                          <a:cs typeface="Arial" charset="0"/>
                        </a:rPr>
                        <a:t>من أجل هذا نسأل ونطلب من صلاحِكَ يا مُحب البشر امنحنا أن نكمل هذا اليَوم المقدس وكل أيام حياتنا بكل سلام مع خَوفِك. </a:t>
                      </a:r>
                      <a:endParaRPr kumimoji="0" lang="fr-FR" sz="2400" b="0" i="0" u="none" strike="noStrike" cap="none" normalizeH="0" baseline="0" dirty="0">
                        <a:ln>
                          <a:noFill/>
                        </a:ln>
                        <a:solidFill>
                          <a:srgbClr val="FFFFFF"/>
                        </a:solidFill>
                        <a:effectLst/>
                        <a:latin typeface="Arial" panose="020B0604020202020204" pitchFamily="34"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2400" b="0" i="0" u="none" strike="noStrike" cap="none" normalizeH="0" baseline="0" dirty="0">
                        <a:ln>
                          <a:noFill/>
                        </a:ln>
                        <a:solidFill>
                          <a:srgbClr val="FFFFFF"/>
                        </a:solidFill>
                        <a:effectLst/>
                        <a:latin typeface="Arial" panose="020B0604020202020204" pitchFamily="34"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a:ln>
                            <a:noFill/>
                          </a:ln>
                          <a:solidFill>
                            <a:srgbClr val="FFFFFF"/>
                          </a:solidFill>
                          <a:effectLst/>
                          <a:latin typeface="Arial" panose="020B0604020202020204" pitchFamily="34" charset="0"/>
                          <a:cs typeface="Arial" charset="0"/>
                        </a:rPr>
                        <a:t>كل حسدٍ وكل تجربةٍ وكل فعل الشيطان</a:t>
                      </a:r>
                      <a:r>
                        <a:rPr kumimoji="0" lang="fr-FR" sz="2400" b="0" i="0" u="none" strike="noStrike" cap="none" normalizeH="0" baseline="0" dirty="0">
                          <a:ln>
                            <a:noFill/>
                          </a:ln>
                          <a:solidFill>
                            <a:srgbClr val="FFFFFF"/>
                          </a:solidFill>
                          <a:effectLst/>
                          <a:latin typeface="Arial" panose="020B0604020202020204" pitchFamily="34" charset="0"/>
                          <a:cs typeface="Arial" charset="0"/>
                        </a:rPr>
                        <a:t> :</a:t>
                      </a:r>
                      <a:endParaRPr kumimoji="0" lang="en-US" sz="2400" b="0" i="0" u="none" strike="noStrike" cap="none" normalizeH="0" baseline="0" dirty="0">
                        <a:ln>
                          <a:noFill/>
                        </a:ln>
                        <a:solidFill>
                          <a:srgbClr val="FFFFFF"/>
                        </a:solidFill>
                        <a:effectLst/>
                        <a:latin typeface="Arial" panose="020B0604020202020204" pitchFamily="34" charset="0"/>
                        <a:cs typeface="Arial" charset="0"/>
                      </a:endParaRPr>
                    </a:p>
                  </a:txBody>
                  <a:tcPr marT="34290" marB="3429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38841" name="Group 25"/>
          <p:cNvGraphicFramePr>
            <a:graphicFrameLocks noGrp="1"/>
          </p:cNvGraphicFramePr>
          <p:nvPr>
            <p:extLst>
              <p:ext uri="{D42A27DB-BD31-4B8C-83A1-F6EECF244321}">
                <p14:modId xmlns:p14="http://schemas.microsoft.com/office/powerpoint/2010/main" val="2517954420"/>
              </p:ext>
            </p:extLst>
          </p:nvPr>
        </p:nvGraphicFramePr>
        <p:xfrm>
          <a:off x="0" y="190500"/>
          <a:ext cx="8831944" cy="4468368"/>
        </p:xfrm>
        <a:graphic>
          <a:graphicData uri="http://schemas.openxmlformats.org/drawingml/2006/table">
            <a:tbl>
              <a:tblPr/>
              <a:tblGrid>
                <a:gridCol w="4415972">
                  <a:extLst>
                    <a:ext uri="{9D8B030D-6E8A-4147-A177-3AD203B41FA5}">
                      <a16:colId xmlns:a16="http://schemas.microsoft.com/office/drawing/2014/main" val="20000"/>
                    </a:ext>
                  </a:extLst>
                </a:gridCol>
                <a:gridCol w="4415972">
                  <a:extLst>
                    <a:ext uri="{9D8B030D-6E8A-4147-A177-3AD203B41FA5}">
                      <a16:colId xmlns:a16="http://schemas.microsoft.com/office/drawing/2014/main" val="3843291177"/>
                    </a:ext>
                  </a:extLst>
                </a:gridCol>
              </a:tblGrid>
              <a:tr h="1896913">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fr-FR" sz="2700" b="0" i="0" u="none" strike="noStrike" cap="none" normalizeH="0" baseline="0" dirty="0">
                          <a:ln>
                            <a:noFill/>
                          </a:ln>
                          <a:solidFill>
                            <a:srgbClr val="FFFFFF"/>
                          </a:solidFill>
                          <a:effectLst/>
                          <a:latin typeface="Arial" charset="0"/>
                          <a:cs typeface="Arial" charset="0"/>
                        </a:rPr>
                        <a:t>Ainsi disons tout cela </a:t>
                      </a:r>
                    </a:p>
                    <a:p>
                      <a:pPr marL="0" marR="0" lvl="0" indent="0" algn="ctr" defTabSz="914400" rtl="0" eaLnBrk="1" fontAlgn="base" latinLnBrk="0" hangingPunct="1">
                        <a:lnSpc>
                          <a:spcPct val="80000"/>
                        </a:lnSpc>
                        <a:spcBef>
                          <a:spcPct val="20000"/>
                        </a:spcBef>
                        <a:spcAft>
                          <a:spcPct val="0"/>
                        </a:spcAft>
                        <a:buClrTx/>
                        <a:buSzTx/>
                        <a:buFontTx/>
                        <a:buNone/>
                        <a:tabLst/>
                      </a:pPr>
                      <a:r>
                        <a:rPr kumimoji="0" lang="fr-FR" sz="2700" b="0" i="0" u="none" strike="noStrike" cap="none" normalizeH="0" baseline="0" dirty="0">
                          <a:ln>
                            <a:noFill/>
                          </a:ln>
                          <a:solidFill>
                            <a:srgbClr val="FFFFFF"/>
                          </a:solidFill>
                          <a:effectLst/>
                          <a:latin typeface="Arial" charset="0"/>
                          <a:cs typeface="Arial" charset="0"/>
                        </a:rPr>
                        <a:t>De tout notre cœur, d’abord</a:t>
                      </a:r>
                    </a:p>
                    <a:p>
                      <a:pPr marL="0" marR="0" lvl="0" indent="0" algn="ctr" defTabSz="914400" rtl="0" eaLnBrk="1" fontAlgn="base" latinLnBrk="0" hangingPunct="1">
                        <a:lnSpc>
                          <a:spcPct val="80000"/>
                        </a:lnSpc>
                        <a:spcBef>
                          <a:spcPct val="20000"/>
                        </a:spcBef>
                        <a:spcAft>
                          <a:spcPct val="0"/>
                        </a:spcAft>
                        <a:buClrTx/>
                        <a:buSzTx/>
                        <a:buFontTx/>
                        <a:buNone/>
                        <a:tabLst/>
                      </a:pPr>
                      <a:r>
                        <a:rPr kumimoji="0" lang="fr-FR" sz="2700" b="0" i="0" u="none" strike="noStrike" cap="none" normalizeH="0" baseline="0" dirty="0">
                          <a:ln>
                            <a:noFill/>
                          </a:ln>
                          <a:solidFill>
                            <a:srgbClr val="FFFFFF"/>
                          </a:solidFill>
                          <a:effectLst/>
                          <a:latin typeface="Arial" charset="0"/>
                          <a:cs typeface="Arial" charset="0"/>
                        </a:rPr>
                        <a:t> Puis par notre bouche aussi</a:t>
                      </a:r>
                    </a:p>
                    <a:p>
                      <a:pPr marL="0" marR="0" lvl="0" indent="0" algn="ctr" defTabSz="914400" rtl="0" eaLnBrk="1" fontAlgn="base" latinLnBrk="0" hangingPunct="1">
                        <a:lnSpc>
                          <a:spcPct val="80000"/>
                        </a:lnSpc>
                        <a:spcBef>
                          <a:spcPct val="20000"/>
                        </a:spcBef>
                        <a:spcAft>
                          <a:spcPct val="0"/>
                        </a:spcAft>
                        <a:buClrTx/>
                        <a:buSzTx/>
                        <a:buFontTx/>
                        <a:buNone/>
                        <a:tabLst/>
                      </a:pPr>
                      <a:r>
                        <a:rPr kumimoji="0" lang="fr-FR" sz="2700" b="0" i="0" u="none" strike="noStrike" cap="none" normalizeH="0" baseline="0" dirty="0">
                          <a:ln>
                            <a:noFill/>
                          </a:ln>
                          <a:solidFill>
                            <a:srgbClr val="FFFFFF"/>
                          </a:solidFill>
                          <a:effectLst/>
                          <a:latin typeface="Arial" charset="0"/>
                          <a:cs typeface="Arial" charset="0"/>
                        </a:rPr>
                        <a:t> Proclamant et en disant :</a:t>
                      </a:r>
                      <a:endParaRPr kumimoji="0" lang="fr-CA" sz="2700" b="0" i="0" u="none" strike="noStrike" cap="none" normalizeH="0" baseline="0" dirty="0">
                        <a:ln>
                          <a:noFill/>
                        </a:ln>
                        <a:solidFill>
                          <a:srgbClr val="FFFFFF"/>
                        </a:solidFill>
                        <a:effectLst/>
                        <a:latin typeface="Arial" charset="0"/>
                        <a:cs typeface="Arial" charset="0"/>
                      </a:endParaRPr>
                    </a:p>
                  </a:txBody>
                  <a:tcPr marT="34290" marB="3429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EG" sz="2800" b="0" i="0" u="none" strike="noStrike" cap="none" normalizeH="0" baseline="0" dirty="0">
                          <a:ln>
                            <a:noFill/>
                          </a:ln>
                          <a:solidFill>
                            <a:srgbClr val="FFFFFF"/>
                          </a:solidFill>
                          <a:effectLst/>
                          <a:latin typeface="Coptic1" pitchFamily="2" charset="0"/>
                          <a:cs typeface="Arial" charset="0"/>
                        </a:rPr>
                        <a:t>هذا فلنقله </a:t>
                      </a: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2800" b="0" i="0" u="none" strike="noStrike" cap="none" normalizeH="0" baseline="0" dirty="0">
                          <a:ln>
                            <a:noFill/>
                          </a:ln>
                          <a:solidFill>
                            <a:srgbClr val="FFFFFF"/>
                          </a:solidFill>
                          <a:effectLst/>
                          <a:latin typeface="Coptic1" pitchFamily="2" charset="0"/>
                          <a:cs typeface="Arial" charset="0"/>
                        </a:rPr>
                        <a:t>من قلبنا اولا.</a:t>
                      </a: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2800" b="0" i="0" u="none" strike="noStrike" cap="none" normalizeH="0" baseline="0" dirty="0">
                          <a:ln>
                            <a:noFill/>
                          </a:ln>
                          <a:solidFill>
                            <a:srgbClr val="FFFFFF"/>
                          </a:solidFill>
                          <a:effectLst/>
                          <a:latin typeface="Coptic1" pitchFamily="2" charset="0"/>
                          <a:cs typeface="Arial" charset="0"/>
                        </a:rPr>
                        <a:t> ومن بعد ذلك بلساننا.</a:t>
                      </a: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2800" b="0" i="0" u="none" strike="noStrike" cap="none" normalizeH="0" baseline="0" dirty="0">
                          <a:ln>
                            <a:noFill/>
                          </a:ln>
                          <a:solidFill>
                            <a:srgbClr val="FFFFFF"/>
                          </a:solidFill>
                          <a:effectLst/>
                          <a:latin typeface="Coptic1" pitchFamily="2" charset="0"/>
                          <a:cs typeface="Arial" charset="0"/>
                        </a:rPr>
                        <a:t> صارخين قائلين،</a:t>
                      </a:r>
                      <a:endParaRPr kumimoji="0" lang="en-US" sz="2800" b="0" i="0" u="none" strike="noStrike" cap="none" normalizeH="0" baseline="0" dirty="0">
                        <a:ln>
                          <a:noFill/>
                        </a:ln>
                        <a:solidFill>
                          <a:srgbClr val="FFFFFF"/>
                        </a:solidFill>
                        <a:effectLst/>
                        <a:latin typeface="Coptic1" pitchFamily="2" charset="0"/>
                        <a:cs typeface="Arial" charset="0"/>
                      </a:endParaRPr>
                    </a:p>
                  </a:txBody>
                  <a:tcPr marT="34290" marB="34290" anchor="ctr" horzOverflow="overflow">
                    <a:lnL cap="flat">
                      <a:noFill/>
                    </a:lnL>
                    <a:lnR>
                      <a:noFill/>
                    </a:lnR>
                    <a:lnT cap="flat">
                      <a:noFill/>
                    </a:lnT>
                    <a:lnB>
                      <a:noFill/>
                    </a:lnB>
                    <a:lnTlToBr>
                      <a:noFill/>
                    </a:lnTlToBr>
                    <a:lnBlToTr>
                      <a:noFill/>
                    </a:lnBlToTr>
                    <a:noFill/>
                  </a:tcPr>
                </a:tc>
                <a:extLst>
                  <a:ext uri="{0D108BD9-81ED-4DB2-BD59-A6C34878D82A}">
                    <a16:rowId xmlns:a16="http://schemas.microsoft.com/office/drawing/2014/main" val="10000"/>
                  </a:ext>
                </a:extLst>
              </a:tr>
              <a:tr h="2417954">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Vai gar </a:t>
                      </a:r>
                      <a:r>
                        <a:rPr kumimoji="0" lang="en-US" sz="4000" b="0" i="0" u="none" strike="noStrike" cap="none" normalizeH="0" baseline="0" dirty="0" err="1">
                          <a:ln>
                            <a:noFill/>
                          </a:ln>
                          <a:solidFill>
                            <a:srgbClr val="FFFF00"/>
                          </a:solidFill>
                          <a:effectLst/>
                          <a:latin typeface="Coptic1" pitchFamily="2" charset="0"/>
                          <a:cs typeface="Arial" charset="0"/>
                        </a:rPr>
                        <a:t>marentaouof</a:t>
                      </a:r>
                      <a:r>
                        <a:rPr kumimoji="0" lang="en-US"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e~bolqen</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penh</a:t>
                      </a:r>
                      <a:r>
                        <a:rPr kumimoji="0" lang="en-US" sz="4000" b="0" i="0" u="none" strike="noStrike" cap="none" normalizeH="0" baseline="0" dirty="0">
                          <a:ln>
                            <a:noFill/>
                          </a:ln>
                          <a:solidFill>
                            <a:srgbClr val="FFFF00"/>
                          </a:solidFill>
                          <a:effectLst/>
                          <a:latin typeface="Coptic1" pitchFamily="2" charset="0"/>
                          <a:cs typeface="Arial" charset="0"/>
                        </a:rPr>
                        <a:t>/t </a:t>
                      </a:r>
                      <a:r>
                        <a:rPr kumimoji="0" lang="en-US" sz="4000" b="0" i="0" u="none" strike="noStrike" cap="none" normalizeH="0" baseline="0" dirty="0" err="1">
                          <a:ln>
                            <a:noFill/>
                          </a:ln>
                          <a:solidFill>
                            <a:srgbClr val="FFFF00"/>
                          </a:solidFill>
                          <a:effectLst/>
                          <a:latin typeface="Coptic1" pitchFamily="2" charset="0"/>
                          <a:cs typeface="Arial" charset="0"/>
                        </a:rPr>
                        <a:t>n~sorp</a:t>
                      </a:r>
                      <a:r>
                        <a:rPr kumimoji="0" lang="en-US"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err="1">
                          <a:ln>
                            <a:noFill/>
                          </a:ln>
                          <a:solidFill>
                            <a:srgbClr val="FFFF00"/>
                          </a:solidFill>
                          <a:effectLst/>
                          <a:latin typeface="Coptic1" pitchFamily="2" charset="0"/>
                          <a:cs typeface="Arial" charset="0"/>
                        </a:rPr>
                        <a:t>menencwc</a:t>
                      </a:r>
                      <a:r>
                        <a:rPr kumimoji="0" lang="en-US" sz="4000" b="0" i="0" u="none" strike="noStrike" cap="none" normalizeH="0" baseline="0">
                          <a:ln>
                            <a:noFill/>
                          </a:ln>
                          <a:solidFill>
                            <a:srgbClr val="FFFF00"/>
                          </a:solidFill>
                          <a:effectLst/>
                          <a:latin typeface="Coptic1" pitchFamily="2" charset="0"/>
                          <a:cs typeface="Arial" charset="0"/>
                        </a:rPr>
                        <a:t> on </a:t>
                      </a:r>
                      <a:r>
                        <a:rPr kumimoji="0" lang="en-US" sz="4000" b="0" i="0" u="none" strike="noStrike" cap="none" normalizeH="0" baseline="0" dirty="0" err="1">
                          <a:ln>
                            <a:noFill/>
                          </a:ln>
                          <a:solidFill>
                            <a:srgbClr val="FFFF00"/>
                          </a:solidFill>
                          <a:effectLst/>
                          <a:latin typeface="Coptic1" pitchFamily="2" charset="0"/>
                          <a:cs typeface="Arial" charset="0"/>
                        </a:rPr>
                        <a:t>qen</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penkelac</a:t>
                      </a:r>
                      <a:r>
                        <a:rPr kumimoji="0" lang="en-US"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enws</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e~bol</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enjw</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m~moc</a:t>
                      </a:r>
                      <a:r>
                        <a:rPr kumimoji="0" lang="en-US" sz="4000" b="0" i="0" u="none" strike="noStrike" cap="none" normalizeH="0" baseline="0" dirty="0">
                          <a:ln>
                            <a:noFill/>
                          </a:ln>
                          <a:solidFill>
                            <a:srgbClr val="FFFF00"/>
                          </a:solidFill>
                          <a:effectLst/>
                          <a:latin typeface="Coptic1" pitchFamily="2" charset="0"/>
                          <a:cs typeface="Arial" charset="0"/>
                        </a:rPr>
                        <a:t>.</a:t>
                      </a: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pic>
        <p:nvPicPr>
          <p:cNvPr id="6" name="Image 5" descr="Une image contenant texte, produit céramique, terre cuite, porcelaine&#10;&#10;Description générée automatiquement">
            <a:extLst>
              <a:ext uri="{FF2B5EF4-FFF2-40B4-BE49-F238E27FC236}">
                <a16:creationId xmlns:a16="http://schemas.microsoft.com/office/drawing/2014/main" id="{945E0D39-3E01-4B8F-9FC0-7E52527C87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4506" y="3681306"/>
            <a:ext cx="1373293" cy="1373293"/>
          </a:xfrm>
          <a:prstGeom prst="flowChartConnector">
            <a:avLst/>
          </a:prstGeom>
        </p:spPr>
      </p:pic>
    </p:spTree>
    <p:extLst>
      <p:ext uri="{BB962C8B-B14F-4D97-AF65-F5344CB8AC3E}">
        <p14:creationId xmlns:p14="http://schemas.microsoft.com/office/powerpoint/2010/main" val="2291599273"/>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40886" name="Group 22"/>
          <p:cNvGraphicFramePr>
            <a:graphicFrameLocks noGrp="1"/>
          </p:cNvGraphicFramePr>
          <p:nvPr>
            <p:extLst>
              <p:ext uri="{D42A27DB-BD31-4B8C-83A1-F6EECF244321}">
                <p14:modId xmlns:p14="http://schemas.microsoft.com/office/powerpoint/2010/main" val="1513179277"/>
              </p:ext>
            </p:extLst>
          </p:nvPr>
        </p:nvGraphicFramePr>
        <p:xfrm>
          <a:off x="161778" y="177800"/>
          <a:ext cx="8982222" cy="4432300"/>
        </p:xfrm>
        <a:graphic>
          <a:graphicData uri="http://schemas.openxmlformats.org/drawingml/2006/table">
            <a:tbl>
              <a:tblPr/>
              <a:tblGrid>
                <a:gridCol w="4956148">
                  <a:extLst>
                    <a:ext uri="{9D8B030D-6E8A-4147-A177-3AD203B41FA5}">
                      <a16:colId xmlns:a16="http://schemas.microsoft.com/office/drawing/2014/main" val="20000"/>
                    </a:ext>
                  </a:extLst>
                </a:gridCol>
                <a:gridCol w="4026074">
                  <a:extLst>
                    <a:ext uri="{9D8B030D-6E8A-4147-A177-3AD203B41FA5}">
                      <a16:colId xmlns:a16="http://schemas.microsoft.com/office/drawing/2014/main" val="3077495616"/>
                    </a:ext>
                  </a:extLst>
                </a:gridCol>
              </a:tblGrid>
              <a:tr h="1772870">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fr-FR" sz="2700" b="0" i="0" u="none" strike="noStrike" cap="none" normalizeH="0" baseline="0" dirty="0">
                          <a:ln>
                            <a:noFill/>
                          </a:ln>
                          <a:solidFill>
                            <a:srgbClr val="FFFFFF"/>
                          </a:solidFill>
                          <a:effectLst/>
                          <a:latin typeface="Arial" charset="0"/>
                          <a:cs typeface="Arial" charset="0"/>
                        </a:rPr>
                        <a:t>Notre Seigneur Jésus Christ</a:t>
                      </a:r>
                    </a:p>
                    <a:p>
                      <a:pPr marL="0" marR="0" lvl="0" indent="0" algn="ctr" defTabSz="914400" rtl="0" eaLnBrk="1" fontAlgn="base" latinLnBrk="0" hangingPunct="1">
                        <a:lnSpc>
                          <a:spcPct val="80000"/>
                        </a:lnSpc>
                        <a:spcBef>
                          <a:spcPct val="20000"/>
                        </a:spcBef>
                        <a:spcAft>
                          <a:spcPct val="0"/>
                        </a:spcAft>
                        <a:buClrTx/>
                        <a:buSzTx/>
                        <a:buFontTx/>
                        <a:buNone/>
                        <a:tabLst/>
                      </a:pPr>
                      <a:r>
                        <a:rPr kumimoji="0" lang="fr-FR" sz="2700" b="0" i="0" u="none" strike="noStrike" cap="none" normalizeH="0" baseline="0" dirty="0">
                          <a:ln>
                            <a:noFill/>
                          </a:ln>
                          <a:solidFill>
                            <a:srgbClr val="FFFFFF"/>
                          </a:solidFill>
                          <a:effectLst/>
                          <a:latin typeface="Arial" charset="0"/>
                          <a:cs typeface="Arial" charset="0"/>
                        </a:rPr>
                        <a:t>Fais pour Toi en nous un</a:t>
                      </a:r>
                    </a:p>
                    <a:p>
                      <a:pPr marL="0" marR="0" lvl="0" indent="0" algn="ctr" defTabSz="914400" rtl="0" eaLnBrk="1" fontAlgn="base" latinLnBrk="0" hangingPunct="1">
                        <a:lnSpc>
                          <a:spcPct val="80000"/>
                        </a:lnSpc>
                        <a:spcBef>
                          <a:spcPct val="20000"/>
                        </a:spcBef>
                        <a:spcAft>
                          <a:spcPct val="0"/>
                        </a:spcAft>
                        <a:buClrTx/>
                        <a:buSzTx/>
                        <a:buFontTx/>
                        <a:buNone/>
                        <a:tabLst/>
                      </a:pPr>
                      <a:r>
                        <a:rPr kumimoji="0" lang="fr-FR" sz="2700" b="0" i="0" u="none" strike="noStrike" cap="none" normalizeH="0" baseline="0" dirty="0">
                          <a:ln>
                            <a:noFill/>
                          </a:ln>
                          <a:solidFill>
                            <a:srgbClr val="FFFFFF"/>
                          </a:solidFill>
                          <a:effectLst/>
                          <a:latin typeface="Arial" charset="0"/>
                          <a:cs typeface="Arial" charset="0"/>
                        </a:rPr>
                        <a:t>temple Un temple à Ton Esprit</a:t>
                      </a:r>
                    </a:p>
                    <a:p>
                      <a:pPr marL="0" marR="0" lvl="0" indent="0" algn="ctr" defTabSz="914400" rtl="0" eaLnBrk="1" fontAlgn="base" latinLnBrk="0" hangingPunct="1">
                        <a:lnSpc>
                          <a:spcPct val="80000"/>
                        </a:lnSpc>
                        <a:spcBef>
                          <a:spcPct val="20000"/>
                        </a:spcBef>
                        <a:spcAft>
                          <a:spcPct val="0"/>
                        </a:spcAft>
                        <a:buClrTx/>
                        <a:buSzTx/>
                        <a:buFontTx/>
                        <a:buNone/>
                        <a:tabLst/>
                      </a:pPr>
                      <a:r>
                        <a:rPr kumimoji="0" lang="fr-FR" sz="2700" b="0" i="0" u="none" strike="noStrike" cap="none" normalizeH="0" baseline="0" dirty="0">
                          <a:ln>
                            <a:noFill/>
                          </a:ln>
                          <a:solidFill>
                            <a:srgbClr val="FFFFFF"/>
                          </a:solidFill>
                          <a:effectLst/>
                          <a:latin typeface="Arial" charset="0"/>
                          <a:cs typeface="Arial" charset="0"/>
                        </a:rPr>
                        <a:t>Saint Qui Te donne toute gloire</a:t>
                      </a:r>
                      <a:endParaRPr kumimoji="0" lang="fr-CA" sz="2700" b="0" i="0" u="none" strike="noStrike" cap="none" normalizeH="0" baseline="0" dirty="0">
                        <a:ln>
                          <a:noFill/>
                        </a:ln>
                        <a:solidFill>
                          <a:srgbClr val="FFFFFF"/>
                        </a:solidFill>
                        <a:effectLst/>
                        <a:latin typeface="Arial" charset="0"/>
                        <a:cs typeface="Arial" charset="0"/>
                      </a:endParaRPr>
                    </a:p>
                  </a:txBody>
                  <a:tcPr marT="34290" marB="3429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2400" b="0" i="0" u="none" strike="noStrike" cap="none" normalizeH="0" baseline="0" dirty="0" err="1">
                          <a:ln>
                            <a:noFill/>
                          </a:ln>
                          <a:solidFill>
                            <a:srgbClr val="FFFFFF"/>
                          </a:solidFill>
                          <a:effectLst/>
                          <a:latin typeface="Coptic1" pitchFamily="2" charset="0"/>
                          <a:cs typeface="Arial" charset="0"/>
                        </a:rPr>
                        <a:t>ياربنا</a:t>
                      </a:r>
                      <a:r>
                        <a:rPr kumimoji="0" lang="ar-EG" sz="2400" b="0" i="0" u="none" strike="noStrike" cap="none" normalizeH="0" baseline="0" dirty="0">
                          <a:ln>
                            <a:noFill/>
                          </a:ln>
                          <a:solidFill>
                            <a:srgbClr val="FFFFFF"/>
                          </a:solidFill>
                          <a:effectLst/>
                          <a:latin typeface="Coptic1" pitchFamily="2" charset="0"/>
                          <a:cs typeface="Arial" charset="0"/>
                        </a:rPr>
                        <a:t> يسوع المسيح اصنع لك فينا</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2400" b="0" i="0" u="none" strike="noStrike" cap="none" normalizeH="0" baseline="0" dirty="0">
                          <a:ln>
                            <a:noFill/>
                          </a:ln>
                          <a:solidFill>
                            <a:srgbClr val="FFFFFF"/>
                          </a:solidFill>
                          <a:effectLst/>
                          <a:latin typeface="Coptic1" pitchFamily="2" charset="0"/>
                          <a:cs typeface="Arial" charset="0"/>
                        </a:rPr>
                        <a:t>هيكلا لروحك القدوس تمجيدا لك.</a:t>
                      </a:r>
                      <a:endParaRPr kumimoji="0" lang="en-US" sz="2400" b="0" i="0" u="none" strike="noStrike" cap="none" normalizeH="0" baseline="0" dirty="0">
                        <a:ln>
                          <a:noFill/>
                        </a:ln>
                        <a:solidFill>
                          <a:srgbClr val="FFFFFF"/>
                        </a:solidFill>
                        <a:effectLst/>
                        <a:latin typeface="Coptic1" pitchFamily="2" charset="0"/>
                        <a:cs typeface="Arial" charset="0"/>
                      </a:endParaRPr>
                    </a:p>
                  </a:txBody>
                  <a:tcPr marT="34290" marB="34290" anchor="ctr" horzOverflow="overflow">
                    <a:lnL cap="flat">
                      <a:noFill/>
                    </a:lnL>
                    <a:lnR>
                      <a:noFill/>
                    </a:lnR>
                    <a:lnT cap="flat">
                      <a:noFill/>
                    </a:lnT>
                    <a:lnB>
                      <a:noFill/>
                    </a:lnB>
                    <a:lnTlToBr>
                      <a:noFill/>
                    </a:lnTlToBr>
                    <a:lnBlToTr>
                      <a:noFill/>
                    </a:lnBlToTr>
                    <a:noFill/>
                  </a:tcPr>
                </a:tc>
                <a:extLst>
                  <a:ext uri="{0D108BD9-81ED-4DB2-BD59-A6C34878D82A}">
                    <a16:rowId xmlns:a16="http://schemas.microsoft.com/office/drawing/2014/main" val="10000"/>
                  </a:ext>
                </a:extLst>
              </a:tr>
              <a:tr h="265943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Je Pen{</a:t>
                      </a:r>
                      <a:r>
                        <a:rPr kumimoji="0" lang="en-US" sz="4000" b="0" i="0" u="none" strike="noStrike" cap="none" normalizeH="0" baseline="0" dirty="0" err="1">
                          <a:ln>
                            <a:noFill/>
                          </a:ln>
                          <a:solidFill>
                            <a:srgbClr val="FFFF00"/>
                          </a:solidFill>
                          <a:effectLst/>
                          <a:latin typeface="Coptic1" pitchFamily="2" charset="0"/>
                          <a:cs typeface="Arial" charset="0"/>
                        </a:rPr>
                        <a:t>oic</a:t>
                      </a:r>
                      <a:r>
                        <a:rPr kumimoji="0" lang="en-US" sz="4000" b="0" i="0" u="none" strike="noStrike" cap="none" normalizeH="0" baseline="0" dirty="0">
                          <a:ln>
                            <a:noFill/>
                          </a:ln>
                          <a:solidFill>
                            <a:srgbClr val="FFFF00"/>
                          </a:solidFill>
                          <a:effectLst/>
                          <a:latin typeface="Coptic1" pitchFamily="2" charset="0"/>
                          <a:cs typeface="Arial" charset="0"/>
                        </a:rPr>
                        <a:t> I/#c# </a:t>
                      </a:r>
                      <a:r>
                        <a:rPr kumimoji="0" lang="en-US" sz="4000" b="0" i="0" u="none" strike="noStrike" cap="none" normalizeH="0" baseline="0" dirty="0" err="1">
                          <a:ln>
                            <a:noFill/>
                          </a:ln>
                          <a:solidFill>
                            <a:srgbClr val="FFFF00"/>
                          </a:solidFill>
                          <a:effectLst/>
                          <a:latin typeface="Coptic1" pitchFamily="2" charset="0"/>
                          <a:cs typeface="Arial" charset="0"/>
                        </a:rPr>
                        <a:t>P,#c</a:t>
                      </a:r>
                      <a:r>
                        <a:rPr kumimoji="0" lang="en-US"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mayamio</a:t>
                      </a:r>
                      <a:r>
                        <a:rPr kumimoji="0" lang="en-US" sz="4000" b="0" i="0" u="none" strike="noStrike" cap="none" normalizeH="0" baseline="0" dirty="0">
                          <a:ln>
                            <a:noFill/>
                          </a:ln>
                          <a:solidFill>
                            <a:srgbClr val="FFFF00"/>
                          </a:solidFill>
                          <a:effectLst/>
                          <a:latin typeface="Coptic1" pitchFamily="2" charset="0"/>
                          <a:cs typeface="Arial" charset="0"/>
                        </a:rPr>
                        <a:t>~ nak </a:t>
                      </a:r>
                      <a:r>
                        <a:rPr kumimoji="0" lang="en-US" sz="4000" b="0" i="0" u="none" strike="noStrike" cap="none" normalizeH="0" baseline="0" dirty="0" err="1">
                          <a:ln>
                            <a:noFill/>
                          </a:ln>
                          <a:solidFill>
                            <a:srgbClr val="FFFF00"/>
                          </a:solidFill>
                          <a:effectLst/>
                          <a:latin typeface="Coptic1" pitchFamily="2" charset="0"/>
                          <a:cs typeface="Arial" charset="0"/>
                        </a:rPr>
                        <a:t>n~q~r</a:t>
                      </a:r>
                      <a:r>
                        <a:rPr kumimoji="0" lang="en-US" sz="4000" b="0" i="0" u="none" strike="noStrike" cap="none" normalizeH="0" baseline="0" dirty="0">
                          <a:ln>
                            <a:noFill/>
                          </a:ln>
                          <a:solidFill>
                            <a:srgbClr val="FFFF00"/>
                          </a:solidFill>
                          <a:effectLst/>
                          <a:latin typeface="Coptic1" pitchFamily="2" charset="0"/>
                          <a:cs typeface="Arial" charset="0"/>
                        </a:rPr>
                        <a:t>/</a:t>
                      </a:r>
                      <a:r>
                        <a:rPr kumimoji="0" lang="en-US" sz="4000" b="0" i="0" u="none" strike="noStrike" cap="none" normalizeH="0" baseline="0" dirty="0" err="1">
                          <a:ln>
                            <a:noFill/>
                          </a:ln>
                          <a:solidFill>
                            <a:srgbClr val="FFFF00"/>
                          </a:solidFill>
                          <a:effectLst/>
                          <a:latin typeface="Coptic1" pitchFamily="2" charset="0"/>
                          <a:cs typeface="Arial" charset="0"/>
                        </a:rPr>
                        <a:t>i</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n~q</a:t>
                      </a:r>
                      <a:r>
                        <a:rPr kumimoji="0" lang="en-US" sz="4000" b="0" i="0" u="none" strike="noStrike" cap="none" normalizeH="0" baseline="0" dirty="0">
                          <a:ln>
                            <a:noFill/>
                          </a:ln>
                          <a:solidFill>
                            <a:srgbClr val="FFFF00"/>
                          </a:solidFill>
                          <a:effectLst/>
                          <a:latin typeface="Coptic1" pitchFamily="2" charset="0"/>
                          <a:cs typeface="Arial" charset="0"/>
                        </a:rPr>
                        <a:t>/ten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n~oue~rvei</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n~te</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PekP~neuma</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Eyouab</a:t>
                      </a:r>
                      <a:r>
                        <a:rPr kumimoji="0" lang="en-US"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eu</a:t>
                      </a:r>
                      <a:r>
                        <a:rPr kumimoji="0" lang="en-US" sz="4000" b="0" i="0" u="none" strike="noStrike" cap="none" normalizeH="0" baseline="0" dirty="0">
                          <a:ln>
                            <a:noFill/>
                          </a:ln>
                          <a:solidFill>
                            <a:srgbClr val="FFFF00"/>
                          </a:solidFill>
                          <a:effectLst/>
                          <a:latin typeface="Coptic1" pitchFamily="2" charset="0"/>
                          <a:cs typeface="Arial" charset="0"/>
                        </a:rPr>
                        <a:t>]</a:t>
                      </a:r>
                      <a:r>
                        <a:rPr kumimoji="0" lang="en-US" sz="4000" b="0" i="0" u="none" strike="noStrike" cap="none" normalizeH="0" baseline="0" dirty="0" err="1">
                          <a:ln>
                            <a:noFill/>
                          </a:ln>
                          <a:solidFill>
                            <a:srgbClr val="FFFF00"/>
                          </a:solidFill>
                          <a:effectLst/>
                          <a:latin typeface="Coptic1" pitchFamily="2" charset="0"/>
                          <a:cs typeface="Arial" charset="0"/>
                        </a:rPr>
                        <a:t>doxologia</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nak</a:t>
                      </a:r>
                      <a:r>
                        <a:rPr kumimoji="0" lang="en-US" sz="4000" b="0" i="0" u="none" strike="noStrike" cap="none" normalizeH="0" baseline="0" dirty="0">
                          <a:ln>
                            <a:noFill/>
                          </a:ln>
                          <a:solidFill>
                            <a:srgbClr val="FFFF00"/>
                          </a:solidFill>
                          <a:effectLst/>
                          <a:latin typeface="Coptic1" pitchFamily="2" charset="0"/>
                          <a:cs typeface="Arial" charset="0"/>
                        </a:rPr>
                        <a:t>.</a:t>
                      </a: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53716700"/>
      </p:ext>
    </p:extLst>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42933" name="Group 21"/>
          <p:cNvGraphicFramePr>
            <a:graphicFrameLocks noGrp="1"/>
          </p:cNvGraphicFramePr>
          <p:nvPr>
            <p:extLst>
              <p:ext uri="{D42A27DB-BD31-4B8C-83A1-F6EECF244321}">
                <p14:modId xmlns:p14="http://schemas.microsoft.com/office/powerpoint/2010/main" val="2021197732"/>
              </p:ext>
            </p:extLst>
          </p:nvPr>
        </p:nvGraphicFramePr>
        <p:xfrm>
          <a:off x="0" y="234950"/>
          <a:ext cx="9144000" cy="4439903"/>
        </p:xfrm>
        <a:graphic>
          <a:graphicData uri="http://schemas.openxmlformats.org/drawingml/2006/table">
            <a:tbl>
              <a:tblPr/>
              <a:tblGrid>
                <a:gridCol w="4967591">
                  <a:extLst>
                    <a:ext uri="{9D8B030D-6E8A-4147-A177-3AD203B41FA5}">
                      <a16:colId xmlns:a16="http://schemas.microsoft.com/office/drawing/2014/main" val="20000"/>
                    </a:ext>
                  </a:extLst>
                </a:gridCol>
                <a:gridCol w="4176409">
                  <a:extLst>
                    <a:ext uri="{9D8B030D-6E8A-4147-A177-3AD203B41FA5}">
                      <a16:colId xmlns:a16="http://schemas.microsoft.com/office/drawing/2014/main" val="942953689"/>
                    </a:ext>
                  </a:extLst>
                </a:gridCol>
              </a:tblGrid>
              <a:tr h="1836543">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fr-FR" sz="2700" b="0" i="0" u="none" strike="noStrike" cap="none" normalizeH="0" baseline="0" dirty="0">
                          <a:ln>
                            <a:noFill/>
                          </a:ln>
                          <a:solidFill>
                            <a:srgbClr val="FFFFFF"/>
                          </a:solidFill>
                          <a:effectLst/>
                          <a:latin typeface="Arial" charset="0"/>
                          <a:cs typeface="Arial" charset="0"/>
                        </a:rPr>
                        <a:t>Ô Vierge, salut à toi</a:t>
                      </a:r>
                    </a:p>
                    <a:p>
                      <a:pPr marL="0" marR="0" lvl="0" indent="0" algn="ctr" defTabSz="914400" rtl="0" eaLnBrk="1" fontAlgn="base" latinLnBrk="0" hangingPunct="1">
                        <a:lnSpc>
                          <a:spcPct val="80000"/>
                        </a:lnSpc>
                        <a:spcBef>
                          <a:spcPct val="20000"/>
                        </a:spcBef>
                        <a:spcAft>
                          <a:spcPct val="0"/>
                        </a:spcAft>
                        <a:buClrTx/>
                        <a:buSzTx/>
                        <a:buFontTx/>
                        <a:buNone/>
                        <a:tabLst/>
                      </a:pPr>
                      <a:r>
                        <a:rPr kumimoji="0" lang="fr-FR" sz="2700" b="0" i="0" u="none" strike="noStrike" cap="none" normalizeH="0" baseline="0" dirty="0">
                          <a:ln>
                            <a:noFill/>
                          </a:ln>
                          <a:solidFill>
                            <a:srgbClr val="FFFFFF"/>
                          </a:solidFill>
                          <a:effectLst/>
                          <a:latin typeface="Arial" charset="0"/>
                          <a:cs typeface="Arial" charset="0"/>
                        </a:rPr>
                        <a:t>Toi la reine véritable</a:t>
                      </a:r>
                    </a:p>
                    <a:p>
                      <a:pPr marL="0" marR="0" lvl="0" indent="0" algn="ctr" defTabSz="914400" rtl="0" eaLnBrk="1" fontAlgn="base" latinLnBrk="0" hangingPunct="1">
                        <a:lnSpc>
                          <a:spcPct val="80000"/>
                        </a:lnSpc>
                        <a:spcBef>
                          <a:spcPct val="20000"/>
                        </a:spcBef>
                        <a:spcAft>
                          <a:spcPct val="0"/>
                        </a:spcAft>
                        <a:buClrTx/>
                        <a:buSzTx/>
                        <a:buFontTx/>
                        <a:buNone/>
                        <a:tabLst/>
                      </a:pPr>
                      <a:r>
                        <a:rPr kumimoji="0" lang="fr-FR" sz="2700" b="0" i="0" u="none" strike="noStrike" cap="none" normalizeH="0" baseline="0" dirty="0">
                          <a:ln>
                            <a:noFill/>
                          </a:ln>
                          <a:solidFill>
                            <a:srgbClr val="FFFFFF"/>
                          </a:solidFill>
                          <a:effectLst/>
                          <a:latin typeface="Arial" charset="0"/>
                          <a:cs typeface="Arial" charset="0"/>
                        </a:rPr>
                        <a:t>Salut, fierté du genre humain</a:t>
                      </a:r>
                    </a:p>
                    <a:p>
                      <a:pPr marL="0" marR="0" lvl="0" indent="0" algn="ctr" defTabSz="914400" rtl="0" eaLnBrk="1" fontAlgn="base" latinLnBrk="0" hangingPunct="1">
                        <a:lnSpc>
                          <a:spcPct val="80000"/>
                        </a:lnSpc>
                        <a:spcBef>
                          <a:spcPct val="20000"/>
                        </a:spcBef>
                        <a:spcAft>
                          <a:spcPct val="0"/>
                        </a:spcAft>
                        <a:buClrTx/>
                        <a:buSzTx/>
                        <a:buFontTx/>
                        <a:buNone/>
                        <a:tabLst/>
                      </a:pPr>
                      <a:r>
                        <a:rPr kumimoji="0" lang="fr-FR" sz="2700" b="0" i="0" u="none" strike="noStrike" cap="none" normalizeH="0" baseline="0" dirty="0">
                          <a:ln>
                            <a:noFill/>
                          </a:ln>
                          <a:solidFill>
                            <a:srgbClr val="FFFFFF"/>
                          </a:solidFill>
                          <a:effectLst/>
                          <a:latin typeface="Arial" charset="0"/>
                          <a:cs typeface="Arial" charset="0"/>
                        </a:rPr>
                        <a:t>Tu enfantas Emmanuel.</a:t>
                      </a:r>
                    </a:p>
                  </a:txBody>
                  <a:tcPr marT="34290" marB="3429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EG" sz="2800" b="0" i="0" u="none" strike="noStrike" cap="none" normalizeH="0" baseline="0" dirty="0">
                          <a:ln>
                            <a:noFill/>
                          </a:ln>
                          <a:solidFill>
                            <a:srgbClr val="FFFFFF"/>
                          </a:solidFill>
                          <a:effectLst/>
                          <a:latin typeface="Coptic1" pitchFamily="2" charset="0"/>
                          <a:cs typeface="Arial" charset="0"/>
                        </a:rPr>
                        <a:t>السلام لك أيتها العذراء، الملكة الحقيقية، </a:t>
                      </a: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2800" b="0" i="0" u="none" strike="noStrike" cap="none" normalizeH="0" baseline="0" dirty="0">
                          <a:ln>
                            <a:noFill/>
                          </a:ln>
                          <a:solidFill>
                            <a:srgbClr val="FFFFFF"/>
                          </a:solidFill>
                          <a:effectLst/>
                          <a:latin typeface="Coptic1" pitchFamily="2" charset="0"/>
                          <a:cs typeface="Arial" charset="0"/>
                        </a:rPr>
                        <a:t>السلام لفخر جنسنا،</a:t>
                      </a: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2800" b="0" i="0" u="none" strike="noStrike" cap="none" normalizeH="0" baseline="0" dirty="0">
                          <a:ln>
                            <a:noFill/>
                          </a:ln>
                          <a:solidFill>
                            <a:srgbClr val="FFFFFF"/>
                          </a:solidFill>
                          <a:effectLst/>
                          <a:latin typeface="Coptic1" pitchFamily="2" charset="0"/>
                          <a:cs typeface="Arial" charset="0"/>
                        </a:rPr>
                        <a:t>ولدت لنا </a:t>
                      </a:r>
                      <a:r>
                        <a:rPr kumimoji="0" lang="ar-EG" sz="2800" b="0" i="0" u="none" strike="noStrike" cap="none" normalizeH="0" baseline="0" dirty="0" err="1">
                          <a:ln>
                            <a:noFill/>
                          </a:ln>
                          <a:solidFill>
                            <a:srgbClr val="FFFFFF"/>
                          </a:solidFill>
                          <a:effectLst/>
                          <a:latin typeface="Coptic1" pitchFamily="2" charset="0"/>
                          <a:cs typeface="Arial" charset="0"/>
                        </a:rPr>
                        <a:t>عمانوئيل.</a:t>
                      </a:r>
                      <a:endParaRPr kumimoji="0" lang="en-US" sz="2800" b="0" i="0" u="none" strike="noStrike" cap="none" normalizeH="0" baseline="0" dirty="0">
                        <a:ln>
                          <a:noFill/>
                        </a:ln>
                        <a:solidFill>
                          <a:srgbClr val="FFFFFF"/>
                        </a:solidFill>
                        <a:effectLst/>
                        <a:latin typeface="Coptic1" pitchFamily="2" charset="0"/>
                        <a:cs typeface="Arial" charset="0"/>
                      </a:endParaRPr>
                    </a:p>
                  </a:txBody>
                  <a:tcPr marT="34290" marB="34290" anchor="ctr" horzOverflow="overflow">
                    <a:lnL cap="flat">
                      <a:noFill/>
                    </a:lnL>
                    <a:lnR>
                      <a:noFill/>
                    </a:lnR>
                    <a:lnT cap="flat">
                      <a:noFill/>
                    </a:lnT>
                    <a:lnB>
                      <a:noFill/>
                    </a:lnB>
                    <a:lnTlToBr>
                      <a:noFill/>
                    </a:lnTlToBr>
                    <a:lnBlToTr>
                      <a:noFill/>
                    </a:lnBlToTr>
                    <a:noFill/>
                  </a:tcPr>
                </a:tc>
                <a:extLst>
                  <a:ext uri="{0D108BD9-81ED-4DB2-BD59-A6C34878D82A}">
                    <a16:rowId xmlns:a16="http://schemas.microsoft.com/office/drawing/2014/main" val="10000"/>
                  </a:ext>
                </a:extLst>
              </a:tr>
              <a:tr h="260336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&lt;ere ne w~ ]</a:t>
                      </a:r>
                      <a:r>
                        <a:rPr kumimoji="0" lang="en-US" sz="4000" b="0" i="0" u="none" strike="noStrike" cap="none" normalizeH="0" baseline="0" dirty="0" err="1">
                          <a:ln>
                            <a:noFill/>
                          </a:ln>
                          <a:solidFill>
                            <a:srgbClr val="FFFF00"/>
                          </a:solidFill>
                          <a:effectLst/>
                          <a:latin typeface="Coptic1" pitchFamily="2" charset="0"/>
                          <a:cs typeface="Arial" charset="0"/>
                        </a:rPr>
                        <a:t>Paryenoc</a:t>
                      </a:r>
                      <a:r>
                        <a:rPr kumimoji="0" lang="en-US"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a:t>
                      </a:r>
                      <a:r>
                        <a:rPr kumimoji="0" lang="en-US" sz="4000" b="0" i="0" u="none" strike="noStrike" cap="none" normalizeH="0" baseline="0" dirty="0" err="1">
                          <a:ln>
                            <a:noFill/>
                          </a:ln>
                          <a:solidFill>
                            <a:srgbClr val="FFFF00"/>
                          </a:solidFill>
                          <a:effectLst/>
                          <a:latin typeface="Coptic1" pitchFamily="2" charset="0"/>
                          <a:cs typeface="Arial" charset="0"/>
                        </a:rPr>
                        <a:t>ourw</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m~m</a:t>
                      </a:r>
                      <a:r>
                        <a:rPr kumimoji="0" lang="en-US" sz="4000" b="0" i="0" u="none" strike="noStrike" cap="none" normalizeH="0" baseline="0" dirty="0">
                          <a:ln>
                            <a:noFill/>
                          </a:ln>
                          <a:solidFill>
                            <a:srgbClr val="FFFF00"/>
                          </a:solidFill>
                          <a:effectLst/>
                          <a:latin typeface="Coptic1" pitchFamily="2" charset="0"/>
                          <a:cs typeface="Arial" charset="0"/>
                        </a:rPr>
                        <a:t>/</a:t>
                      </a:r>
                      <a:r>
                        <a:rPr kumimoji="0" lang="en-US" sz="4000" b="0" i="0" u="none" strike="noStrike" cap="none" normalizeH="0" baseline="0" dirty="0" err="1">
                          <a:ln>
                            <a:noFill/>
                          </a:ln>
                          <a:solidFill>
                            <a:srgbClr val="FFFF00"/>
                          </a:solidFill>
                          <a:effectLst/>
                          <a:latin typeface="Coptic1" pitchFamily="2" charset="0"/>
                          <a:cs typeface="Arial" charset="0"/>
                        </a:rPr>
                        <a:t>i</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n~a~l</a:t>
                      </a:r>
                      <a:r>
                        <a:rPr kumimoji="0" lang="en-US" sz="4000" b="0" i="0" u="none" strike="noStrike" cap="none" normalizeH="0" baseline="0" dirty="0">
                          <a:ln>
                            <a:noFill/>
                          </a:ln>
                          <a:solidFill>
                            <a:srgbClr val="FFFF00"/>
                          </a:solidFill>
                          <a:effectLst/>
                          <a:latin typeface="Coptic1" pitchFamily="2" charset="0"/>
                          <a:cs typeface="Arial" charset="0"/>
                        </a:rPr>
                        <a:t>/yin/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,ere </a:t>
                      </a:r>
                      <a:r>
                        <a:rPr kumimoji="0" lang="en-US" sz="4000" b="0" i="0" u="none" strike="noStrike" cap="none" normalizeH="0" baseline="0" dirty="0" err="1">
                          <a:ln>
                            <a:noFill/>
                          </a:ln>
                          <a:solidFill>
                            <a:srgbClr val="FFFF00"/>
                          </a:solidFill>
                          <a:effectLst/>
                          <a:latin typeface="Coptic1" pitchFamily="2" charset="0"/>
                          <a:cs typeface="Arial" charset="0"/>
                        </a:rPr>
                        <a:t>p~sousou</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n~te</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pengenoc</a:t>
                      </a:r>
                      <a:r>
                        <a:rPr kumimoji="0" lang="en-US"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a~rej~vo</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nan</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n~Emmanou</a:t>
                      </a:r>
                      <a:r>
                        <a:rPr kumimoji="0" lang="en-US" sz="4000" b="0" i="0" u="none" strike="noStrike" cap="none" normalizeH="0" baseline="0" dirty="0">
                          <a:ln>
                            <a:noFill/>
                          </a:ln>
                          <a:solidFill>
                            <a:srgbClr val="FFFF00"/>
                          </a:solidFill>
                          <a:effectLst/>
                          <a:latin typeface="Coptic1" pitchFamily="2" charset="0"/>
                          <a:cs typeface="Arial" charset="0"/>
                        </a:rPr>
                        <a:t>/l.</a:t>
                      </a: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40328495"/>
      </p:ext>
    </p:extLst>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96579" name="Group 35"/>
          <p:cNvGraphicFramePr>
            <a:graphicFrameLocks noGrp="1"/>
          </p:cNvGraphicFramePr>
          <p:nvPr>
            <p:extLst>
              <p:ext uri="{D42A27DB-BD31-4B8C-83A1-F6EECF244321}">
                <p14:modId xmlns:p14="http://schemas.microsoft.com/office/powerpoint/2010/main" val="1056857089"/>
              </p:ext>
            </p:extLst>
          </p:nvPr>
        </p:nvGraphicFramePr>
        <p:xfrm>
          <a:off x="0" y="148590"/>
          <a:ext cx="9144000" cy="4282440"/>
        </p:xfrm>
        <a:graphic>
          <a:graphicData uri="http://schemas.openxmlformats.org/drawingml/2006/table">
            <a:tbl>
              <a:tblPr/>
              <a:tblGrid>
                <a:gridCol w="5530850">
                  <a:extLst>
                    <a:ext uri="{9D8B030D-6E8A-4147-A177-3AD203B41FA5}">
                      <a16:colId xmlns:a16="http://schemas.microsoft.com/office/drawing/2014/main" val="20000"/>
                    </a:ext>
                  </a:extLst>
                </a:gridCol>
                <a:gridCol w="3613150">
                  <a:extLst>
                    <a:ext uri="{9D8B030D-6E8A-4147-A177-3AD203B41FA5}">
                      <a16:colId xmlns:a16="http://schemas.microsoft.com/office/drawing/2014/main" val="239647772"/>
                    </a:ext>
                  </a:extLst>
                </a:gridCol>
              </a:tblGrid>
              <a:tr h="16192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a:ln>
                            <a:noFill/>
                          </a:ln>
                          <a:solidFill>
                            <a:srgbClr val="FFFFFF"/>
                          </a:solidFill>
                          <a:effectLst/>
                          <a:latin typeface="Arial" charset="0"/>
                          <a:cs typeface="Arial" pitchFamily="34" charset="0"/>
                        </a:rPr>
                        <a:t>Souviens-toi, nous t’implorons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a:ln>
                            <a:noFill/>
                          </a:ln>
                          <a:solidFill>
                            <a:srgbClr val="FFFFFF"/>
                          </a:solidFill>
                          <a:effectLst/>
                          <a:latin typeface="Arial" charset="0"/>
                          <a:cs typeface="Arial" pitchFamily="34" charset="0"/>
                        </a:rPr>
                        <a:t>Ô intercesseur fidèle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a:ln>
                            <a:noFill/>
                          </a:ln>
                          <a:solidFill>
                            <a:srgbClr val="FFFFFF"/>
                          </a:solidFill>
                          <a:effectLst/>
                          <a:latin typeface="Arial" charset="0"/>
                          <a:cs typeface="Arial" pitchFamily="34" charset="0"/>
                        </a:rPr>
                        <a:t>Devant notre Seigneur Jésus-Christ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a:ln>
                            <a:noFill/>
                          </a:ln>
                          <a:solidFill>
                            <a:srgbClr val="FFFFFF"/>
                          </a:solidFill>
                          <a:effectLst/>
                          <a:latin typeface="Arial" charset="0"/>
                          <a:cs typeface="Arial" pitchFamily="34" charset="0"/>
                        </a:rPr>
                        <a:t>Pour qu’Il nous pardonne nos péchés.</a:t>
                      </a:r>
                      <a:endParaRPr kumimoji="0" lang="fr-CA" sz="2400" b="0" i="0" u="none" strike="noStrike" cap="none" normalizeH="0" baseline="0" dirty="0">
                        <a:ln>
                          <a:noFill/>
                        </a:ln>
                        <a:solidFill>
                          <a:srgbClr val="FFFFFF"/>
                        </a:solidFill>
                        <a:effectLst/>
                        <a:latin typeface="Arial" charset="0"/>
                        <a:cs typeface="Arial" pitchFamily="34" charset="0"/>
                      </a:endParaRPr>
                    </a:p>
                  </a:txBody>
                  <a:tcPr marT="34290" marB="3429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2800" b="0" i="0" u="none" strike="noStrike" cap="none" normalizeH="0" baseline="0" dirty="0">
                          <a:ln>
                            <a:noFill/>
                          </a:ln>
                          <a:solidFill>
                            <a:srgbClr val="FFFFFF"/>
                          </a:solidFill>
                          <a:effectLst/>
                          <a:latin typeface="Arial" charset="0"/>
                          <a:cs typeface="Arial" charset="0"/>
                        </a:rPr>
                        <a:t>نسألك أذكرينا</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EG" sz="2800" b="0" i="0" u="none" strike="noStrike" cap="none" normalizeH="0" baseline="0" dirty="0">
                          <a:ln>
                            <a:noFill/>
                          </a:ln>
                          <a:solidFill>
                            <a:srgbClr val="FFFFFF"/>
                          </a:solidFill>
                          <a:effectLst/>
                          <a:latin typeface="Arial" charset="0"/>
                          <a:cs typeface="Arial" charset="0"/>
                        </a:rPr>
                        <a:t>ايتها الشفيعة المؤتمنة، امام ربنا يسوع المسيح، ليغفر لنا خطايانا.</a:t>
                      </a:r>
                    </a:p>
                  </a:txBody>
                  <a:tcPr marT="34290" marB="34290" anchor="ctr" horzOverflow="overflow">
                    <a:lnL cap="flat">
                      <a:noFill/>
                    </a:lnL>
                    <a:lnR>
                      <a:noFill/>
                    </a:lnR>
                    <a:lnT cap="flat">
                      <a:noFill/>
                    </a:lnT>
                    <a:lnB>
                      <a:noFill/>
                    </a:lnB>
                    <a:lnTlToBr>
                      <a:noFill/>
                    </a:lnTlToBr>
                    <a:lnBlToTr>
                      <a:noFill/>
                    </a:lnBlToTr>
                    <a:noFill/>
                  </a:tcPr>
                </a:tc>
                <a:extLst>
                  <a:ext uri="{0D108BD9-81ED-4DB2-BD59-A6C34878D82A}">
                    <a16:rowId xmlns:a16="http://schemas.microsoft.com/office/drawing/2014/main" val="10000"/>
                  </a:ext>
                </a:extLst>
              </a:tr>
              <a:tr h="228642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Ten]ho </a:t>
                      </a:r>
                      <a:r>
                        <a:rPr kumimoji="0" lang="en-US" sz="4000" b="0" i="0" u="none" strike="noStrike" cap="none" normalizeH="0" baseline="0" dirty="0" err="1">
                          <a:ln>
                            <a:noFill/>
                          </a:ln>
                          <a:solidFill>
                            <a:srgbClr val="FFFF00"/>
                          </a:solidFill>
                          <a:effectLst/>
                          <a:latin typeface="Coptic1" pitchFamily="2" charset="0"/>
                          <a:cs typeface="Arial" charset="0"/>
                        </a:rPr>
                        <a:t>a~ripenmeui</a:t>
                      </a:r>
                      <a:r>
                        <a:rPr kumimoji="0" lang="en-US"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w~ ]</a:t>
                      </a:r>
                      <a:r>
                        <a:rPr kumimoji="0" lang="en-US" sz="4000" b="0" i="0" u="none" strike="noStrike" cap="none" normalizeH="0" baseline="0" dirty="0" err="1">
                          <a:ln>
                            <a:noFill/>
                          </a:ln>
                          <a:solidFill>
                            <a:srgbClr val="FFFF00"/>
                          </a:solidFill>
                          <a:effectLst/>
                          <a:latin typeface="Coptic1" pitchFamily="2" charset="0"/>
                          <a:cs typeface="Arial" charset="0"/>
                        </a:rPr>
                        <a:t>p~roctat</a:t>
                      </a:r>
                      <a:r>
                        <a:rPr kumimoji="0" lang="en-US" sz="4000" b="0" i="0" u="none" strike="noStrike" cap="none" normalizeH="0" baseline="0" dirty="0">
                          <a:ln>
                            <a:noFill/>
                          </a:ln>
                          <a:solidFill>
                            <a:srgbClr val="FFFF00"/>
                          </a:solidFill>
                          <a:effectLst/>
                          <a:latin typeface="Coptic1" pitchFamily="2" charset="0"/>
                          <a:cs typeface="Arial" charset="0"/>
                        </a:rPr>
                        <a:t>/c </a:t>
                      </a:r>
                      <a:r>
                        <a:rPr kumimoji="0" lang="en-US" sz="4000" b="0" i="0" u="none" strike="noStrike" cap="none" normalizeH="0" baseline="0" dirty="0" err="1">
                          <a:ln>
                            <a:noFill/>
                          </a:ln>
                          <a:solidFill>
                            <a:srgbClr val="FFFF00"/>
                          </a:solidFill>
                          <a:effectLst/>
                          <a:latin typeface="Coptic1" pitchFamily="2" charset="0"/>
                          <a:cs typeface="Arial" charset="0"/>
                        </a:rPr>
                        <a:t>etenhot</a:t>
                      </a:r>
                      <a:r>
                        <a:rPr kumimoji="0" lang="en-US"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nahren</a:t>
                      </a:r>
                      <a:r>
                        <a:rPr kumimoji="0" lang="en-US" sz="4000" b="0" i="0" u="none" strike="noStrike" cap="none" normalizeH="0" baseline="0" dirty="0">
                          <a:ln>
                            <a:noFill/>
                          </a:ln>
                          <a:solidFill>
                            <a:srgbClr val="FFFF00"/>
                          </a:solidFill>
                          <a:effectLst/>
                          <a:latin typeface="Coptic1" pitchFamily="2" charset="0"/>
                          <a:cs typeface="Arial" charset="0"/>
                        </a:rPr>
                        <a:t> Pen{</a:t>
                      </a:r>
                      <a:r>
                        <a:rPr kumimoji="0" lang="en-US" sz="4000" b="0" i="0" u="none" strike="noStrike" cap="none" normalizeH="0" baseline="0" dirty="0" err="1">
                          <a:ln>
                            <a:noFill/>
                          </a:ln>
                          <a:solidFill>
                            <a:srgbClr val="FFFF00"/>
                          </a:solidFill>
                          <a:effectLst/>
                          <a:latin typeface="Coptic1" pitchFamily="2" charset="0"/>
                          <a:cs typeface="Arial" charset="0"/>
                        </a:rPr>
                        <a:t>oic</a:t>
                      </a:r>
                      <a:r>
                        <a:rPr kumimoji="0" lang="en-US" sz="4000" b="0" i="0" u="none" strike="noStrike" cap="none" normalizeH="0" baseline="0" dirty="0">
                          <a:ln>
                            <a:noFill/>
                          </a:ln>
                          <a:solidFill>
                            <a:srgbClr val="FFFF00"/>
                          </a:solidFill>
                          <a:effectLst/>
                          <a:latin typeface="Coptic1" pitchFamily="2" charset="0"/>
                          <a:cs typeface="Arial" charset="0"/>
                        </a:rPr>
                        <a:t> I/#c# </a:t>
                      </a:r>
                      <a:r>
                        <a:rPr kumimoji="0" lang="en-US" sz="4000" b="0" i="0" u="none" strike="noStrike" cap="none" normalizeH="0" baseline="0" dirty="0" err="1">
                          <a:ln>
                            <a:noFill/>
                          </a:ln>
                          <a:solidFill>
                            <a:srgbClr val="FFFF00"/>
                          </a:solidFill>
                          <a:effectLst/>
                          <a:latin typeface="Coptic1" pitchFamily="2" charset="0"/>
                          <a:cs typeface="Arial" charset="0"/>
                        </a:rPr>
                        <a:t>P,#c</a:t>
                      </a:r>
                      <a:r>
                        <a:rPr kumimoji="0" lang="en-US"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n~tef,a</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nennobi</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nan</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e~bol</a:t>
                      </a:r>
                      <a:r>
                        <a:rPr kumimoji="0" lang="en-US" sz="4000" b="0" i="0" u="none" strike="noStrike" cap="none" normalizeH="0" baseline="0" dirty="0">
                          <a:ln>
                            <a:noFill/>
                          </a:ln>
                          <a:solidFill>
                            <a:srgbClr val="FFFF00"/>
                          </a:solidFill>
                          <a:effectLst/>
                          <a:latin typeface="Coptic1" pitchFamily="2" charset="0"/>
                          <a:cs typeface="Arial" charset="0"/>
                        </a:rPr>
                        <a:t>.</a:t>
                      </a:r>
                      <a:endParaRPr kumimoji="0" lang="en-US" sz="3200" b="0" i="0" u="none" strike="noStrike" cap="none" normalizeH="0" baseline="0" dirty="0">
                        <a:ln>
                          <a:noFill/>
                        </a:ln>
                        <a:solidFill>
                          <a:srgbClr val="FFFF00"/>
                        </a:solidFill>
                        <a:effectLst/>
                        <a:latin typeface="Coptic1" pitchFamily="2" charset="0"/>
                        <a:cs typeface="Arial" charset="0"/>
                      </a:endParaRP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pic>
        <p:nvPicPr>
          <p:cNvPr id="12" name="Image 11" descr="Une image contenant texte, produit céramique, terre cuite, porcelaine&#10;&#10;Description générée automatiquement">
            <a:extLst>
              <a:ext uri="{FF2B5EF4-FFF2-40B4-BE49-F238E27FC236}">
                <a16:creationId xmlns:a16="http://schemas.microsoft.com/office/drawing/2014/main" id="{9BCB0D6C-49E6-467E-80C8-B2CC7B560D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1186" y="2335723"/>
            <a:ext cx="1342813" cy="1342813"/>
          </a:xfrm>
          <a:prstGeom prst="flowChartConnector">
            <a:avLst/>
          </a:prstGeom>
        </p:spPr>
      </p:pic>
      <p:sp>
        <p:nvSpPr>
          <p:cNvPr id="2" name="AutoShape 36">
            <a:hlinkClick r:id="rId4" action="ppaction://hlinksldjump" highlightClick="1"/>
            <a:extLst>
              <a:ext uri="{FF2B5EF4-FFF2-40B4-BE49-F238E27FC236}">
                <a16:creationId xmlns:a16="http://schemas.microsoft.com/office/drawing/2014/main" id="{F61E5350-4C10-5C6B-D5A3-6074772632B5}"/>
              </a:ext>
            </a:extLst>
          </p:cNvPr>
          <p:cNvSpPr>
            <a:spLocks noChangeArrowheads="1"/>
          </p:cNvSpPr>
          <p:nvPr/>
        </p:nvSpPr>
        <p:spPr bwMode="auto">
          <a:xfrm>
            <a:off x="7620000" y="4629150"/>
            <a:ext cx="1524000" cy="514350"/>
          </a:xfrm>
          <a:prstGeom prst="actionButtonBlank">
            <a:avLst/>
          </a:prstGeom>
          <a:solidFill>
            <a:srgbClr val="3333CC"/>
          </a:solidFill>
          <a:ln w="3175">
            <a:solidFill>
              <a:schemeClr val="tx1"/>
            </a:solidFill>
            <a:miter lim="800000"/>
            <a:headEnd/>
            <a:tailEnd/>
          </a:ln>
        </p:spPr>
        <p:txBody>
          <a:bodyPr wrap="none" tIns="118800" bIns="118800" anchor="ct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CA" sz="1800" b="0" i="0" u="none" strike="noStrike" kern="1200" cap="none" spc="0" normalizeH="0" baseline="0" noProof="0" dirty="0">
                <a:ln>
                  <a:noFill/>
                </a:ln>
                <a:solidFill>
                  <a:srgbClr val="FFFFFF"/>
                </a:solidFill>
                <a:effectLst/>
                <a:uLnTx/>
                <a:uFillTx/>
                <a:latin typeface="Arial" charset="0"/>
                <a:ea typeface="+mn-ea"/>
                <a:cs typeface="Arial" charset="0"/>
              </a:rPr>
              <a:t>Conclusion</a:t>
            </a:r>
          </a:p>
          <a:p>
            <a:pPr marL="0" marR="0" lvl="0" indent="0" algn="ctr" defTabSz="914400" rtl="0" eaLnBrk="1" fontAlgn="base" latinLnBrk="0" hangingPunct="1">
              <a:lnSpc>
                <a:spcPct val="80000"/>
              </a:lnSpc>
              <a:spcBef>
                <a:spcPct val="0"/>
              </a:spcBef>
              <a:spcAft>
                <a:spcPct val="0"/>
              </a:spcAft>
              <a:buClrTx/>
              <a:buSzTx/>
              <a:buFontTx/>
              <a:buNone/>
              <a:tabLst/>
              <a:defRPr/>
            </a:pPr>
            <a:r>
              <a:rPr kumimoji="0" lang="ar-EG" sz="2000" b="0" i="0" u="none" strike="noStrike" kern="1200" cap="none" spc="0" normalizeH="0" baseline="0" noProof="0" dirty="0">
                <a:ln>
                  <a:noFill/>
                </a:ln>
                <a:solidFill>
                  <a:srgbClr val="FFFFFF"/>
                </a:solidFill>
                <a:effectLst/>
                <a:uLnTx/>
                <a:uFillTx/>
                <a:latin typeface="Arial" charset="0"/>
                <a:ea typeface="+mn-ea"/>
                <a:cs typeface="Arial" charset="0"/>
              </a:rPr>
              <a:t>الختام</a:t>
            </a:r>
            <a:endParaRPr kumimoji="0" lang="en-CA" sz="20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3" name="AutoShape 15">
            <a:hlinkClick r:id="rId5" action="ppaction://hlinksldjump" highlightClick="1"/>
            <a:extLst>
              <a:ext uri="{FF2B5EF4-FFF2-40B4-BE49-F238E27FC236}">
                <a16:creationId xmlns:a16="http://schemas.microsoft.com/office/drawing/2014/main" id="{7CF4954E-A471-6F4D-D5DC-3488D5055366}"/>
              </a:ext>
            </a:extLst>
          </p:cNvPr>
          <p:cNvSpPr>
            <a:spLocks noChangeArrowheads="1"/>
          </p:cNvSpPr>
          <p:nvPr/>
        </p:nvSpPr>
        <p:spPr bwMode="auto">
          <a:xfrm>
            <a:off x="5724128" y="4636865"/>
            <a:ext cx="1783404" cy="498920"/>
          </a:xfrm>
          <a:prstGeom prst="actionButtonBlank">
            <a:avLst/>
          </a:prstGeom>
          <a:solidFill>
            <a:srgbClr val="800000"/>
          </a:solidFill>
          <a:ln w="12700">
            <a:solidFill>
              <a:schemeClr val="tx1"/>
            </a:solidFill>
            <a:miter lim="800000"/>
            <a:headEnd/>
            <a:tailEnd/>
          </a:ln>
        </p:spPr>
        <p:txBody>
          <a:bodyPr wrap="none" tIns="118800" bIns="11880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1800" b="0" i="0" u="none" strike="noStrike" kern="1200" cap="none" spc="0" normalizeH="0" baseline="0" noProof="0" dirty="0">
                <a:ln>
                  <a:noFill/>
                </a:ln>
                <a:solidFill>
                  <a:srgbClr val="FFFFFF"/>
                </a:solidFill>
                <a:effectLst/>
                <a:uLnTx/>
                <a:uFillTx/>
                <a:latin typeface="Arial" charset="0"/>
                <a:ea typeface="+mn-ea"/>
                <a:cs typeface="Arial" charset="0"/>
              </a:rPr>
              <a:t>Pape / </a:t>
            </a:r>
            <a:r>
              <a:rPr kumimoji="0" lang="en-CA" sz="1800" b="0" i="0" u="none" strike="noStrike" kern="1200" cap="none" spc="0" normalizeH="0" baseline="0" noProof="0" dirty="0" err="1">
                <a:ln>
                  <a:noFill/>
                </a:ln>
                <a:solidFill>
                  <a:srgbClr val="FFFFFF"/>
                </a:solidFill>
                <a:effectLst/>
                <a:uLnTx/>
                <a:uFillTx/>
                <a:latin typeface="Arial" charset="0"/>
                <a:ea typeface="+mn-ea"/>
                <a:cs typeface="Arial" charset="0"/>
              </a:rPr>
              <a:t>Évêque</a:t>
            </a:r>
            <a:endParaRPr kumimoji="0" lang="en-CA" sz="1800" b="0" i="0" u="none" strike="noStrike" kern="1200" cap="none" spc="0" normalizeH="0" baseline="0" noProof="0" dirty="0">
              <a:ln>
                <a:noFill/>
              </a:ln>
              <a:solidFill>
                <a:srgbClr val="FFFFFF"/>
              </a:solidFill>
              <a:effectLst/>
              <a:uLnTx/>
              <a:uFillTx/>
              <a:latin typeface="Arial" charset="0"/>
              <a:ea typeface="+mn-ea"/>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defRPr/>
            </a:pPr>
            <a:r>
              <a:rPr kumimoji="0" lang="ar-EG" sz="1800" b="0" i="0" u="none" strike="noStrike" kern="1200" cap="none" spc="0" normalizeH="0" baseline="0" noProof="0" dirty="0">
                <a:ln>
                  <a:noFill/>
                </a:ln>
                <a:solidFill>
                  <a:srgbClr val="FFFFFF"/>
                </a:solidFill>
                <a:effectLst/>
                <a:uLnTx/>
                <a:uFillTx/>
                <a:latin typeface="Arial"/>
                <a:ea typeface="+mn-ea"/>
                <a:cs typeface="Arial"/>
              </a:rPr>
              <a:t>البابا</a:t>
            </a:r>
            <a:r>
              <a:rPr kumimoji="0" lang="fr-FR" sz="1800" b="0" i="0" u="none" strike="noStrike" kern="1200" cap="none" spc="0" normalizeH="0" baseline="0" noProof="0" dirty="0">
                <a:ln>
                  <a:noFill/>
                </a:ln>
                <a:solidFill>
                  <a:srgbClr val="FFFFFF"/>
                </a:solidFill>
                <a:effectLst/>
                <a:uLnTx/>
                <a:uFillTx/>
                <a:latin typeface="Arial"/>
                <a:ea typeface="+mn-ea"/>
                <a:cs typeface="Arial"/>
              </a:rPr>
              <a:t> </a:t>
            </a:r>
            <a:r>
              <a:rPr kumimoji="0" lang="fr-FR" sz="1800" b="0" i="0" u="none" strike="noStrike" kern="1200" cap="none" spc="0" normalizeH="0" baseline="0" noProof="0" dirty="0">
                <a:ln>
                  <a:noFill/>
                </a:ln>
                <a:solidFill>
                  <a:srgbClr val="FFFFFF"/>
                </a:solidFill>
                <a:effectLst/>
                <a:uLnTx/>
                <a:uFillTx/>
                <a:latin typeface="Arial" charset="0"/>
                <a:ea typeface="+mn-ea"/>
                <a:cs typeface="Arial" charset="0"/>
              </a:rPr>
              <a:t>/ </a:t>
            </a:r>
            <a:r>
              <a:rPr kumimoji="0" lang="ar-EG" sz="1800" b="0" i="0" u="none" strike="noStrike" kern="1200" cap="none" spc="0" normalizeH="0" baseline="0" noProof="0" dirty="0">
                <a:ln>
                  <a:noFill/>
                </a:ln>
                <a:solidFill>
                  <a:srgbClr val="FFFFFF"/>
                </a:solidFill>
                <a:effectLst/>
                <a:uLnTx/>
                <a:uFillTx/>
                <a:latin typeface="Arial" charset="0"/>
                <a:ea typeface="+mn-ea"/>
                <a:cs typeface="Arial" charset="0"/>
              </a:rPr>
              <a:t>الأسقف</a:t>
            </a:r>
            <a:endParaRPr kumimoji="0" lang="en-CA" sz="18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4" name="AutoShape 15">
            <a:hlinkClick r:id="rId6" action="ppaction://hlinksldjump" highlightClick="1"/>
            <a:extLst>
              <a:ext uri="{FF2B5EF4-FFF2-40B4-BE49-F238E27FC236}">
                <a16:creationId xmlns:a16="http://schemas.microsoft.com/office/drawing/2014/main" id="{4193F233-4467-5434-873B-3B11C26B6FC8}"/>
              </a:ext>
            </a:extLst>
          </p:cNvPr>
          <p:cNvSpPr>
            <a:spLocks noChangeArrowheads="1"/>
          </p:cNvSpPr>
          <p:nvPr/>
        </p:nvSpPr>
        <p:spPr bwMode="auto">
          <a:xfrm>
            <a:off x="1929016" y="4711500"/>
            <a:ext cx="1744663" cy="432000"/>
          </a:xfrm>
          <a:prstGeom prst="actionButtonBlank">
            <a:avLst/>
          </a:prstGeom>
          <a:solidFill>
            <a:srgbClr val="800000"/>
          </a:solidFill>
          <a:ln w="12700">
            <a:solidFill>
              <a:schemeClr val="tx1"/>
            </a:solidFill>
            <a:miter lim="800000"/>
            <a:headEnd/>
            <a:tailEnd/>
          </a:ln>
        </p:spPr>
        <p:txBody>
          <a:bodyPr wrap="none" tIns="118800" bIns="118800" anchor="ct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CA" sz="1400" b="0" i="0" u="none" strike="noStrike" kern="1200" cap="none" spc="0" normalizeH="0" baseline="0" noProof="0" dirty="0">
                <a:ln>
                  <a:noFill/>
                </a:ln>
                <a:solidFill>
                  <a:srgbClr val="FFFFFF"/>
                </a:solidFill>
                <a:effectLst/>
                <a:uLnTx/>
                <a:uFillTx/>
                <a:latin typeface="Arial" charset="0"/>
                <a:ea typeface="+mn-ea"/>
                <a:cs typeface="Arial" charset="0"/>
              </a:rPr>
              <a:t>Arch. Raphaël</a:t>
            </a:r>
          </a:p>
          <a:p>
            <a:pPr marL="0" marR="0" lvl="0" indent="0" algn="ctr" defTabSz="914400" rtl="0" eaLnBrk="1" fontAlgn="base" latinLnBrk="0" hangingPunct="1">
              <a:lnSpc>
                <a:spcPct val="80000"/>
              </a:lnSpc>
              <a:spcBef>
                <a:spcPct val="0"/>
              </a:spcBef>
              <a:spcAft>
                <a:spcPct val="0"/>
              </a:spcAft>
              <a:buClrTx/>
              <a:buSzTx/>
              <a:buFontTx/>
              <a:buNone/>
              <a:tabLst/>
              <a:defRPr/>
            </a:pPr>
            <a:r>
              <a:rPr kumimoji="0" lang="ar-SA" sz="1400" b="0" i="0" u="none" strike="noStrike" kern="1200" cap="none" spc="0" normalizeH="0" baseline="0" noProof="0" dirty="0">
                <a:ln>
                  <a:noFill/>
                </a:ln>
                <a:solidFill>
                  <a:srgbClr val="FFFFFF"/>
                </a:solidFill>
                <a:effectLst/>
                <a:uLnTx/>
                <a:uFillTx/>
                <a:latin typeface="Arial" charset="0"/>
                <a:ea typeface="+mn-ea"/>
                <a:cs typeface="Arial" charset="0"/>
              </a:rPr>
              <a:t>الملاك </a:t>
            </a:r>
            <a:r>
              <a:rPr kumimoji="0" lang="ar-EG" sz="1400" b="0" i="0" u="none" strike="noStrike" kern="1200" cap="none" spc="0" normalizeH="0" baseline="0" noProof="0" dirty="0">
                <a:ln>
                  <a:noFill/>
                </a:ln>
                <a:solidFill>
                  <a:srgbClr val="FFFFFF"/>
                </a:solidFill>
                <a:effectLst/>
                <a:uLnTx/>
                <a:uFillTx/>
                <a:latin typeface="Arial" charset="0"/>
                <a:ea typeface="+mn-ea"/>
                <a:cs typeface="Arial" charset="0"/>
              </a:rPr>
              <a:t>رفائيل</a:t>
            </a:r>
            <a:endParaRPr kumimoji="0" lang="en-CA" sz="14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5" name="AutoShape 7">
            <a:hlinkClick r:id="rId7" action="ppaction://hlinksldjump" highlightClick="1"/>
            <a:extLst>
              <a:ext uri="{FF2B5EF4-FFF2-40B4-BE49-F238E27FC236}">
                <a16:creationId xmlns:a16="http://schemas.microsoft.com/office/drawing/2014/main" id="{5B60B603-60DF-6B66-3880-DCF0A26B4F86}"/>
              </a:ext>
            </a:extLst>
          </p:cNvPr>
          <p:cNvSpPr>
            <a:spLocks noChangeArrowheads="1"/>
          </p:cNvSpPr>
          <p:nvPr/>
        </p:nvSpPr>
        <p:spPr bwMode="auto">
          <a:xfrm>
            <a:off x="0" y="4711500"/>
            <a:ext cx="1744663" cy="432000"/>
          </a:xfrm>
          <a:prstGeom prst="actionButtonBlank">
            <a:avLst/>
          </a:prstGeom>
          <a:solidFill>
            <a:srgbClr val="800000"/>
          </a:solidFill>
          <a:ln w="12700">
            <a:solidFill>
              <a:schemeClr val="tx1"/>
            </a:solidFill>
            <a:miter lim="800000"/>
            <a:headEnd/>
            <a:tailEnd/>
          </a:ln>
        </p:spPr>
        <p:txBody>
          <a:bodyPr wrap="none" tIns="118800" bIns="118800" anchor="ct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CA" sz="1400" b="0" i="0" u="none" strike="noStrike" kern="1200" cap="none" spc="0" normalizeH="0" baseline="0" noProof="0" dirty="0">
                <a:ln>
                  <a:noFill/>
                </a:ln>
                <a:solidFill>
                  <a:srgbClr val="FFFFFF"/>
                </a:solidFill>
                <a:effectLst/>
                <a:uLnTx/>
                <a:uFillTx/>
                <a:latin typeface="Arial" charset="0"/>
                <a:ea typeface="+mn-ea"/>
                <a:cs typeface="Arial" charset="0"/>
              </a:rPr>
              <a:t>Arch. Michel</a:t>
            </a:r>
          </a:p>
          <a:p>
            <a:pPr marL="0" marR="0" lvl="0" indent="0" algn="ctr" defTabSz="914400" rtl="0" eaLnBrk="1" fontAlgn="base" latinLnBrk="0" hangingPunct="1">
              <a:lnSpc>
                <a:spcPct val="80000"/>
              </a:lnSpc>
              <a:spcBef>
                <a:spcPct val="0"/>
              </a:spcBef>
              <a:spcAft>
                <a:spcPct val="0"/>
              </a:spcAft>
              <a:buClrTx/>
              <a:buSzTx/>
              <a:buFontTx/>
              <a:buNone/>
              <a:tabLst/>
              <a:defRPr/>
            </a:pPr>
            <a:r>
              <a:rPr kumimoji="0" lang="ar-EG" sz="1400" b="0" i="0" u="none" strike="noStrike" kern="1200" cap="none" spc="0" normalizeH="0" baseline="0" noProof="0" dirty="0">
                <a:ln>
                  <a:noFill/>
                </a:ln>
                <a:solidFill>
                  <a:srgbClr val="FFFFFF"/>
                </a:solidFill>
                <a:effectLst/>
                <a:uLnTx/>
                <a:uFillTx/>
                <a:latin typeface="Arial" charset="0"/>
                <a:ea typeface="+mn-ea"/>
                <a:cs typeface="Arial" charset="0"/>
              </a:rPr>
              <a:t>الملاك ميخائيل</a:t>
            </a:r>
            <a:endParaRPr kumimoji="0" lang="en-CA" sz="1400" b="0" i="0" u="none" strike="noStrike" kern="1200" cap="none" spc="0" normalizeH="0" baseline="0" noProof="0" dirty="0">
              <a:ln>
                <a:noFill/>
              </a:ln>
              <a:solidFill>
                <a:srgbClr val="FFFFFF"/>
              </a:solidFill>
              <a:effectLst/>
              <a:uLnTx/>
              <a:uFillTx/>
              <a:latin typeface="Arial" charset="0"/>
              <a:ea typeface="+mn-ea"/>
              <a:cs typeface="Arial" charset="0"/>
            </a:endParaRPr>
          </a:p>
        </p:txBody>
      </p:sp>
    </p:spTree>
    <p:extLst>
      <p:ext uri="{BB962C8B-B14F-4D97-AF65-F5344CB8AC3E}">
        <p14:creationId xmlns:p14="http://schemas.microsoft.com/office/powerpoint/2010/main" val="174302212"/>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94153" name="Group 41"/>
          <p:cNvGraphicFramePr>
            <a:graphicFrameLocks noGrp="1"/>
          </p:cNvGraphicFramePr>
          <p:nvPr>
            <p:extLst>
              <p:ext uri="{D42A27DB-BD31-4B8C-83A1-F6EECF244321}">
                <p14:modId xmlns:p14="http://schemas.microsoft.com/office/powerpoint/2010/main" val="69611913"/>
              </p:ext>
            </p:extLst>
          </p:nvPr>
        </p:nvGraphicFramePr>
        <p:xfrm>
          <a:off x="1905000" y="7524"/>
          <a:ext cx="5334000" cy="678180"/>
        </p:xfrm>
        <a:graphic>
          <a:graphicData uri="http://schemas.openxmlformats.org/drawingml/2006/table">
            <a:tbl>
              <a:tblPr/>
              <a:tblGrid>
                <a:gridCol w="5334000">
                  <a:extLst>
                    <a:ext uri="{9D8B030D-6E8A-4147-A177-3AD203B41FA5}">
                      <a16:colId xmlns:a16="http://schemas.microsoft.com/office/drawing/2014/main" val="20000"/>
                    </a:ext>
                  </a:extLst>
                </a:gridCol>
              </a:tblGrid>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FFFFFF"/>
                          </a:solidFill>
                          <a:effectLst/>
                          <a:latin typeface="Arial" charset="0"/>
                          <a:cs typeface="Arial" charset="0"/>
                        </a:rPr>
                        <a:t>Doxologie pour les </a:t>
                      </a:r>
                      <a:r>
                        <a:rPr kumimoji="0" lang="en-US" sz="1600" b="0" i="0" u="none" strike="noStrike" cap="none" normalizeH="0" baseline="0" dirty="0" err="1">
                          <a:ln>
                            <a:noFill/>
                          </a:ln>
                          <a:solidFill>
                            <a:srgbClr val="FFFFFF"/>
                          </a:solidFill>
                          <a:effectLst/>
                          <a:latin typeface="Arial" charset="0"/>
                          <a:cs typeface="Arial" charset="0"/>
                        </a:rPr>
                        <a:t>celestes</a:t>
                      </a:r>
                      <a:endParaRPr kumimoji="0" lang="en-US" sz="16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1600" b="0" i="0" u="none" strike="noStrike" cap="none" normalizeH="0" baseline="0" dirty="0">
                          <a:ln>
                            <a:noFill/>
                          </a:ln>
                          <a:solidFill>
                            <a:srgbClr val="FFFFFF"/>
                          </a:solidFill>
                          <a:effectLst/>
                          <a:latin typeface="Arial" charset="0"/>
                          <a:cs typeface="Arial" charset="0"/>
                        </a:rPr>
                        <a:t>ذكصولوجية</a:t>
                      </a:r>
                      <a:r>
                        <a:rPr kumimoji="0" lang="ar-EG" sz="2000" b="0" i="0" u="none" strike="noStrike" cap="none" normalizeH="0" baseline="0" dirty="0">
                          <a:ln>
                            <a:noFill/>
                          </a:ln>
                          <a:solidFill>
                            <a:srgbClr val="FFFFFF"/>
                          </a:solidFill>
                          <a:effectLst/>
                          <a:latin typeface="Arial" charset="0"/>
                          <a:cs typeface="Arial" charset="0"/>
                        </a:rPr>
                        <a:t> </a:t>
                      </a:r>
                      <a:r>
                        <a:rPr kumimoji="0" lang="ar-EG" sz="1600" b="0" i="0" u="none" strike="noStrike" cap="none" normalizeH="0" baseline="0" dirty="0">
                          <a:ln>
                            <a:noFill/>
                          </a:ln>
                          <a:solidFill>
                            <a:srgbClr val="FFFFFF"/>
                          </a:solidFill>
                          <a:effectLst/>
                          <a:latin typeface="Arial" charset="0"/>
                          <a:cs typeface="Arial" charset="0"/>
                        </a:rPr>
                        <a:t>السمائيين</a:t>
                      </a:r>
                      <a:endParaRPr kumimoji="0" lang="en-CA" sz="1600" b="0" i="0" u="none" strike="noStrike" cap="none" normalizeH="0" baseline="0" dirty="0">
                        <a:ln>
                          <a:noFill/>
                        </a:ln>
                        <a:solidFill>
                          <a:srgbClr val="FFFFFF"/>
                        </a:solidFill>
                        <a:effectLst/>
                        <a:latin typeface="Arial" charset="0"/>
                        <a:cs typeface="Arial" charset="0"/>
                      </a:endParaRPr>
                    </a:p>
                  </a:txBody>
                  <a:tcPr marT="34290" marB="3429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9" name="Group 56"/>
          <p:cNvGraphicFramePr>
            <a:graphicFrameLocks noGrp="1"/>
          </p:cNvGraphicFramePr>
          <p:nvPr>
            <p:extLst>
              <p:ext uri="{D42A27DB-BD31-4B8C-83A1-F6EECF244321}">
                <p14:modId xmlns:p14="http://schemas.microsoft.com/office/powerpoint/2010/main" val="3117308726"/>
              </p:ext>
            </p:extLst>
          </p:nvPr>
        </p:nvGraphicFramePr>
        <p:xfrm>
          <a:off x="0" y="787400"/>
          <a:ext cx="9144000" cy="3759390"/>
        </p:xfrm>
        <a:graphic>
          <a:graphicData uri="http://schemas.openxmlformats.org/drawingml/2006/table">
            <a:tbl>
              <a:tblPr/>
              <a:tblGrid>
                <a:gridCol w="5686185">
                  <a:extLst>
                    <a:ext uri="{9D8B030D-6E8A-4147-A177-3AD203B41FA5}">
                      <a16:colId xmlns:a16="http://schemas.microsoft.com/office/drawing/2014/main" val="20000"/>
                    </a:ext>
                  </a:extLst>
                </a:gridCol>
                <a:gridCol w="3457815">
                  <a:extLst>
                    <a:ext uri="{9D8B030D-6E8A-4147-A177-3AD203B41FA5}">
                      <a16:colId xmlns:a16="http://schemas.microsoft.com/office/drawing/2014/main" val="20001"/>
                    </a:ext>
                  </a:extLst>
                </a:gridCol>
              </a:tblGrid>
              <a:tr h="1653566">
                <a:tc>
                  <a:txBody>
                    <a:bodyPr/>
                    <a:lstStyle/>
                    <a:p>
                      <a:pPr algn="ctr"/>
                      <a:r>
                        <a:rPr lang="fr-FR" sz="2400" b="0" i="0" u="none" strike="noStrike" kern="1200" baseline="0" dirty="0">
                          <a:solidFill>
                            <a:srgbClr val="FFFFFF"/>
                          </a:solidFill>
                          <a:latin typeface="Arial" panose="020B0604020202020204" pitchFamily="34" charset="0"/>
                          <a:ea typeface="+mn-ea"/>
                          <a:cs typeface="+mn-cs"/>
                        </a:rPr>
                        <a:t>Sept archanges sont debout</a:t>
                      </a:r>
                    </a:p>
                    <a:p>
                      <a:pPr algn="ctr"/>
                      <a:r>
                        <a:rPr lang="fr-FR" sz="2400" b="0" i="0" u="none" strike="noStrike" kern="1200" baseline="0" dirty="0">
                          <a:solidFill>
                            <a:srgbClr val="FFFFFF"/>
                          </a:solidFill>
                          <a:latin typeface="Arial" panose="020B0604020202020204" pitchFamily="34" charset="0"/>
                          <a:ea typeface="+mn-ea"/>
                          <a:cs typeface="+mn-cs"/>
                        </a:rPr>
                        <a:t>Debout face au Tout-Puissant </a:t>
                      </a:r>
                    </a:p>
                    <a:p>
                      <a:pPr algn="ctr"/>
                      <a:r>
                        <a:rPr lang="fr-FR" sz="2400" b="0" i="0" u="none" strike="noStrike" kern="1200" baseline="0" dirty="0">
                          <a:solidFill>
                            <a:srgbClr val="FFFFFF"/>
                          </a:solidFill>
                          <a:latin typeface="Arial" panose="020B0604020202020204" pitchFamily="34" charset="0"/>
                          <a:ea typeface="+mn-ea"/>
                          <a:cs typeface="+mn-cs"/>
                        </a:rPr>
                        <a:t>Ils louent Dieu le Tout-Puissant </a:t>
                      </a:r>
                    </a:p>
                    <a:p>
                      <a:pPr algn="ctr"/>
                      <a:r>
                        <a:rPr lang="fr-FR" sz="2400" b="0" i="0" u="none" strike="noStrike" kern="1200" baseline="0" dirty="0">
                          <a:solidFill>
                            <a:srgbClr val="FFFFFF"/>
                          </a:solidFill>
                          <a:latin typeface="Arial" panose="020B0604020202020204" pitchFamily="34" charset="0"/>
                          <a:ea typeface="+mn-ea"/>
                          <a:cs typeface="+mn-cs"/>
                        </a:rPr>
                        <a:t>Servent le mystère caché</a:t>
                      </a:r>
                      <a:endParaRPr kumimoji="0" lang="fr-CA" sz="3200" b="0" i="0" u="none" strike="noStrike" cap="none" normalizeH="0" baseline="0" dirty="0">
                        <a:ln>
                          <a:noFill/>
                        </a:ln>
                        <a:solidFill>
                          <a:srgbClr val="FFFFFF"/>
                        </a:solidFill>
                        <a:effectLst/>
                        <a:latin typeface="Arial" charset="0"/>
                        <a:cs typeface="Arial" charset="0"/>
                      </a:endParaRPr>
                    </a:p>
                  </a:txBody>
                  <a:tcPr marT="34290" marB="3429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90000"/>
                        </a:lnSpc>
                        <a:spcBef>
                          <a:spcPct val="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سبعة رؤساء ملائكة</a:t>
                      </a:r>
                      <a:br>
                        <a:rPr kumimoji="0" lang="ar-SA" sz="2800" b="0" i="0" u="none" strike="noStrike" cap="none" normalizeH="0" baseline="0" dirty="0">
                          <a:ln>
                            <a:noFill/>
                          </a:ln>
                          <a:solidFill>
                            <a:srgbClr val="FFFFFF"/>
                          </a:solidFill>
                          <a:effectLst/>
                          <a:latin typeface="Arial" charset="0"/>
                          <a:cs typeface="Arial" charset="0"/>
                        </a:rPr>
                      </a:br>
                      <a:r>
                        <a:rPr kumimoji="0" lang="ar-SA" sz="2800" b="0" i="0" u="none" strike="noStrike" cap="none" normalizeH="0" baseline="0" dirty="0">
                          <a:ln>
                            <a:noFill/>
                          </a:ln>
                          <a:solidFill>
                            <a:srgbClr val="FFFFFF"/>
                          </a:solidFill>
                          <a:effectLst/>
                          <a:latin typeface="Arial" charset="0"/>
                          <a:cs typeface="Arial" charset="0"/>
                        </a:rPr>
                        <a:t>وقوف يسبحون</a:t>
                      </a:r>
                      <a:endParaRPr kumimoji="0" lang="ar-EG" sz="28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90000"/>
                        </a:lnSpc>
                        <a:spcBef>
                          <a:spcPct val="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 أمام الضابط الكل</a:t>
                      </a:r>
                      <a:endParaRPr kumimoji="0" lang="ar-EG" sz="28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90000"/>
                        </a:lnSpc>
                        <a:spcBef>
                          <a:spcPct val="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 يخدمون</a:t>
                      </a:r>
                      <a:r>
                        <a:rPr kumimoji="0" lang="ar-EG" sz="2800" b="0" i="0" u="none" strike="noStrike" cap="none" normalizeH="0" baseline="0" dirty="0">
                          <a:ln>
                            <a:noFill/>
                          </a:ln>
                          <a:solidFill>
                            <a:srgbClr val="FFFFFF"/>
                          </a:solidFill>
                          <a:effectLst/>
                          <a:latin typeface="Arial" charset="0"/>
                          <a:cs typeface="Arial" charset="0"/>
                        </a:rPr>
                        <a:t> </a:t>
                      </a:r>
                      <a:r>
                        <a:rPr kumimoji="0" lang="ar-SA" sz="2800" b="0" i="0" u="none" strike="noStrike" cap="none" normalizeH="0" baseline="0" dirty="0">
                          <a:ln>
                            <a:noFill/>
                          </a:ln>
                          <a:solidFill>
                            <a:srgbClr val="FFFFFF"/>
                          </a:solidFill>
                          <a:effectLst/>
                          <a:latin typeface="Arial" charset="0"/>
                          <a:cs typeface="Arial" charset="0"/>
                        </a:rPr>
                        <a:t>السر الخفي </a:t>
                      </a:r>
                      <a:endParaRPr kumimoji="0" lang="en-US" sz="2800" b="0" i="0" u="none" strike="noStrike" cap="none" normalizeH="0" baseline="0" dirty="0">
                        <a:ln>
                          <a:noFill/>
                        </a:ln>
                        <a:solidFill>
                          <a:srgbClr val="FFFFFF"/>
                        </a:solidFill>
                        <a:effectLst/>
                        <a:latin typeface="Arial" charset="0"/>
                        <a:cs typeface="Arial" charset="0"/>
                      </a:endParaRPr>
                    </a:p>
                  </a:txBody>
                  <a:tcPr marT="34290" marB="3429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105824">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Sasf</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n~ar</a:t>
                      </a:r>
                      <a:r>
                        <a:rPr kumimoji="0" lang="en-US" sz="3600" b="0" i="0" u="none" strike="noStrike" cap="none" normalizeH="0" baseline="0" dirty="0">
                          <a:ln>
                            <a:noFill/>
                          </a:ln>
                          <a:solidFill>
                            <a:srgbClr val="FFFF00"/>
                          </a:solidFill>
                          <a:effectLst/>
                          <a:latin typeface="Coptic1" pitchFamily="2" charset="0"/>
                          <a:cs typeface="Arial" charset="0"/>
                        </a:rPr>
                        <a:t>,/</a:t>
                      </a:r>
                      <a:r>
                        <a:rPr kumimoji="0" lang="en-US" sz="3600" b="0" i="0" u="none" strike="noStrike" cap="none" normalizeH="0" baseline="0" dirty="0" err="1">
                          <a:ln>
                            <a:noFill/>
                          </a:ln>
                          <a:solidFill>
                            <a:srgbClr val="FFFF00"/>
                          </a:solidFill>
                          <a:effectLst/>
                          <a:latin typeface="Coptic1" pitchFamily="2" charset="0"/>
                          <a:cs typeface="Arial" charset="0"/>
                        </a:rPr>
                        <a:t>aggeloc</a:t>
                      </a:r>
                      <a:r>
                        <a:rPr kumimoji="0" lang="en-US" sz="36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ceo~hi</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e~ratou</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euerhumnoc</a:t>
                      </a:r>
                      <a:r>
                        <a:rPr kumimoji="0" lang="en-US" sz="36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m~pem~yo</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m~PiPantokratwr</a:t>
                      </a:r>
                      <a:r>
                        <a:rPr kumimoji="0" lang="en-US" sz="36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eusemsi</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m~muct</a:t>
                      </a:r>
                      <a:r>
                        <a:rPr kumimoji="0" lang="en-US" sz="3600" b="0" i="0" u="none" strike="noStrike" cap="none" normalizeH="0" baseline="0" dirty="0">
                          <a:ln>
                            <a:noFill/>
                          </a:ln>
                          <a:solidFill>
                            <a:srgbClr val="FFFF00"/>
                          </a:solidFill>
                          <a:effectLst/>
                          <a:latin typeface="Coptic1" pitchFamily="2" charset="0"/>
                          <a:cs typeface="Arial" charset="0"/>
                        </a:rPr>
                        <a:t>/</a:t>
                      </a:r>
                      <a:r>
                        <a:rPr kumimoji="0" lang="en-US" sz="3600" b="0" i="0" u="none" strike="noStrike" cap="none" normalizeH="0" baseline="0" dirty="0" err="1">
                          <a:ln>
                            <a:noFill/>
                          </a:ln>
                          <a:solidFill>
                            <a:srgbClr val="FFFF00"/>
                          </a:solidFill>
                          <a:effectLst/>
                          <a:latin typeface="Coptic1" pitchFamily="2" charset="0"/>
                          <a:cs typeface="Arial" charset="0"/>
                        </a:rPr>
                        <a:t>rion</a:t>
                      </a:r>
                      <a:r>
                        <a:rPr kumimoji="0" lang="en-US" sz="3600" b="0" i="0" u="none" strike="noStrike" cap="none" normalizeH="0" baseline="0" dirty="0">
                          <a:ln>
                            <a:noFill/>
                          </a:ln>
                          <a:solidFill>
                            <a:srgbClr val="FFFF00"/>
                          </a:solidFill>
                          <a:effectLst/>
                          <a:latin typeface="Coptic1" pitchFamily="2" charset="0"/>
                          <a:cs typeface="Arial" charset="0"/>
                        </a:rPr>
                        <a:t> eth/p.</a:t>
                      </a:r>
                      <a:endParaRPr kumimoji="0" lang="en-US" sz="3200" b="0" i="0" u="none" strike="noStrike" cap="none" normalizeH="0" baseline="0" dirty="0">
                        <a:ln>
                          <a:noFill/>
                        </a:ln>
                        <a:solidFill>
                          <a:srgbClr val="FFFF00"/>
                        </a:solidFill>
                        <a:effectLst/>
                        <a:latin typeface="Coptic1" pitchFamily="2" charset="0"/>
                        <a:cs typeface="Arial" charset="0"/>
                      </a:endParaRP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3" name="Image 2" descr="Une image contenant dessin&#10;&#10;Description générée automatiquement">
            <a:extLst>
              <a:ext uri="{FF2B5EF4-FFF2-40B4-BE49-F238E27FC236}">
                <a16:creationId xmlns:a16="http://schemas.microsoft.com/office/drawing/2014/main" id="{A7333552-F6C5-4B9D-9380-C471292D7547}"/>
              </a:ext>
            </a:extLst>
          </p:cNvPr>
          <p:cNvPicPr>
            <a:picLocks noChangeAspect="1"/>
          </p:cNvPicPr>
          <p:nvPr/>
        </p:nvPicPr>
        <p:blipFill rotWithShape="1">
          <a:blip r:embed="rId3">
            <a:extLst>
              <a:ext uri="{28A0092B-C50C-407E-A947-70E740481C1C}">
                <a14:useLocalDpi xmlns:a14="http://schemas.microsoft.com/office/drawing/2010/main" val="0"/>
              </a:ext>
            </a:extLst>
          </a:blip>
          <a:srcRect l="2312" t="1074" r="2298" b="2518"/>
          <a:stretch/>
        </p:blipFill>
        <p:spPr>
          <a:xfrm>
            <a:off x="8082527" y="2847909"/>
            <a:ext cx="1061473" cy="2295591"/>
          </a:xfrm>
          <a:prstGeom prst="rect">
            <a:avLst/>
          </a:prstGeom>
        </p:spPr>
      </p:pic>
    </p:spTree>
    <p:extLst>
      <p:ext uri="{BB962C8B-B14F-4D97-AF65-F5344CB8AC3E}">
        <p14:creationId xmlns:p14="http://schemas.microsoft.com/office/powerpoint/2010/main" val="4222410861"/>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96200" name="Group 40"/>
          <p:cNvGraphicFramePr>
            <a:graphicFrameLocks noGrp="1"/>
          </p:cNvGraphicFramePr>
          <p:nvPr>
            <p:extLst>
              <p:ext uri="{D42A27DB-BD31-4B8C-83A1-F6EECF244321}">
                <p14:modId xmlns:p14="http://schemas.microsoft.com/office/powerpoint/2010/main" val="1288422642"/>
              </p:ext>
            </p:extLst>
          </p:nvPr>
        </p:nvGraphicFramePr>
        <p:xfrm>
          <a:off x="0" y="57150"/>
          <a:ext cx="9144000" cy="4508500"/>
        </p:xfrm>
        <a:graphic>
          <a:graphicData uri="http://schemas.openxmlformats.org/drawingml/2006/table">
            <a:tbl>
              <a:tblPr/>
              <a:tblGrid>
                <a:gridCol w="5686185">
                  <a:extLst>
                    <a:ext uri="{9D8B030D-6E8A-4147-A177-3AD203B41FA5}">
                      <a16:colId xmlns:a16="http://schemas.microsoft.com/office/drawing/2014/main" val="20000"/>
                    </a:ext>
                  </a:extLst>
                </a:gridCol>
                <a:gridCol w="3457815">
                  <a:extLst>
                    <a:ext uri="{9D8B030D-6E8A-4147-A177-3AD203B41FA5}">
                      <a16:colId xmlns:a16="http://schemas.microsoft.com/office/drawing/2014/main" val="20001"/>
                    </a:ext>
                  </a:extLst>
                </a:gridCol>
              </a:tblGrid>
              <a:tr h="1771541">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fr-FR" sz="2400" b="0" i="0" u="none" strike="noStrike" cap="none" normalizeH="0" baseline="0" dirty="0">
                          <a:ln>
                            <a:noFill/>
                          </a:ln>
                          <a:solidFill>
                            <a:srgbClr val="FFFFFF"/>
                          </a:solidFill>
                          <a:effectLst/>
                          <a:latin typeface="Arial" charset="0"/>
                          <a:cs typeface="Arial" charset="0"/>
                        </a:rPr>
                        <a:t>C’est Michel qui est premier </a:t>
                      </a:r>
                    </a:p>
                    <a:p>
                      <a:pPr marL="0" marR="0" lvl="0" indent="0" algn="ctr" defTabSz="914400" rtl="0" eaLnBrk="1" fontAlgn="base" latinLnBrk="0" hangingPunct="1">
                        <a:lnSpc>
                          <a:spcPct val="80000"/>
                        </a:lnSpc>
                        <a:spcBef>
                          <a:spcPct val="20000"/>
                        </a:spcBef>
                        <a:spcAft>
                          <a:spcPct val="0"/>
                        </a:spcAft>
                        <a:buClrTx/>
                        <a:buSzTx/>
                        <a:buFontTx/>
                        <a:buNone/>
                        <a:tabLst/>
                      </a:pPr>
                      <a:r>
                        <a:rPr kumimoji="0" lang="fr-FR" sz="2400" b="0" i="0" u="none" strike="noStrike" cap="none" normalizeH="0" baseline="0" dirty="0">
                          <a:ln>
                            <a:noFill/>
                          </a:ln>
                          <a:solidFill>
                            <a:srgbClr val="FFFFFF"/>
                          </a:solidFill>
                          <a:effectLst/>
                          <a:latin typeface="Arial" charset="0"/>
                          <a:cs typeface="Arial" charset="0"/>
                        </a:rPr>
                        <a:t>Gabriel est le deuxième </a:t>
                      </a:r>
                    </a:p>
                    <a:p>
                      <a:pPr marL="0" marR="0" lvl="0" indent="0" algn="ctr" defTabSz="914400" rtl="0" eaLnBrk="1" fontAlgn="base" latinLnBrk="0" hangingPunct="1">
                        <a:lnSpc>
                          <a:spcPct val="80000"/>
                        </a:lnSpc>
                        <a:spcBef>
                          <a:spcPct val="20000"/>
                        </a:spcBef>
                        <a:spcAft>
                          <a:spcPct val="0"/>
                        </a:spcAft>
                        <a:buClrTx/>
                        <a:buSzTx/>
                        <a:buFontTx/>
                        <a:buNone/>
                        <a:tabLst/>
                      </a:pPr>
                      <a:r>
                        <a:rPr kumimoji="0" lang="fr-FR" sz="2400" b="0" i="0" u="none" strike="noStrike" cap="none" normalizeH="0" baseline="0" dirty="0">
                          <a:ln>
                            <a:noFill/>
                          </a:ln>
                          <a:solidFill>
                            <a:srgbClr val="FFFFFF"/>
                          </a:solidFill>
                          <a:effectLst/>
                          <a:latin typeface="Arial" charset="0"/>
                          <a:cs typeface="Arial" charset="0"/>
                        </a:rPr>
                        <a:t>Raphaël est le troisième </a:t>
                      </a:r>
                    </a:p>
                    <a:p>
                      <a:pPr marL="0" marR="0" lvl="0" indent="0" algn="ctr" defTabSz="914400" rtl="0" eaLnBrk="1" fontAlgn="base" latinLnBrk="0" hangingPunct="1">
                        <a:lnSpc>
                          <a:spcPct val="80000"/>
                        </a:lnSpc>
                        <a:spcBef>
                          <a:spcPct val="20000"/>
                        </a:spcBef>
                        <a:spcAft>
                          <a:spcPct val="0"/>
                        </a:spcAft>
                        <a:buClrTx/>
                        <a:buSzTx/>
                        <a:buFontTx/>
                        <a:buNone/>
                        <a:tabLst/>
                      </a:pPr>
                      <a:r>
                        <a:rPr kumimoji="0" lang="fr-FR" sz="2400" b="0" i="0" u="none" strike="noStrike" cap="none" normalizeH="0" baseline="0" dirty="0">
                          <a:ln>
                            <a:noFill/>
                          </a:ln>
                          <a:solidFill>
                            <a:srgbClr val="FFFFFF"/>
                          </a:solidFill>
                          <a:effectLst/>
                          <a:latin typeface="Arial" charset="0"/>
                          <a:cs typeface="Arial" charset="0"/>
                        </a:rPr>
                        <a:t>Tels la Sainte Trinité</a:t>
                      </a:r>
                      <a:endParaRPr kumimoji="0" lang="fr-CA" sz="2400" b="0" i="0" u="none" strike="noStrike" cap="none" normalizeH="0" baseline="0" dirty="0">
                        <a:ln>
                          <a:noFill/>
                        </a:ln>
                        <a:solidFill>
                          <a:srgbClr val="FFFFFF"/>
                        </a:solidFill>
                        <a:effectLst/>
                        <a:latin typeface="Arial" charset="0"/>
                        <a:cs typeface="Arial" charset="0"/>
                      </a:endParaRPr>
                    </a:p>
                  </a:txBody>
                  <a:tcPr marT="34290" marB="3429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ميخائيل </a:t>
                      </a:r>
                      <a:r>
                        <a:rPr kumimoji="0" lang="ar-SA" sz="2400" b="0" i="0" u="none" strike="noStrike" cap="none" normalizeH="0" baseline="0" dirty="0" err="1">
                          <a:ln>
                            <a:noFill/>
                          </a:ln>
                          <a:solidFill>
                            <a:srgbClr val="FFFFFF"/>
                          </a:solidFill>
                          <a:effectLst/>
                          <a:latin typeface="Arial" charset="0"/>
                          <a:cs typeface="Arial" charset="0"/>
                        </a:rPr>
                        <a:t>هوالأول</a:t>
                      </a:r>
                      <a:r>
                        <a:rPr kumimoji="0" lang="ar-SA" sz="2400" b="0" i="0" u="none" strike="noStrike" cap="none" normalizeH="0" baseline="0" dirty="0">
                          <a:ln>
                            <a:noFill/>
                          </a:ln>
                          <a:solidFill>
                            <a:srgbClr val="FFFFFF"/>
                          </a:solidFill>
                          <a:effectLst/>
                          <a:latin typeface="Arial" charset="0"/>
                          <a:cs typeface="Arial" charset="0"/>
                        </a:rPr>
                        <a:t> </a:t>
                      </a:r>
                      <a:endParaRPr kumimoji="0" lang="ar-EG" sz="24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غبريال </a:t>
                      </a:r>
                      <a:r>
                        <a:rPr kumimoji="0" lang="ar-SA" sz="2400" b="0" i="0" u="none" strike="noStrike" cap="none" normalizeH="0" baseline="0" dirty="0" err="1">
                          <a:ln>
                            <a:noFill/>
                          </a:ln>
                          <a:solidFill>
                            <a:srgbClr val="FFFFFF"/>
                          </a:solidFill>
                          <a:effectLst/>
                          <a:latin typeface="Arial" charset="0"/>
                          <a:cs typeface="Arial" charset="0"/>
                        </a:rPr>
                        <a:t>هوالثاني</a:t>
                      </a:r>
                      <a:endParaRPr kumimoji="0" lang="ar-EG" sz="24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رافائيل </a:t>
                      </a:r>
                      <a:r>
                        <a:rPr kumimoji="0" lang="ar-SA" sz="2400" b="0" i="0" u="none" strike="noStrike" cap="none" normalizeH="0" baseline="0" dirty="0" err="1">
                          <a:ln>
                            <a:noFill/>
                          </a:ln>
                          <a:solidFill>
                            <a:srgbClr val="FFFFFF"/>
                          </a:solidFill>
                          <a:effectLst/>
                          <a:latin typeface="Arial" charset="0"/>
                          <a:cs typeface="Arial" charset="0"/>
                        </a:rPr>
                        <a:t>هوالثالث</a:t>
                      </a:r>
                      <a:r>
                        <a:rPr kumimoji="0" lang="ar-SA" sz="2400" b="0" i="0" u="none" strike="noStrike" cap="none" normalizeH="0" baseline="0" dirty="0">
                          <a:ln>
                            <a:noFill/>
                          </a:ln>
                          <a:solidFill>
                            <a:srgbClr val="FFFFFF"/>
                          </a:solidFill>
                          <a:effectLst/>
                          <a:latin typeface="Arial" charset="0"/>
                          <a:cs typeface="Arial" charset="0"/>
                        </a:rPr>
                        <a:t> </a:t>
                      </a:r>
                      <a:br>
                        <a:rPr kumimoji="0" lang="ar-SA" sz="2400" b="0" i="0" u="none" strike="noStrike" cap="none" normalizeH="0" baseline="0" dirty="0">
                          <a:ln>
                            <a:noFill/>
                          </a:ln>
                          <a:solidFill>
                            <a:srgbClr val="FFFFFF"/>
                          </a:solidFill>
                          <a:effectLst/>
                          <a:latin typeface="Arial" charset="0"/>
                          <a:cs typeface="Arial" charset="0"/>
                        </a:rPr>
                      </a:br>
                      <a:r>
                        <a:rPr kumimoji="0" lang="ar-SA" sz="2400" b="0" i="0" u="none" strike="noStrike" cap="none" normalizeH="0" baseline="0" dirty="0">
                          <a:ln>
                            <a:noFill/>
                          </a:ln>
                          <a:solidFill>
                            <a:srgbClr val="FFFFFF"/>
                          </a:solidFill>
                          <a:effectLst/>
                          <a:latin typeface="Arial" charset="0"/>
                          <a:cs typeface="Arial" charset="0"/>
                        </a:rPr>
                        <a:t>كمثال الثالوث</a:t>
                      </a:r>
                      <a:endParaRPr kumimoji="0" lang="en-US" sz="2400" b="0" i="0" u="none" strike="noStrike" cap="none" normalizeH="0" baseline="0" dirty="0">
                        <a:ln>
                          <a:noFill/>
                        </a:ln>
                        <a:solidFill>
                          <a:srgbClr val="FFFFFF"/>
                        </a:solidFill>
                        <a:effectLst/>
                        <a:latin typeface="Arial" charset="0"/>
                        <a:cs typeface="Arial" charset="0"/>
                      </a:endParaRPr>
                    </a:p>
                  </a:txBody>
                  <a:tcPr marT="34290" marB="3429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736959">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Mi,a</a:t>
                      </a:r>
                      <a:r>
                        <a:rPr kumimoji="0" lang="en-US" sz="3600" b="0" i="0" u="none" strike="noStrike" cap="none" normalizeH="0" baseline="0" dirty="0">
                          <a:ln>
                            <a:noFill/>
                          </a:ln>
                          <a:solidFill>
                            <a:srgbClr val="FFFF00"/>
                          </a:solidFill>
                          <a:effectLst/>
                          <a:latin typeface="Coptic1" pitchFamily="2" charset="0"/>
                          <a:cs typeface="Arial" charset="0"/>
                        </a:rPr>
                        <a:t>/l pe </a:t>
                      </a:r>
                      <a:r>
                        <a:rPr kumimoji="0" lang="en-US" sz="3600" b="0" i="0" u="none" strike="noStrike" cap="none" normalizeH="0" baseline="0" dirty="0" err="1">
                          <a:ln>
                            <a:noFill/>
                          </a:ln>
                          <a:solidFill>
                            <a:srgbClr val="FFFF00"/>
                          </a:solidFill>
                          <a:effectLst/>
                          <a:latin typeface="Coptic1" pitchFamily="2" charset="0"/>
                          <a:cs typeface="Arial" charset="0"/>
                        </a:rPr>
                        <a:t>pihouit</a:t>
                      </a:r>
                      <a:r>
                        <a:rPr kumimoji="0" lang="en-US" sz="36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Gabri</a:t>
                      </a:r>
                      <a:r>
                        <a:rPr kumimoji="0" lang="en-US" sz="3600" b="0" i="0" u="none" strike="noStrike" cap="none" normalizeH="0" baseline="0" dirty="0">
                          <a:ln>
                            <a:noFill/>
                          </a:ln>
                          <a:solidFill>
                            <a:srgbClr val="FFFF00"/>
                          </a:solidFill>
                          <a:effectLst/>
                          <a:latin typeface="Coptic1" pitchFamily="2" charset="0"/>
                          <a:cs typeface="Arial" charset="0"/>
                        </a:rPr>
                        <a:t>/l pe </a:t>
                      </a:r>
                      <a:r>
                        <a:rPr kumimoji="0" lang="en-US" sz="3600" b="0" i="0" u="none" strike="noStrike" cap="none" normalizeH="0" baseline="0" dirty="0" err="1">
                          <a:ln>
                            <a:noFill/>
                          </a:ln>
                          <a:solidFill>
                            <a:srgbClr val="FFFF00"/>
                          </a:solidFill>
                          <a:effectLst/>
                          <a:latin typeface="Coptic1" pitchFamily="2" charset="0"/>
                          <a:cs typeface="Arial" charset="0"/>
                        </a:rPr>
                        <a:t>pimah</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c~nau</a:t>
                      </a:r>
                      <a:r>
                        <a:rPr kumimoji="0" lang="en-US" sz="36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Rava</a:t>
                      </a:r>
                      <a:r>
                        <a:rPr kumimoji="0" lang="en-US" sz="3600" b="0" i="0" u="none" strike="noStrike" cap="none" normalizeH="0" baseline="0" dirty="0">
                          <a:ln>
                            <a:noFill/>
                          </a:ln>
                          <a:solidFill>
                            <a:srgbClr val="FFFF00"/>
                          </a:solidFill>
                          <a:effectLst/>
                          <a:latin typeface="Coptic1" pitchFamily="2" charset="0"/>
                          <a:cs typeface="Arial" charset="0"/>
                        </a:rPr>
                        <a:t>/l pe </a:t>
                      </a:r>
                      <a:r>
                        <a:rPr kumimoji="0" lang="en-US" sz="3600" b="0" i="0" u="none" strike="noStrike" cap="none" normalizeH="0" baseline="0" dirty="0" err="1">
                          <a:ln>
                            <a:noFill/>
                          </a:ln>
                          <a:solidFill>
                            <a:srgbClr val="FFFF00"/>
                          </a:solidFill>
                          <a:effectLst/>
                          <a:latin typeface="Coptic1" pitchFamily="2" charset="0"/>
                          <a:cs typeface="Arial" charset="0"/>
                        </a:rPr>
                        <a:t>pimah</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somt</a:t>
                      </a:r>
                      <a:r>
                        <a:rPr kumimoji="0" lang="en-US" sz="36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rgbClr val="FFFF00"/>
                          </a:solidFill>
                          <a:effectLst/>
                          <a:latin typeface="Coptic1" pitchFamily="2" charset="0"/>
                          <a:cs typeface="Arial" charset="0"/>
                        </a:rPr>
                        <a:t>kata </a:t>
                      </a:r>
                      <a:r>
                        <a:rPr kumimoji="0" lang="en-US" sz="3600" b="0" i="0" u="none" strike="noStrike" cap="none" normalizeH="0" baseline="0" dirty="0" err="1">
                          <a:ln>
                            <a:noFill/>
                          </a:ln>
                          <a:solidFill>
                            <a:srgbClr val="FFFF00"/>
                          </a:solidFill>
                          <a:effectLst/>
                          <a:latin typeface="Coptic1" pitchFamily="2" charset="0"/>
                          <a:cs typeface="Arial" charset="0"/>
                        </a:rPr>
                        <a:t>p~tupoc</a:t>
                      </a:r>
                      <a:r>
                        <a:rPr kumimoji="0" lang="en-US" sz="3600" b="0" i="0" u="none" strike="noStrike" cap="none" normalizeH="0" baseline="0" dirty="0">
                          <a:ln>
                            <a:noFill/>
                          </a:ln>
                          <a:solidFill>
                            <a:srgbClr val="FFFF00"/>
                          </a:solidFill>
                          <a:effectLst/>
                          <a:latin typeface="Coptic1" pitchFamily="2" charset="0"/>
                          <a:cs typeface="Arial" charset="0"/>
                        </a:rPr>
                        <a:t> n~}</a:t>
                      </a:r>
                      <a:r>
                        <a:rPr kumimoji="0" lang="en-US" sz="3600" b="0" i="0" u="none" strike="noStrike" cap="none" normalizeH="0" baseline="0" dirty="0" err="1">
                          <a:ln>
                            <a:noFill/>
                          </a:ln>
                          <a:solidFill>
                            <a:srgbClr val="FFFF00"/>
                          </a:solidFill>
                          <a:effectLst/>
                          <a:latin typeface="Coptic1" pitchFamily="2" charset="0"/>
                          <a:cs typeface="Arial" charset="0"/>
                        </a:rPr>
                        <a:t>T~riac</a:t>
                      </a:r>
                      <a:r>
                        <a:rPr kumimoji="0" lang="en-US" sz="3600" b="0" i="0" u="none" strike="noStrike" cap="none" normalizeH="0" baseline="0" dirty="0">
                          <a:ln>
                            <a:noFill/>
                          </a:ln>
                          <a:solidFill>
                            <a:srgbClr val="FFFF00"/>
                          </a:solidFill>
                          <a:effectLst/>
                          <a:latin typeface="Coptic1" pitchFamily="2" charset="0"/>
                          <a:cs typeface="Arial" charset="0"/>
                        </a:rPr>
                        <a:t>.</a:t>
                      </a: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6" name="Image 5" descr="Une image contenant dessin&#10;&#10;Description générée automatiquement">
            <a:extLst>
              <a:ext uri="{FF2B5EF4-FFF2-40B4-BE49-F238E27FC236}">
                <a16:creationId xmlns:a16="http://schemas.microsoft.com/office/drawing/2014/main" id="{4DBA7348-D77E-43B6-8DCC-71930DB2DB5C}"/>
              </a:ext>
            </a:extLst>
          </p:cNvPr>
          <p:cNvPicPr>
            <a:picLocks noChangeAspect="1"/>
          </p:cNvPicPr>
          <p:nvPr/>
        </p:nvPicPr>
        <p:blipFill rotWithShape="1">
          <a:blip r:embed="rId3">
            <a:extLst>
              <a:ext uri="{28A0092B-C50C-407E-A947-70E740481C1C}">
                <a14:useLocalDpi xmlns:a14="http://schemas.microsoft.com/office/drawing/2010/main" val="0"/>
              </a:ext>
            </a:extLst>
          </a:blip>
          <a:srcRect l="2312" t="1074" r="2298" b="2518"/>
          <a:stretch/>
        </p:blipFill>
        <p:spPr>
          <a:xfrm>
            <a:off x="8082527" y="2847909"/>
            <a:ext cx="1061473" cy="2295591"/>
          </a:xfrm>
          <a:prstGeom prst="rect">
            <a:avLst/>
          </a:prstGeom>
        </p:spPr>
      </p:pic>
    </p:spTree>
    <p:extLst>
      <p:ext uri="{BB962C8B-B14F-4D97-AF65-F5344CB8AC3E}">
        <p14:creationId xmlns:p14="http://schemas.microsoft.com/office/powerpoint/2010/main" val="1145681161"/>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98258" name="Group 50"/>
          <p:cNvGraphicFramePr>
            <a:graphicFrameLocks noGrp="1"/>
          </p:cNvGraphicFramePr>
          <p:nvPr>
            <p:extLst>
              <p:ext uri="{D42A27DB-BD31-4B8C-83A1-F6EECF244321}">
                <p14:modId xmlns:p14="http://schemas.microsoft.com/office/powerpoint/2010/main" val="3545094796"/>
              </p:ext>
            </p:extLst>
          </p:nvPr>
        </p:nvGraphicFramePr>
        <p:xfrm>
          <a:off x="0" y="52578"/>
          <a:ext cx="9144000" cy="4419042"/>
        </p:xfrm>
        <a:graphic>
          <a:graphicData uri="http://schemas.openxmlformats.org/drawingml/2006/table">
            <a:tbl>
              <a:tblPr/>
              <a:tblGrid>
                <a:gridCol w="5609345">
                  <a:extLst>
                    <a:ext uri="{9D8B030D-6E8A-4147-A177-3AD203B41FA5}">
                      <a16:colId xmlns:a16="http://schemas.microsoft.com/office/drawing/2014/main" val="20000"/>
                    </a:ext>
                  </a:extLst>
                </a:gridCol>
                <a:gridCol w="3534655">
                  <a:extLst>
                    <a:ext uri="{9D8B030D-6E8A-4147-A177-3AD203B41FA5}">
                      <a16:colId xmlns:a16="http://schemas.microsoft.com/office/drawing/2014/main" val="20001"/>
                    </a:ext>
                  </a:extLst>
                </a:gridCol>
              </a:tblGrid>
              <a:tr h="1895298">
                <a:tc>
                  <a:txBody>
                    <a:bodyPr/>
                    <a:lstStyle/>
                    <a:p>
                      <a:pPr algn="ctr"/>
                      <a:r>
                        <a:rPr lang="fr-FR" sz="2400" b="0" i="0" u="none" strike="noStrike" kern="1200" baseline="0" dirty="0" err="1">
                          <a:solidFill>
                            <a:srgbClr val="FFFFFF"/>
                          </a:solidFill>
                          <a:latin typeface="Arial" panose="020B0604020202020204" pitchFamily="34" charset="0"/>
                          <a:ea typeface="+mn-ea"/>
                          <a:cs typeface="+mn-cs"/>
                        </a:rPr>
                        <a:t>Souriel</a:t>
                      </a:r>
                      <a:r>
                        <a:rPr lang="fr-FR" sz="2400" b="0" i="0" u="none" strike="noStrike" kern="1200" baseline="0" dirty="0">
                          <a:solidFill>
                            <a:srgbClr val="FFFFFF"/>
                          </a:solidFill>
                          <a:latin typeface="Arial" panose="020B0604020202020204" pitchFamily="34" charset="0"/>
                          <a:ea typeface="+mn-ea"/>
                          <a:cs typeface="+mn-cs"/>
                        </a:rPr>
                        <a:t>, </a:t>
                      </a:r>
                      <a:r>
                        <a:rPr lang="fr-FR" sz="2400" b="0" i="0" u="none" strike="noStrike" kern="1200" baseline="0" dirty="0" err="1">
                          <a:solidFill>
                            <a:srgbClr val="FFFFFF"/>
                          </a:solidFill>
                          <a:latin typeface="Arial" panose="020B0604020202020204" pitchFamily="34" charset="0"/>
                          <a:ea typeface="+mn-ea"/>
                          <a:cs typeface="+mn-cs"/>
                        </a:rPr>
                        <a:t>Sadakiel</a:t>
                      </a:r>
                      <a:r>
                        <a:rPr lang="fr-FR" sz="2400" b="0" i="0" u="none" strike="noStrike" kern="1200" baseline="0" dirty="0">
                          <a:solidFill>
                            <a:srgbClr val="FFFFFF"/>
                          </a:solidFill>
                          <a:latin typeface="Arial" panose="020B0604020202020204" pitchFamily="34" charset="0"/>
                          <a:ea typeface="+mn-ea"/>
                          <a:cs typeface="+mn-cs"/>
                        </a:rPr>
                        <a:t> </a:t>
                      </a:r>
                    </a:p>
                    <a:p>
                      <a:pPr algn="ctr"/>
                      <a:r>
                        <a:rPr lang="fr-FR" sz="2400" b="0" i="0" u="none" strike="noStrike" kern="1200" baseline="0" dirty="0" err="1">
                          <a:solidFill>
                            <a:srgbClr val="FFFFFF"/>
                          </a:solidFill>
                          <a:latin typeface="Arial" panose="020B0604020202020204" pitchFamily="34" charset="0"/>
                          <a:ea typeface="+mn-ea"/>
                          <a:cs typeface="+mn-cs"/>
                        </a:rPr>
                        <a:t>Sarathiel</a:t>
                      </a:r>
                      <a:r>
                        <a:rPr lang="fr-FR" sz="2400" b="0" i="0" u="none" strike="noStrike" kern="1200" baseline="0" dirty="0">
                          <a:solidFill>
                            <a:srgbClr val="FFFFFF"/>
                          </a:solidFill>
                          <a:latin typeface="Arial" panose="020B0604020202020204" pitchFamily="34" charset="0"/>
                          <a:ea typeface="+mn-ea"/>
                          <a:cs typeface="+mn-cs"/>
                        </a:rPr>
                        <a:t> et </a:t>
                      </a:r>
                      <a:r>
                        <a:rPr lang="fr-FR" sz="2400" b="0" i="0" u="none" strike="noStrike" kern="1200" baseline="0" dirty="0" err="1">
                          <a:solidFill>
                            <a:srgbClr val="FFFFFF"/>
                          </a:solidFill>
                          <a:latin typeface="Arial" panose="020B0604020202020204" pitchFamily="34" charset="0"/>
                          <a:ea typeface="+mn-ea"/>
                          <a:cs typeface="+mn-cs"/>
                        </a:rPr>
                        <a:t>Ananiel</a:t>
                      </a:r>
                      <a:r>
                        <a:rPr lang="fr-FR" sz="2400" b="0" i="0" u="none" strike="noStrike" kern="1200" baseline="0" dirty="0">
                          <a:solidFill>
                            <a:srgbClr val="FFFFFF"/>
                          </a:solidFill>
                          <a:latin typeface="Arial" panose="020B0604020202020204" pitchFamily="34" charset="0"/>
                          <a:ea typeface="+mn-ea"/>
                          <a:cs typeface="+mn-cs"/>
                        </a:rPr>
                        <a:t> </a:t>
                      </a:r>
                    </a:p>
                    <a:p>
                      <a:pPr algn="ctr"/>
                      <a:r>
                        <a:rPr lang="fr-FR" sz="2400" b="0" i="0" u="none" strike="noStrike" kern="1200" baseline="0" dirty="0">
                          <a:solidFill>
                            <a:srgbClr val="FFFFFF"/>
                          </a:solidFill>
                          <a:latin typeface="Arial" panose="020B0604020202020204" pitchFamily="34" charset="0"/>
                          <a:ea typeface="+mn-ea"/>
                          <a:cs typeface="+mn-cs"/>
                        </a:rPr>
                        <a:t>Lumineux, puissants et purs </a:t>
                      </a:r>
                    </a:p>
                    <a:p>
                      <a:pPr algn="ctr"/>
                      <a:r>
                        <a:rPr lang="fr-FR" sz="2400" b="0" i="0" u="none" strike="noStrike" kern="1200" baseline="0" dirty="0">
                          <a:solidFill>
                            <a:srgbClr val="FFFFFF"/>
                          </a:solidFill>
                          <a:latin typeface="Arial" panose="020B0604020202020204" pitchFamily="34" charset="0"/>
                          <a:ea typeface="+mn-ea"/>
                          <a:cs typeface="+mn-cs"/>
                        </a:rPr>
                        <a:t>Implorent pour la création</a:t>
                      </a:r>
                      <a:endParaRPr kumimoji="0" lang="fr-CA" sz="3200" b="0" i="0" u="none" strike="noStrike" cap="none" normalizeH="0" baseline="0" dirty="0">
                        <a:ln>
                          <a:noFill/>
                        </a:ln>
                        <a:solidFill>
                          <a:srgbClr val="FFFFFF"/>
                        </a:solidFill>
                        <a:effectLst/>
                        <a:latin typeface="Arial" charset="0"/>
                        <a:cs typeface="Arial" charset="0"/>
                      </a:endParaRPr>
                    </a:p>
                  </a:txBody>
                  <a:tcPr marL="54000" marR="0" marT="0" marB="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err="1">
                          <a:ln>
                            <a:noFill/>
                          </a:ln>
                          <a:solidFill>
                            <a:srgbClr val="FFFFFF"/>
                          </a:solidFill>
                          <a:effectLst/>
                          <a:latin typeface="Arial" charset="0"/>
                          <a:cs typeface="Arial" charset="0"/>
                        </a:rPr>
                        <a:t>سوريال</a:t>
                      </a:r>
                      <a:r>
                        <a:rPr kumimoji="0" lang="ar-SA" sz="2400" b="0" i="0" u="none" strike="noStrike" cap="none" normalizeH="0" baseline="0" dirty="0">
                          <a:ln>
                            <a:noFill/>
                          </a:ln>
                          <a:solidFill>
                            <a:srgbClr val="FFFFFF"/>
                          </a:solidFill>
                          <a:effectLst/>
                          <a:latin typeface="Arial" charset="0"/>
                          <a:cs typeface="Arial" charset="0"/>
                        </a:rPr>
                        <a:t> </a:t>
                      </a:r>
                      <a:r>
                        <a:rPr kumimoji="0" lang="ar-SA" sz="2400" b="0" i="0" u="none" strike="noStrike" cap="none" normalizeH="0" baseline="0" dirty="0" err="1">
                          <a:ln>
                            <a:noFill/>
                          </a:ln>
                          <a:solidFill>
                            <a:srgbClr val="FFFFFF"/>
                          </a:solidFill>
                          <a:effectLst/>
                          <a:latin typeface="Arial" charset="0"/>
                          <a:cs typeface="Arial" charset="0"/>
                        </a:rPr>
                        <a:t>سداكيال</a:t>
                      </a:r>
                      <a:endParaRPr kumimoji="0" lang="ar-EG" sz="24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err="1">
                          <a:ln>
                            <a:noFill/>
                          </a:ln>
                          <a:solidFill>
                            <a:srgbClr val="FFFFFF"/>
                          </a:solidFill>
                          <a:effectLst/>
                          <a:latin typeface="Arial" charset="0"/>
                          <a:cs typeface="Arial" charset="0"/>
                        </a:rPr>
                        <a:t>سراثيال</a:t>
                      </a:r>
                      <a:r>
                        <a:rPr kumimoji="0" lang="ar-SA" sz="2400" b="0" i="0" u="none" strike="noStrike" cap="none" normalizeH="0" baseline="0" dirty="0">
                          <a:ln>
                            <a:noFill/>
                          </a:ln>
                          <a:solidFill>
                            <a:srgbClr val="FFFFFF"/>
                          </a:solidFill>
                          <a:effectLst/>
                          <a:latin typeface="Arial" charset="0"/>
                          <a:cs typeface="Arial" charset="0"/>
                        </a:rPr>
                        <a:t> </a:t>
                      </a:r>
                      <a:r>
                        <a:rPr kumimoji="0" lang="ar-SA" sz="2400" b="0" i="0" u="none" strike="noStrike" cap="none" normalizeH="0" baseline="0" dirty="0" err="1">
                          <a:ln>
                            <a:noFill/>
                          </a:ln>
                          <a:solidFill>
                            <a:srgbClr val="FFFFFF"/>
                          </a:solidFill>
                          <a:effectLst/>
                          <a:latin typeface="Arial" charset="0"/>
                          <a:cs typeface="Arial" charset="0"/>
                        </a:rPr>
                        <a:t>وأنانيال</a:t>
                      </a:r>
                      <a:endParaRPr kumimoji="0" lang="ar-EG" sz="24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هؤلاء المنيرون العظماء الأطهار</a:t>
                      </a:r>
                      <a:endParaRPr kumimoji="0" lang="ar-EG" sz="24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 يطلبون منه عن الخليقة </a:t>
                      </a:r>
                      <a:endParaRPr kumimoji="0" lang="en-US" sz="2400" b="0" i="0" u="none" strike="noStrike" cap="none" normalizeH="0" baseline="0" dirty="0">
                        <a:ln>
                          <a:noFill/>
                        </a:ln>
                        <a:solidFill>
                          <a:srgbClr val="FFFFFF"/>
                        </a:solidFill>
                        <a:effectLst/>
                        <a:latin typeface="Arial" charset="0"/>
                        <a:cs typeface="Arial" charset="0"/>
                      </a:endParaRPr>
                    </a:p>
                  </a:txBody>
                  <a:tcPr marL="0" marR="54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224074">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Couri</a:t>
                      </a:r>
                      <a:r>
                        <a:rPr kumimoji="0" lang="en-US" sz="3600" b="0" i="0" u="none" strike="noStrike" cap="none" normalizeH="0" baseline="0" dirty="0">
                          <a:ln>
                            <a:noFill/>
                          </a:ln>
                          <a:solidFill>
                            <a:srgbClr val="FFFF00"/>
                          </a:solidFill>
                          <a:effectLst/>
                          <a:latin typeface="Coptic1" pitchFamily="2" charset="0"/>
                          <a:cs typeface="Arial" charset="0"/>
                        </a:rPr>
                        <a:t>/l </a:t>
                      </a:r>
                      <a:r>
                        <a:rPr kumimoji="0" lang="en-US" sz="3600" b="0" i="0" u="none" strike="noStrike" cap="none" normalizeH="0" baseline="0" dirty="0" err="1">
                          <a:ln>
                            <a:noFill/>
                          </a:ln>
                          <a:solidFill>
                            <a:srgbClr val="FFFF00"/>
                          </a:solidFill>
                          <a:effectLst/>
                          <a:latin typeface="Coptic1" pitchFamily="2" charset="0"/>
                          <a:cs typeface="Arial" charset="0"/>
                        </a:rPr>
                        <a:t>Cedaki</a:t>
                      </a:r>
                      <a:r>
                        <a:rPr kumimoji="0" lang="en-US" sz="3600" b="0" i="0" u="none" strike="noStrike" cap="none" normalizeH="0" baseline="0" dirty="0">
                          <a:ln>
                            <a:noFill/>
                          </a:ln>
                          <a:solidFill>
                            <a:srgbClr val="FFFF00"/>
                          </a:solidFill>
                          <a:effectLst/>
                          <a:latin typeface="Coptic1" pitchFamily="2" charset="0"/>
                          <a:cs typeface="Arial" charset="0"/>
                        </a:rPr>
                        <a:t>/l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Carayi</a:t>
                      </a:r>
                      <a:r>
                        <a:rPr kumimoji="0" lang="en-US" sz="3600" b="0" i="0" u="none" strike="noStrike" cap="none" normalizeH="0" baseline="0" dirty="0">
                          <a:ln>
                            <a:noFill/>
                          </a:ln>
                          <a:solidFill>
                            <a:srgbClr val="FFFF00"/>
                          </a:solidFill>
                          <a:effectLst/>
                          <a:latin typeface="Coptic1" pitchFamily="2" charset="0"/>
                          <a:cs typeface="Arial" charset="0"/>
                        </a:rPr>
                        <a:t>/l </a:t>
                      </a:r>
                      <a:r>
                        <a:rPr kumimoji="0" lang="en-US" sz="3600" b="0" i="0" u="none" strike="noStrike" cap="none" normalizeH="0" baseline="0" dirty="0" err="1">
                          <a:ln>
                            <a:noFill/>
                          </a:ln>
                          <a:solidFill>
                            <a:srgbClr val="FFFF00"/>
                          </a:solidFill>
                          <a:effectLst/>
                          <a:latin typeface="Coptic1" pitchFamily="2" charset="0"/>
                          <a:cs typeface="Arial" charset="0"/>
                        </a:rPr>
                        <a:t>nem</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Anani</a:t>
                      </a:r>
                      <a:r>
                        <a:rPr kumimoji="0" lang="en-US" sz="3600" b="0" i="0" u="none" strike="noStrike" cap="none" normalizeH="0" baseline="0" dirty="0">
                          <a:ln>
                            <a:noFill/>
                          </a:ln>
                          <a:solidFill>
                            <a:srgbClr val="FFFF00"/>
                          </a:solidFill>
                          <a:effectLst/>
                          <a:latin typeface="Coptic1" pitchFamily="2" charset="0"/>
                          <a:cs typeface="Arial" charset="0"/>
                        </a:rPr>
                        <a:t>/l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nainis</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n~referouwini</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eyouab</a:t>
                      </a:r>
                      <a:r>
                        <a:rPr kumimoji="0" lang="en-US" sz="36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rgbClr val="FFFF00"/>
                          </a:solidFill>
                          <a:effectLst/>
                          <a:latin typeface="Coptic1" pitchFamily="2" charset="0"/>
                          <a:cs typeface="Arial" charset="0"/>
                        </a:rPr>
                        <a:t>n/</a:t>
                      </a:r>
                      <a:r>
                        <a:rPr kumimoji="0" lang="en-US" sz="3600" b="0" i="0" u="none" strike="noStrike" cap="none" normalizeH="0" baseline="0" dirty="0" err="1">
                          <a:ln>
                            <a:noFill/>
                          </a:ln>
                          <a:solidFill>
                            <a:srgbClr val="FFFF00"/>
                          </a:solidFill>
                          <a:effectLst/>
                          <a:latin typeface="Coptic1" pitchFamily="2" charset="0"/>
                          <a:cs typeface="Arial" charset="0"/>
                        </a:rPr>
                        <a:t>ettwbh</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m~mof</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e~h~r</a:t>
                      </a:r>
                      <a:r>
                        <a:rPr kumimoji="0" lang="en-US" sz="3600" b="0" i="0" u="none" strike="noStrike" cap="none" normalizeH="0" baseline="0" dirty="0">
                          <a:ln>
                            <a:noFill/>
                          </a:ln>
                          <a:solidFill>
                            <a:srgbClr val="FFFF00"/>
                          </a:solidFill>
                          <a:effectLst/>
                          <a:latin typeface="Coptic1" pitchFamily="2" charset="0"/>
                          <a:cs typeface="Arial" charset="0"/>
                        </a:rPr>
                        <a:t>/</a:t>
                      </a:r>
                      <a:r>
                        <a:rPr kumimoji="0" lang="en-US" sz="3600" b="0" i="0" u="none" strike="noStrike" cap="none" normalizeH="0" baseline="0" dirty="0" err="1">
                          <a:ln>
                            <a:noFill/>
                          </a:ln>
                          <a:solidFill>
                            <a:srgbClr val="FFFF00"/>
                          </a:solidFill>
                          <a:effectLst/>
                          <a:latin typeface="Coptic1" pitchFamily="2" charset="0"/>
                          <a:cs typeface="Arial" charset="0"/>
                        </a:rPr>
                        <a:t>i</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e~jen</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picwnt</a:t>
                      </a:r>
                      <a:r>
                        <a:rPr kumimoji="0" lang="en-US" sz="3600" b="0" i="0" u="none" strike="noStrike" cap="none" normalizeH="0" baseline="0" dirty="0">
                          <a:ln>
                            <a:noFill/>
                          </a:ln>
                          <a:solidFill>
                            <a:srgbClr val="FFFF00"/>
                          </a:solidFill>
                          <a:effectLst/>
                          <a:latin typeface="Coptic1" pitchFamily="2" charset="0"/>
                          <a:cs typeface="Arial" charset="0"/>
                        </a:rPr>
                        <a:t>. </a:t>
                      </a:r>
                    </a:p>
                  </a:txBody>
                  <a:tcPr marL="0" marR="0" marT="0" marB="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63284732"/>
      </p:ext>
    </p:extLst>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00295" name="Group 39"/>
          <p:cNvGraphicFramePr>
            <a:graphicFrameLocks noGrp="1"/>
          </p:cNvGraphicFramePr>
          <p:nvPr>
            <p:extLst>
              <p:ext uri="{D42A27DB-BD31-4B8C-83A1-F6EECF244321}">
                <p14:modId xmlns:p14="http://schemas.microsoft.com/office/powerpoint/2010/main" val="2429913766"/>
              </p:ext>
            </p:extLst>
          </p:nvPr>
        </p:nvGraphicFramePr>
        <p:xfrm>
          <a:off x="0" y="114300"/>
          <a:ext cx="9144000" cy="4457700"/>
        </p:xfrm>
        <a:graphic>
          <a:graphicData uri="http://schemas.openxmlformats.org/drawingml/2006/table">
            <a:tbl>
              <a:tblPr/>
              <a:tblGrid>
                <a:gridCol w="5686185">
                  <a:extLst>
                    <a:ext uri="{9D8B030D-6E8A-4147-A177-3AD203B41FA5}">
                      <a16:colId xmlns:a16="http://schemas.microsoft.com/office/drawing/2014/main" val="20000"/>
                    </a:ext>
                  </a:extLst>
                </a:gridCol>
                <a:gridCol w="3457815">
                  <a:extLst>
                    <a:ext uri="{9D8B030D-6E8A-4147-A177-3AD203B41FA5}">
                      <a16:colId xmlns:a16="http://schemas.microsoft.com/office/drawing/2014/main" val="20001"/>
                    </a:ext>
                  </a:extLst>
                </a:gridCol>
              </a:tblGrid>
              <a:tr h="2047990">
                <a:tc>
                  <a:txBody>
                    <a:bodyPr/>
                    <a:lstStyle/>
                    <a:p>
                      <a:pPr algn="ctr"/>
                      <a:r>
                        <a:rPr lang="fr-FR" sz="2400" b="0" i="0" u="none" strike="noStrike" kern="1200" baseline="0" dirty="0">
                          <a:solidFill>
                            <a:srgbClr val="FFFFFF"/>
                          </a:solidFill>
                          <a:latin typeface="Arial" panose="020B0604020202020204" pitchFamily="34" charset="0"/>
                          <a:ea typeface="+mn-ea"/>
                          <a:cs typeface="+mn-cs"/>
                        </a:rPr>
                        <a:t>Chérubins et séraphins Trônes, seigneuries, puissances </a:t>
                      </a:r>
                    </a:p>
                    <a:p>
                      <a:pPr algn="ctr"/>
                      <a:r>
                        <a:rPr lang="fr-FR" sz="2400" b="0" i="0" u="none" strike="noStrike" kern="1200" baseline="0" dirty="0">
                          <a:solidFill>
                            <a:srgbClr val="FFFFFF"/>
                          </a:solidFill>
                          <a:latin typeface="Arial" panose="020B0604020202020204" pitchFamily="34" charset="0"/>
                          <a:ea typeface="+mn-ea"/>
                          <a:cs typeface="+mn-cs"/>
                        </a:rPr>
                        <a:t>Et les quatre êtres vivants </a:t>
                      </a:r>
                    </a:p>
                    <a:p>
                      <a:pPr algn="ctr"/>
                      <a:r>
                        <a:rPr lang="fr-FR" sz="2400" b="0" i="0" u="none" strike="noStrike" kern="1200" baseline="0" dirty="0">
                          <a:solidFill>
                            <a:srgbClr val="FFFFFF"/>
                          </a:solidFill>
                          <a:latin typeface="Arial" panose="020B0604020202020204" pitchFamily="34" charset="0"/>
                          <a:ea typeface="+mn-ea"/>
                          <a:cs typeface="+mn-cs"/>
                        </a:rPr>
                        <a:t>Qui portent le trône de Dieu</a:t>
                      </a:r>
                      <a:endParaRPr kumimoji="0" lang="fr-CA" sz="3200" b="0" i="0" u="none" strike="noStrike" cap="none" normalizeH="0" baseline="0" dirty="0">
                        <a:ln>
                          <a:noFill/>
                        </a:ln>
                        <a:solidFill>
                          <a:srgbClr val="FFFFFF"/>
                        </a:solidFill>
                        <a:effectLst/>
                        <a:latin typeface="Arial" charset="0"/>
                        <a:cs typeface="Arial" charset="0"/>
                      </a:endParaRPr>
                    </a:p>
                  </a:txBody>
                  <a:tcPr marT="34290" marB="3429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err="1">
                          <a:ln>
                            <a:noFill/>
                          </a:ln>
                          <a:solidFill>
                            <a:srgbClr val="FFFFFF"/>
                          </a:solidFill>
                          <a:effectLst/>
                          <a:latin typeface="Arial" charset="0"/>
                          <a:cs typeface="Arial" charset="0"/>
                        </a:rPr>
                        <a:t>الشاروبيم</a:t>
                      </a:r>
                      <a:r>
                        <a:rPr kumimoji="0" lang="ar-SA" sz="2800" b="0" i="0" u="none" strike="noStrike" cap="none" normalizeH="0" baseline="0" dirty="0">
                          <a:ln>
                            <a:noFill/>
                          </a:ln>
                          <a:solidFill>
                            <a:srgbClr val="FFFFFF"/>
                          </a:solidFill>
                          <a:effectLst/>
                          <a:latin typeface="Arial" charset="0"/>
                          <a:cs typeface="Arial" charset="0"/>
                        </a:rPr>
                        <a:t> </a:t>
                      </a:r>
                      <a:r>
                        <a:rPr kumimoji="0" lang="ar-SA" sz="2800" b="0" i="0" u="none" strike="noStrike" cap="none" normalizeH="0" baseline="0" dirty="0" err="1">
                          <a:ln>
                            <a:noFill/>
                          </a:ln>
                          <a:solidFill>
                            <a:srgbClr val="FFFFFF"/>
                          </a:solidFill>
                          <a:effectLst/>
                          <a:latin typeface="Arial" charset="0"/>
                          <a:cs typeface="Arial" charset="0"/>
                        </a:rPr>
                        <a:t>والسرافيم</a:t>
                      </a:r>
                      <a:r>
                        <a:rPr kumimoji="0" lang="fr-FR" sz="2800" b="0" i="0" u="none" strike="noStrike" cap="none" normalizeH="0" baseline="0" dirty="0">
                          <a:ln>
                            <a:noFill/>
                          </a:ln>
                          <a:solidFill>
                            <a:srgbClr val="FFFFFF"/>
                          </a:solidFill>
                          <a:effectLst/>
                          <a:latin typeface="Arial" charset="0"/>
                          <a:cs typeface="Arial" charset="0"/>
                        </a:rPr>
                        <a:t> </a:t>
                      </a:r>
                      <a:r>
                        <a:rPr kumimoji="0" lang="ar-SA" sz="2800" b="0" i="0" u="none" strike="noStrike" cap="none" normalizeH="0" baseline="0" dirty="0">
                          <a:ln>
                            <a:noFill/>
                          </a:ln>
                          <a:solidFill>
                            <a:srgbClr val="FFFFFF"/>
                          </a:solidFill>
                          <a:effectLst/>
                          <a:latin typeface="Arial" charset="0"/>
                          <a:cs typeface="Arial" charset="0"/>
                        </a:rPr>
                        <a:t>الكراسي</a:t>
                      </a:r>
                      <a:r>
                        <a:rPr kumimoji="0" lang="ar-EG" sz="2800" b="0" i="0" u="none" strike="noStrike" cap="none" normalizeH="0" baseline="0" dirty="0">
                          <a:ln>
                            <a:noFill/>
                          </a:ln>
                          <a:solidFill>
                            <a:srgbClr val="FFFFFF"/>
                          </a:solidFill>
                          <a:effectLst/>
                          <a:latin typeface="Arial" charset="0"/>
                          <a:cs typeface="Arial" charset="0"/>
                        </a:rPr>
                        <a:t> و</a:t>
                      </a:r>
                      <a:r>
                        <a:rPr kumimoji="0" lang="ar-SA" sz="2800" b="0" i="0" u="none" strike="noStrike" cap="none" normalizeH="0" baseline="0" dirty="0" err="1">
                          <a:ln>
                            <a:noFill/>
                          </a:ln>
                          <a:solidFill>
                            <a:srgbClr val="FFFFFF"/>
                          </a:solidFill>
                          <a:effectLst/>
                          <a:latin typeface="Arial" charset="0"/>
                          <a:cs typeface="Arial" charset="0"/>
                        </a:rPr>
                        <a:t>الربوبيات</a:t>
                      </a:r>
                      <a:r>
                        <a:rPr kumimoji="0" lang="ar-SA" sz="2800" b="0" i="0" u="none" strike="noStrike" cap="none" normalizeH="0" baseline="0" dirty="0">
                          <a:ln>
                            <a:noFill/>
                          </a:ln>
                          <a:solidFill>
                            <a:srgbClr val="FFFFFF"/>
                          </a:solidFill>
                          <a:effectLst/>
                          <a:latin typeface="Arial" charset="0"/>
                          <a:cs typeface="Arial" charset="0"/>
                        </a:rPr>
                        <a:t> والقوات والأربعة</a:t>
                      </a:r>
                      <a:r>
                        <a:rPr kumimoji="0" lang="ar-EG" sz="2800" b="0" i="0" u="none" strike="noStrike" cap="none" normalizeH="0" baseline="0" dirty="0">
                          <a:ln>
                            <a:noFill/>
                          </a:ln>
                          <a:solidFill>
                            <a:srgbClr val="FFFFFF"/>
                          </a:solidFill>
                          <a:effectLst/>
                          <a:latin typeface="Arial" charset="0"/>
                          <a:cs typeface="Arial" charset="0"/>
                        </a:rPr>
                        <a:t> </a:t>
                      </a:r>
                      <a:r>
                        <a:rPr kumimoji="0" lang="ar-SA" sz="2800" b="0" i="0" u="none" strike="noStrike" cap="none" normalizeH="0" baseline="0" dirty="0">
                          <a:ln>
                            <a:noFill/>
                          </a:ln>
                          <a:solidFill>
                            <a:srgbClr val="FFFFFF"/>
                          </a:solidFill>
                          <a:effectLst/>
                          <a:latin typeface="Arial" charset="0"/>
                          <a:cs typeface="Arial" charset="0"/>
                        </a:rPr>
                        <a:t>ال</a:t>
                      </a:r>
                      <a:r>
                        <a:rPr kumimoji="0" lang="ar-EG" sz="2800" b="0" i="0" u="none" strike="noStrike" cap="none" normalizeH="0" baseline="0" dirty="0">
                          <a:ln>
                            <a:noFill/>
                          </a:ln>
                          <a:solidFill>
                            <a:srgbClr val="FFFFFF"/>
                          </a:solidFill>
                          <a:effectLst/>
                          <a:latin typeface="Arial" charset="0"/>
                          <a:cs typeface="Arial" charset="0"/>
                        </a:rPr>
                        <a:t>كائنات </a:t>
                      </a:r>
                      <a:r>
                        <a:rPr kumimoji="0" lang="ar-SA" sz="2800" b="0" i="0" u="none" strike="noStrike" cap="none" normalizeH="0" baseline="0" dirty="0">
                          <a:ln>
                            <a:noFill/>
                          </a:ln>
                          <a:solidFill>
                            <a:srgbClr val="FFFFFF"/>
                          </a:solidFill>
                          <a:effectLst/>
                          <a:latin typeface="Arial" charset="0"/>
                          <a:cs typeface="Arial" charset="0"/>
                        </a:rPr>
                        <a:t>غير الجسدانيين </a:t>
                      </a:r>
                      <a:br>
                        <a:rPr kumimoji="0" lang="ar-SA" sz="2800" b="0" i="0" u="none" strike="noStrike" cap="none" normalizeH="0" baseline="0" dirty="0">
                          <a:ln>
                            <a:noFill/>
                          </a:ln>
                          <a:solidFill>
                            <a:srgbClr val="FFFFFF"/>
                          </a:solidFill>
                          <a:effectLst/>
                          <a:latin typeface="Arial" charset="0"/>
                          <a:cs typeface="Arial" charset="0"/>
                        </a:rPr>
                      </a:br>
                      <a:r>
                        <a:rPr kumimoji="0" lang="ar-SA" sz="2800" b="0" i="0" u="none" strike="noStrike" cap="none" normalizeH="0" baseline="0" dirty="0">
                          <a:ln>
                            <a:noFill/>
                          </a:ln>
                          <a:solidFill>
                            <a:srgbClr val="FFFFFF"/>
                          </a:solidFill>
                          <a:effectLst/>
                          <a:latin typeface="Arial" charset="0"/>
                          <a:cs typeface="Arial" charset="0"/>
                        </a:rPr>
                        <a:t>الحاملون مركبة الله </a:t>
                      </a:r>
                      <a:endParaRPr kumimoji="0" lang="en-US" sz="2800" b="0" i="0" u="none" strike="noStrike" cap="none" normalizeH="0" baseline="0" dirty="0">
                        <a:ln>
                          <a:noFill/>
                        </a:ln>
                        <a:solidFill>
                          <a:srgbClr val="FFFFFF"/>
                        </a:solidFill>
                        <a:effectLst/>
                        <a:latin typeface="Arial" charset="0"/>
                        <a:cs typeface="Arial" charset="0"/>
                      </a:endParaRPr>
                    </a:p>
                  </a:txBody>
                  <a:tcPr marT="34290" marB="3429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409710">
                <a:tc gridSpan="2">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Ni,eroubim</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nem</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niceravim</a:t>
                      </a:r>
                      <a:r>
                        <a:rPr kumimoji="0" lang="en-US" sz="36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niy~ronoc</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nimet</a:t>
                      </a:r>
                      <a:r>
                        <a:rPr kumimoji="0" lang="en-US" sz="3600" b="0" i="0" u="none" strike="noStrike" cap="none" normalizeH="0" baseline="0" dirty="0">
                          <a:ln>
                            <a:noFill/>
                          </a:ln>
                          <a:solidFill>
                            <a:srgbClr val="FFFF00"/>
                          </a:solidFill>
                          <a:effectLst/>
                          <a:latin typeface="Coptic1" pitchFamily="2" charset="0"/>
                          <a:cs typeface="Arial" charset="0"/>
                        </a:rPr>
                        <a:t>[</a:t>
                      </a:r>
                      <a:r>
                        <a:rPr kumimoji="0" lang="en-US" sz="3600" b="0" i="0" u="none" strike="noStrike" cap="none" normalizeH="0" baseline="0" dirty="0" err="1">
                          <a:ln>
                            <a:noFill/>
                          </a:ln>
                          <a:solidFill>
                            <a:srgbClr val="FFFF00"/>
                          </a:solidFill>
                          <a:effectLst/>
                          <a:latin typeface="Coptic1" pitchFamily="2" charset="0"/>
                          <a:cs typeface="Arial" charset="0"/>
                        </a:rPr>
                        <a:t>oic</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nijom</a:t>
                      </a:r>
                      <a:r>
                        <a:rPr kumimoji="0" lang="en-US" sz="36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pif~tou</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n~zwon</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n~a~cwmatoc</a:t>
                      </a:r>
                      <a:r>
                        <a:rPr kumimoji="0" lang="en-US" sz="36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etfai</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qa</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piharma</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n~Yeoc</a:t>
                      </a:r>
                      <a:r>
                        <a:rPr kumimoji="0" lang="en-US" sz="3600" b="0" i="0" u="none" strike="noStrike" cap="none" normalizeH="0" baseline="0" dirty="0">
                          <a:ln>
                            <a:noFill/>
                          </a:ln>
                          <a:solidFill>
                            <a:srgbClr val="FFFF00"/>
                          </a:solidFill>
                          <a:effectLst/>
                          <a:latin typeface="Coptic1" pitchFamily="2" charset="0"/>
                          <a:cs typeface="Arial" charset="0"/>
                        </a:rPr>
                        <a:t>.</a:t>
                      </a: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7" name="Image 6" descr="Une image contenant dessin&#10;&#10;Description générée automatiquement">
            <a:extLst>
              <a:ext uri="{FF2B5EF4-FFF2-40B4-BE49-F238E27FC236}">
                <a16:creationId xmlns:a16="http://schemas.microsoft.com/office/drawing/2014/main" id="{906E3655-A1F4-4264-AF7C-1E159F0BF50F}"/>
              </a:ext>
            </a:extLst>
          </p:cNvPr>
          <p:cNvPicPr>
            <a:picLocks noChangeAspect="1"/>
          </p:cNvPicPr>
          <p:nvPr/>
        </p:nvPicPr>
        <p:blipFill rotWithShape="1">
          <a:blip r:embed="rId3">
            <a:extLst>
              <a:ext uri="{28A0092B-C50C-407E-A947-70E740481C1C}">
                <a14:useLocalDpi xmlns:a14="http://schemas.microsoft.com/office/drawing/2010/main" val="0"/>
              </a:ext>
            </a:extLst>
          </a:blip>
          <a:srcRect l="2312" t="1074" r="2298" b="2518"/>
          <a:stretch/>
        </p:blipFill>
        <p:spPr>
          <a:xfrm>
            <a:off x="8082527" y="2847909"/>
            <a:ext cx="1061473" cy="2295591"/>
          </a:xfrm>
          <a:prstGeom prst="rect">
            <a:avLst/>
          </a:prstGeom>
        </p:spPr>
      </p:pic>
    </p:spTree>
    <p:extLst>
      <p:ext uri="{BB962C8B-B14F-4D97-AF65-F5344CB8AC3E}">
        <p14:creationId xmlns:p14="http://schemas.microsoft.com/office/powerpoint/2010/main" val="1926687184"/>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02339" name="Group 35"/>
          <p:cNvGraphicFramePr>
            <a:graphicFrameLocks noGrp="1"/>
          </p:cNvGraphicFramePr>
          <p:nvPr>
            <p:extLst>
              <p:ext uri="{D42A27DB-BD31-4B8C-83A1-F6EECF244321}">
                <p14:modId xmlns:p14="http://schemas.microsoft.com/office/powerpoint/2010/main" val="2687919154"/>
              </p:ext>
            </p:extLst>
          </p:nvPr>
        </p:nvGraphicFramePr>
        <p:xfrm>
          <a:off x="0" y="158750"/>
          <a:ext cx="9144000" cy="4483100"/>
        </p:xfrm>
        <a:graphic>
          <a:graphicData uri="http://schemas.openxmlformats.org/drawingml/2006/table">
            <a:tbl>
              <a:tblPr/>
              <a:tblGrid>
                <a:gridCol w="5686185">
                  <a:extLst>
                    <a:ext uri="{9D8B030D-6E8A-4147-A177-3AD203B41FA5}">
                      <a16:colId xmlns:a16="http://schemas.microsoft.com/office/drawing/2014/main" val="20000"/>
                    </a:ext>
                  </a:extLst>
                </a:gridCol>
                <a:gridCol w="3457815">
                  <a:extLst>
                    <a:ext uri="{9D8B030D-6E8A-4147-A177-3AD203B41FA5}">
                      <a16:colId xmlns:a16="http://schemas.microsoft.com/office/drawing/2014/main" val="20001"/>
                    </a:ext>
                  </a:extLst>
                </a:gridCol>
              </a:tblGrid>
              <a:tr h="1807397">
                <a:tc>
                  <a:txBody>
                    <a:bodyPr/>
                    <a:lstStyle/>
                    <a:p>
                      <a:pPr algn="ctr"/>
                      <a:r>
                        <a:rPr lang="fr-FR" sz="2400" b="0" i="0" u="none" strike="noStrike" kern="1200" baseline="0" dirty="0">
                          <a:solidFill>
                            <a:srgbClr val="FFFFFF"/>
                          </a:solidFill>
                          <a:latin typeface="Arial" panose="020B0604020202020204" pitchFamily="34" charset="0"/>
                          <a:ea typeface="+mn-ea"/>
                          <a:cs typeface="+mn-cs"/>
                        </a:rPr>
                        <a:t>Aussi les vingt-quatre prêtres </a:t>
                      </a:r>
                    </a:p>
                    <a:p>
                      <a:pPr algn="ctr"/>
                      <a:r>
                        <a:rPr lang="fr-FR" sz="2400" b="0" i="0" u="none" strike="noStrike" kern="1200" baseline="0" dirty="0">
                          <a:solidFill>
                            <a:srgbClr val="FFFFFF"/>
                          </a:solidFill>
                          <a:latin typeface="Arial" panose="020B0604020202020204" pitchFamily="34" charset="0"/>
                          <a:ea typeface="+mn-ea"/>
                          <a:cs typeface="+mn-cs"/>
                        </a:rPr>
                        <a:t>Dans l'Église des précurseurs </a:t>
                      </a:r>
                    </a:p>
                    <a:p>
                      <a:pPr algn="ctr"/>
                      <a:r>
                        <a:rPr lang="fr-FR" sz="2400" b="0" i="0" u="none" strike="noStrike" kern="1200" baseline="0" dirty="0">
                          <a:solidFill>
                            <a:srgbClr val="FFFFFF"/>
                          </a:solidFill>
                          <a:latin typeface="Arial" panose="020B0604020202020204" pitchFamily="34" charset="0"/>
                          <a:ea typeface="+mn-ea"/>
                          <a:cs typeface="+mn-cs"/>
                        </a:rPr>
                        <a:t>Sans relâche, ils Le louent </a:t>
                      </a:r>
                    </a:p>
                    <a:p>
                      <a:pPr algn="ctr"/>
                      <a:r>
                        <a:rPr lang="fr-FR" sz="2400" b="0" i="0" u="none" strike="noStrike" kern="1200" baseline="0" dirty="0">
                          <a:solidFill>
                            <a:srgbClr val="FFFFFF"/>
                          </a:solidFill>
                          <a:latin typeface="Arial" panose="020B0604020202020204" pitchFamily="34" charset="0"/>
                          <a:ea typeface="+mn-ea"/>
                          <a:cs typeface="+mn-cs"/>
                        </a:rPr>
                        <a:t>En clamant et en disant :</a:t>
                      </a:r>
                      <a:endParaRPr kumimoji="0" lang="fr-CA" sz="3200" b="0" i="0" u="none" strike="noStrike" cap="none" normalizeH="0" baseline="0" dirty="0">
                        <a:ln>
                          <a:noFill/>
                        </a:ln>
                        <a:solidFill>
                          <a:srgbClr val="FFFFFF"/>
                        </a:solidFill>
                        <a:effectLst/>
                        <a:latin typeface="Arial" charset="0"/>
                        <a:cs typeface="Arial" charset="0"/>
                      </a:endParaRPr>
                    </a:p>
                  </a:txBody>
                  <a:tcPr marT="34290" marB="3429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ال</a:t>
                      </a:r>
                      <a:r>
                        <a:rPr kumimoji="0" lang="ar-EG" sz="2400" b="0" i="0" u="none" strike="noStrike" cap="none" normalizeH="0" baseline="0" dirty="0">
                          <a:ln>
                            <a:noFill/>
                          </a:ln>
                          <a:solidFill>
                            <a:srgbClr val="FFFFFF"/>
                          </a:solidFill>
                          <a:effectLst/>
                          <a:latin typeface="Arial" charset="0"/>
                          <a:cs typeface="Arial" charset="0"/>
                        </a:rPr>
                        <a:t>اربعة والعشرين</a:t>
                      </a:r>
                      <a:r>
                        <a:rPr kumimoji="0" lang="ar-SA" sz="2400" b="0" i="0" u="none" strike="noStrike" cap="none" normalizeH="0" baseline="0" dirty="0">
                          <a:ln>
                            <a:noFill/>
                          </a:ln>
                          <a:solidFill>
                            <a:srgbClr val="FFFFFF"/>
                          </a:solidFill>
                          <a:effectLst/>
                          <a:latin typeface="Arial" charset="0"/>
                          <a:cs typeface="Arial" charset="0"/>
                        </a:rPr>
                        <a:t> قسيساً</a:t>
                      </a:r>
                      <a:endParaRPr kumimoji="0" lang="ar-EG" sz="24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في</a:t>
                      </a:r>
                      <a:r>
                        <a:rPr kumimoji="0" lang="ar-EG" sz="2400" b="0" i="0" u="none" strike="noStrike" cap="none" normalizeH="0" baseline="0" dirty="0">
                          <a:ln>
                            <a:noFill/>
                          </a:ln>
                          <a:solidFill>
                            <a:srgbClr val="FFFFFF"/>
                          </a:solidFill>
                          <a:effectLst/>
                          <a:latin typeface="Arial" charset="0"/>
                          <a:cs typeface="Arial" charset="0"/>
                        </a:rPr>
                        <a:t> </a:t>
                      </a:r>
                      <a:r>
                        <a:rPr kumimoji="0" lang="ar-SA" sz="2400" b="0" i="0" u="none" strike="noStrike" cap="none" normalizeH="0" baseline="0" dirty="0">
                          <a:ln>
                            <a:noFill/>
                          </a:ln>
                          <a:solidFill>
                            <a:srgbClr val="FFFFFF"/>
                          </a:solidFill>
                          <a:effectLst/>
                          <a:latin typeface="Arial" charset="0"/>
                          <a:cs typeface="Arial" charset="0"/>
                        </a:rPr>
                        <a:t>كنيسة </a:t>
                      </a:r>
                      <a:r>
                        <a:rPr kumimoji="0" lang="ar-SA" sz="2400" b="0" i="0" u="none" strike="noStrike" cap="none" normalizeH="0" baseline="0" dirty="0" err="1">
                          <a:ln>
                            <a:noFill/>
                          </a:ln>
                          <a:solidFill>
                            <a:srgbClr val="FFFFFF"/>
                          </a:solidFill>
                          <a:effectLst/>
                          <a:latin typeface="Arial" charset="0"/>
                          <a:cs typeface="Arial" charset="0"/>
                        </a:rPr>
                        <a:t>الأبكار</a:t>
                      </a:r>
                      <a:endParaRPr kumimoji="0" lang="ar-EG" sz="24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يسبحونه بلا فتور</a:t>
                      </a:r>
                      <a:endParaRPr kumimoji="0" lang="ar-EG" sz="24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صارخين قائلين. </a:t>
                      </a:r>
                      <a:endParaRPr kumimoji="0" lang="en-US" sz="2400" b="0" i="0" u="none" strike="noStrike" cap="none" normalizeH="0" baseline="0" dirty="0">
                        <a:ln>
                          <a:noFill/>
                        </a:ln>
                        <a:solidFill>
                          <a:srgbClr val="FFFFFF"/>
                        </a:solidFill>
                        <a:effectLst/>
                        <a:latin typeface="Arial" charset="0"/>
                        <a:cs typeface="Arial" charset="0"/>
                      </a:endParaRPr>
                    </a:p>
                  </a:txBody>
                  <a:tcPr marT="34290" marB="3429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67570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Pijout</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f~tou</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m~p~recbuteroc</a:t>
                      </a:r>
                      <a:r>
                        <a:rPr kumimoji="0" lang="en-US" sz="36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qen</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Ekk~l</a:t>
                      </a:r>
                      <a:r>
                        <a:rPr kumimoji="0" lang="en-US" sz="3600" b="0" i="0" u="none" strike="noStrike" cap="none" normalizeH="0" baseline="0" dirty="0">
                          <a:ln>
                            <a:noFill/>
                          </a:ln>
                          <a:solidFill>
                            <a:srgbClr val="FFFF00"/>
                          </a:solidFill>
                          <a:effectLst/>
                          <a:latin typeface="Coptic1" pitchFamily="2" charset="0"/>
                          <a:cs typeface="Arial" charset="0"/>
                        </a:rPr>
                        <a:t>/</a:t>
                      </a:r>
                      <a:r>
                        <a:rPr kumimoji="0" lang="en-US" sz="3600" b="0" i="0" u="none" strike="noStrike" cap="none" normalizeH="0" baseline="0" dirty="0" err="1">
                          <a:ln>
                            <a:noFill/>
                          </a:ln>
                          <a:solidFill>
                            <a:srgbClr val="FFFF00"/>
                          </a:solidFill>
                          <a:effectLst/>
                          <a:latin typeface="Coptic1" pitchFamily="2" charset="0"/>
                          <a:cs typeface="Arial" charset="0"/>
                        </a:rPr>
                        <a:t>cia</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n~te</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nisorp</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m~mici</a:t>
                      </a:r>
                      <a:r>
                        <a:rPr kumimoji="0" lang="en-US" sz="36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euhwc</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e~rof</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qen</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oumetatmounk</a:t>
                      </a:r>
                      <a:r>
                        <a:rPr kumimoji="0" lang="en-US" sz="36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euws</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e~bol</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e~ujw</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m~moc</a:t>
                      </a:r>
                      <a:r>
                        <a:rPr kumimoji="0" lang="en-US" sz="3600" b="0" i="0" u="none" strike="noStrike" cap="none" normalizeH="0" baseline="0" dirty="0">
                          <a:ln>
                            <a:noFill/>
                          </a:ln>
                          <a:solidFill>
                            <a:srgbClr val="FFFF00"/>
                          </a:solidFill>
                          <a:effectLst/>
                          <a:latin typeface="Coptic1" pitchFamily="2" charset="0"/>
                          <a:cs typeface="Arial" charset="0"/>
                        </a:rPr>
                        <a:t>.</a:t>
                      </a: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6" name="Image 5" descr="Une image contenant dessin&#10;&#10;Description générée automatiquement">
            <a:extLst>
              <a:ext uri="{FF2B5EF4-FFF2-40B4-BE49-F238E27FC236}">
                <a16:creationId xmlns:a16="http://schemas.microsoft.com/office/drawing/2014/main" id="{961DA04C-0BE7-4B54-B0CE-220F794510F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12" t="1074" r="2298" b="2518"/>
          <a:stretch/>
        </p:blipFill>
        <p:spPr>
          <a:xfrm>
            <a:off x="8217030" y="3138791"/>
            <a:ext cx="926970" cy="2004709"/>
          </a:xfrm>
          <a:prstGeom prst="rect">
            <a:avLst/>
          </a:prstGeom>
        </p:spPr>
      </p:pic>
    </p:spTree>
    <p:extLst>
      <p:ext uri="{BB962C8B-B14F-4D97-AF65-F5344CB8AC3E}">
        <p14:creationId xmlns:p14="http://schemas.microsoft.com/office/powerpoint/2010/main" val="1661233035"/>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04386" name="Group 34"/>
          <p:cNvGraphicFramePr>
            <a:graphicFrameLocks noGrp="1"/>
          </p:cNvGraphicFramePr>
          <p:nvPr>
            <p:extLst>
              <p:ext uri="{D42A27DB-BD31-4B8C-83A1-F6EECF244321}">
                <p14:modId xmlns:p14="http://schemas.microsoft.com/office/powerpoint/2010/main" val="3751846820"/>
              </p:ext>
            </p:extLst>
          </p:nvPr>
        </p:nvGraphicFramePr>
        <p:xfrm>
          <a:off x="0" y="241300"/>
          <a:ext cx="9144000" cy="4464050"/>
        </p:xfrm>
        <a:graphic>
          <a:graphicData uri="http://schemas.openxmlformats.org/drawingml/2006/table">
            <a:tbl>
              <a:tblPr/>
              <a:tblGrid>
                <a:gridCol w="5686185">
                  <a:extLst>
                    <a:ext uri="{9D8B030D-6E8A-4147-A177-3AD203B41FA5}">
                      <a16:colId xmlns:a16="http://schemas.microsoft.com/office/drawing/2014/main" val="20000"/>
                    </a:ext>
                  </a:extLst>
                </a:gridCol>
                <a:gridCol w="3457815">
                  <a:extLst>
                    <a:ext uri="{9D8B030D-6E8A-4147-A177-3AD203B41FA5}">
                      <a16:colId xmlns:a16="http://schemas.microsoft.com/office/drawing/2014/main" val="20001"/>
                    </a:ext>
                  </a:extLst>
                </a:gridCol>
              </a:tblGrid>
              <a:tr h="1857364">
                <a:tc>
                  <a:txBody>
                    <a:bodyPr/>
                    <a:lstStyle/>
                    <a:p>
                      <a:pPr algn="ctr"/>
                      <a:r>
                        <a:rPr lang="fr-FR" sz="2400" b="0" i="0" u="none" strike="noStrike" kern="1200" baseline="0" dirty="0">
                          <a:solidFill>
                            <a:srgbClr val="FFFFFF"/>
                          </a:solidFill>
                          <a:latin typeface="Arial" panose="020B0604020202020204" pitchFamily="34" charset="0"/>
                          <a:ea typeface="+mn-ea"/>
                          <a:cs typeface="+mn-cs"/>
                        </a:rPr>
                        <a:t>Ô Dieu Toi qui est Très-Saint </a:t>
                      </a:r>
                    </a:p>
                    <a:p>
                      <a:pPr algn="ctr"/>
                      <a:r>
                        <a:rPr lang="fr-FR" sz="2400" b="0" i="0" u="none" strike="noStrike" kern="1200" baseline="0" dirty="0">
                          <a:solidFill>
                            <a:srgbClr val="FFFFFF"/>
                          </a:solidFill>
                          <a:latin typeface="Arial" panose="020B0604020202020204" pitchFamily="34" charset="0"/>
                          <a:ea typeface="+mn-ea"/>
                          <a:cs typeface="+mn-cs"/>
                        </a:rPr>
                        <a:t>Les malades, guéris-les </a:t>
                      </a:r>
                    </a:p>
                    <a:p>
                      <a:pPr algn="ctr"/>
                      <a:r>
                        <a:rPr lang="fr-FR" sz="2400" b="0" i="0" u="none" strike="noStrike" kern="1200" baseline="0" dirty="0">
                          <a:solidFill>
                            <a:srgbClr val="FFFFFF"/>
                          </a:solidFill>
                          <a:latin typeface="Arial" panose="020B0604020202020204" pitchFamily="34" charset="0"/>
                          <a:ea typeface="+mn-ea"/>
                          <a:cs typeface="+mn-cs"/>
                        </a:rPr>
                        <a:t>Ô Toi qui es Saint et Fort </a:t>
                      </a:r>
                    </a:p>
                    <a:p>
                      <a:pPr algn="ctr"/>
                      <a:r>
                        <a:rPr lang="fr-FR" sz="2400" b="0" i="0" u="none" strike="noStrike" kern="1200" baseline="0" dirty="0">
                          <a:solidFill>
                            <a:srgbClr val="FFFFFF"/>
                          </a:solidFill>
                          <a:latin typeface="Arial" panose="020B0604020202020204" pitchFamily="34" charset="0"/>
                          <a:ea typeface="+mn-ea"/>
                          <a:cs typeface="+mn-cs"/>
                        </a:rPr>
                        <a:t>Donne le repos aux morts</a:t>
                      </a:r>
                      <a:endParaRPr kumimoji="0" lang="fr-CA" sz="3200" b="0" i="0" u="none" strike="noStrike" cap="none" normalizeH="0" baseline="0" dirty="0">
                        <a:ln>
                          <a:noFill/>
                        </a:ln>
                        <a:solidFill>
                          <a:srgbClr val="FFFFFF"/>
                        </a:solidFill>
                        <a:effectLst/>
                        <a:latin typeface="Arial" charset="0"/>
                        <a:cs typeface="Arial" charset="0"/>
                      </a:endParaRPr>
                    </a:p>
                  </a:txBody>
                  <a:tcPr marT="34290" marB="3429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قدوس الله</a:t>
                      </a:r>
                      <a:endParaRPr kumimoji="0" lang="ar-EG" sz="28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المرضي </a:t>
                      </a:r>
                      <a:r>
                        <a:rPr kumimoji="0" lang="ar-SA" sz="2800" b="0" i="0" u="none" strike="noStrike" cap="none" normalizeH="0" baseline="0" dirty="0" err="1">
                          <a:ln>
                            <a:noFill/>
                          </a:ln>
                          <a:solidFill>
                            <a:srgbClr val="FFFFFF"/>
                          </a:solidFill>
                          <a:effectLst/>
                          <a:latin typeface="Arial" charset="0"/>
                          <a:cs typeface="Arial" charset="0"/>
                        </a:rPr>
                        <a:t>إشفهم</a:t>
                      </a:r>
                      <a:endParaRPr kumimoji="0" lang="ar-EG" sz="28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قدوس القوي</a:t>
                      </a:r>
                      <a:endParaRPr kumimoji="0" lang="ar-EG" sz="28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الراقدين يا رب نيحهم </a:t>
                      </a:r>
                      <a:endParaRPr kumimoji="0" lang="en-US" sz="2800" b="0" i="0" u="none" strike="noStrike" cap="none" normalizeH="0" baseline="0" dirty="0">
                        <a:ln>
                          <a:noFill/>
                        </a:ln>
                        <a:solidFill>
                          <a:srgbClr val="FFFFFF"/>
                        </a:solidFill>
                        <a:effectLst/>
                        <a:latin typeface="Arial" charset="0"/>
                        <a:cs typeface="Arial" charset="0"/>
                      </a:endParaRPr>
                    </a:p>
                  </a:txBody>
                  <a:tcPr marT="34290" marB="3429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606686">
                <a:tc gridSpan="2">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3600" b="0" i="0" u="none" strike="noStrike" cap="none" normalizeH="0" baseline="0" dirty="0">
                          <a:ln>
                            <a:noFill/>
                          </a:ln>
                          <a:solidFill>
                            <a:srgbClr val="FFFF00"/>
                          </a:solidFill>
                          <a:effectLst/>
                          <a:latin typeface="Coptic1" pitchFamily="2" charset="0"/>
                          <a:cs typeface="Arial" charset="0"/>
                        </a:rPr>
                        <a:t>Je </a:t>
                      </a:r>
                      <a:r>
                        <a:rPr kumimoji="0" lang="en-US" sz="3600" b="0" i="0" u="none" strike="noStrike" cap="none" normalizeH="0" baseline="0" dirty="0" err="1">
                          <a:ln>
                            <a:noFill/>
                          </a:ln>
                          <a:solidFill>
                            <a:srgbClr val="FFFF00"/>
                          </a:solidFill>
                          <a:effectLst/>
                          <a:latin typeface="Coptic1" pitchFamily="2" charset="0"/>
                          <a:cs typeface="Arial" charset="0"/>
                        </a:rPr>
                        <a:t>a~</a:t>
                      </a:r>
                      <a:r>
                        <a:rPr kumimoji="0" lang="en-US" sz="3600" b="0" i="0" u="none" strike="noStrike" cap="none" normalizeH="0" baseline="0" err="1">
                          <a:ln>
                            <a:noFill/>
                          </a:ln>
                          <a:solidFill>
                            <a:srgbClr val="FFFF00"/>
                          </a:solidFill>
                          <a:effectLst/>
                          <a:latin typeface="Coptic1" pitchFamily="2" charset="0"/>
                          <a:cs typeface="Arial" charset="0"/>
                        </a:rPr>
                        <a:t>gioc</a:t>
                      </a:r>
                      <a:r>
                        <a:rPr kumimoji="0" lang="en-US" sz="3600" b="0" i="0" u="none" strike="noStrike" cap="none" normalizeH="0" baseline="0">
                          <a:ln>
                            <a:noFill/>
                          </a:ln>
                          <a:solidFill>
                            <a:srgbClr val="FFFF00"/>
                          </a:solidFill>
                          <a:effectLst/>
                          <a:latin typeface="Coptic1" pitchFamily="2" charset="0"/>
                          <a:cs typeface="Arial" charset="0"/>
                        </a:rPr>
                        <a:t> o~ </a:t>
                      </a:r>
                      <a:r>
                        <a:rPr kumimoji="0" lang="en-US" sz="3600" b="0" i="0" u="none" strike="noStrike" cap="none" normalizeH="0" baseline="0" dirty="0" err="1">
                          <a:ln>
                            <a:noFill/>
                          </a:ln>
                          <a:solidFill>
                            <a:srgbClr val="FFFF00"/>
                          </a:solidFill>
                          <a:effectLst/>
                          <a:latin typeface="Coptic1" pitchFamily="2" charset="0"/>
                          <a:cs typeface="Arial" charset="0"/>
                        </a:rPr>
                        <a:t>Yeoc</a:t>
                      </a:r>
                      <a:r>
                        <a:rPr kumimoji="0" lang="en-US" sz="36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600"/>
                        </a:spcBef>
                        <a:spcAft>
                          <a:spcPct val="0"/>
                        </a:spcAft>
                        <a:buClrTx/>
                        <a:buSzTx/>
                        <a:buFontTx/>
                        <a:buNone/>
                        <a:tabLst/>
                      </a:pPr>
                      <a:r>
                        <a:rPr kumimoji="0" lang="en-US" sz="3600" b="0" i="0" u="none" strike="noStrike" cap="none" normalizeH="0" baseline="0" dirty="0">
                          <a:ln>
                            <a:noFill/>
                          </a:ln>
                          <a:solidFill>
                            <a:srgbClr val="FFFF00"/>
                          </a:solidFill>
                          <a:effectLst/>
                          <a:latin typeface="Coptic1" pitchFamily="2" charset="0"/>
                          <a:cs typeface="Arial" charset="0"/>
                        </a:rPr>
                        <a:t>n/</a:t>
                      </a:r>
                      <a:r>
                        <a:rPr kumimoji="0" lang="en-US" sz="3600" b="0" i="0" u="none" strike="noStrike" cap="none" normalizeH="0" baseline="0" dirty="0" err="1">
                          <a:ln>
                            <a:noFill/>
                          </a:ln>
                          <a:solidFill>
                            <a:srgbClr val="FFFF00"/>
                          </a:solidFill>
                          <a:effectLst/>
                          <a:latin typeface="Coptic1" pitchFamily="2" charset="0"/>
                          <a:cs typeface="Arial" charset="0"/>
                        </a:rPr>
                        <a:t>etswni</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matal</a:t>
                      </a:r>
                      <a:r>
                        <a:rPr kumimoji="0" lang="en-US" sz="3600" b="0" i="0" u="none" strike="noStrike" cap="none" normalizeH="0" baseline="0" dirty="0">
                          <a:ln>
                            <a:noFill/>
                          </a:ln>
                          <a:solidFill>
                            <a:srgbClr val="FFFF00"/>
                          </a:solidFill>
                          <a:effectLst/>
                          <a:latin typeface="Coptic1" pitchFamily="2" charset="0"/>
                          <a:cs typeface="Arial" charset="0"/>
                        </a:rPr>
                        <a:t>[</a:t>
                      </a:r>
                      <a:r>
                        <a:rPr kumimoji="0" lang="en-US" sz="3600" b="0" i="0" u="none" strike="noStrike" cap="none" normalizeH="0" baseline="0" dirty="0" err="1">
                          <a:ln>
                            <a:noFill/>
                          </a:ln>
                          <a:solidFill>
                            <a:srgbClr val="FFFF00"/>
                          </a:solidFill>
                          <a:effectLst/>
                          <a:latin typeface="Coptic1" pitchFamily="2" charset="0"/>
                          <a:cs typeface="Arial" charset="0"/>
                        </a:rPr>
                        <a:t>wou</a:t>
                      </a:r>
                      <a:r>
                        <a:rPr kumimoji="0" lang="en-US" sz="36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6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a~gioc</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Ic,uroc</a:t>
                      </a:r>
                      <a:r>
                        <a:rPr kumimoji="0" lang="en-US" sz="36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600"/>
                        </a:spcBef>
                        <a:spcAft>
                          <a:spcPct val="0"/>
                        </a:spcAft>
                        <a:buClrTx/>
                        <a:buSzTx/>
                        <a:buFontTx/>
                        <a:buNone/>
                        <a:tabLst/>
                      </a:pPr>
                      <a:r>
                        <a:rPr kumimoji="0" lang="en-US" sz="3600" b="0" i="0" u="none" strike="noStrike" cap="none" normalizeH="0" baseline="0" dirty="0">
                          <a:ln>
                            <a:noFill/>
                          </a:ln>
                          <a:solidFill>
                            <a:srgbClr val="FFFF00"/>
                          </a:solidFill>
                          <a:effectLst/>
                          <a:latin typeface="Coptic1" pitchFamily="2" charset="0"/>
                          <a:cs typeface="Arial" charset="0"/>
                        </a:rPr>
                        <a:t>n/</a:t>
                      </a:r>
                      <a:r>
                        <a:rPr kumimoji="0" lang="en-US" sz="3600" b="0" i="0" u="none" strike="noStrike" cap="none" normalizeH="0" baseline="0" dirty="0" err="1">
                          <a:ln>
                            <a:noFill/>
                          </a:ln>
                          <a:solidFill>
                            <a:srgbClr val="FFFF00"/>
                          </a:solidFill>
                          <a:effectLst/>
                          <a:latin typeface="Coptic1" pitchFamily="2" charset="0"/>
                          <a:cs typeface="Arial" charset="0"/>
                        </a:rPr>
                        <a:t>e~tauenkot</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a:ln>
                            <a:noFill/>
                          </a:ln>
                          <a:solidFill>
                            <a:srgbClr val="FFFF00"/>
                          </a:solidFill>
                          <a:effectLst/>
                          <a:latin typeface="Coptic1" pitchFamily="2" charset="0"/>
                          <a:cs typeface="Arial" charset="0"/>
                        </a:rPr>
                        <a:t>P~{oic </a:t>
                      </a:r>
                      <a:r>
                        <a:rPr kumimoji="0" lang="en-US" sz="3600" b="0" i="0" u="none" strike="noStrike" cap="none" normalizeH="0" baseline="0" dirty="0" err="1">
                          <a:ln>
                            <a:noFill/>
                          </a:ln>
                          <a:solidFill>
                            <a:srgbClr val="FFFF00"/>
                          </a:solidFill>
                          <a:effectLst/>
                          <a:latin typeface="Coptic1" pitchFamily="2" charset="0"/>
                          <a:cs typeface="Arial" charset="0"/>
                        </a:rPr>
                        <a:t>mam~ton</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nwou</a:t>
                      </a:r>
                      <a:r>
                        <a:rPr kumimoji="0" lang="en-US" sz="3600" b="0" i="0" u="none" strike="noStrike" cap="none" normalizeH="0" baseline="0" dirty="0">
                          <a:ln>
                            <a:noFill/>
                          </a:ln>
                          <a:solidFill>
                            <a:srgbClr val="FFFF00"/>
                          </a:solidFill>
                          <a:effectLst/>
                          <a:latin typeface="Coptic1" pitchFamily="2" charset="0"/>
                          <a:cs typeface="Arial" charset="0"/>
                        </a:rPr>
                        <a:t>.</a:t>
                      </a: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7" name="Image 6" descr="Une image contenant dessin&#10;&#10;Description générée automatiquement">
            <a:extLst>
              <a:ext uri="{FF2B5EF4-FFF2-40B4-BE49-F238E27FC236}">
                <a16:creationId xmlns:a16="http://schemas.microsoft.com/office/drawing/2014/main" id="{13BDFADA-A095-4AB9-9F5B-B1CF66A08A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12" t="1074" r="2298" b="2518"/>
          <a:stretch/>
        </p:blipFill>
        <p:spPr>
          <a:xfrm>
            <a:off x="8351971" y="3430621"/>
            <a:ext cx="792029" cy="1712879"/>
          </a:xfrm>
          <a:prstGeom prst="rect">
            <a:avLst/>
          </a:prstGeom>
        </p:spPr>
      </p:pic>
    </p:spTree>
    <p:extLst>
      <p:ext uri="{BB962C8B-B14F-4D97-AF65-F5344CB8AC3E}">
        <p14:creationId xmlns:p14="http://schemas.microsoft.com/office/powerpoint/2010/main" val="4057292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56257" y="1653649"/>
            <a:ext cx="6480720" cy="584775"/>
          </a:xfrm>
          <a:prstGeom prst="rect">
            <a:avLst/>
          </a:prstGeom>
        </p:spPr>
        <p:txBody>
          <a:bodyPr wrap="square">
            <a:spAutoFit/>
          </a:bodyPr>
          <a:lstStyle/>
          <a:p>
            <a:pPr algn="ctr"/>
            <a:r>
              <a:rPr lang="fr-FR" sz="3200" b="1" dirty="0" err="1">
                <a:solidFill>
                  <a:prstClr val="white"/>
                </a:solidFill>
                <a:latin typeface="Book Antiqua" pitchFamily="18" charset="0"/>
              </a:rPr>
              <a:t>Psalie</a:t>
            </a:r>
            <a:r>
              <a:rPr lang="fr-FR" sz="3200" b="1" dirty="0">
                <a:solidFill>
                  <a:prstClr val="white"/>
                </a:solidFill>
                <a:latin typeface="Book Antiqua" pitchFamily="18" charset="0"/>
              </a:rPr>
              <a:t> Adam</a:t>
            </a:r>
          </a:p>
        </p:txBody>
      </p:sp>
    </p:spTree>
    <p:extLst>
      <p:ext uri="{BB962C8B-B14F-4D97-AF65-F5344CB8AC3E}">
        <p14:creationId xmlns:p14="http://schemas.microsoft.com/office/powerpoint/2010/main" val="26950131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00656" name="Group 16"/>
          <p:cNvGraphicFramePr>
            <a:graphicFrameLocks noGrp="1"/>
          </p:cNvGraphicFramePr>
          <p:nvPr>
            <p:extLst>
              <p:ext uri="{D42A27DB-BD31-4B8C-83A1-F6EECF244321}">
                <p14:modId xmlns:p14="http://schemas.microsoft.com/office/powerpoint/2010/main" val="175114180"/>
              </p:ext>
            </p:extLst>
          </p:nvPr>
        </p:nvGraphicFramePr>
        <p:xfrm>
          <a:off x="0" y="0"/>
          <a:ext cx="9144000" cy="5052060"/>
        </p:xfrm>
        <a:graphic>
          <a:graphicData uri="http://schemas.openxmlformats.org/drawingml/2006/table">
            <a:tbl>
              <a:tblPr/>
              <a:tblGrid>
                <a:gridCol w="3643532">
                  <a:extLst>
                    <a:ext uri="{9D8B030D-6E8A-4147-A177-3AD203B41FA5}">
                      <a16:colId xmlns:a16="http://schemas.microsoft.com/office/drawing/2014/main" val="20000"/>
                    </a:ext>
                  </a:extLst>
                </a:gridCol>
                <a:gridCol w="2992218">
                  <a:extLst>
                    <a:ext uri="{9D8B030D-6E8A-4147-A177-3AD203B41FA5}">
                      <a16:colId xmlns:a16="http://schemas.microsoft.com/office/drawing/2014/main" val="20001"/>
                    </a:ext>
                  </a:extLst>
                </a:gridCol>
                <a:gridCol w="2508250">
                  <a:extLst>
                    <a:ext uri="{9D8B030D-6E8A-4147-A177-3AD203B41FA5}">
                      <a16:colId xmlns:a16="http://schemas.microsoft.com/office/drawing/2014/main" val="20002"/>
                    </a:ext>
                  </a:extLst>
                </a:gridCol>
              </a:tblGrid>
              <a:tr h="4972050">
                <a:tc>
                  <a:txBody>
                    <a:bodyPr/>
                    <a:lstStyle/>
                    <a:p>
                      <a:pPr marL="0" marR="0" lvl="0" indent="0" algn="just" defTabSz="914400" rtl="0" eaLnBrk="1" fontAlgn="base" latinLnBrk="0" hangingPunct="1">
                        <a:lnSpc>
                          <a:spcPct val="100000"/>
                        </a:lnSpc>
                        <a:spcBef>
                          <a:spcPts val="600"/>
                        </a:spcBef>
                        <a:spcAft>
                          <a:spcPct val="0"/>
                        </a:spcAft>
                        <a:buClrTx/>
                        <a:buSzTx/>
                        <a:buFontTx/>
                        <a:buNone/>
                        <a:tabLst/>
                      </a:pPr>
                      <a:r>
                        <a:rPr kumimoji="0" lang="en-US" sz="2600" b="0" i="0" u="none" strike="noStrike" cap="none" normalizeH="0" baseline="0" dirty="0" err="1">
                          <a:ln>
                            <a:noFill/>
                          </a:ln>
                          <a:solidFill>
                            <a:srgbClr val="FFFFFF"/>
                          </a:solidFill>
                          <a:effectLst/>
                          <a:latin typeface="Coptic1" pitchFamily="2" charset="0"/>
                          <a:cs typeface="Arial" charset="0"/>
                        </a:rPr>
                        <a:t>p~co</a:t>
                      </a:r>
                      <a:r>
                        <a:rPr kumimoji="0" lang="en-US" sz="2600" b="0" i="0" u="none" strike="noStrike" cap="none" normalizeH="0" baseline="0" dirty="0">
                          <a:ln>
                            <a:noFill/>
                          </a:ln>
                          <a:solidFill>
                            <a:srgbClr val="FFFFFF"/>
                          </a:solidFill>
                          <a:effectLst/>
                          <a:latin typeface="Coptic1" pitchFamily="2" charset="0"/>
                          <a:cs typeface="Arial" charset="0"/>
                        </a:rPr>
                        <a:t>[</a:t>
                      </a:r>
                      <a:r>
                        <a:rPr kumimoji="0" lang="en-US" sz="2600" b="0" i="0" u="none" strike="noStrike" cap="none" normalizeH="0" baseline="0" dirty="0" err="1">
                          <a:ln>
                            <a:noFill/>
                          </a:ln>
                          <a:solidFill>
                            <a:srgbClr val="FFFFFF"/>
                          </a:solidFill>
                          <a:effectLst/>
                          <a:latin typeface="Coptic1" pitchFamily="2" charset="0"/>
                          <a:cs typeface="Arial" charset="0"/>
                        </a:rPr>
                        <a:t>ni</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n~te</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hanrwmi</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euhwou</a:t>
                      </a:r>
                      <a:r>
                        <a:rPr kumimoji="0" lang="en-US" sz="2600" b="0" i="0" u="none" strike="noStrike" cap="none" normalizeH="0" baseline="0" dirty="0">
                          <a:ln>
                            <a:noFill/>
                          </a:ln>
                          <a:solidFill>
                            <a:srgbClr val="FFFFFF"/>
                          </a:solidFill>
                          <a:effectLst/>
                          <a:latin typeface="Coptic1" pitchFamily="2" charset="0"/>
                          <a:cs typeface="Arial" charset="0"/>
                        </a:rPr>
                        <a:t> : </a:t>
                      </a:r>
                      <a:r>
                        <a:rPr kumimoji="0" lang="en-US" sz="2600" b="0" i="0" u="none" strike="noStrike" cap="none" normalizeH="0" baseline="0" dirty="0" err="1">
                          <a:ln>
                            <a:noFill/>
                          </a:ln>
                          <a:solidFill>
                            <a:srgbClr val="FFFFFF"/>
                          </a:solidFill>
                          <a:effectLst/>
                          <a:latin typeface="Coptic1" pitchFamily="2" charset="0"/>
                          <a:cs typeface="Arial" charset="0"/>
                        </a:rPr>
                        <a:t>nem</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p~twnf</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e~p~swi</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n~te</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hanjaji</a:t>
                      </a:r>
                      <a:r>
                        <a:rPr kumimoji="0" lang="en-US" sz="2600" b="0" i="0" u="none" strike="noStrike" cap="none" normalizeH="0" baseline="0" dirty="0">
                          <a:ln>
                            <a:noFill/>
                          </a:ln>
                          <a:solidFill>
                            <a:srgbClr val="FFFFFF"/>
                          </a:solidFill>
                          <a:effectLst/>
                          <a:latin typeface="Coptic1" pitchFamily="2" charset="0"/>
                          <a:cs typeface="Arial" charset="0"/>
                        </a:rPr>
                        <a:t> n/eth/p </a:t>
                      </a:r>
                      <a:r>
                        <a:rPr kumimoji="0" lang="en-US" sz="2600" b="0" i="0" u="none" strike="noStrike" cap="none" normalizeH="0" baseline="0" dirty="0" err="1">
                          <a:ln>
                            <a:noFill/>
                          </a:ln>
                          <a:solidFill>
                            <a:srgbClr val="FFFFFF"/>
                          </a:solidFill>
                          <a:effectLst/>
                          <a:latin typeface="Coptic1" pitchFamily="2" charset="0"/>
                          <a:cs typeface="Arial" charset="0"/>
                        </a:rPr>
                        <a:t>nem</a:t>
                      </a:r>
                      <a:r>
                        <a:rPr kumimoji="0" lang="en-US" sz="2600" b="0" i="0" u="none" strike="noStrike" cap="none" normalizeH="0" baseline="0" dirty="0">
                          <a:ln>
                            <a:noFill/>
                          </a:ln>
                          <a:solidFill>
                            <a:srgbClr val="FFFFFF"/>
                          </a:solidFill>
                          <a:effectLst/>
                          <a:latin typeface="Coptic1" pitchFamily="2" charset="0"/>
                          <a:cs typeface="Arial" charset="0"/>
                        </a:rPr>
                        <a:t> n/</a:t>
                      </a:r>
                      <a:r>
                        <a:rPr kumimoji="0" lang="en-US" sz="2600" b="0" i="0" u="none" strike="noStrike" cap="none" normalizeH="0" baseline="0" dirty="0" err="1">
                          <a:ln>
                            <a:noFill/>
                          </a:ln>
                          <a:solidFill>
                            <a:srgbClr val="FFFFFF"/>
                          </a:solidFill>
                          <a:effectLst/>
                          <a:latin typeface="Coptic1" pitchFamily="2" charset="0"/>
                          <a:cs typeface="Arial" charset="0"/>
                        </a:rPr>
                        <a:t>eyouwnh</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e~bol</a:t>
                      </a:r>
                      <a:r>
                        <a:rPr kumimoji="0" lang="en-US" sz="2600" b="0" i="0" u="none" strike="noStrike" cap="none" normalizeH="0" baseline="0" dirty="0">
                          <a:ln>
                            <a:noFill/>
                          </a:ln>
                          <a:solidFill>
                            <a:srgbClr val="FFFFFF"/>
                          </a:solidFill>
                          <a:effectLst/>
                          <a:latin typeface="Coptic1" pitchFamily="2" charset="0"/>
                          <a:cs typeface="Arial" charset="0"/>
                        </a:rPr>
                        <a:t>.</a:t>
                      </a:r>
                    </a:p>
                    <a:p>
                      <a:pPr marL="0" marR="0" lvl="0" indent="0" algn="just" defTabSz="914400" rtl="0" eaLnBrk="1" fontAlgn="base" latinLnBrk="0" hangingPunct="1">
                        <a:lnSpc>
                          <a:spcPct val="100000"/>
                        </a:lnSpc>
                        <a:spcBef>
                          <a:spcPts val="600"/>
                        </a:spcBef>
                        <a:spcAft>
                          <a:spcPct val="0"/>
                        </a:spcAft>
                        <a:buClrTx/>
                        <a:buSzTx/>
                        <a:buFontTx/>
                        <a:buNone/>
                        <a:tabLst/>
                      </a:pPr>
                      <a:r>
                        <a:rPr kumimoji="0" lang="en-US" sz="2600" b="0" i="0" u="none" strike="noStrike" cap="none" normalizeH="0" baseline="0" dirty="0" err="1">
                          <a:ln>
                            <a:noFill/>
                          </a:ln>
                          <a:solidFill>
                            <a:srgbClr val="FFFFFF"/>
                          </a:solidFill>
                          <a:effectLst/>
                          <a:latin typeface="Coptic1" pitchFamily="2" charset="0"/>
                          <a:cs typeface="Arial" charset="0"/>
                        </a:rPr>
                        <a:t>Alitou</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e~bolharon</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fr-CA" sz="2600" b="0" i="0" u="none" strike="noStrike" cap="none" normalizeH="0" baseline="0" dirty="0">
                          <a:ln>
                            <a:noFill/>
                          </a:ln>
                          <a:solidFill>
                            <a:srgbClr val="FFFFFF"/>
                          </a:solidFill>
                          <a:effectLst/>
                          <a:latin typeface="Coptic1" pitchFamily="2" charset="0"/>
                          <a:cs typeface="Arial" charset="0"/>
                        </a:rPr>
                        <a:t>Nem </a:t>
                      </a:r>
                      <a:r>
                        <a:rPr kumimoji="0" lang="fr-CA" sz="2600" b="0" i="0" u="none" strike="noStrike" cap="none" normalizeH="0" baseline="0" dirty="0" err="1">
                          <a:ln>
                            <a:noFill/>
                          </a:ln>
                          <a:solidFill>
                            <a:srgbClr val="FFFFFF"/>
                          </a:solidFill>
                          <a:effectLst/>
                          <a:latin typeface="Coptic1" pitchFamily="2" charset="0"/>
                          <a:cs typeface="Arial" charset="0"/>
                        </a:rPr>
                        <a:t>e~bolha</a:t>
                      </a:r>
                      <a:r>
                        <a:rPr kumimoji="0" lang="fr-CA" sz="2600" b="0" i="0" u="none" strike="noStrike" cap="none" normalizeH="0" baseline="0" dirty="0">
                          <a:ln>
                            <a:noFill/>
                          </a:ln>
                          <a:solidFill>
                            <a:srgbClr val="FFFFFF"/>
                          </a:solidFill>
                          <a:effectLst/>
                          <a:latin typeface="Coptic1" pitchFamily="2" charset="0"/>
                          <a:cs typeface="Arial" charset="0"/>
                        </a:rPr>
                        <a:t> </a:t>
                      </a:r>
                      <a:r>
                        <a:rPr kumimoji="0" lang="fr-CA" sz="2600" b="0" i="0" u="none" strike="noStrike" cap="none" normalizeH="0" baseline="0" dirty="0" err="1">
                          <a:ln>
                            <a:noFill/>
                          </a:ln>
                          <a:solidFill>
                            <a:srgbClr val="FFFFFF"/>
                          </a:solidFill>
                          <a:effectLst/>
                          <a:latin typeface="Coptic1" pitchFamily="2" charset="0"/>
                          <a:cs typeface="Arial" charset="0"/>
                        </a:rPr>
                        <a:t>peklaoc</a:t>
                      </a:r>
                      <a:r>
                        <a:rPr kumimoji="0" lang="fr-CA" sz="2600" b="0" i="0" u="none" strike="noStrike" cap="none" normalizeH="0" baseline="0" dirty="0">
                          <a:ln>
                            <a:noFill/>
                          </a:ln>
                          <a:solidFill>
                            <a:srgbClr val="FFFFFF"/>
                          </a:solidFill>
                          <a:effectLst/>
                          <a:latin typeface="Coptic1" pitchFamily="2" charset="0"/>
                          <a:cs typeface="Arial" charset="0"/>
                        </a:rPr>
                        <a:t> t/</a:t>
                      </a:r>
                      <a:r>
                        <a:rPr kumimoji="0" lang="fr-CA" sz="2600" b="0" i="0" u="none" strike="noStrike" cap="none" normalizeH="0" baseline="0" dirty="0" err="1">
                          <a:ln>
                            <a:noFill/>
                          </a:ln>
                          <a:solidFill>
                            <a:srgbClr val="FFFFFF"/>
                          </a:solidFill>
                          <a:effectLst/>
                          <a:latin typeface="Coptic1" pitchFamily="2" charset="0"/>
                          <a:cs typeface="Arial" charset="0"/>
                        </a:rPr>
                        <a:t>rf</a:t>
                      </a:r>
                      <a:r>
                        <a:rPr kumimoji="0" lang="en-US" sz="2600" b="0" i="0" u="none" strike="noStrike" cap="none" normalizeH="0" baseline="0" dirty="0">
                          <a:ln>
                            <a:noFill/>
                          </a:ln>
                          <a:solidFill>
                            <a:srgbClr val="FFFFFF"/>
                          </a:solidFill>
                          <a:effectLst/>
                          <a:latin typeface="Coptic1" pitchFamily="2" charset="0"/>
                          <a:cs typeface="Arial" charset="0"/>
                        </a:rPr>
                        <a:t> </a:t>
                      </a:r>
                    </a:p>
                    <a:p>
                      <a:pPr marL="0" marR="0" lvl="0" indent="0" algn="just" defTabSz="914400" rtl="0" eaLnBrk="1" fontAlgn="base" latinLnBrk="0" hangingPunct="1">
                        <a:lnSpc>
                          <a:spcPct val="100000"/>
                        </a:lnSpc>
                        <a:spcBef>
                          <a:spcPts val="600"/>
                        </a:spcBef>
                        <a:spcAft>
                          <a:spcPct val="0"/>
                        </a:spcAft>
                        <a:buClrTx/>
                        <a:buSzTx/>
                        <a:buFontTx/>
                        <a:buNone/>
                        <a:tabLst/>
                        <a:defRPr/>
                      </a:pPr>
                      <a:r>
                        <a:rPr kumimoji="0" lang="fr-CA" sz="2600" b="0" i="0" u="none" strike="noStrike" cap="none" normalizeH="0" baseline="0" dirty="0">
                          <a:ln>
                            <a:noFill/>
                          </a:ln>
                          <a:solidFill>
                            <a:srgbClr val="FFFFFF"/>
                          </a:solidFill>
                          <a:effectLst/>
                          <a:latin typeface="Coptic1" pitchFamily="2" charset="0"/>
                          <a:cs typeface="Arial" charset="0"/>
                        </a:rPr>
                        <a:t>Nem </a:t>
                      </a:r>
                      <a:r>
                        <a:rPr kumimoji="0" lang="fr-CA" sz="2600" b="0" i="0" u="none" strike="noStrike" cap="none" normalizeH="0" baseline="0" dirty="0" err="1">
                          <a:ln>
                            <a:noFill/>
                          </a:ln>
                          <a:solidFill>
                            <a:srgbClr val="FFFFFF"/>
                          </a:solidFill>
                          <a:effectLst/>
                          <a:latin typeface="Coptic1" pitchFamily="2" charset="0"/>
                          <a:cs typeface="Arial" charset="0"/>
                        </a:rPr>
                        <a:t>e~bolha</a:t>
                      </a:r>
                      <a:r>
                        <a:rPr kumimoji="0" lang="fr-CA" sz="2600" b="0" i="0" u="none" strike="noStrike" cap="none" normalizeH="0" baseline="0" dirty="0">
                          <a:ln>
                            <a:noFill/>
                          </a:ln>
                          <a:solidFill>
                            <a:srgbClr val="FFFFFF"/>
                          </a:solidFill>
                          <a:effectLst/>
                          <a:latin typeface="Coptic1" pitchFamily="2" charset="0"/>
                          <a:cs typeface="Arial" charset="0"/>
                        </a:rPr>
                        <a:t> pai ma </a:t>
                      </a:r>
                      <a:r>
                        <a:rPr kumimoji="0" lang="fr-CA" sz="2600" b="0" i="0" u="none" strike="noStrike" cap="none" normalizeH="0" baseline="0" dirty="0" err="1">
                          <a:ln>
                            <a:noFill/>
                          </a:ln>
                          <a:solidFill>
                            <a:srgbClr val="FFFFFF"/>
                          </a:solidFill>
                          <a:effectLst/>
                          <a:latin typeface="Coptic1" pitchFamily="2" charset="0"/>
                          <a:cs typeface="Arial" charset="0"/>
                        </a:rPr>
                        <a:t>eyouab</a:t>
                      </a:r>
                      <a:r>
                        <a:rPr kumimoji="0" lang="fr-CA" sz="2600" b="0" i="0" u="none" strike="noStrike" cap="none" normalizeH="0" baseline="0" dirty="0">
                          <a:ln>
                            <a:noFill/>
                          </a:ln>
                          <a:solidFill>
                            <a:srgbClr val="FFFFFF"/>
                          </a:solidFill>
                          <a:effectLst/>
                          <a:latin typeface="Coptic1" pitchFamily="2" charset="0"/>
                          <a:cs typeface="Arial" charset="0"/>
                        </a:rPr>
                        <a:t> </a:t>
                      </a:r>
                      <a:r>
                        <a:rPr kumimoji="0" lang="fr-CA" sz="2600" b="0" i="0" u="none" strike="noStrike" cap="none" normalizeH="0" baseline="0" dirty="0" err="1">
                          <a:ln>
                            <a:noFill/>
                          </a:ln>
                          <a:solidFill>
                            <a:srgbClr val="FFFFFF"/>
                          </a:solidFill>
                          <a:effectLst/>
                          <a:latin typeface="Coptic1" pitchFamily="2" charset="0"/>
                          <a:cs typeface="Arial" charset="0"/>
                        </a:rPr>
                        <a:t>n~tak</a:t>
                      </a:r>
                      <a:r>
                        <a:rPr kumimoji="0" lang="fr-CA" sz="2600" b="0" i="0" u="none" strike="noStrike" cap="none" normalizeH="0" baseline="0" dirty="0">
                          <a:ln>
                            <a:noFill/>
                          </a:ln>
                          <a:solidFill>
                            <a:srgbClr val="FFFFFF"/>
                          </a:solidFill>
                          <a:effectLst/>
                          <a:latin typeface="Coptic1" pitchFamily="2" charset="0"/>
                          <a:cs typeface="Arial" charset="0"/>
                        </a:rPr>
                        <a:t> </a:t>
                      </a:r>
                      <a:r>
                        <a:rPr kumimoji="0" lang="fr-CA" sz="2600" b="0" i="0" u="none" strike="noStrike" cap="none" normalizeH="0" baseline="0" dirty="0" err="1">
                          <a:ln>
                            <a:noFill/>
                          </a:ln>
                          <a:solidFill>
                            <a:srgbClr val="FFFFFF"/>
                          </a:solidFill>
                          <a:effectLst/>
                          <a:latin typeface="Coptic1" pitchFamily="2" charset="0"/>
                          <a:cs typeface="Arial" charset="0"/>
                        </a:rPr>
                        <a:t>vai</a:t>
                      </a:r>
                      <a:r>
                        <a:rPr kumimoji="0" lang="fr-CA" sz="2600" b="0" i="0" u="none" strike="noStrike" cap="none" normalizeH="0" baseline="0" dirty="0">
                          <a:ln>
                            <a:noFill/>
                          </a:ln>
                          <a:solidFill>
                            <a:srgbClr val="FFFFFF"/>
                          </a:solidFill>
                          <a:effectLst/>
                          <a:latin typeface="Coptic1" pitchFamily="2" charset="0"/>
                          <a:cs typeface="Arial" charset="0"/>
                        </a:rPr>
                        <a:t>. </a:t>
                      </a:r>
                    </a:p>
                    <a:p>
                      <a:pPr marL="0" marR="0" lvl="0" indent="0" algn="just" defTabSz="914400" rtl="0" eaLnBrk="1" fontAlgn="base" latinLnBrk="0" hangingPunct="1">
                        <a:lnSpc>
                          <a:spcPct val="100000"/>
                        </a:lnSpc>
                        <a:spcBef>
                          <a:spcPts val="600"/>
                        </a:spcBef>
                        <a:spcAft>
                          <a:spcPct val="0"/>
                        </a:spcAft>
                        <a:buClrTx/>
                        <a:buSzTx/>
                        <a:buFontTx/>
                        <a:buNone/>
                        <a:tabLst/>
                      </a:pPr>
                      <a:r>
                        <a:rPr kumimoji="0" lang="en-US" sz="2600" b="0" i="0" u="none" strike="noStrike" cap="none" normalizeH="0" baseline="0" dirty="0">
                          <a:ln>
                            <a:noFill/>
                          </a:ln>
                          <a:solidFill>
                            <a:srgbClr val="FFFFFF"/>
                          </a:solidFill>
                          <a:effectLst/>
                          <a:latin typeface="Coptic1" pitchFamily="2" charset="0"/>
                          <a:cs typeface="Arial" charset="0"/>
                        </a:rPr>
                        <a:t>Nem </a:t>
                      </a:r>
                      <a:r>
                        <a:rPr kumimoji="0" lang="en-US" sz="2600" b="0" i="0" u="none" strike="noStrike" cap="none" normalizeH="0" baseline="0" dirty="0" err="1">
                          <a:ln>
                            <a:noFill/>
                          </a:ln>
                          <a:solidFill>
                            <a:srgbClr val="FFFFFF"/>
                          </a:solidFill>
                          <a:effectLst/>
                          <a:latin typeface="Coptic1" pitchFamily="2" charset="0"/>
                          <a:cs typeface="Arial" charset="0"/>
                        </a:rPr>
                        <a:t>e~bolha</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taiEkk~l</a:t>
                      </a:r>
                      <a:r>
                        <a:rPr kumimoji="0" lang="en-US" sz="2600" b="0" i="0" u="none" strike="noStrike" cap="none" normalizeH="0" baseline="0" dirty="0">
                          <a:ln>
                            <a:noFill/>
                          </a:ln>
                          <a:solidFill>
                            <a:srgbClr val="FFFFFF"/>
                          </a:solidFill>
                          <a:effectLst/>
                          <a:latin typeface="Coptic1" pitchFamily="2" charset="0"/>
                          <a:cs typeface="Arial" charset="0"/>
                        </a:rPr>
                        <a:t>/</a:t>
                      </a:r>
                      <a:r>
                        <a:rPr kumimoji="0" lang="en-US" sz="2600" b="0" i="0" u="none" strike="noStrike" cap="none" normalizeH="0" baseline="0" dirty="0" err="1">
                          <a:ln>
                            <a:noFill/>
                          </a:ln>
                          <a:solidFill>
                            <a:srgbClr val="FFFFFF"/>
                          </a:solidFill>
                          <a:effectLst/>
                          <a:latin typeface="Coptic1" pitchFamily="2" charset="0"/>
                          <a:cs typeface="Arial" charset="0"/>
                        </a:rPr>
                        <a:t>cia</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vai</a:t>
                      </a:r>
                      <a:r>
                        <a:rPr kumimoji="0" lang="en-US" sz="2600" b="0" i="0" u="none" strike="noStrike" cap="none" normalizeH="0" baseline="0" dirty="0">
                          <a:ln>
                            <a:noFill/>
                          </a:ln>
                          <a:solidFill>
                            <a:srgbClr val="FFFFFF"/>
                          </a:solidFill>
                          <a:effectLst/>
                          <a:latin typeface="Coptic1" pitchFamily="2" charset="0"/>
                          <a:cs typeface="Arial" charset="0"/>
                        </a:rPr>
                        <a:t>.</a:t>
                      </a:r>
                      <a:r>
                        <a:rPr kumimoji="0" lang="en-US" sz="2600" b="0" i="0" u="none" strike="noStrike" cap="none" normalizeH="0" baseline="0" dirty="0">
                          <a:ln>
                            <a:noFill/>
                          </a:ln>
                          <a:solidFill>
                            <a:srgbClr val="FFFFFF"/>
                          </a:solidFill>
                          <a:effectLst/>
                          <a:latin typeface="Arial" panose="020B0604020202020204" pitchFamily="34" charset="0"/>
                          <a:cs typeface="Arial" charset="0"/>
                        </a:rPr>
                        <a:t> </a:t>
                      </a: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fr-FR" sz="2600" b="0" i="0" u="none" strike="noStrike" cap="none" normalizeH="0" baseline="0" dirty="0">
                          <a:ln>
                            <a:noFill/>
                          </a:ln>
                          <a:solidFill>
                            <a:srgbClr val="FFFFFF"/>
                          </a:solidFill>
                          <a:effectLst/>
                          <a:latin typeface="Arial" panose="020B0604020202020204" pitchFamily="34" charset="0"/>
                          <a:cs typeface="Arial" charset="0"/>
                        </a:rPr>
                        <a:t>toute intrigue des hommes méchants, toute attaque des ennemis visibles et invisibles :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fr-FR" sz="2600" b="0" i="0" u="none" strike="noStrike" cap="none" normalizeH="0" baseline="0" dirty="0">
                          <a:ln>
                            <a:noFill/>
                          </a:ln>
                          <a:solidFill>
                            <a:srgbClr val="FFFFFF"/>
                          </a:solidFill>
                          <a:effectLst/>
                          <a:latin typeface="Arial" panose="020B0604020202020204" pitchFamily="34" charset="0"/>
                          <a:cs typeface="Arial" charset="0"/>
                        </a:rPr>
                        <a:t>Éloigne</a:t>
                      </a:r>
                      <a:r>
                        <a:rPr kumimoji="0" lang="fr-CA" sz="2600" b="0" i="0" u="none" strike="noStrike" cap="none" normalizeH="0" baseline="0" dirty="0">
                          <a:ln>
                            <a:noFill/>
                          </a:ln>
                          <a:solidFill>
                            <a:srgbClr val="FFFFFF"/>
                          </a:solidFill>
                          <a:effectLst/>
                          <a:latin typeface="Arial" panose="020B0604020202020204" pitchFamily="34" charset="0"/>
                          <a:cs typeface="Arial" charset="0"/>
                        </a:rPr>
                        <a:t>-les de nous </a:t>
                      </a:r>
                      <a:r>
                        <a:rPr kumimoji="0" lang="fr-FR" sz="2600" b="0" i="0" u="none" strike="noStrike" cap="none" normalizeH="0" baseline="0" dirty="0">
                          <a:ln>
                            <a:noFill/>
                          </a:ln>
                          <a:solidFill>
                            <a:srgbClr val="FFFFFF"/>
                          </a:solidFill>
                          <a:effectLst/>
                          <a:latin typeface="Arial" panose="020B0604020202020204" pitchFamily="34" charset="0"/>
                          <a:cs typeface="Arial" charset="0"/>
                        </a:rPr>
                        <a:t>et de tout ton peuple et de ce lieu saint qui est à Toi </a:t>
                      </a:r>
                      <a:r>
                        <a:rPr kumimoji="0" lang="fr-CA" sz="2600" b="0" i="0" u="none" strike="noStrike" cap="none" normalizeH="0" baseline="0" dirty="0">
                          <a:ln>
                            <a:noFill/>
                          </a:ln>
                          <a:solidFill>
                            <a:srgbClr val="FFFFFF"/>
                          </a:solidFill>
                          <a:effectLst/>
                          <a:latin typeface="Arial" panose="020B0604020202020204" pitchFamily="34" charset="0"/>
                          <a:cs typeface="Arial" charset="0"/>
                        </a:rPr>
                        <a:t>et de cette église.</a:t>
                      </a: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rgbClr val="FFFFFF"/>
                          </a:solidFill>
                          <a:effectLst/>
                          <a:latin typeface="Arial" panose="020B0604020202020204" pitchFamily="34" charset="0"/>
                          <a:cs typeface="Arial" charset="0"/>
                        </a:rPr>
                        <a:t>ومؤامرة الناس الأشرار وقيام الأعداء الخفيين والظاهرين،</a:t>
                      </a:r>
                      <a:r>
                        <a:rPr kumimoji="0" lang="fr-FR" sz="3200" b="0" i="0" u="none" strike="noStrike" cap="none" normalizeH="0" baseline="0" dirty="0">
                          <a:ln>
                            <a:noFill/>
                          </a:ln>
                          <a:solidFill>
                            <a:srgbClr val="FFFFFF"/>
                          </a:solidFill>
                          <a:effectLst/>
                          <a:latin typeface="Arial" panose="020B0604020202020204" pitchFamily="34" charset="0"/>
                          <a:cs typeface="Arial" charset="0"/>
                        </a:rPr>
                        <a:t> </a:t>
                      </a:r>
                      <a:r>
                        <a:rPr kumimoji="0" lang="ar-SA" sz="3200" b="0" i="0" u="none" strike="noStrike" cap="none" normalizeH="0" baseline="0" dirty="0">
                          <a:ln>
                            <a:noFill/>
                          </a:ln>
                          <a:solidFill>
                            <a:srgbClr val="FFFFFF"/>
                          </a:solidFill>
                          <a:effectLst/>
                          <a:latin typeface="Arial" panose="020B0604020202020204" pitchFamily="34" charset="0"/>
                          <a:cs typeface="Arial" charset="0"/>
                        </a:rPr>
                        <a:t>انزعها عنا، وعن سائر شعبك، وعن مَوضعِكَ المُقدس هذا</a:t>
                      </a:r>
                      <a:r>
                        <a:rPr kumimoji="0" lang="fr-FR" sz="3200" b="0" i="0" u="none" strike="noStrike" cap="none" normalizeH="0" baseline="0" dirty="0">
                          <a:ln>
                            <a:noFill/>
                          </a:ln>
                          <a:solidFill>
                            <a:srgbClr val="FFFFFF"/>
                          </a:solidFill>
                          <a:effectLst/>
                          <a:latin typeface="Arial" panose="020B0604020202020204" pitchFamily="34" charset="0"/>
                          <a:cs typeface="Arial" charset="0"/>
                        </a:rPr>
                        <a:t> </a:t>
                      </a:r>
                      <a:r>
                        <a:rPr kumimoji="0" lang="ar-SA" sz="3200" b="0" i="0" u="none" strike="noStrike" cap="none" normalizeH="0" baseline="0" dirty="0">
                          <a:ln>
                            <a:noFill/>
                          </a:ln>
                          <a:solidFill>
                            <a:srgbClr val="FFFFFF"/>
                          </a:solidFill>
                          <a:effectLst/>
                          <a:latin typeface="Arial" panose="020B0604020202020204" pitchFamily="34" charset="0"/>
                          <a:cs typeface="Arial" charset="0"/>
                        </a:rPr>
                        <a:t>وعن هَذِه الكنيسة. </a:t>
                      </a:r>
                      <a:endParaRPr kumimoji="0" lang="en-US" sz="3200" b="0" i="0" u="none" strike="noStrike" cap="none" normalizeH="0" baseline="0" dirty="0">
                        <a:ln>
                          <a:noFill/>
                        </a:ln>
                        <a:solidFill>
                          <a:srgbClr val="FFFFFF"/>
                        </a:solidFill>
                        <a:effectLst/>
                        <a:latin typeface="Arial" panose="020B0604020202020204" pitchFamily="34" charset="0"/>
                        <a:cs typeface="Arial" charset="0"/>
                      </a:endParaRPr>
                    </a:p>
                  </a:txBody>
                  <a:tcPr marT="34290" marB="3429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06433" name="Group 33"/>
          <p:cNvGraphicFramePr>
            <a:graphicFrameLocks noGrp="1"/>
          </p:cNvGraphicFramePr>
          <p:nvPr>
            <p:extLst>
              <p:ext uri="{D42A27DB-BD31-4B8C-83A1-F6EECF244321}">
                <p14:modId xmlns:p14="http://schemas.microsoft.com/office/powerpoint/2010/main" val="2998380579"/>
              </p:ext>
            </p:extLst>
          </p:nvPr>
        </p:nvGraphicFramePr>
        <p:xfrm>
          <a:off x="0" y="124460"/>
          <a:ext cx="9144000" cy="4538472"/>
        </p:xfrm>
        <a:graphic>
          <a:graphicData uri="http://schemas.openxmlformats.org/drawingml/2006/table">
            <a:tbl>
              <a:tblPr/>
              <a:tblGrid>
                <a:gridCol w="5686185">
                  <a:extLst>
                    <a:ext uri="{9D8B030D-6E8A-4147-A177-3AD203B41FA5}">
                      <a16:colId xmlns:a16="http://schemas.microsoft.com/office/drawing/2014/main" val="20000"/>
                    </a:ext>
                  </a:extLst>
                </a:gridCol>
                <a:gridCol w="3457815">
                  <a:extLst>
                    <a:ext uri="{9D8B030D-6E8A-4147-A177-3AD203B41FA5}">
                      <a16:colId xmlns:a16="http://schemas.microsoft.com/office/drawing/2014/main" val="20001"/>
                    </a:ext>
                  </a:extLst>
                </a:gridCol>
              </a:tblGrid>
              <a:tr h="1751076">
                <a:tc>
                  <a:txBody>
                    <a:bodyPr/>
                    <a:lstStyle/>
                    <a:p>
                      <a:pPr algn="ctr"/>
                      <a:r>
                        <a:rPr lang="fr-FR" sz="2400" b="0" i="0" u="none" strike="noStrike" kern="1200" baseline="0" dirty="0">
                          <a:solidFill>
                            <a:srgbClr val="FFFFFF"/>
                          </a:solidFill>
                          <a:latin typeface="Arial" panose="020B0604020202020204" pitchFamily="34" charset="0"/>
                          <a:ea typeface="+mn-ea"/>
                          <a:cs typeface="+mn-cs"/>
                        </a:rPr>
                        <a:t>Ô Toi Saint et Immortel </a:t>
                      </a:r>
                    </a:p>
                    <a:p>
                      <a:pPr algn="ctr"/>
                      <a:r>
                        <a:rPr lang="fr-FR" sz="2400" b="0" i="0" u="none" strike="noStrike" kern="1200" baseline="0" dirty="0">
                          <a:solidFill>
                            <a:srgbClr val="FFFFFF"/>
                          </a:solidFill>
                          <a:latin typeface="Arial" panose="020B0604020202020204" pitchFamily="34" charset="0"/>
                          <a:ea typeface="+mn-ea"/>
                          <a:cs typeface="+mn-cs"/>
                        </a:rPr>
                        <a:t>Viens bénis Ton héritage </a:t>
                      </a:r>
                    </a:p>
                    <a:p>
                      <a:pPr algn="ctr"/>
                      <a:r>
                        <a:rPr lang="fr-FR" sz="2400" b="0" i="0" u="none" strike="noStrike" kern="1200" baseline="0" dirty="0">
                          <a:solidFill>
                            <a:srgbClr val="FFFFFF"/>
                          </a:solidFill>
                          <a:latin typeface="Arial" panose="020B0604020202020204" pitchFamily="34" charset="0"/>
                          <a:ea typeface="+mn-ea"/>
                          <a:cs typeface="+mn-cs"/>
                        </a:rPr>
                        <a:t>Que Ta paix et Ta pitié </a:t>
                      </a:r>
                    </a:p>
                    <a:p>
                      <a:pPr algn="ctr"/>
                      <a:r>
                        <a:rPr lang="fr-FR" sz="2400" b="0" i="0" u="none" strike="noStrike" kern="1200" baseline="0" dirty="0">
                          <a:solidFill>
                            <a:srgbClr val="FFFFFF"/>
                          </a:solidFill>
                          <a:latin typeface="Arial" panose="020B0604020202020204" pitchFamily="34" charset="0"/>
                          <a:ea typeface="+mn-ea"/>
                          <a:cs typeface="+mn-cs"/>
                        </a:rPr>
                        <a:t>Soient un rempart pour Ton peuple</a:t>
                      </a:r>
                      <a:endParaRPr kumimoji="0" lang="fr-CA" sz="3200" b="0" i="0" u="none" strike="noStrike" cap="none" normalizeH="0" baseline="0" dirty="0">
                        <a:ln>
                          <a:noFill/>
                        </a:ln>
                        <a:solidFill>
                          <a:srgbClr val="FFFFFF"/>
                        </a:solidFill>
                        <a:effectLst/>
                        <a:latin typeface="Arial" charset="0"/>
                        <a:cs typeface="Arial" charset="0"/>
                      </a:endParaRPr>
                    </a:p>
                  </a:txBody>
                  <a:tcPr marT="34290" marB="3429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قدوس الذي لا يموت</a:t>
                      </a:r>
                      <a:endParaRPr kumimoji="0" lang="ar-EG" sz="28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بارك م</a:t>
                      </a:r>
                      <a:r>
                        <a:rPr kumimoji="0" lang="ar-EG" sz="2800" b="0" i="0" u="none" strike="noStrike" cap="none" normalizeH="0" baseline="0" dirty="0">
                          <a:ln>
                            <a:noFill/>
                          </a:ln>
                          <a:solidFill>
                            <a:srgbClr val="FFFFFF"/>
                          </a:solidFill>
                          <a:effectLst/>
                          <a:latin typeface="Arial" charset="0"/>
                          <a:cs typeface="Arial" charset="0"/>
                        </a:rPr>
                        <a:t>ي</a:t>
                      </a:r>
                      <a:r>
                        <a:rPr kumimoji="0" lang="ar-SA" sz="2800" b="0" i="0" u="none" strike="noStrike" cap="none" normalizeH="0" baseline="0" dirty="0">
                          <a:ln>
                            <a:noFill/>
                          </a:ln>
                          <a:solidFill>
                            <a:srgbClr val="FFFFFF"/>
                          </a:solidFill>
                          <a:effectLst/>
                          <a:latin typeface="Arial" charset="0"/>
                          <a:cs typeface="Arial" charset="0"/>
                        </a:rPr>
                        <a:t>راثك</a:t>
                      </a:r>
                      <a:endParaRPr kumimoji="0" lang="ar-EG" sz="28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ولتكن رحمتك وسلامك</a:t>
                      </a:r>
                      <a:endParaRPr kumimoji="0" lang="ar-EG" sz="28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حصناً لشعبك</a:t>
                      </a:r>
                      <a:endParaRPr kumimoji="0" lang="en-US" sz="3200" b="0" i="0" u="none" strike="noStrike" cap="none" normalizeH="0" baseline="0" dirty="0">
                        <a:ln>
                          <a:noFill/>
                        </a:ln>
                        <a:solidFill>
                          <a:srgbClr val="FFFFFF"/>
                        </a:solidFill>
                        <a:effectLst/>
                        <a:latin typeface="Arial" charset="0"/>
                        <a:cs typeface="Arial" charset="0"/>
                      </a:endParaRPr>
                    </a:p>
                  </a:txBody>
                  <a:tcPr marT="34290" marB="3429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08026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A~gioc</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Ayanatoc</a:t>
                      </a:r>
                      <a:r>
                        <a:rPr kumimoji="0" lang="en-US"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c~mou</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e~tekk~l</a:t>
                      </a:r>
                      <a:r>
                        <a:rPr kumimoji="0" lang="en-US" sz="4000" b="0" i="0" u="none" strike="noStrike" cap="none" normalizeH="0" baseline="0" dirty="0">
                          <a:ln>
                            <a:noFill/>
                          </a:ln>
                          <a:solidFill>
                            <a:srgbClr val="FFFF00"/>
                          </a:solidFill>
                          <a:effectLst/>
                          <a:latin typeface="Coptic1" pitchFamily="2" charset="0"/>
                          <a:cs typeface="Arial" charset="0"/>
                        </a:rPr>
                        <a:t>/</a:t>
                      </a:r>
                      <a:r>
                        <a:rPr kumimoji="0" lang="en-US" sz="4000" b="0" i="0" u="none" strike="noStrike" cap="none" normalizeH="0" baseline="0" dirty="0" err="1">
                          <a:ln>
                            <a:noFill/>
                          </a:ln>
                          <a:solidFill>
                            <a:srgbClr val="FFFF00"/>
                          </a:solidFill>
                          <a:effectLst/>
                          <a:latin typeface="Coptic1" pitchFamily="2" charset="0"/>
                          <a:cs typeface="Arial" charset="0"/>
                        </a:rPr>
                        <a:t>ronomia</a:t>
                      </a:r>
                      <a:r>
                        <a:rPr kumimoji="0" lang="en-US"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mare </a:t>
                      </a:r>
                      <a:r>
                        <a:rPr kumimoji="0" lang="en-US" sz="4000" b="0" i="0" u="none" strike="noStrike" cap="none" normalizeH="0" baseline="0" dirty="0" err="1">
                          <a:ln>
                            <a:noFill/>
                          </a:ln>
                          <a:solidFill>
                            <a:srgbClr val="FFFF00"/>
                          </a:solidFill>
                          <a:effectLst/>
                          <a:latin typeface="Coptic1" pitchFamily="2" charset="0"/>
                          <a:cs typeface="Arial" charset="0"/>
                        </a:rPr>
                        <a:t>peknai</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nem</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tekhir</a:t>
                      </a:r>
                      <a:r>
                        <a:rPr kumimoji="0" lang="en-US" sz="4000" b="0" i="0" u="none" strike="noStrike" cap="none" normalizeH="0" baseline="0" dirty="0">
                          <a:ln>
                            <a:noFill/>
                          </a:ln>
                          <a:solidFill>
                            <a:srgbClr val="FFFF00"/>
                          </a:solidFill>
                          <a:effectLst/>
                          <a:latin typeface="Coptic1" pitchFamily="2" charset="0"/>
                          <a:cs typeface="Arial" charset="0"/>
                        </a:rPr>
                        <a:t>/n/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oi </a:t>
                      </a:r>
                      <a:r>
                        <a:rPr kumimoji="0" lang="en-US" sz="4000" b="0" i="0" u="none" strike="noStrike" cap="none" normalizeH="0" baseline="0" dirty="0" err="1">
                          <a:ln>
                            <a:noFill/>
                          </a:ln>
                          <a:solidFill>
                            <a:srgbClr val="FFFF00"/>
                          </a:solidFill>
                          <a:effectLst/>
                          <a:latin typeface="Coptic1" pitchFamily="2" charset="0"/>
                          <a:cs typeface="Arial" charset="0"/>
                        </a:rPr>
                        <a:t>n~cobt</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m~peklaoc</a:t>
                      </a:r>
                      <a:r>
                        <a:rPr kumimoji="0" lang="en-US" sz="4000" b="0" i="0" u="none" strike="noStrike" cap="none" normalizeH="0" baseline="0" dirty="0">
                          <a:ln>
                            <a:noFill/>
                          </a:ln>
                          <a:solidFill>
                            <a:srgbClr val="FFFF00"/>
                          </a:solidFill>
                          <a:effectLst/>
                          <a:latin typeface="Coptic1" pitchFamily="2" charset="0"/>
                          <a:cs typeface="Arial" charset="0"/>
                        </a:rPr>
                        <a:t>.</a:t>
                      </a: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7" name="Image 6" descr="Une image contenant dessin&#10;&#10;Description générée automatiquement">
            <a:extLst>
              <a:ext uri="{FF2B5EF4-FFF2-40B4-BE49-F238E27FC236}">
                <a16:creationId xmlns:a16="http://schemas.microsoft.com/office/drawing/2014/main" id="{6B728BCA-49EA-4BFD-9EE3-44840DD809F8}"/>
              </a:ext>
            </a:extLst>
          </p:cNvPr>
          <p:cNvPicPr>
            <a:picLocks noChangeAspect="1"/>
          </p:cNvPicPr>
          <p:nvPr/>
        </p:nvPicPr>
        <p:blipFill rotWithShape="1">
          <a:blip r:embed="rId3">
            <a:extLst>
              <a:ext uri="{28A0092B-C50C-407E-A947-70E740481C1C}">
                <a14:useLocalDpi xmlns:a14="http://schemas.microsoft.com/office/drawing/2010/main" val="0"/>
              </a:ext>
            </a:extLst>
          </a:blip>
          <a:srcRect l="2312" t="1074" r="2298" b="2518"/>
          <a:stretch/>
        </p:blipFill>
        <p:spPr>
          <a:xfrm>
            <a:off x="8082527" y="2847909"/>
            <a:ext cx="1061473" cy="2295591"/>
          </a:xfrm>
          <a:prstGeom prst="rect">
            <a:avLst/>
          </a:prstGeom>
        </p:spPr>
      </p:pic>
    </p:spTree>
    <p:extLst>
      <p:ext uri="{BB962C8B-B14F-4D97-AF65-F5344CB8AC3E}">
        <p14:creationId xmlns:p14="http://schemas.microsoft.com/office/powerpoint/2010/main" val="3199319518"/>
      </p:ext>
    </p:extLst>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08482" name="Group 34"/>
          <p:cNvGraphicFramePr>
            <a:graphicFrameLocks noGrp="1"/>
          </p:cNvGraphicFramePr>
          <p:nvPr>
            <p:extLst>
              <p:ext uri="{D42A27DB-BD31-4B8C-83A1-F6EECF244321}">
                <p14:modId xmlns:p14="http://schemas.microsoft.com/office/powerpoint/2010/main" val="1602966581"/>
              </p:ext>
            </p:extLst>
          </p:nvPr>
        </p:nvGraphicFramePr>
        <p:xfrm>
          <a:off x="0" y="76200"/>
          <a:ext cx="9144000" cy="4636008"/>
        </p:xfrm>
        <a:graphic>
          <a:graphicData uri="http://schemas.openxmlformats.org/drawingml/2006/table">
            <a:tbl>
              <a:tblPr/>
              <a:tblGrid>
                <a:gridCol w="5686185">
                  <a:extLst>
                    <a:ext uri="{9D8B030D-6E8A-4147-A177-3AD203B41FA5}">
                      <a16:colId xmlns:a16="http://schemas.microsoft.com/office/drawing/2014/main" val="20000"/>
                    </a:ext>
                  </a:extLst>
                </a:gridCol>
                <a:gridCol w="3457815">
                  <a:extLst>
                    <a:ext uri="{9D8B030D-6E8A-4147-A177-3AD203B41FA5}">
                      <a16:colId xmlns:a16="http://schemas.microsoft.com/office/drawing/2014/main" val="20001"/>
                    </a:ext>
                  </a:extLst>
                </a:gridCol>
              </a:tblGrid>
              <a:tr h="2043684">
                <a:tc>
                  <a:txBody>
                    <a:bodyPr/>
                    <a:lstStyle/>
                    <a:p>
                      <a:pPr algn="ctr"/>
                      <a:r>
                        <a:rPr lang="fr-FR" sz="2400" b="0" i="0" u="none" strike="noStrike" kern="1200" baseline="0" dirty="0">
                          <a:solidFill>
                            <a:srgbClr val="FFFFFF"/>
                          </a:solidFill>
                          <a:latin typeface="Arial" panose="020B0604020202020204" pitchFamily="34" charset="0"/>
                          <a:ea typeface="+mn-ea"/>
                          <a:cs typeface="+mn-cs"/>
                        </a:rPr>
                        <a:t>Saint et Saint et encore Saint </a:t>
                      </a:r>
                    </a:p>
                    <a:p>
                      <a:pPr algn="ctr"/>
                      <a:r>
                        <a:rPr lang="fr-FR" sz="2400" b="0" i="0" u="none" strike="noStrike" kern="1200" baseline="0" dirty="0">
                          <a:solidFill>
                            <a:srgbClr val="FFFFFF"/>
                          </a:solidFill>
                          <a:latin typeface="Arial" panose="020B0604020202020204" pitchFamily="34" charset="0"/>
                          <a:ea typeface="+mn-ea"/>
                          <a:cs typeface="+mn-cs"/>
                        </a:rPr>
                        <a:t>Ô Toi Seigneur Sabaoth </a:t>
                      </a:r>
                    </a:p>
                    <a:p>
                      <a:pPr algn="ctr"/>
                      <a:r>
                        <a:rPr lang="fr-FR" sz="2400" b="0" i="0" u="none" strike="noStrike" kern="1200" baseline="0" dirty="0">
                          <a:solidFill>
                            <a:srgbClr val="FFFFFF"/>
                          </a:solidFill>
                          <a:latin typeface="Arial" panose="020B0604020202020204" pitchFamily="34" charset="0"/>
                          <a:ea typeface="+mn-ea"/>
                          <a:cs typeface="+mn-cs"/>
                        </a:rPr>
                        <a:t>Ciel et terre sont remplis </a:t>
                      </a:r>
                    </a:p>
                    <a:p>
                      <a:pPr algn="ctr"/>
                      <a:r>
                        <a:rPr lang="fr-FR" sz="2400" b="0" i="0" u="none" strike="noStrike" kern="1200" baseline="0" dirty="0">
                          <a:solidFill>
                            <a:srgbClr val="FFFFFF"/>
                          </a:solidFill>
                          <a:latin typeface="Arial" panose="020B0604020202020204" pitchFamily="34" charset="0"/>
                          <a:ea typeface="+mn-ea"/>
                          <a:cs typeface="+mn-cs"/>
                        </a:rPr>
                        <a:t>De Ta gloire et Ton honneur</a:t>
                      </a:r>
                      <a:endParaRPr kumimoji="0" lang="fr-CA" sz="3200" b="0" i="0" u="none" strike="noStrike" cap="none" normalizeH="0" baseline="0" dirty="0">
                        <a:ln>
                          <a:noFill/>
                        </a:ln>
                        <a:solidFill>
                          <a:srgbClr val="FFFFFF"/>
                        </a:solidFill>
                        <a:effectLst/>
                        <a:latin typeface="Arial" charset="0"/>
                        <a:cs typeface="Arial" charset="0"/>
                      </a:endParaRPr>
                    </a:p>
                  </a:txBody>
                  <a:tcPr marT="34290" marB="3429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قدوس </a:t>
                      </a:r>
                      <a:r>
                        <a:rPr kumimoji="0" lang="ar-SA" sz="2800" b="0" i="0" u="none" strike="noStrike" cap="none" normalizeH="0" baseline="0" dirty="0" err="1">
                          <a:ln>
                            <a:noFill/>
                          </a:ln>
                          <a:solidFill>
                            <a:srgbClr val="FFFFFF"/>
                          </a:solidFill>
                          <a:effectLst/>
                          <a:latin typeface="Arial" charset="0"/>
                          <a:cs typeface="Arial" charset="0"/>
                        </a:rPr>
                        <a:t>قدوس</a:t>
                      </a:r>
                      <a:endParaRPr kumimoji="0" lang="ar-EG" sz="28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قدوس رب </a:t>
                      </a:r>
                      <a:r>
                        <a:rPr kumimoji="0" lang="ar-SA" sz="2800" b="0" i="0" u="none" strike="noStrike" cap="none" normalizeH="0" baseline="0" dirty="0" err="1">
                          <a:ln>
                            <a:noFill/>
                          </a:ln>
                          <a:solidFill>
                            <a:srgbClr val="FFFFFF"/>
                          </a:solidFill>
                          <a:effectLst/>
                          <a:latin typeface="Arial" charset="0"/>
                          <a:cs typeface="Arial" charset="0"/>
                        </a:rPr>
                        <a:t>الصباؤت</a:t>
                      </a:r>
                      <a:endParaRPr kumimoji="0" lang="ar-EG" sz="28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السَّماء والأرض</a:t>
                      </a:r>
                      <a:r>
                        <a:rPr kumimoji="0" lang="ar-EG" sz="2800" b="0" i="0" u="none" strike="noStrike" cap="none" normalizeH="0" baseline="0" dirty="0">
                          <a:ln>
                            <a:noFill/>
                          </a:ln>
                          <a:solidFill>
                            <a:srgbClr val="FFFFFF"/>
                          </a:solidFill>
                          <a:effectLst/>
                          <a:latin typeface="Arial" charset="0"/>
                          <a:cs typeface="Arial" charset="0"/>
                        </a:rPr>
                        <a:t> </a:t>
                      </a:r>
                      <a:r>
                        <a:rPr kumimoji="0" lang="ar-SA" sz="2800" b="0" i="0" u="none" strike="noStrike" cap="none" normalizeH="0" baseline="0" dirty="0">
                          <a:ln>
                            <a:noFill/>
                          </a:ln>
                          <a:solidFill>
                            <a:srgbClr val="FFFFFF"/>
                          </a:solidFill>
                          <a:effectLst/>
                          <a:latin typeface="Arial" charset="0"/>
                          <a:cs typeface="Arial" charset="0"/>
                        </a:rPr>
                        <a:t>مملوءتان من مجدك وكرامتك</a:t>
                      </a:r>
                      <a:endParaRPr kumimoji="0" lang="en-US" sz="2800" b="0" i="0" u="none" strike="noStrike" cap="none" normalizeH="0" baseline="0" dirty="0">
                        <a:ln>
                          <a:noFill/>
                        </a:ln>
                        <a:solidFill>
                          <a:srgbClr val="FFFFFF"/>
                        </a:solidFill>
                        <a:effectLst/>
                        <a:latin typeface="Arial" charset="0"/>
                        <a:cs typeface="Arial" charset="0"/>
                      </a:endParaRPr>
                    </a:p>
                  </a:txBody>
                  <a:tcPr marT="34290" marB="3429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1717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rgbClr val="FFFF00"/>
                          </a:solidFill>
                          <a:effectLst/>
                          <a:latin typeface="Coptic1" pitchFamily="2" charset="0"/>
                          <a:cs typeface="Arial" charset="0"/>
                        </a:rPr>
                        <a:t>Je ,~</a:t>
                      </a:r>
                      <a:r>
                        <a:rPr kumimoji="0" lang="en-US" sz="3600" b="0" i="0" u="none" strike="noStrike" cap="none" normalizeH="0" baseline="0" dirty="0" err="1">
                          <a:ln>
                            <a:noFill/>
                          </a:ln>
                          <a:solidFill>
                            <a:srgbClr val="FFFF00"/>
                          </a:solidFill>
                          <a:effectLst/>
                          <a:latin typeface="Coptic1" pitchFamily="2" charset="0"/>
                          <a:cs typeface="Arial" charset="0"/>
                        </a:rPr>
                        <a:t>ouab</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ouoh</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ouab</a:t>
                      </a:r>
                      <a:r>
                        <a:rPr kumimoji="0" lang="en-US" sz="36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rgbClr val="FFFF00"/>
                          </a:solidFill>
                          <a:effectLst/>
                          <a:latin typeface="Coptic1" pitchFamily="2" charset="0"/>
                          <a:cs typeface="Arial" charset="0"/>
                        </a:rPr>
                        <a:t>,~</a:t>
                      </a:r>
                      <a:r>
                        <a:rPr kumimoji="0" lang="en-US" sz="3600" b="0" i="0" u="none" strike="noStrike" cap="none" normalizeH="0" baseline="0" dirty="0" err="1">
                          <a:ln>
                            <a:noFill/>
                          </a:ln>
                          <a:solidFill>
                            <a:srgbClr val="FFFF00"/>
                          </a:solidFill>
                          <a:effectLst/>
                          <a:latin typeface="Coptic1" pitchFamily="2" charset="0"/>
                          <a:cs typeface="Arial" charset="0"/>
                        </a:rPr>
                        <a:t>ouab</a:t>
                      </a:r>
                      <a:r>
                        <a:rPr kumimoji="0" lang="en-US" sz="3600" b="0" i="0" u="none" strike="noStrike" cap="none" normalizeH="0" baseline="0" dirty="0">
                          <a:ln>
                            <a:noFill/>
                          </a:ln>
                          <a:solidFill>
                            <a:srgbClr val="FFFF00"/>
                          </a:solidFill>
                          <a:effectLst/>
                          <a:latin typeface="Coptic1" pitchFamily="2" charset="0"/>
                          <a:cs typeface="Arial" charset="0"/>
                        </a:rPr>
                        <a:t> P~{</a:t>
                      </a:r>
                      <a:r>
                        <a:rPr kumimoji="0" lang="en-US" sz="3600" b="0" i="0" u="none" strike="noStrike" cap="none" normalizeH="0" baseline="0" dirty="0" err="1">
                          <a:ln>
                            <a:noFill/>
                          </a:ln>
                          <a:solidFill>
                            <a:srgbClr val="FFFF00"/>
                          </a:solidFill>
                          <a:effectLst/>
                          <a:latin typeface="Coptic1" pitchFamily="2" charset="0"/>
                          <a:cs typeface="Arial" charset="0"/>
                        </a:rPr>
                        <a:t>oic</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cabawy</a:t>
                      </a:r>
                      <a:r>
                        <a:rPr kumimoji="0" lang="en-US" sz="36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t~ve</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nem</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p~kahi</a:t>
                      </a:r>
                      <a:r>
                        <a:rPr kumimoji="0" lang="en-US" sz="3600" b="0" i="0" u="none" strike="noStrike" cap="none" normalizeH="0" baseline="0" dirty="0">
                          <a:ln>
                            <a:noFill/>
                          </a:ln>
                          <a:solidFill>
                            <a:srgbClr val="FFFF00"/>
                          </a:solidFill>
                          <a:effectLst/>
                          <a:latin typeface="Coptic1" pitchFamily="2" charset="0"/>
                          <a:cs typeface="Arial" charset="0"/>
                        </a:rPr>
                        <a:t> meh </a:t>
                      </a:r>
                      <a:r>
                        <a:rPr kumimoji="0" lang="en-US" sz="3600" b="0" i="0" u="none" strike="noStrike" cap="none" normalizeH="0" baseline="0" dirty="0" err="1">
                          <a:ln>
                            <a:noFill/>
                          </a:ln>
                          <a:solidFill>
                            <a:srgbClr val="FFFF00"/>
                          </a:solidFill>
                          <a:effectLst/>
                          <a:latin typeface="Coptic1" pitchFamily="2" charset="0"/>
                          <a:cs typeface="Arial" charset="0"/>
                        </a:rPr>
                        <a:t>e~bol</a:t>
                      </a:r>
                      <a:r>
                        <a:rPr kumimoji="0" lang="en-US" sz="36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qen</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err="1">
                          <a:ln>
                            <a:noFill/>
                          </a:ln>
                          <a:solidFill>
                            <a:srgbClr val="FFFF00"/>
                          </a:solidFill>
                          <a:effectLst/>
                          <a:latin typeface="Coptic1" pitchFamily="2" charset="0"/>
                          <a:cs typeface="Arial" charset="0"/>
                        </a:rPr>
                        <a:t>pekw</a:t>
                      </a:r>
                      <a:r>
                        <a:rPr kumimoji="0" lang="en-US" sz="3600" b="0" i="0" u="none" strike="noStrike" cap="none" normalizeH="0" baseline="0">
                          <a:ln>
                            <a:noFill/>
                          </a:ln>
                          <a:solidFill>
                            <a:srgbClr val="FFFF00"/>
                          </a:solidFill>
                          <a:effectLst/>
                          <a:latin typeface="Coptic1" pitchFamily="2" charset="0"/>
                          <a:cs typeface="Arial" charset="0"/>
                        </a:rPr>
                        <a:t>~ou </a:t>
                      </a:r>
                      <a:r>
                        <a:rPr kumimoji="0" lang="en-US" sz="3600" b="0" i="0" u="none" strike="noStrike" cap="none" normalizeH="0" baseline="0" dirty="0" err="1">
                          <a:ln>
                            <a:noFill/>
                          </a:ln>
                          <a:solidFill>
                            <a:srgbClr val="FFFF00"/>
                          </a:solidFill>
                          <a:effectLst/>
                          <a:latin typeface="Coptic1" pitchFamily="2" charset="0"/>
                          <a:cs typeface="Arial" charset="0"/>
                        </a:rPr>
                        <a:t>nem</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pektaio</a:t>
                      </a:r>
                      <a:r>
                        <a:rPr kumimoji="0" lang="en-US" sz="3600" b="0" i="0" u="none" strike="noStrike" cap="none" normalizeH="0" baseline="0" dirty="0">
                          <a:ln>
                            <a:noFill/>
                          </a:ln>
                          <a:solidFill>
                            <a:srgbClr val="FFFF00"/>
                          </a:solidFill>
                          <a:effectLst/>
                          <a:latin typeface="Coptic1" pitchFamily="2" charset="0"/>
                          <a:cs typeface="Arial" charset="0"/>
                        </a:rPr>
                        <a:t>.</a:t>
                      </a: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7" name="Image 6" descr="Une image contenant dessin&#10;&#10;Description générée automatiquement">
            <a:extLst>
              <a:ext uri="{FF2B5EF4-FFF2-40B4-BE49-F238E27FC236}">
                <a16:creationId xmlns:a16="http://schemas.microsoft.com/office/drawing/2014/main" id="{22229302-B4DC-4C0C-9213-1B8D11E7CA5E}"/>
              </a:ext>
            </a:extLst>
          </p:cNvPr>
          <p:cNvPicPr>
            <a:picLocks noChangeAspect="1"/>
          </p:cNvPicPr>
          <p:nvPr/>
        </p:nvPicPr>
        <p:blipFill rotWithShape="1">
          <a:blip r:embed="rId3">
            <a:extLst>
              <a:ext uri="{28A0092B-C50C-407E-A947-70E740481C1C}">
                <a14:useLocalDpi xmlns:a14="http://schemas.microsoft.com/office/drawing/2010/main" val="0"/>
              </a:ext>
            </a:extLst>
          </a:blip>
          <a:srcRect l="2312" t="1074" r="2298" b="2518"/>
          <a:stretch/>
        </p:blipFill>
        <p:spPr>
          <a:xfrm>
            <a:off x="8082527" y="2847909"/>
            <a:ext cx="1061473" cy="2295591"/>
          </a:xfrm>
          <a:prstGeom prst="rect">
            <a:avLst/>
          </a:prstGeom>
        </p:spPr>
      </p:pic>
    </p:spTree>
    <p:extLst>
      <p:ext uri="{BB962C8B-B14F-4D97-AF65-F5344CB8AC3E}">
        <p14:creationId xmlns:p14="http://schemas.microsoft.com/office/powerpoint/2010/main" val="221441887"/>
      </p:ext>
    </p:extLst>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10523" name="Group 27"/>
          <p:cNvGraphicFramePr>
            <a:graphicFrameLocks noGrp="1"/>
          </p:cNvGraphicFramePr>
          <p:nvPr>
            <p:extLst>
              <p:ext uri="{D42A27DB-BD31-4B8C-83A1-F6EECF244321}">
                <p14:modId xmlns:p14="http://schemas.microsoft.com/office/powerpoint/2010/main" val="2741606457"/>
              </p:ext>
            </p:extLst>
          </p:nvPr>
        </p:nvGraphicFramePr>
        <p:xfrm>
          <a:off x="0" y="107950"/>
          <a:ext cx="9144000" cy="4538472"/>
        </p:xfrm>
        <a:graphic>
          <a:graphicData uri="http://schemas.openxmlformats.org/drawingml/2006/table">
            <a:tbl>
              <a:tblPr/>
              <a:tblGrid>
                <a:gridCol w="5416550">
                  <a:extLst>
                    <a:ext uri="{9D8B030D-6E8A-4147-A177-3AD203B41FA5}">
                      <a16:colId xmlns:a16="http://schemas.microsoft.com/office/drawing/2014/main" val="20000"/>
                    </a:ext>
                  </a:extLst>
                </a:gridCol>
                <a:gridCol w="3727450">
                  <a:extLst>
                    <a:ext uri="{9D8B030D-6E8A-4147-A177-3AD203B41FA5}">
                      <a16:colId xmlns:a16="http://schemas.microsoft.com/office/drawing/2014/main" val="20001"/>
                    </a:ext>
                  </a:extLst>
                </a:gridCol>
              </a:tblGrid>
              <a:tr h="1677924">
                <a:tc>
                  <a:txBody>
                    <a:bodyPr/>
                    <a:lstStyle/>
                    <a:p>
                      <a:pPr algn="ctr"/>
                      <a:r>
                        <a:rPr lang="fr-FR" sz="2400" b="0" i="0" u="none" strike="noStrike" kern="1200" baseline="0" dirty="0">
                          <a:solidFill>
                            <a:srgbClr val="FFFFFF"/>
                          </a:solidFill>
                          <a:latin typeface="Arial" panose="020B0604020202020204" pitchFamily="34" charset="0"/>
                          <a:ea typeface="+mn-ea"/>
                          <a:cs typeface="+mn-cs"/>
                        </a:rPr>
                        <a:t>Quand ils disent : alléluia </a:t>
                      </a:r>
                    </a:p>
                    <a:p>
                      <a:pPr algn="ctr"/>
                      <a:r>
                        <a:rPr lang="fr-FR" sz="2400" b="0" i="0" u="none" strike="noStrike" kern="1200" baseline="0" dirty="0">
                          <a:solidFill>
                            <a:srgbClr val="FFFFFF"/>
                          </a:solidFill>
                          <a:latin typeface="Arial" panose="020B0604020202020204" pitchFamily="34" charset="0"/>
                          <a:ea typeface="+mn-ea"/>
                          <a:cs typeface="+mn-cs"/>
                        </a:rPr>
                        <a:t>Les célestes les suivent et disent : Saint, amen, alléluia </a:t>
                      </a:r>
                    </a:p>
                    <a:p>
                      <a:pPr algn="ctr"/>
                      <a:r>
                        <a:rPr lang="fr-FR" sz="2400" b="0" i="0" u="none" strike="noStrike" kern="1200" baseline="0" dirty="0">
                          <a:solidFill>
                            <a:srgbClr val="FFFFFF"/>
                          </a:solidFill>
                          <a:latin typeface="Arial" panose="020B0604020202020204" pitchFamily="34" charset="0"/>
                          <a:ea typeface="+mn-ea"/>
                          <a:cs typeface="+mn-cs"/>
                        </a:rPr>
                        <a:t>Gloire soit à notre Dieu</a:t>
                      </a:r>
                      <a:endParaRPr kumimoji="0" lang="fr-CA" sz="3200" b="0" i="0" u="none" strike="noStrike" cap="none" normalizeH="0" baseline="0" dirty="0">
                        <a:ln>
                          <a:noFill/>
                        </a:ln>
                        <a:solidFill>
                          <a:srgbClr val="FFFFFF"/>
                        </a:solidFill>
                        <a:effectLst/>
                        <a:latin typeface="Arial" charset="0"/>
                        <a:cs typeface="Arial" charset="0"/>
                      </a:endParaRPr>
                    </a:p>
                  </a:txBody>
                  <a:tcPr marT="34290" marB="3429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إذا ما قالوا </a:t>
                      </a:r>
                      <a:r>
                        <a:rPr kumimoji="0" lang="ar-SA" sz="2800" b="0" i="0" u="none" strike="noStrike" cap="none" normalizeH="0" baseline="0" dirty="0" err="1">
                          <a:ln>
                            <a:noFill/>
                          </a:ln>
                          <a:solidFill>
                            <a:srgbClr val="FFFFFF"/>
                          </a:solidFill>
                          <a:effectLst/>
                          <a:latin typeface="Arial" charset="0"/>
                          <a:cs typeface="Arial" charset="0"/>
                        </a:rPr>
                        <a:t>هلليلويا</a:t>
                      </a:r>
                      <a:endParaRPr kumimoji="0" lang="ar-EG" sz="28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يتبعهم</a:t>
                      </a:r>
                      <a:r>
                        <a:rPr kumimoji="0" lang="ar-EG" sz="2800" b="0" i="0" u="none" strike="noStrike" cap="none" normalizeH="0" baseline="0" dirty="0">
                          <a:ln>
                            <a:noFill/>
                          </a:ln>
                          <a:solidFill>
                            <a:srgbClr val="FFFFFF"/>
                          </a:solidFill>
                          <a:effectLst/>
                          <a:latin typeface="Arial" charset="0"/>
                          <a:cs typeface="Arial" charset="0"/>
                        </a:rPr>
                        <a:t> </a:t>
                      </a:r>
                      <a:r>
                        <a:rPr kumimoji="0" lang="ar-SA" sz="2800" b="0" i="0" u="none" strike="noStrike" cap="none" normalizeH="0" baseline="0" dirty="0" err="1">
                          <a:ln>
                            <a:noFill/>
                          </a:ln>
                          <a:solidFill>
                            <a:srgbClr val="FFFFFF"/>
                          </a:solidFill>
                          <a:effectLst/>
                          <a:latin typeface="Arial" charset="0"/>
                          <a:cs typeface="Arial" charset="0"/>
                        </a:rPr>
                        <a:t>السمائيون</a:t>
                      </a:r>
                      <a:r>
                        <a:rPr kumimoji="0" lang="ar-SA" sz="2800" b="0" i="0" u="none" strike="noStrike" cap="none" normalizeH="0" baseline="0" dirty="0">
                          <a:ln>
                            <a:noFill/>
                          </a:ln>
                          <a:solidFill>
                            <a:srgbClr val="FFFFFF"/>
                          </a:solidFill>
                          <a:effectLst/>
                          <a:latin typeface="Arial" charset="0"/>
                          <a:cs typeface="Arial" charset="0"/>
                        </a:rPr>
                        <a:t> قائلين قدوس آمين</a:t>
                      </a:r>
                      <a:r>
                        <a:rPr kumimoji="0" lang="ar-EG" sz="2800" b="0" i="0" u="none" strike="noStrike" cap="none" normalizeH="0" baseline="0" dirty="0">
                          <a:ln>
                            <a:noFill/>
                          </a:ln>
                          <a:solidFill>
                            <a:srgbClr val="FFFFFF"/>
                          </a:solidFill>
                          <a:effectLst/>
                          <a:latin typeface="Arial" charset="0"/>
                          <a:cs typeface="Arial" charset="0"/>
                        </a:rPr>
                        <a:t> </a:t>
                      </a:r>
                      <a:r>
                        <a:rPr kumimoji="0" lang="ar-SA" sz="2800" b="0" i="0" u="none" strike="noStrike" cap="none" normalizeH="0" baseline="0" dirty="0" err="1">
                          <a:ln>
                            <a:noFill/>
                          </a:ln>
                          <a:solidFill>
                            <a:srgbClr val="FFFFFF"/>
                          </a:solidFill>
                          <a:effectLst/>
                          <a:latin typeface="Arial" charset="0"/>
                          <a:cs typeface="Arial" charset="0"/>
                        </a:rPr>
                        <a:t>هلليلويا</a:t>
                      </a:r>
                      <a:endParaRPr kumimoji="0" lang="ar-EG" sz="28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المجد </a:t>
                      </a:r>
                      <a:r>
                        <a:rPr kumimoji="0" lang="ar-SA" sz="2800" b="0" i="0" u="none" strike="noStrike" cap="none" normalizeH="0" baseline="0" dirty="0" err="1">
                          <a:ln>
                            <a:noFill/>
                          </a:ln>
                          <a:solidFill>
                            <a:srgbClr val="FFFFFF"/>
                          </a:solidFill>
                          <a:effectLst/>
                          <a:latin typeface="Arial" charset="0"/>
                          <a:cs typeface="Arial" charset="0"/>
                        </a:rPr>
                        <a:t>هولإلهنا</a:t>
                      </a:r>
                      <a:endParaRPr kumimoji="0" lang="en-US" sz="2800" b="0" i="0" u="none" strike="noStrike" cap="none" normalizeH="0" baseline="0" dirty="0">
                        <a:ln>
                          <a:noFill/>
                        </a:ln>
                        <a:solidFill>
                          <a:srgbClr val="FFFFFF"/>
                        </a:solidFill>
                        <a:effectLst/>
                        <a:latin typeface="Arial" charset="0"/>
                        <a:cs typeface="Arial" charset="0"/>
                      </a:endParaRPr>
                    </a:p>
                  </a:txBody>
                  <a:tcPr marT="34290" marB="3429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1717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Ausanjoc</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m~pi</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a#l</a:t>
                      </a:r>
                      <a:r>
                        <a:rPr kumimoji="0" lang="en-US" sz="36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sare</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na</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niv</a:t>
                      </a:r>
                      <a:r>
                        <a:rPr kumimoji="0" lang="en-US" sz="3600" b="0" i="0" u="none" strike="noStrike" cap="none" normalizeH="0" baseline="0" dirty="0">
                          <a:ln>
                            <a:noFill/>
                          </a:ln>
                          <a:solidFill>
                            <a:srgbClr val="FFFF00"/>
                          </a:solidFill>
                          <a:effectLst/>
                          <a:latin typeface="Coptic1" pitchFamily="2" charset="0"/>
                          <a:cs typeface="Arial" charset="0"/>
                        </a:rPr>
                        <a:t>/</a:t>
                      </a:r>
                      <a:r>
                        <a:rPr kumimoji="0" lang="en-US" sz="3600" b="0" i="0" u="none" strike="noStrike" cap="none" normalizeH="0" baseline="0" dirty="0" err="1">
                          <a:ln>
                            <a:noFill/>
                          </a:ln>
                          <a:solidFill>
                            <a:srgbClr val="FFFF00"/>
                          </a:solidFill>
                          <a:effectLst/>
                          <a:latin typeface="Coptic1" pitchFamily="2" charset="0"/>
                          <a:cs typeface="Arial" charset="0"/>
                        </a:rPr>
                        <a:t>oui</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ouwh</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m~mwou</a:t>
                      </a:r>
                      <a:r>
                        <a:rPr kumimoji="0" lang="en-US" sz="36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rgbClr val="FFFF00"/>
                          </a:solidFill>
                          <a:effectLst/>
                          <a:latin typeface="Coptic1" pitchFamily="2" charset="0"/>
                          <a:cs typeface="Arial" charset="0"/>
                        </a:rPr>
                        <a:t>je </a:t>
                      </a:r>
                      <a:r>
                        <a:rPr kumimoji="0" lang="en-US" sz="3600" b="0" i="0" u="none" strike="noStrike" cap="none" normalizeH="0" baseline="0" dirty="0" err="1">
                          <a:ln>
                            <a:noFill/>
                          </a:ln>
                          <a:solidFill>
                            <a:srgbClr val="FFFF00"/>
                          </a:solidFill>
                          <a:effectLst/>
                          <a:latin typeface="Coptic1" pitchFamily="2" charset="0"/>
                          <a:cs typeface="Arial" charset="0"/>
                        </a:rPr>
                        <a:t>a~gioc</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a~m</a:t>
                      </a:r>
                      <a:r>
                        <a:rPr kumimoji="0" lang="en-US" sz="3600" b="0" i="0" u="none" strike="noStrike" cap="none" normalizeH="0" baseline="0" dirty="0">
                          <a:ln>
                            <a:noFill/>
                          </a:ln>
                          <a:solidFill>
                            <a:srgbClr val="FFFF00"/>
                          </a:solidFill>
                          <a:effectLst/>
                          <a:latin typeface="Coptic1" pitchFamily="2" charset="0"/>
                          <a:cs typeface="Arial" charset="0"/>
                        </a:rPr>
                        <a:t>/n </a:t>
                      </a:r>
                      <a:r>
                        <a:rPr kumimoji="0" lang="en-US" sz="3600" b="0" i="0" u="none" strike="noStrike" cap="none" normalizeH="0" baseline="0" dirty="0" err="1">
                          <a:ln>
                            <a:noFill/>
                          </a:ln>
                          <a:solidFill>
                            <a:srgbClr val="FFFF00"/>
                          </a:solidFill>
                          <a:effectLst/>
                          <a:latin typeface="Coptic1" pitchFamily="2" charset="0"/>
                          <a:cs typeface="Arial" charset="0"/>
                        </a:rPr>
                        <a:t>a#l</a:t>
                      </a:r>
                      <a:r>
                        <a:rPr kumimoji="0" lang="en-US" sz="36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err="1">
                          <a:ln>
                            <a:noFill/>
                          </a:ln>
                          <a:solidFill>
                            <a:srgbClr val="FFFF00"/>
                          </a:solidFill>
                          <a:effectLst/>
                          <a:latin typeface="Coptic1" pitchFamily="2" charset="0"/>
                          <a:cs typeface="Arial" charset="0"/>
                        </a:rPr>
                        <a:t>piw</a:t>
                      </a:r>
                      <a:r>
                        <a:rPr kumimoji="0" lang="en-US" sz="3600" b="0" i="0" u="none" strike="noStrike" cap="none" normalizeH="0" baseline="0">
                          <a:ln>
                            <a:noFill/>
                          </a:ln>
                          <a:solidFill>
                            <a:srgbClr val="FFFF00"/>
                          </a:solidFill>
                          <a:effectLst/>
                          <a:latin typeface="Coptic1" pitchFamily="2" charset="0"/>
                          <a:cs typeface="Arial" charset="0"/>
                        </a:rPr>
                        <a:t>~ou </a:t>
                      </a:r>
                      <a:r>
                        <a:rPr kumimoji="0" lang="en-US" sz="3600" b="0" i="0" u="none" strike="noStrike" cap="none" normalizeH="0" baseline="0" dirty="0" err="1">
                          <a:ln>
                            <a:noFill/>
                          </a:ln>
                          <a:solidFill>
                            <a:srgbClr val="FFFF00"/>
                          </a:solidFill>
                          <a:effectLst/>
                          <a:latin typeface="Coptic1" pitchFamily="2" charset="0"/>
                          <a:cs typeface="Arial" charset="0"/>
                        </a:rPr>
                        <a:t>va</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PenNou</a:t>
                      </a:r>
                      <a:r>
                        <a:rPr kumimoji="0" lang="en-US" sz="3600" b="0" i="0" u="none" strike="noStrike" cap="none" normalizeH="0" baseline="0" dirty="0">
                          <a:ln>
                            <a:noFill/>
                          </a:ln>
                          <a:solidFill>
                            <a:srgbClr val="FFFF00"/>
                          </a:solidFill>
                          <a:effectLst/>
                          <a:latin typeface="Coptic1" pitchFamily="2" charset="0"/>
                          <a:cs typeface="Arial" charset="0"/>
                        </a:rPr>
                        <a:t>] pe.</a:t>
                      </a: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7" name="Image 6" descr="Une image contenant dessin&#10;&#10;Description générée automatiquement">
            <a:extLst>
              <a:ext uri="{FF2B5EF4-FFF2-40B4-BE49-F238E27FC236}">
                <a16:creationId xmlns:a16="http://schemas.microsoft.com/office/drawing/2014/main" id="{3B89AD0F-4379-4075-8870-69256AC836CA}"/>
              </a:ext>
            </a:extLst>
          </p:cNvPr>
          <p:cNvPicPr>
            <a:picLocks noChangeAspect="1"/>
          </p:cNvPicPr>
          <p:nvPr/>
        </p:nvPicPr>
        <p:blipFill rotWithShape="1">
          <a:blip r:embed="rId3">
            <a:extLst>
              <a:ext uri="{28A0092B-C50C-407E-A947-70E740481C1C}">
                <a14:useLocalDpi xmlns:a14="http://schemas.microsoft.com/office/drawing/2010/main" val="0"/>
              </a:ext>
            </a:extLst>
          </a:blip>
          <a:srcRect l="2312" t="1074" r="2298" b="2518"/>
          <a:stretch/>
        </p:blipFill>
        <p:spPr>
          <a:xfrm>
            <a:off x="8082527" y="2847909"/>
            <a:ext cx="1061473" cy="2295591"/>
          </a:xfrm>
          <a:prstGeom prst="rect">
            <a:avLst/>
          </a:prstGeom>
        </p:spPr>
      </p:pic>
    </p:spTree>
    <p:extLst>
      <p:ext uri="{BB962C8B-B14F-4D97-AF65-F5344CB8AC3E}">
        <p14:creationId xmlns:p14="http://schemas.microsoft.com/office/powerpoint/2010/main" val="832994284"/>
      </p:ext>
    </p:extLst>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12576" name="Group 32"/>
          <p:cNvGraphicFramePr>
            <a:graphicFrameLocks noGrp="1"/>
          </p:cNvGraphicFramePr>
          <p:nvPr>
            <p:extLst>
              <p:ext uri="{D42A27DB-BD31-4B8C-83A1-F6EECF244321}">
                <p14:modId xmlns:p14="http://schemas.microsoft.com/office/powerpoint/2010/main" val="1104220593"/>
              </p:ext>
            </p:extLst>
          </p:nvPr>
        </p:nvGraphicFramePr>
        <p:xfrm>
          <a:off x="6350" y="51412"/>
          <a:ext cx="9137650" cy="4228487"/>
        </p:xfrm>
        <a:graphic>
          <a:graphicData uri="http://schemas.openxmlformats.org/drawingml/2006/table">
            <a:tbl>
              <a:tblPr/>
              <a:tblGrid>
                <a:gridCol w="5682236">
                  <a:extLst>
                    <a:ext uri="{9D8B030D-6E8A-4147-A177-3AD203B41FA5}">
                      <a16:colId xmlns:a16="http://schemas.microsoft.com/office/drawing/2014/main" val="20000"/>
                    </a:ext>
                  </a:extLst>
                </a:gridCol>
                <a:gridCol w="3455414">
                  <a:extLst>
                    <a:ext uri="{9D8B030D-6E8A-4147-A177-3AD203B41FA5}">
                      <a16:colId xmlns:a16="http://schemas.microsoft.com/office/drawing/2014/main" val="20001"/>
                    </a:ext>
                  </a:extLst>
                </a:gridCol>
              </a:tblGrid>
              <a:tr h="1858939">
                <a:tc>
                  <a:txBody>
                    <a:bodyPr/>
                    <a:lstStyle/>
                    <a:p>
                      <a:pPr algn="ctr"/>
                      <a:r>
                        <a:rPr lang="fr-FR" sz="2400" b="0" i="0" u="none" strike="noStrike" kern="1200" baseline="0" dirty="0">
                          <a:solidFill>
                            <a:srgbClr val="FFFFFF"/>
                          </a:solidFill>
                          <a:latin typeface="Arial" panose="020B0604020202020204" pitchFamily="34" charset="0"/>
                          <a:ea typeface="+mn-ea"/>
                          <a:cs typeface="+mn-cs"/>
                        </a:rPr>
                        <a:t>Intercédez pour nous tous </a:t>
                      </a:r>
                    </a:p>
                    <a:p>
                      <a:pPr algn="ctr"/>
                      <a:r>
                        <a:rPr lang="fr-FR" sz="2400" b="0" i="0" u="none" strike="noStrike" kern="1200" baseline="0" dirty="0">
                          <a:solidFill>
                            <a:srgbClr val="FFFFFF"/>
                          </a:solidFill>
                          <a:latin typeface="Arial" panose="020B0604020202020204" pitchFamily="34" charset="0"/>
                          <a:ea typeface="+mn-ea"/>
                          <a:cs typeface="+mn-cs"/>
                        </a:rPr>
                        <a:t>Vous les armées angéliques</a:t>
                      </a:r>
                    </a:p>
                    <a:p>
                      <a:pPr algn="ctr"/>
                      <a:r>
                        <a:rPr lang="fr-FR" sz="2400" b="0" i="0" u="none" strike="noStrike" kern="1200" baseline="0" dirty="0">
                          <a:solidFill>
                            <a:srgbClr val="FFFFFF"/>
                          </a:solidFill>
                          <a:latin typeface="Arial" panose="020B0604020202020204" pitchFamily="34" charset="0"/>
                          <a:ea typeface="+mn-ea"/>
                          <a:cs typeface="+mn-cs"/>
                        </a:rPr>
                        <a:t>Et aussi les chœurs célestes</a:t>
                      </a:r>
                    </a:p>
                    <a:p>
                      <a:pPr algn="ctr"/>
                      <a:r>
                        <a:rPr lang="fr-FR" sz="2400" b="0" i="0" u="none" strike="noStrike" kern="1200" baseline="0" dirty="0">
                          <a:solidFill>
                            <a:srgbClr val="FFFFFF"/>
                          </a:solidFill>
                          <a:latin typeface="Arial" panose="020B0604020202020204" pitchFamily="34" charset="0"/>
                          <a:ea typeface="+mn-ea"/>
                          <a:cs typeface="+mn-cs"/>
                        </a:rPr>
                        <a:t>Pour qu'Il nous pardonne nos péchés</a:t>
                      </a:r>
                      <a:endParaRPr kumimoji="0" lang="en-US" sz="3200" b="0" i="0" u="none" strike="noStrike" cap="none" normalizeH="0" baseline="0" dirty="0">
                        <a:ln>
                          <a:noFill/>
                        </a:ln>
                        <a:solidFill>
                          <a:srgbClr val="FFFFFF"/>
                        </a:solidFill>
                        <a:effectLst/>
                        <a:latin typeface="Arial" charset="0"/>
                        <a:cs typeface="Arial" charset="0"/>
                      </a:endParaRPr>
                    </a:p>
                  </a:txBody>
                  <a:tcPr marT="34290" marB="3429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SA" sz="2800" b="0" i="0" u="none" strike="noStrike" cap="none" normalizeH="0" baseline="0" dirty="0" err="1">
                          <a:ln>
                            <a:noFill/>
                          </a:ln>
                          <a:solidFill>
                            <a:srgbClr val="FFFFFF"/>
                          </a:solidFill>
                          <a:effectLst/>
                          <a:latin typeface="Arial" charset="0"/>
                          <a:cs typeface="Arial" charset="0"/>
                        </a:rPr>
                        <a:t>إشفعوا</a:t>
                      </a:r>
                      <a:r>
                        <a:rPr kumimoji="0" lang="ar-EG" sz="2800" b="0" i="0" u="none" strike="noStrike" cap="none" normalizeH="0" baseline="0" dirty="0">
                          <a:ln>
                            <a:noFill/>
                          </a:ln>
                          <a:solidFill>
                            <a:srgbClr val="FFFFFF"/>
                          </a:solidFill>
                          <a:effectLst/>
                          <a:latin typeface="Arial" charset="0"/>
                          <a:cs typeface="Arial" charset="0"/>
                        </a:rPr>
                        <a:t> فينا</a:t>
                      </a:r>
                    </a:p>
                    <a:p>
                      <a:pPr marL="0" marR="0" lvl="0" indent="0" algn="ctr" defTabSz="914400" rtl="1" eaLnBrk="1" fontAlgn="base" latinLnBrk="0" hangingPunct="1">
                        <a:lnSpc>
                          <a:spcPct val="100000"/>
                        </a:lnSpc>
                        <a:spcBef>
                          <a:spcPts val="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أيها العساكر الملائكية </a:t>
                      </a:r>
                      <a:br>
                        <a:rPr kumimoji="0" lang="ar-SA" sz="2800" b="0" i="0" u="none" strike="noStrike" cap="none" normalizeH="0" baseline="0" dirty="0">
                          <a:ln>
                            <a:noFill/>
                          </a:ln>
                          <a:solidFill>
                            <a:srgbClr val="FFFFFF"/>
                          </a:solidFill>
                          <a:effectLst/>
                          <a:latin typeface="Arial" charset="0"/>
                          <a:cs typeface="Arial" charset="0"/>
                        </a:rPr>
                      </a:br>
                      <a:r>
                        <a:rPr kumimoji="0" lang="ar-SA" sz="2800" b="0" i="0" u="none" strike="noStrike" cap="none" normalizeH="0" baseline="0" dirty="0">
                          <a:ln>
                            <a:noFill/>
                          </a:ln>
                          <a:solidFill>
                            <a:srgbClr val="FFFFFF"/>
                          </a:solidFill>
                          <a:effectLst/>
                          <a:latin typeface="Arial" charset="0"/>
                          <a:cs typeface="Arial" charset="0"/>
                        </a:rPr>
                        <a:t>والطغمات </a:t>
                      </a:r>
                      <a:r>
                        <a:rPr kumimoji="0" lang="ar-SA" sz="2800" b="0" i="0" u="none" strike="noStrike" cap="none" normalizeH="0" baseline="0" dirty="0" err="1">
                          <a:ln>
                            <a:noFill/>
                          </a:ln>
                          <a:solidFill>
                            <a:srgbClr val="FFFFFF"/>
                          </a:solidFill>
                          <a:effectLst/>
                          <a:latin typeface="Arial" charset="0"/>
                          <a:cs typeface="Arial" charset="0"/>
                        </a:rPr>
                        <a:t>السمائية</a:t>
                      </a:r>
                      <a:endParaRPr kumimoji="0" lang="ar-EG" sz="28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ليغفر</a:t>
                      </a:r>
                      <a:r>
                        <a:rPr kumimoji="0" lang="ar-EG" sz="2800" b="0" i="0" u="none" strike="noStrike" cap="none" normalizeH="0" baseline="0" dirty="0">
                          <a:ln>
                            <a:noFill/>
                          </a:ln>
                          <a:solidFill>
                            <a:srgbClr val="FFFFFF"/>
                          </a:solidFill>
                          <a:effectLst/>
                          <a:latin typeface="Arial" charset="0"/>
                          <a:cs typeface="Arial" charset="0"/>
                        </a:rPr>
                        <a:t> لنا خطايانا</a:t>
                      </a:r>
                      <a:endParaRPr kumimoji="0" lang="en-US" sz="2800" b="0" i="0" u="none" strike="noStrike" cap="none" normalizeH="0" baseline="0" dirty="0">
                        <a:ln>
                          <a:noFill/>
                        </a:ln>
                        <a:solidFill>
                          <a:srgbClr val="FFFFFF"/>
                        </a:solidFill>
                        <a:effectLst/>
                        <a:latin typeface="Arial" charset="0"/>
                        <a:cs typeface="Arial" charset="0"/>
                      </a:endParaRPr>
                    </a:p>
                  </a:txBody>
                  <a:tcPr marT="34290" marB="3429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369548">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A~rip~recbeuin</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e~h~r</a:t>
                      </a:r>
                      <a:r>
                        <a:rPr kumimoji="0" lang="en-US" sz="3600" b="0" i="0" u="none" strike="noStrike" cap="none" normalizeH="0" baseline="0" dirty="0">
                          <a:ln>
                            <a:noFill/>
                          </a:ln>
                          <a:solidFill>
                            <a:srgbClr val="FFFF00"/>
                          </a:solidFill>
                          <a:effectLst/>
                          <a:latin typeface="Coptic1" pitchFamily="2" charset="0"/>
                          <a:cs typeface="Arial" charset="0"/>
                        </a:rPr>
                        <a:t>/</a:t>
                      </a:r>
                      <a:r>
                        <a:rPr kumimoji="0" lang="en-US" sz="3600" b="0" i="0" u="none" strike="noStrike" cap="none" normalizeH="0" baseline="0" dirty="0" err="1">
                          <a:ln>
                            <a:noFill/>
                          </a:ln>
                          <a:solidFill>
                            <a:srgbClr val="FFFF00"/>
                          </a:solidFill>
                          <a:effectLst/>
                          <a:latin typeface="Coptic1" pitchFamily="2" charset="0"/>
                          <a:cs typeface="Arial" charset="0"/>
                        </a:rPr>
                        <a:t>i</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e~jwn</a:t>
                      </a:r>
                      <a:r>
                        <a:rPr kumimoji="0" lang="en-US" sz="36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nic~tratia</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n~aggelikon</a:t>
                      </a:r>
                      <a:r>
                        <a:rPr kumimoji="0" lang="en-US" sz="36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nem</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nitagma</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n~e~pouranion</a:t>
                      </a:r>
                      <a:r>
                        <a:rPr kumimoji="0" lang="en-US" sz="36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n~tef,a</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nennobi</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nan</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e~bol</a:t>
                      </a:r>
                      <a:r>
                        <a:rPr kumimoji="0" lang="en-US" sz="3600" b="0" i="0" u="none" strike="noStrike" cap="none" normalizeH="0" baseline="0" dirty="0">
                          <a:ln>
                            <a:noFill/>
                          </a:ln>
                          <a:solidFill>
                            <a:srgbClr val="FFFF00"/>
                          </a:solidFill>
                          <a:effectLst/>
                          <a:latin typeface="Coptic1" pitchFamily="2" charset="0"/>
                          <a:cs typeface="Arial" charset="0"/>
                        </a:rPr>
                        <a:t>.</a:t>
                      </a: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11" name="Image 10" descr="Une image contenant dessin&#10;&#10;Description générée automatiquement">
            <a:extLst>
              <a:ext uri="{FF2B5EF4-FFF2-40B4-BE49-F238E27FC236}">
                <a16:creationId xmlns:a16="http://schemas.microsoft.com/office/drawing/2014/main" id="{8ADBAB28-2A2B-4D93-B9FE-C2802423347F}"/>
              </a:ext>
            </a:extLst>
          </p:cNvPr>
          <p:cNvPicPr>
            <a:picLocks noChangeAspect="1"/>
          </p:cNvPicPr>
          <p:nvPr/>
        </p:nvPicPr>
        <p:blipFill rotWithShape="1">
          <a:blip r:embed="rId3">
            <a:extLst>
              <a:ext uri="{28A0092B-C50C-407E-A947-70E740481C1C}">
                <a14:useLocalDpi xmlns:a14="http://schemas.microsoft.com/office/drawing/2010/main" val="0"/>
              </a:ext>
            </a:extLst>
          </a:blip>
          <a:srcRect l="2312" t="1074" r="2298" b="2518"/>
          <a:stretch/>
        </p:blipFill>
        <p:spPr>
          <a:xfrm>
            <a:off x="8082527" y="2198968"/>
            <a:ext cx="1061473" cy="2295591"/>
          </a:xfrm>
          <a:prstGeom prst="rect">
            <a:avLst/>
          </a:prstGeom>
        </p:spPr>
      </p:pic>
      <p:sp>
        <p:nvSpPr>
          <p:cNvPr id="4" name="AutoShape 36">
            <a:hlinkClick r:id="rId4" action="ppaction://hlinksldjump" highlightClick="1"/>
            <a:extLst>
              <a:ext uri="{FF2B5EF4-FFF2-40B4-BE49-F238E27FC236}">
                <a16:creationId xmlns:a16="http://schemas.microsoft.com/office/drawing/2014/main" id="{A13CD52D-F8E4-0BE5-2E09-141F862ED0C7}"/>
              </a:ext>
            </a:extLst>
          </p:cNvPr>
          <p:cNvSpPr>
            <a:spLocks noChangeArrowheads="1"/>
          </p:cNvSpPr>
          <p:nvPr/>
        </p:nvSpPr>
        <p:spPr bwMode="auto">
          <a:xfrm>
            <a:off x="7620000" y="4629150"/>
            <a:ext cx="1524000" cy="514350"/>
          </a:xfrm>
          <a:prstGeom prst="actionButtonBlank">
            <a:avLst/>
          </a:prstGeom>
          <a:solidFill>
            <a:srgbClr val="3333CC"/>
          </a:solidFill>
          <a:ln w="3175">
            <a:solidFill>
              <a:schemeClr val="tx1"/>
            </a:solidFill>
            <a:miter lim="800000"/>
            <a:headEnd/>
            <a:tailEnd/>
          </a:ln>
        </p:spPr>
        <p:txBody>
          <a:bodyPr wrap="none" tIns="118800" bIns="118800" anchor="ct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CA" sz="1800" b="0" i="0" u="none" strike="noStrike" kern="1200" cap="none" spc="0" normalizeH="0" baseline="0" noProof="0" dirty="0">
                <a:ln>
                  <a:noFill/>
                </a:ln>
                <a:solidFill>
                  <a:srgbClr val="FFFFFF"/>
                </a:solidFill>
                <a:effectLst/>
                <a:uLnTx/>
                <a:uFillTx/>
                <a:latin typeface="Arial" charset="0"/>
                <a:ea typeface="+mn-ea"/>
                <a:cs typeface="Arial" charset="0"/>
              </a:rPr>
              <a:t>Conclusion</a:t>
            </a:r>
          </a:p>
          <a:p>
            <a:pPr marL="0" marR="0" lvl="0" indent="0" algn="ctr" defTabSz="914400" rtl="0" eaLnBrk="1" fontAlgn="base" latinLnBrk="0" hangingPunct="1">
              <a:lnSpc>
                <a:spcPct val="80000"/>
              </a:lnSpc>
              <a:spcBef>
                <a:spcPct val="0"/>
              </a:spcBef>
              <a:spcAft>
                <a:spcPct val="0"/>
              </a:spcAft>
              <a:buClrTx/>
              <a:buSzTx/>
              <a:buFontTx/>
              <a:buNone/>
              <a:tabLst/>
              <a:defRPr/>
            </a:pPr>
            <a:r>
              <a:rPr kumimoji="0" lang="ar-EG" sz="2000" b="0" i="0" u="none" strike="noStrike" kern="1200" cap="none" spc="0" normalizeH="0" baseline="0" noProof="0" dirty="0">
                <a:ln>
                  <a:noFill/>
                </a:ln>
                <a:solidFill>
                  <a:srgbClr val="FFFFFF"/>
                </a:solidFill>
                <a:effectLst/>
                <a:uLnTx/>
                <a:uFillTx/>
                <a:latin typeface="Arial" charset="0"/>
                <a:ea typeface="+mn-ea"/>
                <a:cs typeface="Arial" charset="0"/>
              </a:rPr>
              <a:t>الختام</a:t>
            </a:r>
            <a:endParaRPr kumimoji="0" lang="en-CA" sz="20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5" name="AutoShape 15">
            <a:hlinkClick r:id="rId5" action="ppaction://hlinksldjump" highlightClick="1"/>
            <a:extLst>
              <a:ext uri="{FF2B5EF4-FFF2-40B4-BE49-F238E27FC236}">
                <a16:creationId xmlns:a16="http://schemas.microsoft.com/office/drawing/2014/main" id="{495682DA-1A50-A027-CAA0-CFBB1695649F}"/>
              </a:ext>
            </a:extLst>
          </p:cNvPr>
          <p:cNvSpPr>
            <a:spLocks noChangeArrowheads="1"/>
          </p:cNvSpPr>
          <p:nvPr/>
        </p:nvSpPr>
        <p:spPr bwMode="auto">
          <a:xfrm>
            <a:off x="5724128" y="4636865"/>
            <a:ext cx="1783404" cy="498920"/>
          </a:xfrm>
          <a:prstGeom prst="actionButtonBlank">
            <a:avLst/>
          </a:prstGeom>
          <a:solidFill>
            <a:srgbClr val="800000"/>
          </a:solidFill>
          <a:ln w="12700">
            <a:solidFill>
              <a:schemeClr val="tx1"/>
            </a:solidFill>
            <a:miter lim="800000"/>
            <a:headEnd/>
            <a:tailEnd/>
          </a:ln>
        </p:spPr>
        <p:txBody>
          <a:bodyPr wrap="none" tIns="118800" bIns="11880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1800" b="0" i="0" u="none" strike="noStrike" kern="1200" cap="none" spc="0" normalizeH="0" baseline="0" noProof="0" dirty="0">
                <a:ln>
                  <a:noFill/>
                </a:ln>
                <a:solidFill>
                  <a:srgbClr val="FFFFFF"/>
                </a:solidFill>
                <a:effectLst/>
                <a:uLnTx/>
                <a:uFillTx/>
                <a:latin typeface="Arial" charset="0"/>
                <a:ea typeface="+mn-ea"/>
                <a:cs typeface="Arial" charset="0"/>
              </a:rPr>
              <a:t>Pape / </a:t>
            </a:r>
            <a:r>
              <a:rPr kumimoji="0" lang="en-CA" sz="1800" b="0" i="0" u="none" strike="noStrike" kern="1200" cap="none" spc="0" normalizeH="0" baseline="0" noProof="0" dirty="0" err="1">
                <a:ln>
                  <a:noFill/>
                </a:ln>
                <a:solidFill>
                  <a:srgbClr val="FFFFFF"/>
                </a:solidFill>
                <a:effectLst/>
                <a:uLnTx/>
                <a:uFillTx/>
                <a:latin typeface="Arial" charset="0"/>
                <a:ea typeface="+mn-ea"/>
                <a:cs typeface="Arial" charset="0"/>
              </a:rPr>
              <a:t>Évêque</a:t>
            </a:r>
            <a:endParaRPr kumimoji="0" lang="en-CA" sz="1800" b="0" i="0" u="none" strike="noStrike" kern="1200" cap="none" spc="0" normalizeH="0" baseline="0" noProof="0" dirty="0">
              <a:ln>
                <a:noFill/>
              </a:ln>
              <a:solidFill>
                <a:srgbClr val="FFFFFF"/>
              </a:solidFill>
              <a:effectLst/>
              <a:uLnTx/>
              <a:uFillTx/>
              <a:latin typeface="Arial" charset="0"/>
              <a:ea typeface="+mn-ea"/>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defRPr/>
            </a:pPr>
            <a:r>
              <a:rPr kumimoji="0" lang="ar-EG" sz="1800" b="0" i="0" u="none" strike="noStrike" kern="1200" cap="none" spc="0" normalizeH="0" baseline="0" noProof="0" dirty="0">
                <a:ln>
                  <a:noFill/>
                </a:ln>
                <a:solidFill>
                  <a:srgbClr val="FFFFFF"/>
                </a:solidFill>
                <a:effectLst/>
                <a:uLnTx/>
                <a:uFillTx/>
                <a:latin typeface="Arial"/>
                <a:ea typeface="+mn-ea"/>
                <a:cs typeface="Arial"/>
              </a:rPr>
              <a:t>البابا</a:t>
            </a:r>
            <a:r>
              <a:rPr kumimoji="0" lang="fr-FR" sz="1800" b="0" i="0" u="none" strike="noStrike" kern="1200" cap="none" spc="0" normalizeH="0" baseline="0" noProof="0" dirty="0">
                <a:ln>
                  <a:noFill/>
                </a:ln>
                <a:solidFill>
                  <a:srgbClr val="FFFFFF"/>
                </a:solidFill>
                <a:effectLst/>
                <a:uLnTx/>
                <a:uFillTx/>
                <a:latin typeface="Arial"/>
                <a:ea typeface="+mn-ea"/>
                <a:cs typeface="Arial"/>
              </a:rPr>
              <a:t> </a:t>
            </a:r>
            <a:r>
              <a:rPr kumimoji="0" lang="fr-FR" sz="1800" b="0" i="0" u="none" strike="noStrike" kern="1200" cap="none" spc="0" normalizeH="0" baseline="0" noProof="0" dirty="0">
                <a:ln>
                  <a:noFill/>
                </a:ln>
                <a:solidFill>
                  <a:srgbClr val="FFFFFF"/>
                </a:solidFill>
                <a:effectLst/>
                <a:uLnTx/>
                <a:uFillTx/>
                <a:latin typeface="Arial" charset="0"/>
                <a:ea typeface="+mn-ea"/>
                <a:cs typeface="Arial" charset="0"/>
              </a:rPr>
              <a:t>/ </a:t>
            </a:r>
            <a:r>
              <a:rPr kumimoji="0" lang="ar-EG" sz="1800" b="0" i="0" u="none" strike="noStrike" kern="1200" cap="none" spc="0" normalizeH="0" baseline="0" noProof="0" dirty="0">
                <a:ln>
                  <a:noFill/>
                </a:ln>
                <a:solidFill>
                  <a:srgbClr val="FFFFFF"/>
                </a:solidFill>
                <a:effectLst/>
                <a:uLnTx/>
                <a:uFillTx/>
                <a:latin typeface="Arial" charset="0"/>
                <a:ea typeface="+mn-ea"/>
                <a:cs typeface="Arial" charset="0"/>
              </a:rPr>
              <a:t>الأسقف</a:t>
            </a:r>
            <a:endParaRPr kumimoji="0" lang="en-CA" sz="1800" b="0" i="0" u="none" strike="noStrike" kern="1200" cap="none" spc="0" normalizeH="0" baseline="0" noProof="0" dirty="0">
              <a:ln>
                <a:noFill/>
              </a:ln>
              <a:solidFill>
                <a:srgbClr val="FFFFFF"/>
              </a:solidFill>
              <a:effectLst/>
              <a:uLnTx/>
              <a:uFillTx/>
              <a:latin typeface="Arial" charset="0"/>
              <a:ea typeface="+mn-ea"/>
              <a:cs typeface="Arial" charset="0"/>
            </a:endParaRPr>
          </a:p>
        </p:txBody>
      </p:sp>
    </p:spTree>
    <p:extLst>
      <p:ext uri="{BB962C8B-B14F-4D97-AF65-F5344CB8AC3E}">
        <p14:creationId xmlns:p14="http://schemas.microsoft.com/office/powerpoint/2010/main" val="2974404379"/>
      </p:ext>
    </p:extLst>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22840" name="Group 56"/>
          <p:cNvGraphicFramePr>
            <a:graphicFrameLocks noGrp="1"/>
          </p:cNvGraphicFramePr>
          <p:nvPr>
            <p:extLst>
              <p:ext uri="{D42A27DB-BD31-4B8C-83A1-F6EECF244321}">
                <p14:modId xmlns:p14="http://schemas.microsoft.com/office/powerpoint/2010/main" val="1264704408"/>
              </p:ext>
            </p:extLst>
          </p:nvPr>
        </p:nvGraphicFramePr>
        <p:xfrm>
          <a:off x="0" y="650752"/>
          <a:ext cx="9144000" cy="4087368"/>
        </p:xfrm>
        <a:graphic>
          <a:graphicData uri="http://schemas.openxmlformats.org/drawingml/2006/table">
            <a:tbl>
              <a:tblPr/>
              <a:tblGrid>
                <a:gridCol w="4899798">
                  <a:extLst>
                    <a:ext uri="{9D8B030D-6E8A-4147-A177-3AD203B41FA5}">
                      <a16:colId xmlns:a16="http://schemas.microsoft.com/office/drawing/2014/main" val="20000"/>
                    </a:ext>
                  </a:extLst>
                </a:gridCol>
                <a:gridCol w="4244202">
                  <a:extLst>
                    <a:ext uri="{9D8B030D-6E8A-4147-A177-3AD203B41FA5}">
                      <a16:colId xmlns:a16="http://schemas.microsoft.com/office/drawing/2014/main" val="20001"/>
                    </a:ext>
                  </a:extLst>
                </a:gridCol>
              </a:tblGrid>
              <a:tr h="1123950">
                <a:tc>
                  <a:txBody>
                    <a:bodyPr/>
                    <a:lstStyle/>
                    <a:p>
                      <a:pPr algn="ctr"/>
                      <a:r>
                        <a:rPr lang="fr-FR" sz="2400" b="0" i="0" u="none" strike="noStrike" kern="1200" baseline="0" dirty="0">
                          <a:solidFill>
                            <a:srgbClr val="FFFFFF"/>
                          </a:solidFill>
                          <a:latin typeface="Arial" panose="020B0604020202020204" pitchFamily="34" charset="0"/>
                          <a:ea typeface="+mn-ea"/>
                          <a:cs typeface="+mn-cs"/>
                        </a:rPr>
                        <a:t>Notre Seigneur Jésus-Christ </a:t>
                      </a:r>
                    </a:p>
                    <a:p>
                      <a:pPr algn="ctr"/>
                      <a:r>
                        <a:rPr lang="fr-FR" sz="2400" b="0" i="0" u="none" strike="noStrike" kern="1200" baseline="0" dirty="0">
                          <a:solidFill>
                            <a:srgbClr val="FFFFFF"/>
                          </a:solidFill>
                          <a:latin typeface="Arial" panose="020B0604020202020204" pitchFamily="34" charset="0"/>
                          <a:ea typeface="+mn-ea"/>
                          <a:cs typeface="+mn-cs"/>
                        </a:rPr>
                        <a:t>Avait choisi Ses apôtres </a:t>
                      </a:r>
                    </a:p>
                    <a:p>
                      <a:pPr algn="ctr"/>
                      <a:r>
                        <a:rPr lang="fr-FR" sz="2400" b="0" i="0" u="none" strike="noStrike" kern="1200" baseline="0" dirty="0">
                          <a:solidFill>
                            <a:srgbClr val="FFFFFF"/>
                          </a:solidFill>
                          <a:latin typeface="Arial" panose="020B0604020202020204" pitchFamily="34" charset="0"/>
                          <a:ea typeface="+mn-ea"/>
                          <a:cs typeface="+mn-cs"/>
                        </a:rPr>
                        <a:t>Les voici : Pierre et André </a:t>
                      </a:r>
                    </a:p>
                    <a:p>
                      <a:pPr algn="ctr"/>
                      <a:r>
                        <a:rPr lang="fr-FR" sz="2400" b="0" i="0" u="none" strike="noStrike" kern="1200" baseline="0" dirty="0">
                          <a:solidFill>
                            <a:srgbClr val="FFFFFF"/>
                          </a:solidFill>
                          <a:latin typeface="Arial" panose="020B0604020202020204" pitchFamily="34" charset="0"/>
                          <a:ea typeface="+mn-ea"/>
                          <a:cs typeface="+mn-cs"/>
                        </a:rPr>
                        <a:t>Aussi Jean, ainsi que Jacques.</a:t>
                      </a:r>
                      <a:endParaRPr kumimoji="0" lang="en-US" sz="2800" b="0" i="0" u="none" strike="noStrike" cap="none" normalizeH="0" baseline="0" dirty="0">
                        <a:ln>
                          <a:noFill/>
                        </a:ln>
                        <a:solidFill>
                          <a:srgbClr val="FFFFFF"/>
                        </a:solidFill>
                        <a:effectLst/>
                        <a:latin typeface="Arial" charset="0"/>
                        <a:cs typeface="Arial" charset="0"/>
                      </a:endParaRPr>
                    </a:p>
                  </a:txBody>
                  <a:tcPr marT="34290" marB="3429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90000"/>
                        </a:lnSpc>
                        <a:spcBef>
                          <a:spcPts val="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الرب يسوع المسيح</a:t>
                      </a:r>
                      <a:endParaRPr kumimoji="0" lang="en-CA" sz="28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90000"/>
                        </a:lnSpc>
                        <a:spcBef>
                          <a:spcPts val="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اختار رسله </a:t>
                      </a:r>
                      <a:endParaRPr kumimoji="0" lang="en-CA" sz="28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90000"/>
                        </a:lnSpc>
                        <a:spcBef>
                          <a:spcPts val="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وهم بطرس وأندراوس</a:t>
                      </a:r>
                      <a:endParaRPr kumimoji="0" lang="en-CA" sz="28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90000"/>
                        </a:lnSpc>
                        <a:spcBef>
                          <a:spcPts val="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ويوحنا ويعقوب </a:t>
                      </a:r>
                      <a:endParaRPr kumimoji="0" lang="en-US" sz="2800" b="0" i="0" u="none" strike="noStrike" cap="none" normalizeH="0" baseline="0" dirty="0">
                        <a:ln>
                          <a:noFill/>
                        </a:ln>
                        <a:solidFill>
                          <a:srgbClr val="FFFFFF"/>
                        </a:solidFill>
                        <a:effectLst/>
                        <a:latin typeface="Arial" charset="0"/>
                        <a:cs typeface="Arial" charset="0"/>
                      </a:endParaRPr>
                    </a:p>
                  </a:txBody>
                  <a:tcPr marT="34290" marB="3429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080260">
                <a:tc gridSpan="2">
                  <a:txBody>
                    <a:bodyPr/>
                    <a:lstStyle/>
                    <a:p>
                      <a:pPr marL="0" marR="0" lvl="0" indent="0" algn="ctr" defTabSz="914400" rtl="0" eaLnBrk="1" fontAlgn="base" latinLnBrk="0" hangingPunct="1">
                        <a:lnSpc>
                          <a:spcPct val="95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Kurioc</a:t>
                      </a:r>
                      <a:r>
                        <a:rPr kumimoji="0" lang="en-US" sz="3600" b="0" i="0" u="none" strike="noStrike" cap="none" normalizeH="0" baseline="0" dirty="0">
                          <a:ln>
                            <a:noFill/>
                          </a:ln>
                          <a:solidFill>
                            <a:srgbClr val="FFFF00"/>
                          </a:solidFill>
                          <a:effectLst/>
                          <a:latin typeface="Coptic1" pitchFamily="2" charset="0"/>
                          <a:cs typeface="Arial" charset="0"/>
                        </a:rPr>
                        <a:t> I/#c# </a:t>
                      </a:r>
                      <a:r>
                        <a:rPr kumimoji="0" lang="en-US" sz="3600" b="0" i="0" u="none" strike="noStrike" cap="none" normalizeH="0" baseline="0" dirty="0" err="1">
                          <a:ln>
                            <a:noFill/>
                          </a:ln>
                          <a:solidFill>
                            <a:srgbClr val="FFFF00"/>
                          </a:solidFill>
                          <a:effectLst/>
                          <a:latin typeface="Coptic1" pitchFamily="2" charset="0"/>
                          <a:cs typeface="Arial" charset="0"/>
                        </a:rPr>
                        <a:t>P,#c</a:t>
                      </a:r>
                      <a:r>
                        <a:rPr kumimoji="0" lang="en-US" sz="36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95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afcwtp</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n~nefa~poctoloc</a:t>
                      </a:r>
                      <a:r>
                        <a:rPr kumimoji="0" lang="en-US" sz="36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95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e~te</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Petroc</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nem</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Andreac</a:t>
                      </a:r>
                      <a:r>
                        <a:rPr kumimoji="0" lang="en-US" sz="36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95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Iwann</a:t>
                      </a:r>
                      <a:r>
                        <a:rPr kumimoji="0" lang="en-US" sz="3600" b="0" i="0" u="none" strike="noStrike" cap="none" normalizeH="0" baseline="0" dirty="0">
                          <a:ln>
                            <a:noFill/>
                          </a:ln>
                          <a:solidFill>
                            <a:srgbClr val="FFFF00"/>
                          </a:solidFill>
                          <a:effectLst/>
                          <a:latin typeface="Coptic1" pitchFamily="2" charset="0"/>
                          <a:cs typeface="Arial" charset="0"/>
                        </a:rPr>
                        <a:t>/c </a:t>
                      </a:r>
                      <a:r>
                        <a:rPr kumimoji="0" lang="en-US" sz="3600" b="0" i="0" u="none" strike="noStrike" cap="none" normalizeH="0" baseline="0" dirty="0" err="1">
                          <a:ln>
                            <a:noFill/>
                          </a:ln>
                          <a:solidFill>
                            <a:srgbClr val="FFFF00"/>
                          </a:solidFill>
                          <a:effectLst/>
                          <a:latin typeface="Coptic1" pitchFamily="2" charset="0"/>
                          <a:cs typeface="Arial" charset="0"/>
                        </a:rPr>
                        <a:t>nem</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Iakwboc</a:t>
                      </a:r>
                      <a:r>
                        <a:rPr kumimoji="0" lang="en-US" sz="3600" b="0" i="0" u="none" strike="noStrike" cap="none" normalizeH="0" baseline="0" dirty="0">
                          <a:ln>
                            <a:noFill/>
                          </a:ln>
                          <a:solidFill>
                            <a:srgbClr val="FFFF00"/>
                          </a:solidFill>
                          <a:effectLst/>
                          <a:latin typeface="Coptic1" pitchFamily="2" charset="0"/>
                          <a:cs typeface="Arial" charset="0"/>
                        </a:rPr>
                        <a:t>.</a:t>
                      </a: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graphicFrame>
        <p:nvGraphicFramePr>
          <p:cNvPr id="12022818" name="Group 34"/>
          <p:cNvGraphicFramePr>
            <a:graphicFrameLocks noGrp="1"/>
          </p:cNvGraphicFramePr>
          <p:nvPr>
            <p:extLst>
              <p:ext uri="{D42A27DB-BD31-4B8C-83A1-F6EECF244321}">
                <p14:modId xmlns:p14="http://schemas.microsoft.com/office/powerpoint/2010/main" val="2443657749"/>
              </p:ext>
            </p:extLst>
          </p:nvPr>
        </p:nvGraphicFramePr>
        <p:xfrm>
          <a:off x="1485900" y="106040"/>
          <a:ext cx="6172200" cy="401452"/>
        </p:xfrm>
        <a:graphic>
          <a:graphicData uri="http://schemas.openxmlformats.org/drawingml/2006/table">
            <a:tbl>
              <a:tblPr/>
              <a:tblGrid>
                <a:gridCol w="6172200">
                  <a:extLst>
                    <a:ext uri="{9D8B030D-6E8A-4147-A177-3AD203B41FA5}">
                      <a16:colId xmlns:a16="http://schemas.microsoft.com/office/drawing/2014/main" val="20000"/>
                    </a:ext>
                  </a:extLst>
                </a:gridCol>
              </a:tblGrid>
              <a:tr h="401452">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cap="none" normalizeH="0" baseline="0" dirty="0">
                          <a:ln>
                            <a:noFill/>
                          </a:ln>
                          <a:solidFill>
                            <a:srgbClr val="FFFFFF"/>
                          </a:solidFill>
                          <a:effectLst/>
                          <a:latin typeface="Arial" charset="0"/>
                          <a:cs typeface="Arial" charset="0"/>
                        </a:rPr>
                        <a:t>Doxologie pour les Apôtres - </a:t>
                      </a:r>
                      <a:r>
                        <a:rPr kumimoji="0" lang="ar-EG" sz="1800" b="0" i="0" u="none" strike="noStrike" cap="none" normalizeH="0" baseline="0" dirty="0">
                          <a:ln>
                            <a:noFill/>
                          </a:ln>
                          <a:solidFill>
                            <a:srgbClr val="FFFFFF"/>
                          </a:solidFill>
                          <a:effectLst/>
                          <a:latin typeface="Arial" charset="0"/>
                          <a:cs typeface="Arial" charset="0"/>
                        </a:rPr>
                        <a:t>ذكصولوجية للرسل</a:t>
                      </a:r>
                      <a:endParaRPr kumimoji="0" lang="en-CA" sz="1800" b="0" i="0" u="none" strike="noStrike" cap="none" normalizeH="0" baseline="0" dirty="0">
                        <a:ln>
                          <a:noFill/>
                        </a:ln>
                        <a:solidFill>
                          <a:srgbClr val="FFFFFF"/>
                        </a:solidFill>
                        <a:effectLst/>
                        <a:latin typeface="Arial" charset="0"/>
                        <a:cs typeface="Arial" charset="0"/>
                      </a:endParaRPr>
                    </a:p>
                  </a:txBody>
                  <a:tcPr marT="34290" marB="3429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3" name="Image 2">
            <a:extLst>
              <a:ext uri="{FF2B5EF4-FFF2-40B4-BE49-F238E27FC236}">
                <a16:creationId xmlns:a16="http://schemas.microsoft.com/office/drawing/2014/main" id="{D2564658-EDAB-4636-A11A-6362876E15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3286" y="3120470"/>
            <a:ext cx="1630714" cy="2023030"/>
          </a:xfrm>
          <a:prstGeom prst="rect">
            <a:avLst/>
          </a:prstGeom>
        </p:spPr>
      </p:pic>
    </p:spTree>
    <p:extLst>
      <p:ext uri="{BB962C8B-B14F-4D97-AF65-F5344CB8AC3E}">
        <p14:creationId xmlns:p14="http://schemas.microsoft.com/office/powerpoint/2010/main" val="1200209015"/>
      </p:ext>
    </p:extLst>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24874" name="Group 42"/>
          <p:cNvGraphicFramePr>
            <a:graphicFrameLocks noGrp="1"/>
          </p:cNvGraphicFramePr>
          <p:nvPr>
            <p:extLst>
              <p:ext uri="{D42A27DB-BD31-4B8C-83A1-F6EECF244321}">
                <p14:modId xmlns:p14="http://schemas.microsoft.com/office/powerpoint/2010/main" val="4244478715"/>
              </p:ext>
            </p:extLst>
          </p:nvPr>
        </p:nvGraphicFramePr>
        <p:xfrm>
          <a:off x="0" y="101600"/>
          <a:ext cx="9144000" cy="4432299"/>
        </p:xfrm>
        <a:graphic>
          <a:graphicData uri="http://schemas.openxmlformats.org/drawingml/2006/table">
            <a:tbl>
              <a:tblPr/>
              <a:tblGrid>
                <a:gridCol w="5686185">
                  <a:extLst>
                    <a:ext uri="{9D8B030D-6E8A-4147-A177-3AD203B41FA5}">
                      <a16:colId xmlns:a16="http://schemas.microsoft.com/office/drawing/2014/main" val="20000"/>
                    </a:ext>
                  </a:extLst>
                </a:gridCol>
                <a:gridCol w="3457815">
                  <a:extLst>
                    <a:ext uri="{9D8B030D-6E8A-4147-A177-3AD203B41FA5}">
                      <a16:colId xmlns:a16="http://schemas.microsoft.com/office/drawing/2014/main" val="20001"/>
                    </a:ext>
                  </a:extLst>
                </a:gridCol>
              </a:tblGrid>
              <a:tr h="1777200">
                <a:tc>
                  <a:txBody>
                    <a:bodyPr/>
                    <a:lstStyle/>
                    <a:p>
                      <a:pPr algn="ctr"/>
                      <a:r>
                        <a:rPr lang="fr-FR" sz="2400" b="0" i="0" u="none" strike="noStrike" kern="1200" baseline="0" dirty="0">
                          <a:solidFill>
                            <a:srgbClr val="FFFFFF"/>
                          </a:solidFill>
                          <a:latin typeface="Arial" panose="020B0604020202020204" pitchFamily="34" charset="0"/>
                          <a:ea typeface="+mn-ea"/>
                          <a:cs typeface="+mn-cs"/>
                        </a:rPr>
                        <a:t>Et aussi Philippe, Matthieu </a:t>
                      </a:r>
                    </a:p>
                    <a:p>
                      <a:pPr algn="ctr"/>
                      <a:r>
                        <a:rPr lang="fr-FR" sz="2400" b="0" i="0" u="none" strike="noStrike" kern="1200" baseline="0" dirty="0">
                          <a:solidFill>
                            <a:srgbClr val="FFFFFF"/>
                          </a:solidFill>
                          <a:latin typeface="Arial" panose="020B0604020202020204" pitchFamily="34" charset="0"/>
                          <a:ea typeface="+mn-ea"/>
                          <a:cs typeface="+mn-cs"/>
                        </a:rPr>
                        <a:t>Et Barthélémy, Thomas </a:t>
                      </a:r>
                    </a:p>
                    <a:p>
                      <a:pPr algn="ctr"/>
                      <a:r>
                        <a:rPr lang="fr-FR" sz="2400" b="0" i="0" u="none" strike="noStrike" kern="1200" baseline="0" dirty="0">
                          <a:solidFill>
                            <a:srgbClr val="FFFFFF"/>
                          </a:solidFill>
                          <a:latin typeface="Arial" panose="020B0604020202020204" pitchFamily="34" charset="0"/>
                          <a:ea typeface="+mn-ea"/>
                          <a:cs typeface="+mn-cs"/>
                        </a:rPr>
                        <a:t>Avec Jacques le fils d’Alphée </a:t>
                      </a:r>
                    </a:p>
                    <a:p>
                      <a:pPr algn="ctr"/>
                      <a:r>
                        <a:rPr lang="fr-FR" sz="2400" b="0" i="0" u="none" strike="noStrike" kern="1200" baseline="0" dirty="0">
                          <a:solidFill>
                            <a:srgbClr val="FFFFFF"/>
                          </a:solidFill>
                          <a:latin typeface="Arial" panose="020B0604020202020204" pitchFamily="34" charset="0"/>
                          <a:ea typeface="+mn-ea"/>
                          <a:cs typeface="+mn-cs"/>
                        </a:rPr>
                        <a:t>Aussi Simon le zélote.</a:t>
                      </a:r>
                      <a:endParaRPr kumimoji="0" lang="en-US" sz="2800" b="0" i="0" u="none" strike="noStrike" cap="none" normalizeH="0" baseline="0" dirty="0">
                        <a:ln>
                          <a:noFill/>
                        </a:ln>
                        <a:solidFill>
                          <a:srgbClr val="FFFFFF"/>
                        </a:solidFill>
                        <a:effectLst/>
                        <a:latin typeface="Arial" charset="0"/>
                        <a:cs typeface="Arial" charset="0"/>
                      </a:endParaRPr>
                    </a:p>
                  </a:txBody>
                  <a:tcPr marT="34290" marB="3429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85000"/>
                        </a:lnSpc>
                        <a:spcBef>
                          <a:spcPct val="2000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و</a:t>
                      </a:r>
                      <a:r>
                        <a:rPr kumimoji="0" lang="ar-EG" sz="2400" b="0" i="0" u="none" strike="noStrike" cap="none" normalizeH="0" baseline="0" dirty="0">
                          <a:ln>
                            <a:noFill/>
                          </a:ln>
                          <a:solidFill>
                            <a:srgbClr val="FFFFFF"/>
                          </a:solidFill>
                          <a:effectLst/>
                          <a:latin typeface="Arial" charset="0"/>
                          <a:cs typeface="Arial" charset="0"/>
                        </a:rPr>
                        <a:t>ف</a:t>
                      </a:r>
                      <a:r>
                        <a:rPr kumimoji="0" lang="ar-SA" sz="2400" b="0" i="0" u="none" strike="noStrike" cap="none" normalizeH="0" baseline="0" dirty="0">
                          <a:ln>
                            <a:noFill/>
                          </a:ln>
                          <a:solidFill>
                            <a:srgbClr val="FFFFFF"/>
                          </a:solidFill>
                          <a:effectLst/>
                          <a:latin typeface="Arial" charset="0"/>
                          <a:cs typeface="Arial" charset="0"/>
                        </a:rPr>
                        <a:t>يلبس ومتى</a:t>
                      </a:r>
                      <a:endParaRPr kumimoji="0" lang="en-CA" sz="24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85000"/>
                        </a:lnSpc>
                        <a:spcBef>
                          <a:spcPct val="2000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وبرثولماوس وتوما </a:t>
                      </a:r>
                      <a:endParaRPr kumimoji="0" lang="en-CA" sz="24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85000"/>
                        </a:lnSpc>
                        <a:spcBef>
                          <a:spcPct val="2000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ويعقوب بني حلفي</a:t>
                      </a:r>
                      <a:endParaRPr kumimoji="0" lang="en-CA" sz="24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85000"/>
                        </a:lnSpc>
                        <a:spcBef>
                          <a:spcPct val="2000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وسمعان القاناني </a:t>
                      </a:r>
                      <a:endParaRPr kumimoji="0" lang="en-US" sz="2400" b="0" i="0" u="none" strike="noStrike" cap="none" normalizeH="0" baseline="0" dirty="0">
                        <a:ln>
                          <a:noFill/>
                        </a:ln>
                        <a:solidFill>
                          <a:srgbClr val="FFFFFF"/>
                        </a:solidFill>
                        <a:effectLst/>
                        <a:latin typeface="Arial" charset="0"/>
                        <a:cs typeface="Arial" charset="0"/>
                      </a:endParaRPr>
                    </a:p>
                  </a:txBody>
                  <a:tcPr marT="34290" marB="3429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655099">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Loipon</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Vilippoc</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nem</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Matyeoc</a:t>
                      </a:r>
                      <a:r>
                        <a:rPr kumimoji="0" lang="en-US" sz="3600" b="0" i="0" u="none" strike="noStrike" cap="none" normalizeH="0" baseline="0" dirty="0">
                          <a:ln>
                            <a:noFill/>
                          </a:ln>
                          <a:solidFill>
                            <a:srgbClr val="FFFF00"/>
                          </a:solidFill>
                          <a:effectLst/>
                          <a:latin typeface="Coptic1" pitchFamily="2" charset="0"/>
                          <a:cs typeface="Arial" charset="0"/>
                        </a:rPr>
                        <a:t> : </a:t>
                      </a:r>
                      <a:r>
                        <a:rPr kumimoji="0" lang="en-US" sz="3600" b="0" i="0" u="none" strike="noStrike" cap="none" normalizeH="0" baseline="0" dirty="0" err="1">
                          <a:ln>
                            <a:noFill/>
                          </a:ln>
                          <a:solidFill>
                            <a:srgbClr val="FFFF00"/>
                          </a:solidFill>
                          <a:effectLst/>
                          <a:latin typeface="Coptic1" pitchFamily="2" charset="0"/>
                          <a:cs typeface="Arial" charset="0"/>
                        </a:rPr>
                        <a:t>Baryolomeoc</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nem</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Ywmac</a:t>
                      </a:r>
                      <a:r>
                        <a:rPr kumimoji="0" lang="en-US" sz="36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Iakwboc</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n~te</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Alveoc</a:t>
                      </a:r>
                      <a:r>
                        <a:rPr kumimoji="0" lang="en-US" sz="36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nem</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Cimwn</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pikananeoc</a:t>
                      </a:r>
                      <a:r>
                        <a:rPr kumimoji="0" lang="en-US" sz="3600" b="0" i="0" u="none" strike="noStrike" cap="none" normalizeH="0" baseline="0" dirty="0">
                          <a:ln>
                            <a:noFill/>
                          </a:ln>
                          <a:solidFill>
                            <a:srgbClr val="FFFF00"/>
                          </a:solidFill>
                          <a:effectLst/>
                          <a:latin typeface="Coptic1" pitchFamily="2" charset="0"/>
                          <a:cs typeface="Arial" charset="0"/>
                        </a:rPr>
                        <a:t>.</a:t>
                      </a: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11" name="Image 10">
            <a:extLst>
              <a:ext uri="{FF2B5EF4-FFF2-40B4-BE49-F238E27FC236}">
                <a16:creationId xmlns:a16="http://schemas.microsoft.com/office/drawing/2014/main" id="{DA3FAE17-417D-4E92-BA8E-4DD9551F72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3286" y="3120470"/>
            <a:ext cx="1630714" cy="2023030"/>
          </a:xfrm>
          <a:prstGeom prst="rect">
            <a:avLst/>
          </a:prstGeom>
        </p:spPr>
      </p:pic>
    </p:spTree>
    <p:extLst>
      <p:ext uri="{BB962C8B-B14F-4D97-AF65-F5344CB8AC3E}">
        <p14:creationId xmlns:p14="http://schemas.microsoft.com/office/powerpoint/2010/main" val="2096256322"/>
      </p:ext>
    </p:extLst>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26913" name="Group 33"/>
          <p:cNvGraphicFramePr>
            <a:graphicFrameLocks noGrp="1"/>
          </p:cNvGraphicFramePr>
          <p:nvPr>
            <p:extLst>
              <p:ext uri="{D42A27DB-BD31-4B8C-83A1-F6EECF244321}">
                <p14:modId xmlns:p14="http://schemas.microsoft.com/office/powerpoint/2010/main" val="2111998585"/>
              </p:ext>
            </p:extLst>
          </p:nvPr>
        </p:nvGraphicFramePr>
        <p:xfrm>
          <a:off x="0" y="81928"/>
          <a:ext cx="9144000" cy="4407521"/>
        </p:xfrm>
        <a:graphic>
          <a:graphicData uri="http://schemas.openxmlformats.org/drawingml/2006/table">
            <a:tbl>
              <a:tblPr/>
              <a:tblGrid>
                <a:gridCol w="5686185">
                  <a:extLst>
                    <a:ext uri="{9D8B030D-6E8A-4147-A177-3AD203B41FA5}">
                      <a16:colId xmlns:a16="http://schemas.microsoft.com/office/drawing/2014/main" val="20000"/>
                    </a:ext>
                  </a:extLst>
                </a:gridCol>
                <a:gridCol w="3457815">
                  <a:extLst>
                    <a:ext uri="{9D8B030D-6E8A-4147-A177-3AD203B41FA5}">
                      <a16:colId xmlns:a16="http://schemas.microsoft.com/office/drawing/2014/main" val="20001"/>
                    </a:ext>
                  </a:extLst>
                </a:gridCol>
              </a:tblGrid>
              <a:tr h="1731863">
                <a:tc>
                  <a:txBody>
                    <a:bodyPr/>
                    <a:lstStyle/>
                    <a:p>
                      <a:pPr algn="ctr"/>
                      <a:r>
                        <a:rPr lang="fr-FR" sz="2400" b="0" i="0" u="none" strike="noStrike" kern="1200" baseline="0" dirty="0">
                          <a:solidFill>
                            <a:srgbClr val="FFFFFF"/>
                          </a:solidFill>
                          <a:latin typeface="Arial" panose="020B0604020202020204" pitchFamily="34" charset="0"/>
                          <a:ea typeface="+mn-ea"/>
                          <a:cs typeface="+mn-cs"/>
                        </a:rPr>
                        <a:t>Et Thaddée, aussi Matthias</a:t>
                      </a:r>
                    </a:p>
                    <a:p>
                      <a:pPr algn="ctr"/>
                      <a:r>
                        <a:rPr lang="fr-FR" sz="2400" b="0" i="0" u="none" strike="noStrike" kern="1200" baseline="0" dirty="0">
                          <a:solidFill>
                            <a:srgbClr val="FFFFFF"/>
                          </a:solidFill>
                          <a:latin typeface="Arial" panose="020B0604020202020204" pitchFamily="34" charset="0"/>
                          <a:ea typeface="+mn-ea"/>
                          <a:cs typeface="+mn-cs"/>
                        </a:rPr>
                        <a:t>Et puis Paul et Marc et Luc</a:t>
                      </a:r>
                    </a:p>
                    <a:p>
                      <a:pPr algn="ctr"/>
                      <a:r>
                        <a:rPr lang="fr-FR" sz="2400" b="0" i="0" u="none" strike="noStrike" kern="1200" baseline="0" dirty="0">
                          <a:solidFill>
                            <a:srgbClr val="FFFFFF"/>
                          </a:solidFill>
                          <a:latin typeface="Arial" panose="020B0604020202020204" pitchFamily="34" charset="0"/>
                          <a:ea typeface="+mn-ea"/>
                          <a:cs typeface="+mn-cs"/>
                        </a:rPr>
                        <a:t>Et tous les autres disciples</a:t>
                      </a:r>
                    </a:p>
                    <a:p>
                      <a:pPr algn="ctr"/>
                      <a:r>
                        <a:rPr lang="fr-FR" sz="2400" b="0" i="0" u="none" strike="noStrike" kern="1200" baseline="0" dirty="0">
                          <a:solidFill>
                            <a:srgbClr val="FFFFFF"/>
                          </a:solidFill>
                          <a:latin typeface="Arial" panose="020B0604020202020204" pitchFamily="34" charset="0"/>
                          <a:ea typeface="+mn-ea"/>
                          <a:cs typeface="+mn-cs"/>
                        </a:rPr>
                        <a:t>Qui suivirent notre Sauveur</a:t>
                      </a:r>
                      <a:endParaRPr kumimoji="0" lang="en-US" sz="2800" b="0" i="0" u="none" strike="noStrike" cap="none" normalizeH="0" baseline="0" dirty="0">
                        <a:ln>
                          <a:noFill/>
                        </a:ln>
                        <a:solidFill>
                          <a:srgbClr val="FFFFFF"/>
                        </a:solidFill>
                        <a:effectLst/>
                        <a:latin typeface="Arial" charset="0"/>
                        <a:cs typeface="Arial" charset="0"/>
                      </a:endParaRPr>
                    </a:p>
                  </a:txBody>
                  <a:tcPr marT="34290" marB="3429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وتداوس </a:t>
                      </a:r>
                      <a:r>
                        <a:rPr kumimoji="0" lang="ar-SA" sz="2400" b="0" i="0" u="none" strike="noStrike" cap="none" normalizeH="0" baseline="0" dirty="0" err="1">
                          <a:ln>
                            <a:noFill/>
                          </a:ln>
                          <a:solidFill>
                            <a:srgbClr val="FFFFFF"/>
                          </a:solidFill>
                          <a:effectLst/>
                          <a:latin typeface="Arial" charset="0"/>
                          <a:cs typeface="Arial" charset="0"/>
                        </a:rPr>
                        <a:t>ومتياس</a:t>
                      </a:r>
                      <a:endParaRPr kumimoji="0" lang="en-CA" sz="24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وبولس </a:t>
                      </a:r>
                      <a:r>
                        <a:rPr kumimoji="0" lang="ar-SA" sz="2400" b="0" i="0" u="none" strike="noStrike" cap="none" normalizeH="0" baseline="0" dirty="0" err="1">
                          <a:ln>
                            <a:noFill/>
                          </a:ln>
                          <a:solidFill>
                            <a:srgbClr val="FFFFFF"/>
                          </a:solidFill>
                          <a:effectLst/>
                          <a:latin typeface="Arial" charset="0"/>
                          <a:cs typeface="Arial" charset="0"/>
                        </a:rPr>
                        <a:t>ومرقس</a:t>
                      </a:r>
                      <a:r>
                        <a:rPr kumimoji="0" lang="ar-SA" sz="2400" b="0" i="0" u="none" strike="noStrike" cap="none" normalizeH="0" baseline="0" dirty="0">
                          <a:ln>
                            <a:noFill/>
                          </a:ln>
                          <a:solidFill>
                            <a:srgbClr val="FFFFFF"/>
                          </a:solidFill>
                          <a:effectLst/>
                          <a:latin typeface="Arial" charset="0"/>
                          <a:cs typeface="Arial" charset="0"/>
                        </a:rPr>
                        <a:t> ولوقا</a:t>
                      </a:r>
                      <a:endParaRPr kumimoji="0" lang="en-CA" sz="24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وبقية التلاميذ </a:t>
                      </a:r>
                      <a:br>
                        <a:rPr kumimoji="0" lang="ar-SA" sz="2400" b="0" i="0" u="none" strike="noStrike" cap="none" normalizeH="0" baseline="0" dirty="0">
                          <a:ln>
                            <a:noFill/>
                          </a:ln>
                          <a:solidFill>
                            <a:srgbClr val="FFFFFF"/>
                          </a:solidFill>
                          <a:effectLst/>
                          <a:latin typeface="Arial" charset="0"/>
                          <a:cs typeface="Arial" charset="0"/>
                        </a:rPr>
                      </a:br>
                      <a:r>
                        <a:rPr kumimoji="0" lang="ar-SA" sz="2400" b="0" i="0" u="none" strike="noStrike" cap="none" normalizeH="0" baseline="0" dirty="0">
                          <a:ln>
                            <a:noFill/>
                          </a:ln>
                          <a:solidFill>
                            <a:srgbClr val="FFFFFF"/>
                          </a:solidFill>
                          <a:effectLst/>
                          <a:latin typeface="Arial" charset="0"/>
                          <a:cs typeface="Arial" charset="0"/>
                        </a:rPr>
                        <a:t>الذين تبعوا مخلصنا </a:t>
                      </a:r>
                      <a:endParaRPr kumimoji="0" lang="en-US" sz="2400" b="0" i="0" u="none" strike="noStrike" cap="none" normalizeH="0" baseline="0" dirty="0">
                        <a:ln>
                          <a:noFill/>
                        </a:ln>
                        <a:solidFill>
                          <a:srgbClr val="FFFFFF"/>
                        </a:solidFill>
                        <a:effectLst/>
                        <a:latin typeface="Arial" charset="0"/>
                        <a:cs typeface="Arial" charset="0"/>
                      </a:endParaRPr>
                    </a:p>
                  </a:txBody>
                  <a:tcPr marT="34290" marB="3429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675658">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Yaddeoc</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nem</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Matyiac</a:t>
                      </a:r>
                      <a:r>
                        <a:rPr kumimoji="0" lang="en-US" sz="36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Pauloc</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nem</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Markoc</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nem</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Loukac</a:t>
                      </a:r>
                      <a:r>
                        <a:rPr kumimoji="0" lang="en-US" sz="36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nem</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p~ce~pi</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n~te</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nimay</a:t>
                      </a:r>
                      <a:r>
                        <a:rPr kumimoji="0" lang="en-US" sz="3600" b="0" i="0" u="none" strike="noStrike" cap="none" normalizeH="0" baseline="0" dirty="0">
                          <a:ln>
                            <a:noFill/>
                          </a:ln>
                          <a:solidFill>
                            <a:srgbClr val="FFFF00"/>
                          </a:solidFill>
                          <a:effectLst/>
                          <a:latin typeface="Coptic1" pitchFamily="2" charset="0"/>
                          <a:cs typeface="Arial" charset="0"/>
                        </a:rPr>
                        <a:t>/t/c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rgbClr val="FFFF00"/>
                          </a:solidFill>
                          <a:effectLst/>
                          <a:latin typeface="Coptic1" pitchFamily="2" charset="0"/>
                          <a:cs typeface="Arial" charset="0"/>
                        </a:rPr>
                        <a:t>n/</a:t>
                      </a:r>
                      <a:r>
                        <a:rPr kumimoji="0" lang="en-US" sz="3600" b="0" i="0" u="none" strike="noStrike" cap="none" normalizeH="0" baseline="0" dirty="0" err="1">
                          <a:ln>
                            <a:noFill/>
                          </a:ln>
                          <a:solidFill>
                            <a:srgbClr val="FFFF00"/>
                          </a:solidFill>
                          <a:effectLst/>
                          <a:latin typeface="Coptic1" pitchFamily="2" charset="0"/>
                          <a:cs typeface="Arial" charset="0"/>
                        </a:rPr>
                        <a:t>e~taumosi</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n~ca</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PenCwt</a:t>
                      </a:r>
                      <a:r>
                        <a:rPr kumimoji="0" lang="en-US" sz="3600" b="0" i="0" u="none" strike="noStrike" cap="none" normalizeH="0" baseline="0" dirty="0">
                          <a:ln>
                            <a:noFill/>
                          </a:ln>
                          <a:solidFill>
                            <a:srgbClr val="FFFF00"/>
                          </a:solidFill>
                          <a:effectLst/>
                          <a:latin typeface="Coptic1" pitchFamily="2" charset="0"/>
                          <a:cs typeface="Arial" charset="0"/>
                        </a:rPr>
                        <a:t>/r.</a:t>
                      </a: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11" name="Image 10">
            <a:extLst>
              <a:ext uri="{FF2B5EF4-FFF2-40B4-BE49-F238E27FC236}">
                <a16:creationId xmlns:a16="http://schemas.microsoft.com/office/drawing/2014/main" id="{283AD17E-D4CE-4CD6-87D6-A0ADBC7EB4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0158" y="3215836"/>
            <a:ext cx="1553841" cy="1927663"/>
          </a:xfrm>
          <a:prstGeom prst="rect">
            <a:avLst/>
          </a:prstGeom>
        </p:spPr>
      </p:pic>
    </p:spTree>
    <p:extLst>
      <p:ext uri="{BB962C8B-B14F-4D97-AF65-F5344CB8AC3E}">
        <p14:creationId xmlns:p14="http://schemas.microsoft.com/office/powerpoint/2010/main" val="3838182638"/>
      </p:ext>
    </p:extLst>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28956" name="Group 28"/>
          <p:cNvGraphicFramePr>
            <a:graphicFrameLocks noGrp="1"/>
          </p:cNvGraphicFramePr>
          <p:nvPr>
            <p:extLst>
              <p:ext uri="{D42A27DB-BD31-4B8C-83A1-F6EECF244321}">
                <p14:modId xmlns:p14="http://schemas.microsoft.com/office/powerpoint/2010/main" val="3345656748"/>
              </p:ext>
            </p:extLst>
          </p:nvPr>
        </p:nvGraphicFramePr>
        <p:xfrm>
          <a:off x="0" y="235795"/>
          <a:ext cx="9144000" cy="4270248"/>
        </p:xfrm>
        <a:graphic>
          <a:graphicData uri="http://schemas.openxmlformats.org/drawingml/2006/table">
            <a:tbl>
              <a:tblPr/>
              <a:tblGrid>
                <a:gridCol w="5686185">
                  <a:extLst>
                    <a:ext uri="{9D8B030D-6E8A-4147-A177-3AD203B41FA5}">
                      <a16:colId xmlns:a16="http://schemas.microsoft.com/office/drawing/2014/main" val="20000"/>
                    </a:ext>
                  </a:extLst>
                </a:gridCol>
                <a:gridCol w="3457815">
                  <a:extLst>
                    <a:ext uri="{9D8B030D-6E8A-4147-A177-3AD203B41FA5}">
                      <a16:colId xmlns:a16="http://schemas.microsoft.com/office/drawing/2014/main" val="20001"/>
                    </a:ext>
                  </a:extLst>
                </a:gridCol>
              </a:tblGrid>
              <a:tr h="1476756">
                <a:tc>
                  <a:txBody>
                    <a:bodyPr/>
                    <a:lstStyle/>
                    <a:p>
                      <a:pPr algn="ctr"/>
                      <a:r>
                        <a:rPr lang="fr-FR" sz="2400" b="0" i="0" u="none" strike="noStrike" kern="1200" baseline="0" dirty="0">
                          <a:solidFill>
                            <a:srgbClr val="FFFFFF"/>
                          </a:solidFill>
                          <a:latin typeface="Arial" panose="020B0604020202020204" pitchFamily="34" charset="0"/>
                          <a:ea typeface="+mn-ea"/>
                          <a:cs typeface="+mn-cs"/>
                        </a:rPr>
                        <a:t>Matthias était celui qui </a:t>
                      </a:r>
                    </a:p>
                    <a:p>
                      <a:pPr algn="ctr"/>
                      <a:r>
                        <a:rPr lang="fr-FR" sz="2400" b="0" i="0" u="none" strike="noStrike" kern="1200" baseline="0" dirty="0">
                          <a:solidFill>
                            <a:srgbClr val="FFFFFF"/>
                          </a:solidFill>
                          <a:latin typeface="Arial" panose="020B0604020202020204" pitchFamily="34" charset="0"/>
                          <a:ea typeface="+mn-ea"/>
                          <a:cs typeface="+mn-cs"/>
                        </a:rPr>
                        <a:t>Avait remplacé Judas </a:t>
                      </a:r>
                    </a:p>
                    <a:p>
                      <a:pPr algn="ctr"/>
                      <a:r>
                        <a:rPr lang="fr-FR" sz="2400" b="0" i="0" u="none" strike="noStrike" kern="1200" baseline="0" dirty="0">
                          <a:solidFill>
                            <a:srgbClr val="FFFFFF"/>
                          </a:solidFill>
                          <a:latin typeface="Arial" panose="020B0604020202020204" pitchFamily="34" charset="0"/>
                          <a:ea typeface="+mn-ea"/>
                          <a:cs typeface="+mn-cs"/>
                        </a:rPr>
                        <a:t>Et tous les autres disciples</a:t>
                      </a:r>
                    </a:p>
                    <a:p>
                      <a:pPr algn="ctr"/>
                      <a:r>
                        <a:rPr lang="fr-FR" sz="2400" b="0" i="0" u="none" strike="noStrike" kern="1200" baseline="0" dirty="0">
                          <a:solidFill>
                            <a:srgbClr val="FFFFFF"/>
                          </a:solidFill>
                          <a:latin typeface="Arial" panose="020B0604020202020204" pitchFamily="34" charset="0"/>
                          <a:ea typeface="+mn-ea"/>
                          <a:cs typeface="+mn-cs"/>
                        </a:rPr>
                        <a:t>Qui avaient suivi le Maître</a:t>
                      </a:r>
                      <a:endParaRPr kumimoji="0" lang="en-US" sz="2800" b="0" i="0" u="none" strike="noStrike" cap="none" normalizeH="0" baseline="0" dirty="0">
                        <a:ln>
                          <a:noFill/>
                        </a:ln>
                        <a:solidFill>
                          <a:srgbClr val="FFFFFF"/>
                        </a:solidFill>
                        <a:effectLst/>
                        <a:latin typeface="Arial" charset="0"/>
                        <a:cs typeface="Arial" charset="0"/>
                      </a:endParaRPr>
                    </a:p>
                  </a:txBody>
                  <a:tcPr marT="34290" marB="34290"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err="1">
                          <a:ln>
                            <a:noFill/>
                          </a:ln>
                          <a:solidFill>
                            <a:srgbClr val="FFFFFF"/>
                          </a:solidFill>
                          <a:effectLst/>
                          <a:latin typeface="Arial" charset="0"/>
                          <a:cs typeface="Arial" charset="0"/>
                        </a:rPr>
                        <a:t>متياس</a:t>
                      </a:r>
                      <a:r>
                        <a:rPr kumimoji="0" lang="ar-SA" sz="2400" b="0" i="0" u="none" strike="noStrike" cap="none" normalizeH="0" baseline="0" dirty="0">
                          <a:ln>
                            <a:noFill/>
                          </a:ln>
                          <a:solidFill>
                            <a:srgbClr val="FFFFFF"/>
                          </a:solidFill>
                          <a:effectLst/>
                          <a:latin typeface="Arial" charset="0"/>
                          <a:cs typeface="Arial" charset="0"/>
                        </a:rPr>
                        <a:t> الذي صار</a:t>
                      </a:r>
                      <a:endParaRPr kumimoji="0" lang="en-CA" sz="24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عوضاً عن يهوذا </a:t>
                      </a:r>
                      <a:endParaRPr kumimoji="0" lang="en-CA" sz="24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وكامل بقية التلاميذ </a:t>
                      </a:r>
                      <a:br>
                        <a:rPr kumimoji="0" lang="ar-SA" sz="2400" b="0" i="0" u="none" strike="noStrike" cap="none" normalizeH="0" baseline="0" dirty="0">
                          <a:ln>
                            <a:noFill/>
                          </a:ln>
                          <a:solidFill>
                            <a:srgbClr val="FFFFFF"/>
                          </a:solidFill>
                          <a:effectLst/>
                          <a:latin typeface="Arial" charset="0"/>
                          <a:cs typeface="Arial" charset="0"/>
                        </a:rPr>
                      </a:br>
                      <a:r>
                        <a:rPr kumimoji="0" lang="ar-SA" sz="2400" b="0" i="0" u="none" strike="noStrike" cap="none" normalizeH="0" baseline="0" dirty="0">
                          <a:ln>
                            <a:noFill/>
                          </a:ln>
                          <a:solidFill>
                            <a:srgbClr val="FFFFFF"/>
                          </a:solidFill>
                          <a:effectLst/>
                          <a:latin typeface="Arial" charset="0"/>
                          <a:cs typeface="Arial" charset="0"/>
                        </a:rPr>
                        <a:t>الذين تبعوا السيد </a:t>
                      </a:r>
                      <a:endParaRPr kumimoji="0" lang="en-US" sz="24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961388">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Matyiac</a:t>
                      </a:r>
                      <a:r>
                        <a:rPr kumimoji="0" lang="en-US" sz="3600" b="0" i="0" u="none" strike="noStrike" cap="none" normalizeH="0" baseline="0" dirty="0">
                          <a:ln>
                            <a:noFill/>
                          </a:ln>
                          <a:solidFill>
                            <a:srgbClr val="FFFF00"/>
                          </a:solidFill>
                          <a:effectLst/>
                          <a:latin typeface="Coptic1" pitchFamily="2" charset="0"/>
                          <a:cs typeface="Arial" charset="0"/>
                        </a:rPr>
                        <a:t> v/</a:t>
                      </a:r>
                      <a:r>
                        <a:rPr kumimoji="0" lang="en-US" sz="3600" b="0" i="0" u="none" strike="noStrike" cap="none" normalizeH="0" baseline="0" dirty="0" err="1">
                          <a:ln>
                            <a:noFill/>
                          </a:ln>
                          <a:solidFill>
                            <a:srgbClr val="FFFF00"/>
                          </a:solidFill>
                          <a:effectLst/>
                          <a:latin typeface="Coptic1" pitchFamily="2" charset="0"/>
                          <a:cs typeface="Arial" charset="0"/>
                        </a:rPr>
                        <a:t>e~tafswpi</a:t>
                      </a:r>
                      <a:r>
                        <a:rPr kumimoji="0" lang="en-US" sz="36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n~t~sebiw</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n~Ioudac</a:t>
                      </a:r>
                      <a:r>
                        <a:rPr kumimoji="0" lang="en-US" sz="36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nem</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p~jwk</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e~bol</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nem</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p~ce~pi</a:t>
                      </a:r>
                      <a:r>
                        <a:rPr kumimoji="0" lang="en-US" sz="36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rgbClr val="FFFF00"/>
                          </a:solidFill>
                          <a:effectLst/>
                          <a:latin typeface="Coptic1" pitchFamily="2" charset="0"/>
                          <a:cs typeface="Arial" charset="0"/>
                        </a:rPr>
                        <a:t>n~/</a:t>
                      </a:r>
                      <a:r>
                        <a:rPr kumimoji="0" lang="en-US" sz="3600" b="0" i="0" u="none" strike="noStrike" cap="none" normalizeH="0" baseline="0" dirty="0" err="1">
                          <a:ln>
                            <a:noFill/>
                          </a:ln>
                          <a:solidFill>
                            <a:srgbClr val="FFFF00"/>
                          </a:solidFill>
                          <a:effectLst/>
                          <a:latin typeface="Coptic1" pitchFamily="2" charset="0"/>
                          <a:cs typeface="Arial" charset="0"/>
                        </a:rPr>
                        <a:t>etaumousi</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n~ca</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decpota</a:t>
                      </a:r>
                      <a:r>
                        <a:rPr kumimoji="0" lang="en-US" sz="3600" b="0" i="0" u="none" strike="noStrike" cap="none" normalizeH="0" baseline="0" dirty="0">
                          <a:ln>
                            <a:noFill/>
                          </a:ln>
                          <a:solidFill>
                            <a:srgbClr val="FFFF00"/>
                          </a:solidFill>
                          <a:effectLst/>
                          <a:latin typeface="Coptic1" pitchFamily="2" charset="0"/>
                          <a:cs typeface="Arial" charset="0"/>
                        </a:rPr>
                        <a:t>.</a:t>
                      </a:r>
                    </a:p>
                  </a:txBody>
                  <a:tcPr marT="34290" marB="34290"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6" name="Image 5">
            <a:extLst>
              <a:ext uri="{FF2B5EF4-FFF2-40B4-BE49-F238E27FC236}">
                <a16:creationId xmlns:a16="http://schemas.microsoft.com/office/drawing/2014/main" id="{BABF75CB-44CC-48DD-9BBF-6A34CE242C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0158" y="3215836"/>
            <a:ext cx="1553841" cy="1927663"/>
          </a:xfrm>
          <a:prstGeom prst="rect">
            <a:avLst/>
          </a:prstGeom>
        </p:spPr>
      </p:pic>
    </p:spTree>
    <p:extLst>
      <p:ext uri="{BB962C8B-B14F-4D97-AF65-F5344CB8AC3E}">
        <p14:creationId xmlns:p14="http://schemas.microsoft.com/office/powerpoint/2010/main" val="2449968195"/>
      </p:ext>
    </p:extLst>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30997" name="Group 21"/>
          <p:cNvGraphicFramePr>
            <a:graphicFrameLocks noGrp="1"/>
          </p:cNvGraphicFramePr>
          <p:nvPr>
            <p:extLst>
              <p:ext uri="{D42A27DB-BD31-4B8C-83A1-F6EECF244321}">
                <p14:modId xmlns:p14="http://schemas.microsoft.com/office/powerpoint/2010/main" val="3014014159"/>
              </p:ext>
            </p:extLst>
          </p:nvPr>
        </p:nvGraphicFramePr>
        <p:xfrm>
          <a:off x="0" y="295949"/>
          <a:ext cx="9144000" cy="4270248"/>
        </p:xfrm>
        <a:graphic>
          <a:graphicData uri="http://schemas.openxmlformats.org/drawingml/2006/table">
            <a:tbl>
              <a:tblPr/>
              <a:tblGrid>
                <a:gridCol w="5686184">
                  <a:extLst>
                    <a:ext uri="{9D8B030D-6E8A-4147-A177-3AD203B41FA5}">
                      <a16:colId xmlns:a16="http://schemas.microsoft.com/office/drawing/2014/main" val="20000"/>
                    </a:ext>
                  </a:extLst>
                </a:gridCol>
                <a:gridCol w="3457816">
                  <a:extLst>
                    <a:ext uri="{9D8B030D-6E8A-4147-A177-3AD203B41FA5}">
                      <a16:colId xmlns:a16="http://schemas.microsoft.com/office/drawing/2014/main" val="20001"/>
                    </a:ext>
                  </a:extLst>
                </a:gridCol>
              </a:tblGrid>
              <a:tr h="1476756">
                <a:tc>
                  <a:txBody>
                    <a:bodyPr/>
                    <a:lstStyle/>
                    <a:p>
                      <a:pPr algn="ctr"/>
                      <a:r>
                        <a:rPr lang="fr-FR" sz="2400" b="0" i="0" u="none" strike="noStrike" kern="1200" baseline="0" dirty="0">
                          <a:solidFill>
                            <a:srgbClr val="FFFFFF"/>
                          </a:solidFill>
                          <a:latin typeface="Arial" panose="020B0604020202020204" pitchFamily="34" charset="0"/>
                          <a:ea typeface="+mn-ea"/>
                          <a:cs typeface="+mn-cs"/>
                        </a:rPr>
                        <a:t>Et alors leurs voix sortirent</a:t>
                      </a:r>
                    </a:p>
                    <a:p>
                      <a:pPr algn="ctr"/>
                      <a:r>
                        <a:rPr lang="fr-FR" sz="2400" b="0" i="0" u="none" strike="noStrike" kern="1200" baseline="0" dirty="0">
                          <a:solidFill>
                            <a:srgbClr val="FFFFFF"/>
                          </a:solidFill>
                          <a:latin typeface="Arial" panose="020B0604020202020204" pitchFamily="34" charset="0"/>
                          <a:ea typeface="+mn-ea"/>
                          <a:cs typeface="+mn-cs"/>
                        </a:rPr>
                        <a:t>Vers la face de la terre </a:t>
                      </a:r>
                    </a:p>
                    <a:p>
                      <a:pPr algn="ctr"/>
                      <a:r>
                        <a:rPr lang="fr-FR" sz="2400" b="0" i="0" u="none" strike="noStrike" kern="1200" baseline="0" dirty="0">
                          <a:solidFill>
                            <a:srgbClr val="FFFFFF"/>
                          </a:solidFill>
                          <a:latin typeface="Arial" panose="020B0604020202020204" pitchFamily="34" charset="0"/>
                          <a:ea typeface="+mn-ea"/>
                          <a:cs typeface="+mn-cs"/>
                        </a:rPr>
                        <a:t>Leurs paroles avaient atteint </a:t>
                      </a:r>
                    </a:p>
                    <a:p>
                      <a:pPr algn="ctr"/>
                      <a:r>
                        <a:rPr lang="fr-FR" sz="2400" b="0" i="0" u="none" strike="noStrike" kern="1200" baseline="0" dirty="0">
                          <a:solidFill>
                            <a:srgbClr val="FFFFFF"/>
                          </a:solidFill>
                          <a:latin typeface="Arial" panose="020B0604020202020204" pitchFamily="34" charset="0"/>
                          <a:ea typeface="+mn-ea"/>
                          <a:cs typeface="+mn-cs"/>
                        </a:rPr>
                        <a:t>Toutes les contrées du monde</a:t>
                      </a:r>
                      <a:endParaRPr kumimoji="0" lang="en-US" sz="2800" b="0" i="0" u="none" strike="noStrike" cap="none" normalizeH="0" baseline="0" dirty="0">
                        <a:ln>
                          <a:noFill/>
                        </a:ln>
                        <a:solidFill>
                          <a:srgbClr val="FFFFFF"/>
                        </a:solidFill>
                        <a:effectLst/>
                        <a:latin typeface="Arial" charset="0"/>
                        <a:cs typeface="Arial" charset="0"/>
                      </a:endParaRPr>
                    </a:p>
                  </a:txBody>
                  <a:tcPr marT="34290" marB="34290"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خرجت أصواتهم</a:t>
                      </a:r>
                      <a:endParaRPr kumimoji="0" lang="en-CA" sz="24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إلى وجه الأرض كلها </a:t>
                      </a:r>
                      <a:endParaRPr kumimoji="0" lang="en-CA" sz="24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وبلغ كلامهم إلى </a:t>
                      </a:r>
                      <a:br>
                        <a:rPr kumimoji="0" lang="ar-SA" sz="2400" b="0" i="0" u="none" strike="noStrike" cap="none" normalizeH="0" baseline="0" dirty="0">
                          <a:ln>
                            <a:noFill/>
                          </a:ln>
                          <a:solidFill>
                            <a:srgbClr val="FFFFFF"/>
                          </a:solidFill>
                          <a:effectLst/>
                          <a:latin typeface="Arial" charset="0"/>
                          <a:cs typeface="Arial" charset="0"/>
                        </a:rPr>
                      </a:br>
                      <a:r>
                        <a:rPr kumimoji="0" lang="ar-SA" sz="2400" b="0" i="0" u="none" strike="noStrike" cap="none" normalizeH="0" baseline="0" dirty="0">
                          <a:ln>
                            <a:noFill/>
                          </a:ln>
                          <a:solidFill>
                            <a:srgbClr val="FFFFFF"/>
                          </a:solidFill>
                          <a:effectLst/>
                          <a:latin typeface="Arial" charset="0"/>
                          <a:cs typeface="Arial" charset="0"/>
                        </a:rPr>
                        <a:t>أقطار المسكونة </a:t>
                      </a:r>
                      <a:endParaRPr kumimoji="0" lang="en-US" sz="24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382012">
                <a:tc gridSpan="2">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rgbClr val="FFFF00"/>
                          </a:solidFill>
                          <a:effectLst/>
                          <a:latin typeface="Coptic1" pitchFamily="2" charset="0"/>
                          <a:cs typeface="Arial" charset="0"/>
                        </a:rPr>
                        <a:t>A~ </a:t>
                      </a:r>
                      <a:r>
                        <a:rPr kumimoji="0" lang="en-US" sz="3600" b="0" i="0" u="none" strike="noStrike" cap="none" normalizeH="0" baseline="0" dirty="0" err="1">
                          <a:ln>
                            <a:noFill/>
                          </a:ln>
                          <a:solidFill>
                            <a:srgbClr val="FFFF00"/>
                          </a:solidFill>
                          <a:effectLst/>
                          <a:latin typeface="Coptic1" pitchFamily="2" charset="0"/>
                          <a:cs typeface="Arial" charset="0"/>
                        </a:rPr>
                        <a:t>pouq~rwou</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senaf</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e~bol</a:t>
                      </a:r>
                      <a:r>
                        <a:rPr kumimoji="0" lang="en-US" sz="36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hijen</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p~ho</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m~p~kahi</a:t>
                      </a:r>
                      <a:r>
                        <a:rPr kumimoji="0" lang="en-US" sz="3600" b="0" i="0" u="none" strike="noStrike" cap="none" normalizeH="0" baseline="0" dirty="0">
                          <a:ln>
                            <a:noFill/>
                          </a:ln>
                          <a:solidFill>
                            <a:srgbClr val="FFFF00"/>
                          </a:solidFill>
                          <a:effectLst/>
                          <a:latin typeface="Coptic1" pitchFamily="2" charset="0"/>
                          <a:cs typeface="Arial" charset="0"/>
                        </a:rPr>
                        <a:t> t/rf : </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ouoh</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noucaji</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auvoh</a:t>
                      </a:r>
                      <a:r>
                        <a:rPr kumimoji="0" lang="en-US" sz="36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sa</a:t>
                      </a:r>
                      <a:r>
                        <a:rPr kumimoji="0" lang="en-US" sz="3600" b="0" i="0" u="none" strike="noStrike" cap="none" normalizeH="0" baseline="0" dirty="0">
                          <a:ln>
                            <a:noFill/>
                          </a:ln>
                          <a:solidFill>
                            <a:srgbClr val="FFFF00"/>
                          </a:solidFill>
                          <a:effectLst/>
                          <a:latin typeface="Coptic1" pitchFamily="2" charset="0"/>
                          <a:cs typeface="Arial" charset="0"/>
                        </a:rPr>
                        <a:t> aur/</a:t>
                      </a:r>
                      <a:r>
                        <a:rPr kumimoji="0" lang="en-US" sz="3600" b="0" i="0" u="none" strike="noStrike" cap="none" normalizeH="0" baseline="0" dirty="0" err="1">
                          <a:ln>
                            <a:noFill/>
                          </a:ln>
                          <a:solidFill>
                            <a:srgbClr val="FFFF00"/>
                          </a:solidFill>
                          <a:effectLst/>
                          <a:latin typeface="Coptic1" pitchFamily="2" charset="0"/>
                          <a:cs typeface="Arial" charset="0"/>
                        </a:rPr>
                        <a:t>jc</a:t>
                      </a:r>
                      <a:r>
                        <a:rPr kumimoji="0" lang="en-US" sz="3600" b="0" i="0" u="none" strike="noStrike" cap="none" normalizeH="0" baseline="0" dirty="0">
                          <a:ln>
                            <a:noFill/>
                          </a:ln>
                          <a:solidFill>
                            <a:srgbClr val="FFFF00"/>
                          </a:solidFill>
                          <a:effectLst/>
                          <a:latin typeface="Coptic1" pitchFamily="2" charset="0"/>
                          <a:cs typeface="Arial" charset="0"/>
                        </a:rPr>
                        <a:t> n~]</a:t>
                      </a:r>
                      <a:r>
                        <a:rPr kumimoji="0" lang="en-US" sz="3600" b="0" i="0" u="none" strike="noStrike" cap="none" normalizeH="0" baseline="0" dirty="0" err="1">
                          <a:ln>
                            <a:noFill/>
                          </a:ln>
                          <a:solidFill>
                            <a:srgbClr val="FFFF00"/>
                          </a:solidFill>
                          <a:effectLst/>
                          <a:latin typeface="Coptic1" pitchFamily="2" charset="0"/>
                          <a:cs typeface="Arial" charset="0"/>
                        </a:rPr>
                        <a:t>oikoumen</a:t>
                      </a:r>
                      <a:r>
                        <a:rPr kumimoji="0" lang="en-US" sz="3600" b="0" i="0" u="none" strike="noStrike" cap="none" normalizeH="0" baseline="0" dirty="0">
                          <a:ln>
                            <a:noFill/>
                          </a:ln>
                          <a:solidFill>
                            <a:srgbClr val="FFFF00"/>
                          </a:solidFill>
                          <a:effectLst/>
                          <a:latin typeface="Coptic1" pitchFamily="2" charset="0"/>
                          <a:cs typeface="Arial" charset="0"/>
                        </a:rPr>
                        <a:t>/.</a:t>
                      </a:r>
                    </a:p>
                  </a:txBody>
                  <a:tcPr marT="34290" marB="34290"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5" name="Image 4">
            <a:extLst>
              <a:ext uri="{FF2B5EF4-FFF2-40B4-BE49-F238E27FC236}">
                <a16:creationId xmlns:a16="http://schemas.microsoft.com/office/drawing/2014/main" id="{905EEA43-3C98-47F6-8B68-EE50B8F26F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0158" y="3215836"/>
            <a:ext cx="1553841" cy="1927663"/>
          </a:xfrm>
          <a:prstGeom prst="rect">
            <a:avLst/>
          </a:prstGeom>
        </p:spPr>
      </p:pic>
    </p:spTree>
    <p:extLst>
      <p:ext uri="{BB962C8B-B14F-4D97-AF65-F5344CB8AC3E}">
        <p14:creationId xmlns:p14="http://schemas.microsoft.com/office/powerpoint/2010/main" val="2056890152"/>
      </p:ext>
    </p:extLst>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080597" name="Group 21"/>
          <p:cNvGraphicFramePr>
            <a:graphicFrameLocks noGrp="1"/>
          </p:cNvGraphicFramePr>
          <p:nvPr>
            <p:extLst>
              <p:ext uri="{D42A27DB-BD31-4B8C-83A1-F6EECF244321}">
                <p14:modId xmlns:p14="http://schemas.microsoft.com/office/powerpoint/2010/main" val="1575113249"/>
              </p:ext>
            </p:extLst>
          </p:nvPr>
        </p:nvGraphicFramePr>
        <p:xfrm>
          <a:off x="0" y="114301"/>
          <a:ext cx="9144000" cy="4367784"/>
        </p:xfrm>
        <a:graphic>
          <a:graphicData uri="http://schemas.openxmlformats.org/drawingml/2006/table">
            <a:tbl>
              <a:tblPr/>
              <a:tblGrid>
                <a:gridCol w="5812465">
                  <a:extLst>
                    <a:ext uri="{9D8B030D-6E8A-4147-A177-3AD203B41FA5}">
                      <a16:colId xmlns:a16="http://schemas.microsoft.com/office/drawing/2014/main" val="20000"/>
                    </a:ext>
                  </a:extLst>
                </a:gridCol>
                <a:gridCol w="3331535">
                  <a:extLst>
                    <a:ext uri="{9D8B030D-6E8A-4147-A177-3AD203B41FA5}">
                      <a16:colId xmlns:a16="http://schemas.microsoft.com/office/drawing/2014/main" val="20001"/>
                    </a:ext>
                  </a:extLst>
                </a:gridCol>
              </a:tblGrid>
              <a:tr h="1668780">
                <a:tc>
                  <a:txBody>
                    <a:bodyPr/>
                    <a:lstStyle/>
                    <a:p>
                      <a:pPr algn="ctr"/>
                      <a:r>
                        <a:rPr lang="fr-FR" sz="2400" b="0" i="0" u="none" strike="noStrike" kern="1200" baseline="0" dirty="0">
                          <a:solidFill>
                            <a:srgbClr val="FFFFFF"/>
                          </a:solidFill>
                          <a:latin typeface="Arial" panose="020B0604020202020204" pitchFamily="34" charset="0"/>
                          <a:ea typeface="+mn-ea"/>
                          <a:cs typeface="+mn-cs"/>
                        </a:rPr>
                        <a:t>Priez le Seigneur pour nous </a:t>
                      </a:r>
                    </a:p>
                    <a:p>
                      <a:pPr algn="ctr"/>
                      <a:r>
                        <a:rPr lang="fr-FR" sz="2400" b="0" i="0" u="none" strike="noStrike" kern="1200" baseline="0" dirty="0">
                          <a:solidFill>
                            <a:srgbClr val="FFFFFF"/>
                          </a:solidFill>
                          <a:latin typeface="Arial" panose="020B0604020202020204" pitchFamily="34" charset="0"/>
                          <a:ea typeface="+mn-ea"/>
                          <a:cs typeface="+mn-cs"/>
                        </a:rPr>
                        <a:t>Mes seigneurs et pères apôtres </a:t>
                      </a:r>
                    </a:p>
                    <a:p>
                      <a:pPr algn="ctr"/>
                      <a:r>
                        <a:rPr lang="fr-FR" sz="2400" b="0" i="0" u="none" strike="noStrike" kern="1200" baseline="0" dirty="0">
                          <a:solidFill>
                            <a:srgbClr val="FFFFFF"/>
                          </a:solidFill>
                          <a:latin typeface="Arial" panose="020B0604020202020204" pitchFamily="34" charset="0"/>
                          <a:ea typeface="+mn-ea"/>
                          <a:cs typeface="+mn-cs"/>
                        </a:rPr>
                        <a:t>Et les soixante-dix disciples </a:t>
                      </a:r>
                    </a:p>
                    <a:p>
                      <a:pPr algn="ctr"/>
                      <a:r>
                        <a:rPr lang="fr-FR" sz="2400" b="0" i="0" u="none" strike="noStrike" kern="1200" baseline="0" dirty="0">
                          <a:solidFill>
                            <a:srgbClr val="FFFFFF"/>
                          </a:solidFill>
                          <a:latin typeface="Arial" panose="020B0604020202020204" pitchFamily="34" charset="0"/>
                          <a:ea typeface="+mn-ea"/>
                          <a:cs typeface="+mn-cs"/>
                        </a:rPr>
                        <a:t>Pour qu’Il nous pardonne nos péchés</a:t>
                      </a:r>
                      <a:endParaRPr kumimoji="0" lang="en-US" sz="2800" b="0" i="0" u="none" strike="noStrike" cap="none" normalizeH="0" baseline="0" dirty="0">
                        <a:ln>
                          <a:noFill/>
                        </a:ln>
                        <a:solidFill>
                          <a:srgbClr val="FFFFFF"/>
                        </a:solidFill>
                        <a:effectLst/>
                        <a:latin typeface="Arial" charset="0"/>
                        <a:cs typeface="Arial" charset="0"/>
                      </a:endParaRPr>
                    </a:p>
                  </a:txBody>
                  <a:tcPr marT="34290" marB="34290" horzOverflow="overflow">
                    <a:lnL cap="flat">
                      <a:noFill/>
                    </a:lnL>
                    <a:lnR>
                      <a:noFill/>
                    </a:lnR>
                    <a:lnT cap="flat">
                      <a:noFill/>
                    </a:lnT>
                    <a:lnB>
                      <a:noFill/>
                    </a:lnB>
                    <a:lnTlToBr>
                      <a:noFill/>
                    </a:lnTlToBr>
                    <a:lnBlToTr>
                      <a:noFill/>
                    </a:lnBlToTr>
                    <a:noFill/>
                  </a:tcPr>
                </a:tc>
                <a:tc>
                  <a:txBody>
                    <a:bodyPr/>
                    <a:lstStyle/>
                    <a:p>
                      <a:pPr algn="ctr" rtl="1"/>
                      <a:r>
                        <a:rPr lang="ar-EG" sz="2800" b="0" i="0" u="none" strike="noStrike" kern="1200" baseline="0" dirty="0">
                          <a:solidFill>
                            <a:srgbClr val="FFFFFF"/>
                          </a:solidFill>
                          <a:latin typeface="Arial" panose="020B0604020202020204" pitchFamily="34" charset="0"/>
                          <a:ea typeface="+mn-ea"/>
                          <a:cs typeface="+mn-cs"/>
                        </a:rPr>
                        <a:t>أطلبوا من الرب عنا، يا</a:t>
                      </a:r>
                    </a:p>
                    <a:p>
                      <a:pPr algn="ctr" rtl="1"/>
                      <a:r>
                        <a:rPr lang="ar-EG" sz="2800" b="0" i="0" u="none" strike="noStrike" kern="1200" baseline="0" dirty="0">
                          <a:solidFill>
                            <a:srgbClr val="FFFFFF"/>
                          </a:solidFill>
                          <a:latin typeface="Arial" panose="020B0604020202020204" pitchFamily="34" charset="0"/>
                          <a:ea typeface="+mn-ea"/>
                          <a:cs typeface="+mn-cs"/>
                        </a:rPr>
                        <a:t>سادتي الآباء الرُّسل،</a:t>
                      </a:r>
                    </a:p>
                    <a:p>
                      <a:pPr algn="ctr" rtl="1"/>
                      <a:r>
                        <a:rPr lang="ar-EG" sz="2800" b="0" i="0" u="none" strike="noStrike" kern="1200" baseline="0" dirty="0">
                          <a:solidFill>
                            <a:srgbClr val="FFFFFF"/>
                          </a:solidFill>
                          <a:latin typeface="Arial" panose="020B0604020202020204" pitchFamily="34" charset="0"/>
                          <a:ea typeface="+mn-ea"/>
                          <a:cs typeface="+mn-cs"/>
                        </a:rPr>
                        <a:t>والسبعون </a:t>
                      </a:r>
                      <a:r>
                        <a:rPr lang="ar-EG" sz="2800" b="0" i="0" u="none" strike="noStrike" kern="1200" baseline="0" dirty="0" err="1">
                          <a:solidFill>
                            <a:srgbClr val="FFFFFF"/>
                          </a:solidFill>
                          <a:latin typeface="Arial" panose="020B0604020202020204" pitchFamily="34" charset="0"/>
                          <a:ea typeface="+mn-ea"/>
                          <a:cs typeface="+mn-cs"/>
                        </a:rPr>
                        <a:t>تلميذاا</a:t>
                      </a:r>
                      <a:r>
                        <a:rPr lang="ar-EG" sz="2800" b="0" i="0" u="none" strike="noStrike" kern="1200" baseline="0" dirty="0">
                          <a:solidFill>
                            <a:srgbClr val="FFFFFF"/>
                          </a:solidFill>
                          <a:latin typeface="Arial" panose="020B0604020202020204" pitchFamily="34" charset="0"/>
                          <a:ea typeface="+mn-ea"/>
                          <a:cs typeface="+mn-cs"/>
                        </a:rPr>
                        <a:t>، ليغفر لنا</a:t>
                      </a:r>
                    </a:p>
                    <a:p>
                      <a:pPr algn="ctr" rtl="1"/>
                      <a:r>
                        <a:rPr lang="ar-EG" sz="2800" b="0" i="0" u="none" strike="noStrike" kern="1200" baseline="0" dirty="0">
                          <a:solidFill>
                            <a:srgbClr val="FFFFFF"/>
                          </a:solidFill>
                          <a:latin typeface="Arial" panose="020B0604020202020204" pitchFamily="34" charset="0"/>
                          <a:ea typeface="+mn-ea"/>
                          <a:cs typeface="+mn-cs"/>
                        </a:rPr>
                        <a:t>خطايانا.</a:t>
                      </a:r>
                      <a:endParaRPr kumimoji="0" lang="en-US" sz="36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382012">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Twbh</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m~P</a:t>
                      </a:r>
                      <a:r>
                        <a:rPr kumimoji="0" lang="en-US" sz="3600" b="0" i="0" u="none" strike="noStrike" cap="none" normalizeH="0" baseline="0" dirty="0">
                          <a:ln>
                            <a:noFill/>
                          </a:ln>
                          <a:solidFill>
                            <a:srgbClr val="FFFF00"/>
                          </a:solidFill>
                          <a:effectLst/>
                          <a:latin typeface="Coptic1" pitchFamily="2" charset="0"/>
                          <a:cs typeface="Arial" charset="0"/>
                        </a:rPr>
                        <a:t>~{</a:t>
                      </a:r>
                      <a:r>
                        <a:rPr kumimoji="0" lang="en-US" sz="3600" b="0" i="0" u="none" strike="noStrike" cap="none" normalizeH="0" baseline="0" dirty="0" err="1">
                          <a:ln>
                            <a:noFill/>
                          </a:ln>
                          <a:solidFill>
                            <a:srgbClr val="FFFF00"/>
                          </a:solidFill>
                          <a:effectLst/>
                          <a:latin typeface="Coptic1" pitchFamily="2" charset="0"/>
                          <a:cs typeface="Arial" charset="0"/>
                        </a:rPr>
                        <a:t>oic</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e~h~r</a:t>
                      </a:r>
                      <a:r>
                        <a:rPr kumimoji="0" lang="en-US" sz="3600" b="0" i="0" u="none" strike="noStrike" cap="none" normalizeH="0" baseline="0" dirty="0">
                          <a:ln>
                            <a:noFill/>
                          </a:ln>
                          <a:solidFill>
                            <a:srgbClr val="FFFF00"/>
                          </a:solidFill>
                          <a:effectLst/>
                          <a:latin typeface="Coptic1" pitchFamily="2" charset="0"/>
                          <a:cs typeface="Arial" charset="0"/>
                        </a:rPr>
                        <a:t>/</a:t>
                      </a:r>
                      <a:r>
                        <a:rPr kumimoji="0" lang="en-US" sz="3600" b="0" i="0" u="none" strike="noStrike" cap="none" normalizeH="0" baseline="0" dirty="0" err="1">
                          <a:ln>
                            <a:noFill/>
                          </a:ln>
                          <a:solidFill>
                            <a:srgbClr val="FFFF00"/>
                          </a:solidFill>
                          <a:effectLst/>
                          <a:latin typeface="Coptic1" pitchFamily="2" charset="0"/>
                          <a:cs typeface="Arial" charset="0"/>
                        </a:rPr>
                        <a:t>i</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e~jwn</a:t>
                      </a:r>
                      <a:r>
                        <a:rPr kumimoji="0" lang="en-US" sz="36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rgbClr val="FFFF00"/>
                          </a:solidFill>
                          <a:effectLst/>
                          <a:latin typeface="Coptic1" pitchFamily="2" charset="0"/>
                          <a:cs typeface="Arial" charset="0"/>
                        </a:rPr>
                        <a:t>w~ </a:t>
                      </a:r>
                      <a:r>
                        <a:rPr kumimoji="0" lang="en-US" sz="3600" b="0" i="0" u="none" strike="noStrike" cap="none" normalizeH="0" baseline="0" dirty="0" err="1">
                          <a:ln>
                            <a:noFill/>
                          </a:ln>
                          <a:solidFill>
                            <a:srgbClr val="FFFF00"/>
                          </a:solidFill>
                          <a:effectLst/>
                          <a:latin typeface="Coptic1" pitchFamily="2" charset="0"/>
                          <a:cs typeface="Arial" charset="0"/>
                        </a:rPr>
                        <a:t>na</a:t>
                      </a:r>
                      <a:r>
                        <a:rPr kumimoji="0" lang="en-US" sz="3600" b="0" i="0" u="none" strike="noStrike" cap="none" normalizeH="0" baseline="0" dirty="0">
                          <a:ln>
                            <a:noFill/>
                          </a:ln>
                          <a:solidFill>
                            <a:srgbClr val="FFFF00"/>
                          </a:solidFill>
                          <a:effectLst/>
                          <a:latin typeface="Coptic1" pitchFamily="2" charset="0"/>
                          <a:cs typeface="Arial" charset="0"/>
                        </a:rPr>
                        <a:t>[</a:t>
                      </a:r>
                      <a:r>
                        <a:rPr kumimoji="0" lang="en-US" sz="3600" b="0" i="0" u="none" strike="noStrike" cap="none" normalizeH="0" baseline="0" dirty="0" err="1">
                          <a:ln>
                            <a:noFill/>
                          </a:ln>
                          <a:solidFill>
                            <a:srgbClr val="FFFF00"/>
                          </a:solidFill>
                          <a:effectLst/>
                          <a:latin typeface="Coptic1" pitchFamily="2" charset="0"/>
                          <a:cs typeface="Arial" charset="0"/>
                        </a:rPr>
                        <a:t>oic</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n~io</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n~a~poctoloc</a:t>
                      </a:r>
                      <a:r>
                        <a:rPr kumimoji="0" lang="en-US" sz="36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nem</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pis~be</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m~may</a:t>
                      </a:r>
                      <a:r>
                        <a:rPr kumimoji="0" lang="en-US" sz="3600" b="0" i="0" u="none" strike="noStrike" cap="none" normalizeH="0" baseline="0" dirty="0">
                          <a:ln>
                            <a:noFill/>
                          </a:ln>
                          <a:solidFill>
                            <a:srgbClr val="FFFF00"/>
                          </a:solidFill>
                          <a:effectLst/>
                          <a:latin typeface="Coptic1" pitchFamily="2" charset="0"/>
                          <a:cs typeface="Arial" charset="0"/>
                        </a:rPr>
                        <a:t>/t/c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n~tef,a</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nennobi</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nan</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e~bol</a:t>
                      </a:r>
                      <a:r>
                        <a:rPr kumimoji="0" lang="en-US" sz="3600" b="0" i="0" u="none" strike="noStrike" cap="none" normalizeH="0" baseline="0" dirty="0">
                          <a:ln>
                            <a:noFill/>
                          </a:ln>
                          <a:solidFill>
                            <a:srgbClr val="FFFF00"/>
                          </a:solidFill>
                          <a:effectLst/>
                          <a:latin typeface="Coptic1" pitchFamily="2" charset="0"/>
                          <a:cs typeface="Arial" charset="0"/>
                        </a:rPr>
                        <a:t>.</a:t>
                      </a:r>
                    </a:p>
                  </a:txBody>
                  <a:tcPr marT="34290" marB="34290"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7" name="Image 6">
            <a:extLst>
              <a:ext uri="{FF2B5EF4-FFF2-40B4-BE49-F238E27FC236}">
                <a16:creationId xmlns:a16="http://schemas.microsoft.com/office/drawing/2014/main" id="{B5935F13-A9AA-4C73-BA33-CBB0D0E63A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0159" y="2571750"/>
            <a:ext cx="1553841" cy="1927663"/>
          </a:xfrm>
          <a:prstGeom prst="rect">
            <a:avLst/>
          </a:prstGeom>
        </p:spPr>
      </p:pic>
      <p:sp>
        <p:nvSpPr>
          <p:cNvPr id="4" name="AutoShape 36">
            <a:hlinkClick r:id="rId4" action="ppaction://hlinksldjump" highlightClick="1"/>
            <a:extLst>
              <a:ext uri="{FF2B5EF4-FFF2-40B4-BE49-F238E27FC236}">
                <a16:creationId xmlns:a16="http://schemas.microsoft.com/office/drawing/2014/main" id="{7926592C-1B8C-6FD6-E236-E615CBF495CE}"/>
              </a:ext>
            </a:extLst>
          </p:cNvPr>
          <p:cNvSpPr>
            <a:spLocks noChangeArrowheads="1"/>
          </p:cNvSpPr>
          <p:nvPr/>
        </p:nvSpPr>
        <p:spPr bwMode="auto">
          <a:xfrm>
            <a:off x="7620000" y="4629150"/>
            <a:ext cx="1524000" cy="514350"/>
          </a:xfrm>
          <a:prstGeom prst="actionButtonBlank">
            <a:avLst/>
          </a:prstGeom>
          <a:solidFill>
            <a:srgbClr val="3333CC"/>
          </a:solidFill>
          <a:ln w="3175">
            <a:solidFill>
              <a:schemeClr val="tx1"/>
            </a:solidFill>
            <a:miter lim="800000"/>
            <a:headEnd/>
            <a:tailEnd/>
          </a:ln>
        </p:spPr>
        <p:txBody>
          <a:bodyPr wrap="none" tIns="118800" bIns="118800" anchor="ct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CA" sz="1800" b="0" i="0" u="none" strike="noStrike" kern="1200" cap="none" spc="0" normalizeH="0" baseline="0" noProof="0" dirty="0">
                <a:ln>
                  <a:noFill/>
                </a:ln>
                <a:solidFill>
                  <a:srgbClr val="FFFFFF"/>
                </a:solidFill>
                <a:effectLst/>
                <a:uLnTx/>
                <a:uFillTx/>
                <a:latin typeface="Arial" charset="0"/>
                <a:ea typeface="+mn-ea"/>
                <a:cs typeface="Arial" charset="0"/>
              </a:rPr>
              <a:t>Conclusion</a:t>
            </a:r>
          </a:p>
          <a:p>
            <a:pPr marL="0" marR="0" lvl="0" indent="0" algn="ctr" defTabSz="914400" rtl="0" eaLnBrk="1" fontAlgn="base" latinLnBrk="0" hangingPunct="1">
              <a:lnSpc>
                <a:spcPct val="80000"/>
              </a:lnSpc>
              <a:spcBef>
                <a:spcPct val="0"/>
              </a:spcBef>
              <a:spcAft>
                <a:spcPct val="0"/>
              </a:spcAft>
              <a:buClrTx/>
              <a:buSzTx/>
              <a:buFontTx/>
              <a:buNone/>
              <a:tabLst/>
              <a:defRPr/>
            </a:pPr>
            <a:r>
              <a:rPr kumimoji="0" lang="ar-EG" sz="2000" b="0" i="0" u="none" strike="noStrike" kern="1200" cap="none" spc="0" normalizeH="0" baseline="0" noProof="0" dirty="0">
                <a:ln>
                  <a:noFill/>
                </a:ln>
                <a:solidFill>
                  <a:srgbClr val="FFFFFF"/>
                </a:solidFill>
                <a:effectLst/>
                <a:uLnTx/>
                <a:uFillTx/>
                <a:latin typeface="Arial" charset="0"/>
                <a:ea typeface="+mn-ea"/>
                <a:cs typeface="Arial" charset="0"/>
              </a:rPr>
              <a:t>الختام</a:t>
            </a:r>
            <a:endParaRPr kumimoji="0" lang="en-CA" sz="20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5" name="AutoShape 15">
            <a:hlinkClick r:id="rId5" action="ppaction://hlinksldjump" highlightClick="1"/>
            <a:extLst>
              <a:ext uri="{FF2B5EF4-FFF2-40B4-BE49-F238E27FC236}">
                <a16:creationId xmlns:a16="http://schemas.microsoft.com/office/drawing/2014/main" id="{FC2EFCA0-1DB2-A258-74CB-0A1D660F28AF}"/>
              </a:ext>
            </a:extLst>
          </p:cNvPr>
          <p:cNvSpPr>
            <a:spLocks noChangeArrowheads="1"/>
          </p:cNvSpPr>
          <p:nvPr/>
        </p:nvSpPr>
        <p:spPr bwMode="auto">
          <a:xfrm>
            <a:off x="5724128" y="4636865"/>
            <a:ext cx="1783404" cy="498920"/>
          </a:xfrm>
          <a:prstGeom prst="actionButtonBlank">
            <a:avLst/>
          </a:prstGeom>
          <a:solidFill>
            <a:srgbClr val="800000"/>
          </a:solidFill>
          <a:ln w="12700">
            <a:solidFill>
              <a:schemeClr val="tx1"/>
            </a:solidFill>
            <a:miter lim="800000"/>
            <a:headEnd/>
            <a:tailEnd/>
          </a:ln>
        </p:spPr>
        <p:txBody>
          <a:bodyPr wrap="none" tIns="118800" bIns="11880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1800" b="0" i="0" u="none" strike="noStrike" kern="1200" cap="none" spc="0" normalizeH="0" baseline="0" noProof="0" dirty="0">
                <a:ln>
                  <a:noFill/>
                </a:ln>
                <a:solidFill>
                  <a:srgbClr val="FFFFFF"/>
                </a:solidFill>
                <a:effectLst/>
                <a:uLnTx/>
                <a:uFillTx/>
                <a:latin typeface="Arial" charset="0"/>
                <a:ea typeface="+mn-ea"/>
                <a:cs typeface="Arial" charset="0"/>
              </a:rPr>
              <a:t>Pape / </a:t>
            </a:r>
            <a:r>
              <a:rPr kumimoji="0" lang="en-CA" sz="1800" b="0" i="0" u="none" strike="noStrike" kern="1200" cap="none" spc="0" normalizeH="0" baseline="0" noProof="0" dirty="0" err="1">
                <a:ln>
                  <a:noFill/>
                </a:ln>
                <a:solidFill>
                  <a:srgbClr val="FFFFFF"/>
                </a:solidFill>
                <a:effectLst/>
                <a:uLnTx/>
                <a:uFillTx/>
                <a:latin typeface="Arial" charset="0"/>
                <a:ea typeface="+mn-ea"/>
                <a:cs typeface="Arial" charset="0"/>
              </a:rPr>
              <a:t>Évêque</a:t>
            </a:r>
            <a:endParaRPr kumimoji="0" lang="en-CA" sz="1800" b="0" i="0" u="none" strike="noStrike" kern="1200" cap="none" spc="0" normalizeH="0" baseline="0" noProof="0" dirty="0">
              <a:ln>
                <a:noFill/>
              </a:ln>
              <a:solidFill>
                <a:srgbClr val="FFFFFF"/>
              </a:solidFill>
              <a:effectLst/>
              <a:uLnTx/>
              <a:uFillTx/>
              <a:latin typeface="Arial" charset="0"/>
              <a:ea typeface="+mn-ea"/>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defRPr/>
            </a:pPr>
            <a:r>
              <a:rPr kumimoji="0" lang="ar-EG" sz="1800" b="0" i="0" u="none" strike="noStrike" kern="1200" cap="none" spc="0" normalizeH="0" baseline="0" noProof="0" dirty="0">
                <a:ln>
                  <a:noFill/>
                </a:ln>
                <a:solidFill>
                  <a:srgbClr val="FFFFFF"/>
                </a:solidFill>
                <a:effectLst/>
                <a:uLnTx/>
                <a:uFillTx/>
                <a:latin typeface="Arial"/>
                <a:ea typeface="+mn-ea"/>
                <a:cs typeface="Arial"/>
              </a:rPr>
              <a:t>البابا</a:t>
            </a:r>
            <a:r>
              <a:rPr kumimoji="0" lang="fr-FR" sz="1800" b="0" i="0" u="none" strike="noStrike" kern="1200" cap="none" spc="0" normalizeH="0" baseline="0" noProof="0" dirty="0">
                <a:ln>
                  <a:noFill/>
                </a:ln>
                <a:solidFill>
                  <a:srgbClr val="FFFFFF"/>
                </a:solidFill>
                <a:effectLst/>
                <a:uLnTx/>
                <a:uFillTx/>
                <a:latin typeface="Arial"/>
                <a:ea typeface="+mn-ea"/>
                <a:cs typeface="Arial"/>
              </a:rPr>
              <a:t> </a:t>
            </a:r>
            <a:r>
              <a:rPr kumimoji="0" lang="fr-FR" sz="1800" b="0" i="0" u="none" strike="noStrike" kern="1200" cap="none" spc="0" normalizeH="0" baseline="0" noProof="0" dirty="0">
                <a:ln>
                  <a:noFill/>
                </a:ln>
                <a:solidFill>
                  <a:srgbClr val="FFFFFF"/>
                </a:solidFill>
                <a:effectLst/>
                <a:uLnTx/>
                <a:uFillTx/>
                <a:latin typeface="Arial" charset="0"/>
                <a:ea typeface="+mn-ea"/>
                <a:cs typeface="Arial" charset="0"/>
              </a:rPr>
              <a:t>/ </a:t>
            </a:r>
            <a:r>
              <a:rPr kumimoji="0" lang="ar-EG" sz="1800" b="0" i="0" u="none" strike="noStrike" kern="1200" cap="none" spc="0" normalizeH="0" baseline="0" noProof="0" dirty="0">
                <a:ln>
                  <a:noFill/>
                </a:ln>
                <a:solidFill>
                  <a:srgbClr val="FFFFFF"/>
                </a:solidFill>
                <a:effectLst/>
                <a:uLnTx/>
                <a:uFillTx/>
                <a:latin typeface="Arial" charset="0"/>
                <a:ea typeface="+mn-ea"/>
                <a:cs typeface="Arial" charset="0"/>
              </a:rPr>
              <a:t>الأسقف</a:t>
            </a:r>
            <a:endParaRPr kumimoji="0" lang="en-CA" sz="1800" b="0" i="0" u="none" strike="noStrike" kern="1200" cap="none" spc="0" normalizeH="0" baseline="0" noProof="0" dirty="0">
              <a:ln>
                <a:noFill/>
              </a:ln>
              <a:solidFill>
                <a:srgbClr val="FFFFFF"/>
              </a:solidFill>
              <a:effectLst/>
              <a:uLnTx/>
              <a:uFillTx/>
              <a:latin typeface="Arial" charset="0"/>
              <a:ea typeface="+mn-ea"/>
              <a:cs typeface="Arial" charset="0"/>
            </a:endParaRPr>
          </a:p>
        </p:txBody>
      </p:sp>
    </p:spTree>
    <p:extLst>
      <p:ext uri="{BB962C8B-B14F-4D97-AF65-F5344CB8AC3E}">
        <p14:creationId xmlns:p14="http://schemas.microsoft.com/office/powerpoint/2010/main" val="30059460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00656" name="Group 16"/>
          <p:cNvGraphicFramePr>
            <a:graphicFrameLocks noGrp="1"/>
          </p:cNvGraphicFramePr>
          <p:nvPr>
            <p:extLst>
              <p:ext uri="{D42A27DB-BD31-4B8C-83A1-F6EECF244321}">
                <p14:modId xmlns:p14="http://schemas.microsoft.com/office/powerpoint/2010/main" val="3769766017"/>
              </p:ext>
            </p:extLst>
          </p:nvPr>
        </p:nvGraphicFramePr>
        <p:xfrm>
          <a:off x="0" y="0"/>
          <a:ext cx="9144000" cy="3970020"/>
        </p:xfrm>
        <a:graphic>
          <a:graphicData uri="http://schemas.openxmlformats.org/drawingml/2006/table">
            <a:tbl>
              <a:tblPr/>
              <a:tblGrid>
                <a:gridCol w="3378740">
                  <a:extLst>
                    <a:ext uri="{9D8B030D-6E8A-4147-A177-3AD203B41FA5}">
                      <a16:colId xmlns:a16="http://schemas.microsoft.com/office/drawing/2014/main" val="20000"/>
                    </a:ext>
                  </a:extLst>
                </a:gridCol>
                <a:gridCol w="3313890">
                  <a:extLst>
                    <a:ext uri="{9D8B030D-6E8A-4147-A177-3AD203B41FA5}">
                      <a16:colId xmlns:a16="http://schemas.microsoft.com/office/drawing/2014/main" val="20001"/>
                    </a:ext>
                  </a:extLst>
                </a:gridCol>
                <a:gridCol w="2451370">
                  <a:extLst>
                    <a:ext uri="{9D8B030D-6E8A-4147-A177-3AD203B41FA5}">
                      <a16:colId xmlns:a16="http://schemas.microsoft.com/office/drawing/2014/main" val="20002"/>
                    </a:ext>
                  </a:extLst>
                </a:gridCol>
              </a:tblGrid>
              <a:tr h="3845668">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2800" b="0" i="0" u="none" strike="noStrike" cap="none" normalizeH="0" baseline="0" dirty="0">
                          <a:ln>
                            <a:noFill/>
                          </a:ln>
                          <a:solidFill>
                            <a:srgbClr val="FFFFFF"/>
                          </a:solidFill>
                          <a:effectLst/>
                          <a:latin typeface="Coptic1" pitchFamily="2" charset="0"/>
                          <a:cs typeface="Arial" charset="0"/>
                        </a:rPr>
                        <a:t>N/ de </a:t>
                      </a:r>
                      <a:r>
                        <a:rPr kumimoji="0" lang="en-US" sz="2800" b="0" i="0" u="none" strike="noStrike" cap="none" normalizeH="0" baseline="0" dirty="0" err="1">
                          <a:ln>
                            <a:noFill/>
                          </a:ln>
                          <a:solidFill>
                            <a:srgbClr val="FFFFFF"/>
                          </a:solidFill>
                          <a:effectLst/>
                          <a:latin typeface="Coptic1" pitchFamily="2" charset="0"/>
                          <a:cs typeface="Arial" charset="0"/>
                        </a:rPr>
                        <a:t>eynaneu</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nem</a:t>
                      </a:r>
                      <a:r>
                        <a:rPr kumimoji="0" lang="en-US" sz="2800" b="0" i="0" u="none" strike="noStrike" cap="none" normalizeH="0" baseline="0" dirty="0">
                          <a:ln>
                            <a:noFill/>
                          </a:ln>
                          <a:solidFill>
                            <a:srgbClr val="FFFFFF"/>
                          </a:solidFill>
                          <a:effectLst/>
                          <a:latin typeface="Coptic1" pitchFamily="2" charset="0"/>
                          <a:cs typeface="Arial" charset="0"/>
                        </a:rPr>
                        <a:t> n/</a:t>
                      </a:r>
                      <a:r>
                        <a:rPr kumimoji="0" lang="en-US" sz="2800" b="0" i="0" u="none" strike="noStrike" cap="none" normalizeH="0" baseline="0" dirty="0" err="1">
                          <a:ln>
                            <a:noFill/>
                          </a:ln>
                          <a:solidFill>
                            <a:srgbClr val="FFFFFF"/>
                          </a:solidFill>
                          <a:effectLst/>
                          <a:latin typeface="Coptic1" pitchFamily="2" charset="0"/>
                          <a:cs typeface="Arial" charset="0"/>
                        </a:rPr>
                        <a:t>e~ternofri</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cahni</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m~mwou</a:t>
                      </a:r>
                      <a:r>
                        <a:rPr kumimoji="0" lang="en-US" sz="2800" b="0" i="0" u="none" strike="noStrike" cap="none" normalizeH="0" baseline="0" dirty="0">
                          <a:ln>
                            <a:noFill/>
                          </a:ln>
                          <a:solidFill>
                            <a:srgbClr val="FFFFFF"/>
                          </a:solidFill>
                          <a:effectLst/>
                          <a:latin typeface="Coptic1" pitchFamily="2" charset="0"/>
                          <a:cs typeface="Arial" charset="0"/>
                        </a:rPr>
                        <a:t> nan : je </a:t>
                      </a:r>
                      <a:r>
                        <a:rPr kumimoji="0" lang="en-US" sz="2800" b="0" i="0" u="none" strike="noStrike" cap="none" normalizeH="0" baseline="0" dirty="0" err="1">
                          <a:ln>
                            <a:noFill/>
                          </a:ln>
                          <a:solidFill>
                            <a:srgbClr val="FFFFFF"/>
                          </a:solidFill>
                          <a:effectLst/>
                          <a:latin typeface="Coptic1" pitchFamily="2" charset="0"/>
                          <a:cs typeface="Arial" charset="0"/>
                        </a:rPr>
                        <a:t>n~yok</a:t>
                      </a:r>
                      <a:r>
                        <a:rPr kumimoji="0" lang="en-US" sz="2800" b="0" i="0" u="none" strike="noStrike" cap="none" normalizeH="0" baseline="0" dirty="0">
                          <a:ln>
                            <a:noFill/>
                          </a:ln>
                          <a:solidFill>
                            <a:srgbClr val="FFFFFF"/>
                          </a:solidFill>
                          <a:effectLst/>
                          <a:latin typeface="Coptic1" pitchFamily="2" charset="0"/>
                          <a:cs typeface="Arial" charset="0"/>
                        </a:rPr>
                        <a:t> pe </a:t>
                      </a:r>
                      <a:r>
                        <a:rPr kumimoji="0" lang="en-US" sz="2800" b="0" i="0" u="none" strike="noStrike" cap="none" normalizeH="0" baseline="0" dirty="0" err="1">
                          <a:ln>
                            <a:noFill/>
                          </a:ln>
                          <a:solidFill>
                            <a:srgbClr val="FFFFFF"/>
                          </a:solidFill>
                          <a:effectLst/>
                          <a:latin typeface="Coptic1" pitchFamily="2" charset="0"/>
                          <a:cs typeface="Arial" charset="0"/>
                        </a:rPr>
                        <a:t>e~tak</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m~piersisi</a:t>
                      </a:r>
                      <a:r>
                        <a:rPr kumimoji="0" lang="en-US" sz="2800" b="0" i="0" u="none" strike="noStrike" cap="none" normalizeH="0" baseline="0" dirty="0">
                          <a:ln>
                            <a:noFill/>
                          </a:ln>
                          <a:solidFill>
                            <a:srgbClr val="FFFFFF"/>
                          </a:solidFill>
                          <a:effectLst/>
                          <a:latin typeface="Coptic1" pitchFamily="2" charset="0"/>
                          <a:cs typeface="Arial" charset="0"/>
                        </a:rPr>
                        <a:t> nan : </a:t>
                      </a:r>
                      <a:r>
                        <a:rPr kumimoji="0" lang="en-US" sz="2800" b="0" i="0" u="none" strike="noStrike" cap="none" normalizeH="0" baseline="0" dirty="0" err="1">
                          <a:ln>
                            <a:noFill/>
                          </a:ln>
                          <a:solidFill>
                            <a:srgbClr val="FFFFFF"/>
                          </a:solidFill>
                          <a:effectLst/>
                          <a:latin typeface="Coptic1" pitchFamily="2" charset="0"/>
                          <a:cs typeface="Arial" charset="0"/>
                        </a:rPr>
                        <a:t>e~hwmi</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e~jen</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nihof</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nem</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ni</a:t>
                      </a:r>
                      <a:r>
                        <a:rPr kumimoji="0" lang="en-US" sz="2800" b="0" i="0" u="none" strike="noStrike" cap="none" normalizeH="0" baseline="0" dirty="0">
                          <a:ln>
                            <a:noFill/>
                          </a:ln>
                          <a:solidFill>
                            <a:srgbClr val="FFFFFF"/>
                          </a:solidFill>
                          <a:effectLst/>
                          <a:latin typeface="Coptic1" pitchFamily="2" charset="0"/>
                          <a:cs typeface="Arial" charset="0"/>
                        </a:rPr>
                        <a:t>[l/ : </a:t>
                      </a:r>
                      <a:r>
                        <a:rPr kumimoji="0" lang="en-US" sz="2800" b="0" i="0" u="none" strike="noStrike" cap="none" normalizeH="0" baseline="0" dirty="0" err="1">
                          <a:ln>
                            <a:noFill/>
                          </a:ln>
                          <a:solidFill>
                            <a:srgbClr val="FFFFFF"/>
                          </a:solidFill>
                          <a:effectLst/>
                          <a:latin typeface="Coptic1" pitchFamily="2" charset="0"/>
                          <a:cs typeface="Arial" charset="0"/>
                        </a:rPr>
                        <a:t>nem</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e~jen</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jom</a:t>
                      </a:r>
                      <a:r>
                        <a:rPr kumimoji="0" lang="en-US" sz="2800" b="0" i="0" u="none" strike="noStrike" cap="none" normalizeH="0" baseline="0" dirty="0">
                          <a:ln>
                            <a:noFill/>
                          </a:ln>
                          <a:solidFill>
                            <a:srgbClr val="FFFFFF"/>
                          </a:solidFill>
                          <a:effectLst/>
                          <a:latin typeface="Coptic1" pitchFamily="2" charset="0"/>
                          <a:cs typeface="Arial" charset="0"/>
                        </a:rPr>
                        <a:t> t/</a:t>
                      </a:r>
                      <a:r>
                        <a:rPr kumimoji="0" lang="en-US" sz="2800" b="0" i="0" u="none" strike="noStrike" cap="none" normalizeH="0" baseline="0" dirty="0" err="1">
                          <a:ln>
                            <a:noFill/>
                          </a:ln>
                          <a:solidFill>
                            <a:srgbClr val="FFFFFF"/>
                          </a:solidFill>
                          <a:effectLst/>
                          <a:latin typeface="Coptic1" pitchFamily="2" charset="0"/>
                          <a:cs typeface="Arial" charset="0"/>
                        </a:rPr>
                        <a:t>rc</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n~te</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pijaji</a:t>
                      </a:r>
                      <a:r>
                        <a:rPr kumimoji="0" lang="en-US" sz="2800" b="0" i="0" u="none" strike="noStrike" cap="none" normalizeH="0" baseline="0" dirty="0">
                          <a:ln>
                            <a:noFill/>
                          </a:ln>
                          <a:solidFill>
                            <a:srgbClr val="FFFFFF"/>
                          </a:solidFill>
                          <a:effectLst/>
                          <a:latin typeface="Coptic1" pitchFamily="2" charset="0"/>
                          <a:cs typeface="Arial" charset="0"/>
                        </a:rPr>
                        <a:t>.</a:t>
                      </a:r>
                      <a:endParaRPr kumimoji="0" lang="en-US" sz="2800" b="0" i="0" u="none" strike="noStrike" cap="none" normalizeH="0" baseline="0" dirty="0">
                        <a:ln>
                          <a:noFill/>
                        </a:ln>
                        <a:solidFill>
                          <a:srgbClr val="FFFFFF"/>
                        </a:solidFill>
                        <a:effectLst/>
                        <a:latin typeface="Arial" panose="020B0604020202020204" pitchFamily="34" charset="0"/>
                        <a:cs typeface="Arial" charset="0"/>
                      </a:endParaRP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rgbClr val="FFFFFF"/>
                          </a:solidFill>
                          <a:effectLst/>
                          <a:latin typeface="Arial" panose="020B0604020202020204" pitchFamily="34" charset="0"/>
                          <a:cs typeface="Arial" charset="0"/>
                        </a:rPr>
                        <a:t>Comble-nous de tous les biens et de tous les dons convenables car c’est Toi qui nous as donné le pouvoir de fouler aux pieds les serpents, les scorpions et toute la puissance de l’ennemi.</a:t>
                      </a: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rgbClr val="FFFFFF"/>
                          </a:solidFill>
                          <a:effectLst/>
                          <a:latin typeface="Arial" panose="020B0604020202020204" pitchFamily="34" charset="0"/>
                          <a:cs typeface="Arial" charset="0"/>
                        </a:rPr>
                        <a:t>أما الصالحات والنافعات فارزقنا إياها لأنكَ أنتَ الذي أعطيتنا السلطان أن ندوس الحيات والعقارب وكل قوة العدو.</a:t>
                      </a:r>
                      <a:endParaRPr kumimoji="0" lang="en-US" sz="3200" b="0" i="0" u="none" strike="noStrike" cap="none" normalizeH="0" baseline="0" dirty="0">
                        <a:ln>
                          <a:noFill/>
                        </a:ln>
                        <a:solidFill>
                          <a:srgbClr val="FFFFFF"/>
                        </a:solidFill>
                        <a:effectLst/>
                        <a:latin typeface="Arial" panose="020B0604020202020204" pitchFamily="34" charset="0"/>
                        <a:cs typeface="Arial" charset="0"/>
                      </a:endParaRPr>
                    </a:p>
                  </a:txBody>
                  <a:tcPr marT="34290" marB="3429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02252038"/>
      </p:ext>
    </p:extLst>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35118" name="Group 46"/>
          <p:cNvGraphicFramePr>
            <a:graphicFrameLocks noGrp="1"/>
          </p:cNvGraphicFramePr>
          <p:nvPr>
            <p:extLst>
              <p:ext uri="{D42A27DB-BD31-4B8C-83A1-F6EECF244321}">
                <p14:modId xmlns:p14="http://schemas.microsoft.com/office/powerpoint/2010/main" val="2151831500"/>
              </p:ext>
            </p:extLst>
          </p:nvPr>
        </p:nvGraphicFramePr>
        <p:xfrm>
          <a:off x="0" y="723900"/>
          <a:ext cx="9144000" cy="4038600"/>
        </p:xfrm>
        <a:graphic>
          <a:graphicData uri="http://schemas.openxmlformats.org/drawingml/2006/table">
            <a:tbl>
              <a:tblPr/>
              <a:tblGrid>
                <a:gridCol w="5301984">
                  <a:extLst>
                    <a:ext uri="{9D8B030D-6E8A-4147-A177-3AD203B41FA5}">
                      <a16:colId xmlns:a16="http://schemas.microsoft.com/office/drawing/2014/main" val="20000"/>
                    </a:ext>
                  </a:extLst>
                </a:gridCol>
                <a:gridCol w="3842016">
                  <a:extLst>
                    <a:ext uri="{9D8B030D-6E8A-4147-A177-3AD203B41FA5}">
                      <a16:colId xmlns:a16="http://schemas.microsoft.com/office/drawing/2014/main" val="20001"/>
                    </a:ext>
                  </a:extLst>
                </a:gridCol>
              </a:tblGrid>
              <a:tr h="1675590">
                <a:tc>
                  <a:txBody>
                    <a:bodyPr/>
                    <a:lstStyle/>
                    <a:p>
                      <a:pPr algn="ctr"/>
                      <a:r>
                        <a:rPr lang="fr-FR" sz="2400" b="0" i="0" u="none" strike="noStrike" kern="1200" baseline="0" dirty="0">
                          <a:solidFill>
                            <a:srgbClr val="FFFFFF"/>
                          </a:solidFill>
                          <a:latin typeface="Arial" panose="020B0604020202020204" pitchFamily="34" charset="0"/>
                          <a:ea typeface="+mn-ea"/>
                          <a:cs typeface="+mn-cs"/>
                        </a:rPr>
                        <a:t>Marc, ô toi le saint apôtre </a:t>
                      </a:r>
                    </a:p>
                    <a:p>
                      <a:pPr algn="ctr"/>
                      <a:r>
                        <a:rPr lang="fr-FR" sz="2400" b="0" i="0" u="none" strike="noStrike" kern="1200" baseline="0" dirty="0">
                          <a:solidFill>
                            <a:srgbClr val="FFFFFF"/>
                          </a:solidFill>
                          <a:latin typeface="Arial" panose="020B0604020202020204" pitchFamily="34" charset="0"/>
                          <a:ea typeface="+mn-ea"/>
                          <a:cs typeface="+mn-cs"/>
                        </a:rPr>
                        <a:t>Et aussi l’évangéliste </a:t>
                      </a:r>
                    </a:p>
                    <a:p>
                      <a:pPr algn="ctr"/>
                      <a:r>
                        <a:rPr lang="fr-FR" sz="2400" b="0" i="0" u="none" strike="noStrike" kern="1200" baseline="0" dirty="0">
                          <a:solidFill>
                            <a:srgbClr val="FFFFFF"/>
                          </a:solidFill>
                          <a:latin typeface="Arial" panose="020B0604020202020204" pitchFamily="34" charset="0"/>
                          <a:ea typeface="+mn-ea"/>
                          <a:cs typeface="+mn-cs"/>
                        </a:rPr>
                        <a:t>Le témoin de la passion </a:t>
                      </a:r>
                    </a:p>
                    <a:p>
                      <a:pPr algn="ctr"/>
                      <a:r>
                        <a:rPr lang="fr-FR" sz="2400" b="0" i="0" u="none" strike="noStrike" kern="1200" baseline="0" dirty="0">
                          <a:solidFill>
                            <a:srgbClr val="FFFFFF"/>
                          </a:solidFill>
                          <a:latin typeface="Arial" panose="020B0604020202020204" pitchFamily="34" charset="0"/>
                          <a:ea typeface="+mn-ea"/>
                          <a:cs typeface="+mn-cs"/>
                        </a:rPr>
                        <a:t>La Passion du Dieu Unique</a:t>
                      </a:r>
                      <a:endParaRPr kumimoji="0" lang="fr-CA" sz="3200" b="0" i="0" u="none" strike="noStrike" cap="none" normalizeH="0" baseline="0" dirty="0">
                        <a:ln>
                          <a:noFill/>
                        </a:ln>
                        <a:solidFill>
                          <a:srgbClr val="FFFFFF"/>
                        </a:solidFill>
                        <a:effectLst/>
                        <a:latin typeface="Arial" charset="0"/>
                        <a:cs typeface="Arial" charset="0"/>
                      </a:endParaRPr>
                    </a:p>
                  </a:txBody>
                  <a:tcPr marT="34290" marB="3429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90000"/>
                        </a:lnSpc>
                        <a:spcBef>
                          <a:spcPct val="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يا </a:t>
                      </a:r>
                      <a:r>
                        <a:rPr kumimoji="0" lang="ar-SA" sz="2400" b="0" i="0" u="none" strike="noStrike" cap="none" normalizeH="0" baseline="0" dirty="0" err="1">
                          <a:ln>
                            <a:noFill/>
                          </a:ln>
                          <a:solidFill>
                            <a:srgbClr val="FFFFFF"/>
                          </a:solidFill>
                          <a:effectLst/>
                          <a:latin typeface="Arial" charset="0"/>
                          <a:cs typeface="Arial" charset="0"/>
                        </a:rPr>
                        <a:t>مرقس</a:t>
                      </a:r>
                      <a:r>
                        <a:rPr kumimoji="0" lang="ar-SA" sz="2400" b="0" i="0" u="none" strike="noStrike" cap="none" normalizeH="0" baseline="0" dirty="0">
                          <a:ln>
                            <a:noFill/>
                          </a:ln>
                          <a:solidFill>
                            <a:srgbClr val="FFFFFF"/>
                          </a:solidFill>
                          <a:effectLst/>
                          <a:latin typeface="Arial" charset="0"/>
                          <a:cs typeface="Arial" charset="0"/>
                        </a:rPr>
                        <a:t> الرسول</a:t>
                      </a:r>
                      <a:endParaRPr kumimoji="0" lang="ar-EG" sz="24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90000"/>
                        </a:lnSpc>
                        <a:spcBef>
                          <a:spcPct val="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والإنجيلي</a:t>
                      </a:r>
                      <a:endParaRPr kumimoji="0" lang="ar-EG" sz="24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90000"/>
                        </a:lnSpc>
                        <a:spcBef>
                          <a:spcPct val="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الشاهد لآلام </a:t>
                      </a:r>
                      <a:endParaRPr kumimoji="0" lang="ar-EG" sz="24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90000"/>
                        </a:lnSpc>
                        <a:spcBef>
                          <a:spcPct val="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الإله</a:t>
                      </a:r>
                      <a:r>
                        <a:rPr kumimoji="0" lang="ar-EG" sz="2400" b="0" i="0" u="none" strike="noStrike" cap="none" normalizeH="0" baseline="0" dirty="0">
                          <a:ln>
                            <a:noFill/>
                          </a:ln>
                          <a:solidFill>
                            <a:srgbClr val="FFFFFF"/>
                          </a:solidFill>
                          <a:effectLst/>
                          <a:latin typeface="Arial" charset="0"/>
                          <a:cs typeface="Arial" charset="0"/>
                        </a:rPr>
                        <a:t> </a:t>
                      </a:r>
                      <a:r>
                        <a:rPr kumimoji="0" lang="ar-SA" sz="2400" b="0" i="0" u="none" strike="noStrike" cap="none" normalizeH="0" baseline="0" dirty="0">
                          <a:ln>
                            <a:noFill/>
                          </a:ln>
                          <a:solidFill>
                            <a:srgbClr val="FFFFFF"/>
                          </a:solidFill>
                          <a:effectLst/>
                          <a:latin typeface="Arial" charset="0"/>
                          <a:cs typeface="Arial" charset="0"/>
                        </a:rPr>
                        <a:t>الوحيد</a:t>
                      </a:r>
                      <a:r>
                        <a:rPr kumimoji="0" lang="ar-EG" sz="2400" b="0" i="0" u="none" strike="noStrike" cap="none" normalizeH="0" baseline="0" dirty="0">
                          <a:ln>
                            <a:noFill/>
                          </a:ln>
                          <a:solidFill>
                            <a:srgbClr val="FFFFFF"/>
                          </a:solidFill>
                          <a:effectLst/>
                          <a:latin typeface="Arial" charset="0"/>
                          <a:cs typeface="Arial" charset="0"/>
                        </a:rPr>
                        <a:t> </a:t>
                      </a:r>
                      <a:endParaRPr kumimoji="0" lang="en-US" sz="2400" b="0" i="0" u="none" strike="noStrike" cap="none" normalizeH="0" baseline="0" dirty="0">
                        <a:ln>
                          <a:noFill/>
                        </a:ln>
                        <a:solidFill>
                          <a:srgbClr val="FFFFFF"/>
                        </a:solidFill>
                        <a:effectLst/>
                        <a:latin typeface="Arial" charset="0"/>
                        <a:cs typeface="Arial" charset="0"/>
                      </a:endParaRPr>
                    </a:p>
                  </a:txBody>
                  <a:tcPr marT="34290" marB="3429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363010">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Markoc</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pia~poctoloc</a:t>
                      </a:r>
                      <a:r>
                        <a:rPr kumimoji="0" lang="en-US" sz="36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ouoh</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pieuaggelict</a:t>
                      </a:r>
                      <a:r>
                        <a:rPr kumimoji="0" lang="en-US" sz="3600" b="0" i="0" u="none" strike="noStrike" cap="none" normalizeH="0" baseline="0" dirty="0">
                          <a:ln>
                            <a:noFill/>
                          </a:ln>
                          <a:solidFill>
                            <a:srgbClr val="FFFF00"/>
                          </a:solidFill>
                          <a:effectLst/>
                          <a:latin typeface="Coptic1" pitchFamily="2" charset="0"/>
                          <a:cs typeface="Arial" charset="0"/>
                        </a:rPr>
                        <a:t>/c :</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pimeyre</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qa</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nim~kauh</a:t>
                      </a:r>
                      <a:r>
                        <a:rPr kumimoji="0" lang="en-US" sz="36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n~te</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piMonogen</a:t>
                      </a:r>
                      <a:r>
                        <a:rPr kumimoji="0" lang="en-US" sz="3600" b="0" i="0" u="none" strike="noStrike" cap="none" normalizeH="0" baseline="0" dirty="0">
                          <a:ln>
                            <a:noFill/>
                          </a:ln>
                          <a:solidFill>
                            <a:srgbClr val="FFFF00"/>
                          </a:solidFill>
                          <a:effectLst/>
                          <a:latin typeface="Coptic1" pitchFamily="2" charset="0"/>
                          <a:cs typeface="Arial" charset="0"/>
                        </a:rPr>
                        <a:t>/c </a:t>
                      </a:r>
                      <a:r>
                        <a:rPr kumimoji="0" lang="en-US" sz="3600" b="0" i="0" u="none" strike="noStrike" cap="none" normalizeH="0" baseline="0" dirty="0" err="1">
                          <a:ln>
                            <a:noFill/>
                          </a:ln>
                          <a:solidFill>
                            <a:srgbClr val="FFFF00"/>
                          </a:solidFill>
                          <a:effectLst/>
                          <a:latin typeface="Coptic1" pitchFamily="2" charset="0"/>
                          <a:cs typeface="Arial" charset="0"/>
                        </a:rPr>
                        <a:t>n~nou</a:t>
                      </a:r>
                      <a:r>
                        <a:rPr kumimoji="0" lang="en-US" sz="3600" b="0" i="0" u="none" strike="noStrike" cap="none" normalizeH="0" baseline="0" dirty="0">
                          <a:ln>
                            <a:noFill/>
                          </a:ln>
                          <a:solidFill>
                            <a:srgbClr val="FFFF00"/>
                          </a:solidFill>
                          <a:effectLst/>
                          <a:latin typeface="Coptic1" pitchFamily="2" charset="0"/>
                          <a:cs typeface="Arial" charset="0"/>
                        </a:rPr>
                        <a:t>]. </a:t>
                      </a: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graphicFrame>
        <p:nvGraphicFramePr>
          <p:cNvPr id="12035107" name="Group 35"/>
          <p:cNvGraphicFramePr>
            <a:graphicFrameLocks noGrp="1"/>
          </p:cNvGraphicFramePr>
          <p:nvPr>
            <p:extLst>
              <p:ext uri="{D42A27DB-BD31-4B8C-83A1-F6EECF244321}">
                <p14:modId xmlns:p14="http://schemas.microsoft.com/office/powerpoint/2010/main" val="3481569005"/>
              </p:ext>
            </p:extLst>
          </p:nvPr>
        </p:nvGraphicFramePr>
        <p:xfrm>
          <a:off x="953292" y="0"/>
          <a:ext cx="7237416" cy="617220"/>
        </p:xfrm>
        <a:graphic>
          <a:graphicData uri="http://schemas.openxmlformats.org/drawingml/2006/table">
            <a:tbl>
              <a:tblPr/>
              <a:tblGrid>
                <a:gridCol w="7237416">
                  <a:extLst>
                    <a:ext uri="{9D8B030D-6E8A-4147-A177-3AD203B41FA5}">
                      <a16:colId xmlns:a16="http://schemas.microsoft.com/office/drawing/2014/main" val="20000"/>
                    </a:ext>
                  </a:extLst>
                </a:gridCol>
              </a:tblGrid>
              <a:tr h="617220">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800" b="0" i="0" u="none" strike="noStrike" cap="none" normalizeH="0" baseline="0" dirty="0">
                          <a:ln>
                            <a:noFill/>
                          </a:ln>
                          <a:solidFill>
                            <a:srgbClr val="FFFFFF"/>
                          </a:solidFill>
                          <a:effectLst/>
                          <a:latin typeface="Arial" charset="0"/>
                          <a:cs typeface="Arial" charset="0"/>
                        </a:rPr>
                        <a:t>Doxologie pour saint Marc</a:t>
                      </a: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1800" b="0" i="0" u="none" strike="noStrike" cap="none" normalizeH="0" baseline="0" dirty="0">
                          <a:ln>
                            <a:noFill/>
                          </a:ln>
                          <a:solidFill>
                            <a:srgbClr val="FFFFFF"/>
                          </a:solidFill>
                          <a:effectLst/>
                          <a:latin typeface="Arial" charset="0"/>
                          <a:cs typeface="Arial" charset="0"/>
                        </a:rPr>
                        <a:t>ذكصولوجية مارمرقس</a:t>
                      </a:r>
                      <a:endParaRPr kumimoji="0" lang="en-CA" sz="1800" b="0" i="0" u="none" strike="noStrike" cap="none" normalizeH="0" baseline="0" dirty="0">
                        <a:ln>
                          <a:noFill/>
                        </a:ln>
                        <a:solidFill>
                          <a:srgbClr val="FFFFFF"/>
                        </a:solidFill>
                        <a:effectLst/>
                        <a:latin typeface="Arial" charset="0"/>
                        <a:cs typeface="Arial" charset="0"/>
                      </a:endParaRPr>
                    </a:p>
                  </a:txBody>
                  <a:tcPr marT="34290" marB="3429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7" name="Picture 14" descr="St Mark the Apostle"/>
          <p:cNvPicPr>
            <a:picLocks noChangeAspect="1" noChangeArrowheads="1"/>
          </p:cNvPicPr>
          <p:nvPr/>
        </p:nvPicPr>
        <p:blipFill>
          <a:blip r:embed="rId3" cstate="print"/>
          <a:stretch>
            <a:fillRect/>
          </a:stretch>
        </p:blipFill>
        <p:spPr bwMode="auto">
          <a:xfrm>
            <a:off x="7770816" y="3087997"/>
            <a:ext cx="1373184" cy="2055503"/>
          </a:xfrm>
          <a:prstGeom prst="rect">
            <a:avLst/>
          </a:prstGeom>
          <a:noFill/>
          <a:ln w="9525">
            <a:noFill/>
            <a:miter lim="800000"/>
            <a:headEnd/>
            <a:tailEnd/>
          </a:ln>
        </p:spPr>
      </p:pic>
    </p:spTree>
    <p:extLst>
      <p:ext uri="{BB962C8B-B14F-4D97-AF65-F5344CB8AC3E}">
        <p14:creationId xmlns:p14="http://schemas.microsoft.com/office/powerpoint/2010/main" val="2493025"/>
      </p:ext>
    </p:extLst>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37160" name="Group 40"/>
          <p:cNvGraphicFramePr>
            <a:graphicFrameLocks noGrp="1"/>
          </p:cNvGraphicFramePr>
          <p:nvPr>
            <p:extLst>
              <p:ext uri="{D42A27DB-BD31-4B8C-83A1-F6EECF244321}">
                <p14:modId xmlns:p14="http://schemas.microsoft.com/office/powerpoint/2010/main" val="3308292601"/>
              </p:ext>
            </p:extLst>
          </p:nvPr>
        </p:nvGraphicFramePr>
        <p:xfrm>
          <a:off x="0" y="77787"/>
          <a:ext cx="9144000" cy="4623816"/>
        </p:xfrm>
        <a:graphic>
          <a:graphicData uri="http://schemas.openxmlformats.org/drawingml/2006/table">
            <a:tbl>
              <a:tblPr/>
              <a:tblGrid>
                <a:gridCol w="6013450">
                  <a:extLst>
                    <a:ext uri="{9D8B030D-6E8A-4147-A177-3AD203B41FA5}">
                      <a16:colId xmlns:a16="http://schemas.microsoft.com/office/drawing/2014/main" val="20000"/>
                    </a:ext>
                  </a:extLst>
                </a:gridCol>
                <a:gridCol w="3130550">
                  <a:extLst>
                    <a:ext uri="{9D8B030D-6E8A-4147-A177-3AD203B41FA5}">
                      <a16:colId xmlns:a16="http://schemas.microsoft.com/office/drawing/2014/main" val="20001"/>
                    </a:ext>
                  </a:extLst>
                </a:gridCol>
              </a:tblGrid>
              <a:tr h="1649413">
                <a:tc>
                  <a:txBody>
                    <a:bodyPr/>
                    <a:lstStyle/>
                    <a:p>
                      <a:pPr algn="ctr"/>
                      <a:r>
                        <a:rPr lang="fr-FR" sz="2400" b="0" i="0" u="none" strike="noStrike" kern="1200" baseline="0" dirty="0">
                          <a:solidFill>
                            <a:srgbClr val="FFFFFF"/>
                          </a:solidFill>
                          <a:latin typeface="Arial" panose="020B0604020202020204" pitchFamily="34" charset="0"/>
                          <a:ea typeface="+mn-ea"/>
                          <a:cs typeface="+mn-cs"/>
                        </a:rPr>
                        <a:t>Tu vins et nous apportas</a:t>
                      </a:r>
                    </a:p>
                    <a:p>
                      <a:pPr algn="ctr"/>
                      <a:r>
                        <a:rPr lang="fr-FR" sz="2400" b="0" i="0" u="none" strike="noStrike" kern="1200" baseline="0" dirty="0">
                          <a:solidFill>
                            <a:srgbClr val="FFFFFF"/>
                          </a:solidFill>
                          <a:latin typeface="Arial" panose="020B0604020202020204" pitchFamily="34" charset="0"/>
                          <a:ea typeface="+mn-ea"/>
                          <a:cs typeface="+mn-cs"/>
                        </a:rPr>
                        <a:t>Lumière de ton Évangile </a:t>
                      </a:r>
                    </a:p>
                    <a:p>
                      <a:pPr algn="ctr"/>
                      <a:r>
                        <a:rPr lang="fr-FR" sz="2400" b="0" i="0" u="none" strike="noStrike" kern="1200" baseline="0" dirty="0">
                          <a:solidFill>
                            <a:srgbClr val="FFFFFF"/>
                          </a:solidFill>
                          <a:latin typeface="Arial" panose="020B0604020202020204" pitchFamily="34" charset="0"/>
                          <a:ea typeface="+mn-ea"/>
                          <a:cs typeface="+mn-cs"/>
                        </a:rPr>
                        <a:t>Et tu nous as enseigné </a:t>
                      </a:r>
                    </a:p>
                    <a:p>
                      <a:pPr algn="ctr"/>
                      <a:r>
                        <a:rPr lang="fr-FR" sz="2400" b="0" i="0" u="none" strike="noStrike" kern="1200" baseline="0" dirty="0">
                          <a:solidFill>
                            <a:srgbClr val="FFFFFF"/>
                          </a:solidFill>
                          <a:latin typeface="Arial" panose="020B0604020202020204" pitchFamily="34" charset="0"/>
                          <a:ea typeface="+mn-ea"/>
                          <a:cs typeface="+mn-cs"/>
                        </a:rPr>
                        <a:t>Père et Fils et Saint Esprit</a:t>
                      </a:r>
                      <a:endParaRPr kumimoji="0" lang="fr-CA" sz="3200" b="0" i="0" u="none" strike="noStrike" cap="none" normalizeH="0" baseline="0" dirty="0">
                        <a:ln>
                          <a:noFill/>
                        </a:ln>
                        <a:solidFill>
                          <a:srgbClr val="FFFFFF"/>
                        </a:solidFill>
                        <a:effectLst/>
                        <a:latin typeface="Arial" charset="0"/>
                        <a:cs typeface="Arial" charset="0"/>
                      </a:endParaRPr>
                    </a:p>
                  </a:txBody>
                  <a:tcPr marT="34290" marB="3429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أتيت وأنرت لنا</a:t>
                      </a:r>
                      <a:endParaRPr kumimoji="0" lang="ar-EG" sz="24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بإنجيلك وعلمتنا </a:t>
                      </a:r>
                      <a:endParaRPr kumimoji="0" lang="ar-EG" sz="24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الآب </a:t>
                      </a:r>
                      <a:r>
                        <a:rPr kumimoji="0" lang="ar-SA" sz="2400" b="0" i="0" u="none" strike="noStrike" cap="none" normalizeH="0" baseline="0" dirty="0" err="1">
                          <a:ln>
                            <a:noFill/>
                          </a:ln>
                          <a:solidFill>
                            <a:srgbClr val="FFFFFF"/>
                          </a:solidFill>
                          <a:effectLst/>
                          <a:latin typeface="Arial" charset="0"/>
                          <a:cs typeface="Arial" charset="0"/>
                        </a:rPr>
                        <a:t>والإبن</a:t>
                      </a:r>
                      <a:r>
                        <a:rPr kumimoji="0" lang="ar-SA" sz="2400" b="0" i="0" u="none" strike="noStrike" cap="none" normalizeH="0" baseline="0" dirty="0">
                          <a:ln>
                            <a:noFill/>
                          </a:ln>
                          <a:solidFill>
                            <a:srgbClr val="FFFFFF"/>
                          </a:solidFill>
                          <a:effectLst/>
                          <a:latin typeface="Arial" charset="0"/>
                          <a:cs typeface="Arial" charset="0"/>
                        </a:rPr>
                        <a:t> </a:t>
                      </a:r>
                      <a:endParaRPr kumimoji="0" lang="ar-EG" sz="24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والروح</a:t>
                      </a:r>
                      <a:r>
                        <a:rPr kumimoji="0" lang="ar-EG" sz="2400" b="0" i="0" u="none" strike="noStrike" cap="none" normalizeH="0" baseline="0" dirty="0">
                          <a:ln>
                            <a:noFill/>
                          </a:ln>
                          <a:solidFill>
                            <a:srgbClr val="FFFFFF"/>
                          </a:solidFill>
                          <a:effectLst/>
                          <a:latin typeface="Arial" charset="0"/>
                          <a:cs typeface="Arial" charset="0"/>
                        </a:rPr>
                        <a:t> </a:t>
                      </a:r>
                      <a:r>
                        <a:rPr kumimoji="0" lang="ar-SA" sz="2400" b="0" i="0" u="none" strike="noStrike" cap="none" normalizeH="0" baseline="0" dirty="0">
                          <a:ln>
                            <a:noFill/>
                          </a:ln>
                          <a:solidFill>
                            <a:srgbClr val="FFFFFF"/>
                          </a:solidFill>
                          <a:effectLst/>
                          <a:latin typeface="Arial" charset="0"/>
                          <a:cs typeface="Arial" charset="0"/>
                        </a:rPr>
                        <a:t>القدوس</a:t>
                      </a:r>
                      <a:endParaRPr kumimoji="0" lang="en-US" sz="2400" b="0" i="0" u="none" strike="noStrike" cap="none" normalizeH="0" baseline="0" dirty="0">
                        <a:ln>
                          <a:noFill/>
                        </a:ln>
                        <a:solidFill>
                          <a:srgbClr val="FFFFFF"/>
                        </a:solidFill>
                        <a:effectLst/>
                        <a:latin typeface="Arial" charset="0"/>
                        <a:cs typeface="Arial" charset="0"/>
                      </a:endParaRPr>
                    </a:p>
                  </a:txBody>
                  <a:tcPr marT="34290" marB="3429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437238">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Aki~ </a:t>
                      </a:r>
                      <a:r>
                        <a:rPr kumimoji="0" lang="en-US" sz="4000" b="0" i="0" u="none" strike="noStrike" cap="none" normalizeH="0" baseline="0" dirty="0" err="1">
                          <a:ln>
                            <a:noFill/>
                          </a:ln>
                          <a:solidFill>
                            <a:srgbClr val="FFFF00"/>
                          </a:solidFill>
                          <a:effectLst/>
                          <a:latin typeface="Coptic1" pitchFamily="2" charset="0"/>
                          <a:cs typeface="Arial" charset="0"/>
                        </a:rPr>
                        <a:t>akerouwini</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e~ron</a:t>
                      </a:r>
                      <a:r>
                        <a:rPr kumimoji="0" lang="en-US"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hiten</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pekeuaggelion</a:t>
                      </a:r>
                      <a:r>
                        <a:rPr kumimoji="0" lang="en-US"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akt~cabon</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m~V~Iwt</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nem</a:t>
                      </a:r>
                      <a:r>
                        <a:rPr kumimoji="0" lang="en-US" sz="4000" b="0" i="0" u="none" strike="noStrike" cap="none" normalizeH="0" baseline="0" dirty="0">
                          <a:ln>
                            <a:noFill/>
                          </a:ln>
                          <a:solidFill>
                            <a:srgbClr val="FFFF00"/>
                          </a:solidFill>
                          <a:effectLst/>
                          <a:latin typeface="Coptic1" pitchFamily="2" charset="0"/>
                          <a:cs typeface="Arial" charset="0"/>
                        </a:rPr>
                        <a:t> P~S/</a:t>
                      </a:r>
                      <a:r>
                        <a:rPr kumimoji="0" lang="en-US" sz="4000" b="0" i="0" u="none" strike="noStrike" cap="none" normalizeH="0" baseline="0" dirty="0" err="1">
                          <a:ln>
                            <a:noFill/>
                          </a:ln>
                          <a:solidFill>
                            <a:srgbClr val="FFFF00"/>
                          </a:solidFill>
                          <a:effectLst/>
                          <a:latin typeface="Coptic1" pitchFamily="2" charset="0"/>
                          <a:cs typeface="Arial" charset="0"/>
                        </a:rPr>
                        <a:t>ri</a:t>
                      </a:r>
                      <a:r>
                        <a:rPr kumimoji="0" lang="en-US"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nem</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PiP~neuma</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Eyouab</a:t>
                      </a:r>
                      <a:r>
                        <a:rPr kumimoji="0" lang="en-US" sz="4000" b="0" i="0" u="none" strike="noStrike" cap="none" normalizeH="0" baseline="0" dirty="0">
                          <a:ln>
                            <a:noFill/>
                          </a:ln>
                          <a:solidFill>
                            <a:srgbClr val="FFFF00"/>
                          </a:solidFill>
                          <a:effectLst/>
                          <a:latin typeface="Coptic1" pitchFamily="2" charset="0"/>
                          <a:cs typeface="Arial" charset="0"/>
                        </a:rPr>
                        <a:t>.</a:t>
                      </a: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6" name="Picture 14" descr="St Mark the Apostle"/>
          <p:cNvPicPr>
            <a:picLocks noChangeAspect="1" noChangeArrowheads="1"/>
          </p:cNvPicPr>
          <p:nvPr/>
        </p:nvPicPr>
        <p:blipFill>
          <a:blip r:embed="rId3" cstate="print"/>
          <a:stretch>
            <a:fillRect/>
          </a:stretch>
        </p:blipFill>
        <p:spPr bwMode="auto">
          <a:xfrm>
            <a:off x="8113162" y="3600450"/>
            <a:ext cx="1030838" cy="1543050"/>
          </a:xfrm>
          <a:prstGeom prst="rect">
            <a:avLst/>
          </a:prstGeom>
          <a:noFill/>
          <a:ln w="9525">
            <a:noFill/>
            <a:miter lim="800000"/>
            <a:headEnd/>
            <a:tailEnd/>
          </a:ln>
        </p:spPr>
      </p:pic>
    </p:spTree>
    <p:extLst>
      <p:ext uri="{BB962C8B-B14F-4D97-AF65-F5344CB8AC3E}">
        <p14:creationId xmlns:p14="http://schemas.microsoft.com/office/powerpoint/2010/main" val="1830999658"/>
      </p:ext>
    </p:extLst>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39198" name="Group 30"/>
          <p:cNvGraphicFramePr>
            <a:graphicFrameLocks noGrp="1"/>
          </p:cNvGraphicFramePr>
          <p:nvPr>
            <p:extLst>
              <p:ext uri="{D42A27DB-BD31-4B8C-83A1-F6EECF244321}">
                <p14:modId xmlns:p14="http://schemas.microsoft.com/office/powerpoint/2010/main" val="3096660123"/>
              </p:ext>
            </p:extLst>
          </p:nvPr>
        </p:nvGraphicFramePr>
        <p:xfrm>
          <a:off x="0" y="76200"/>
          <a:ext cx="9144000" cy="4429969"/>
        </p:xfrm>
        <a:graphic>
          <a:graphicData uri="http://schemas.openxmlformats.org/drawingml/2006/table">
            <a:tbl>
              <a:tblPr/>
              <a:tblGrid>
                <a:gridCol w="5686185">
                  <a:extLst>
                    <a:ext uri="{9D8B030D-6E8A-4147-A177-3AD203B41FA5}">
                      <a16:colId xmlns:a16="http://schemas.microsoft.com/office/drawing/2014/main" val="20000"/>
                    </a:ext>
                  </a:extLst>
                </a:gridCol>
                <a:gridCol w="3457815">
                  <a:extLst>
                    <a:ext uri="{9D8B030D-6E8A-4147-A177-3AD203B41FA5}">
                      <a16:colId xmlns:a16="http://schemas.microsoft.com/office/drawing/2014/main" val="20001"/>
                    </a:ext>
                  </a:extLst>
                </a:gridCol>
              </a:tblGrid>
              <a:tr h="1837645">
                <a:tc>
                  <a:txBody>
                    <a:bodyPr/>
                    <a:lstStyle/>
                    <a:p>
                      <a:pPr algn="ctr"/>
                      <a:r>
                        <a:rPr lang="fr-FR" sz="2400" b="0" i="0" u="none" strike="noStrike" kern="1200" baseline="0" dirty="0">
                          <a:solidFill>
                            <a:srgbClr val="FFFFFF"/>
                          </a:solidFill>
                          <a:latin typeface="Arial" panose="020B0604020202020204" pitchFamily="34" charset="0"/>
                          <a:ea typeface="+mn-ea"/>
                          <a:cs typeface="+mn-cs"/>
                        </a:rPr>
                        <a:t>Des ténèbres, tu nous sortis </a:t>
                      </a:r>
                    </a:p>
                    <a:p>
                      <a:pPr algn="ctr"/>
                      <a:r>
                        <a:rPr lang="fr-FR" sz="2400" b="0" i="0" u="none" strike="noStrike" kern="1200" baseline="0" dirty="0">
                          <a:solidFill>
                            <a:srgbClr val="FFFFFF"/>
                          </a:solidFill>
                          <a:latin typeface="Arial" panose="020B0604020202020204" pitchFamily="34" charset="0"/>
                          <a:ea typeface="+mn-ea"/>
                          <a:cs typeface="+mn-cs"/>
                        </a:rPr>
                        <a:t>Vers la lumière véritable </a:t>
                      </a:r>
                    </a:p>
                    <a:p>
                      <a:pPr algn="ctr"/>
                      <a:r>
                        <a:rPr lang="fr-FR" sz="2400" b="0" i="0" u="none" strike="noStrike" kern="1200" baseline="0" dirty="0">
                          <a:solidFill>
                            <a:srgbClr val="FFFFFF"/>
                          </a:solidFill>
                          <a:latin typeface="Arial" panose="020B0604020202020204" pitchFamily="34" charset="0"/>
                          <a:ea typeface="+mn-ea"/>
                          <a:cs typeface="+mn-cs"/>
                        </a:rPr>
                        <a:t>Nous nourris du Pain de Vie </a:t>
                      </a:r>
                    </a:p>
                    <a:p>
                      <a:pPr algn="ctr"/>
                      <a:r>
                        <a:rPr lang="fr-FR" sz="2400" b="0" i="0" u="none" strike="noStrike" kern="1200" baseline="0" dirty="0">
                          <a:solidFill>
                            <a:srgbClr val="FFFFFF"/>
                          </a:solidFill>
                          <a:latin typeface="Arial" panose="020B0604020202020204" pitchFamily="34" charset="0"/>
                          <a:ea typeface="+mn-ea"/>
                          <a:cs typeface="+mn-cs"/>
                        </a:rPr>
                        <a:t>Qui est descendu du ciel</a:t>
                      </a:r>
                      <a:endParaRPr kumimoji="0" lang="en-US" sz="3200" b="0" i="0" u="none" strike="noStrike" cap="none" normalizeH="0" baseline="0" dirty="0">
                        <a:ln>
                          <a:noFill/>
                        </a:ln>
                        <a:solidFill>
                          <a:srgbClr val="FFFFFF"/>
                        </a:solidFill>
                        <a:effectLst/>
                        <a:latin typeface="Arial" charset="0"/>
                        <a:cs typeface="Arial" charset="0"/>
                      </a:endParaRPr>
                    </a:p>
                  </a:txBody>
                  <a:tcPr marT="34290" marB="3429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وأخرجتنا من </a:t>
                      </a:r>
                      <a:r>
                        <a:rPr kumimoji="0" lang="ar-SA" sz="2400" b="0" i="0" u="none" strike="noStrike" cap="none" normalizeH="0" baseline="0" dirty="0" err="1">
                          <a:ln>
                            <a:noFill/>
                          </a:ln>
                          <a:solidFill>
                            <a:srgbClr val="FFFFFF"/>
                          </a:solidFill>
                          <a:effectLst/>
                          <a:latin typeface="Arial" charset="0"/>
                          <a:cs typeface="Arial" charset="0"/>
                        </a:rPr>
                        <a:t>الظملة</a:t>
                      </a:r>
                      <a:endParaRPr kumimoji="0" lang="ar-EG" sz="24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إلى</a:t>
                      </a:r>
                      <a:r>
                        <a:rPr kumimoji="0" lang="ar-EG" sz="2400" b="0" i="0" u="none" strike="noStrike" cap="none" normalizeH="0" baseline="0" dirty="0">
                          <a:ln>
                            <a:noFill/>
                          </a:ln>
                          <a:solidFill>
                            <a:srgbClr val="FFFFFF"/>
                          </a:solidFill>
                          <a:effectLst/>
                          <a:latin typeface="Arial" charset="0"/>
                          <a:cs typeface="Arial" charset="0"/>
                        </a:rPr>
                        <a:t> </a:t>
                      </a:r>
                      <a:r>
                        <a:rPr kumimoji="0" lang="ar-SA" sz="2400" b="0" i="0" u="none" strike="noStrike" cap="none" normalizeH="0" baseline="0" dirty="0">
                          <a:ln>
                            <a:noFill/>
                          </a:ln>
                          <a:solidFill>
                            <a:srgbClr val="FFFFFF"/>
                          </a:solidFill>
                          <a:effectLst/>
                          <a:latin typeface="Arial" charset="0"/>
                          <a:cs typeface="Arial" charset="0"/>
                        </a:rPr>
                        <a:t>النور الحقيقي </a:t>
                      </a:r>
                      <a:endParaRPr kumimoji="0" lang="ar-EG" sz="24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وأطعمتنا</a:t>
                      </a:r>
                      <a:r>
                        <a:rPr kumimoji="0" lang="ar-EG" sz="2400" b="0" i="0" u="none" strike="noStrike" cap="none" normalizeH="0" baseline="0" dirty="0">
                          <a:ln>
                            <a:noFill/>
                          </a:ln>
                          <a:solidFill>
                            <a:srgbClr val="FFFFFF"/>
                          </a:solidFill>
                          <a:effectLst/>
                          <a:latin typeface="Arial" charset="0"/>
                          <a:cs typeface="Arial" charset="0"/>
                        </a:rPr>
                        <a:t> </a:t>
                      </a:r>
                      <a:r>
                        <a:rPr kumimoji="0" lang="ar-SA" sz="2400" b="0" i="0" u="none" strike="noStrike" cap="none" normalizeH="0" baseline="0" dirty="0">
                          <a:ln>
                            <a:noFill/>
                          </a:ln>
                          <a:solidFill>
                            <a:srgbClr val="FFFFFF"/>
                          </a:solidFill>
                          <a:effectLst/>
                          <a:latin typeface="Arial" charset="0"/>
                          <a:cs typeface="Arial" charset="0"/>
                        </a:rPr>
                        <a:t>خبز الحياة</a:t>
                      </a:r>
                      <a:endParaRPr kumimoji="0" lang="ar-EG" sz="24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الذي نزل من</a:t>
                      </a:r>
                      <a:r>
                        <a:rPr kumimoji="0" lang="ar-EG" sz="2400" b="0" i="0" u="none" strike="noStrike" cap="none" normalizeH="0" baseline="0" dirty="0">
                          <a:ln>
                            <a:noFill/>
                          </a:ln>
                          <a:solidFill>
                            <a:srgbClr val="FFFFFF"/>
                          </a:solidFill>
                          <a:effectLst/>
                          <a:latin typeface="Arial" charset="0"/>
                          <a:cs typeface="Arial" charset="0"/>
                        </a:rPr>
                        <a:t> </a:t>
                      </a:r>
                      <a:r>
                        <a:rPr kumimoji="0" lang="ar-SA" sz="2400" b="0" i="0" u="none" strike="noStrike" cap="none" normalizeH="0" baseline="0" dirty="0">
                          <a:ln>
                            <a:noFill/>
                          </a:ln>
                          <a:solidFill>
                            <a:srgbClr val="FFFFFF"/>
                          </a:solidFill>
                          <a:effectLst/>
                          <a:latin typeface="Arial" charset="0"/>
                          <a:cs typeface="Arial" charset="0"/>
                        </a:rPr>
                        <a:t>السَّماء </a:t>
                      </a:r>
                      <a:endParaRPr kumimoji="0" lang="en-US" sz="2400" b="0" i="0" u="none" strike="noStrike" cap="none" normalizeH="0" baseline="0" dirty="0">
                        <a:ln>
                          <a:noFill/>
                        </a:ln>
                        <a:solidFill>
                          <a:srgbClr val="FFFFFF"/>
                        </a:solidFill>
                        <a:effectLst/>
                        <a:latin typeface="Arial" charset="0"/>
                        <a:cs typeface="Arial" charset="0"/>
                      </a:endParaRPr>
                    </a:p>
                  </a:txBody>
                  <a:tcPr marT="34290" marB="3429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391455">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Akenten</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e~bolqen</a:t>
                      </a:r>
                      <a:r>
                        <a:rPr kumimoji="0" lang="en-US" sz="3600" b="0" i="0" u="none" strike="noStrike" cap="none" normalizeH="0" baseline="0" dirty="0">
                          <a:ln>
                            <a:noFill/>
                          </a:ln>
                          <a:solidFill>
                            <a:srgbClr val="FFFF00"/>
                          </a:solidFill>
                          <a:effectLst/>
                          <a:latin typeface="Coptic1" pitchFamily="2" charset="0"/>
                          <a:cs typeface="Arial" charset="0"/>
                        </a:rPr>
                        <a:t> p~,</a:t>
                      </a:r>
                      <a:r>
                        <a:rPr kumimoji="0" lang="en-US" sz="3600" b="0" i="0" u="none" strike="noStrike" cap="none" normalizeH="0" baseline="0" dirty="0" err="1">
                          <a:ln>
                            <a:noFill/>
                          </a:ln>
                          <a:solidFill>
                            <a:srgbClr val="FFFF00"/>
                          </a:solidFill>
                          <a:effectLst/>
                          <a:latin typeface="Coptic1" pitchFamily="2" charset="0"/>
                          <a:cs typeface="Arial" charset="0"/>
                        </a:rPr>
                        <a:t>aki</a:t>
                      </a:r>
                      <a:r>
                        <a:rPr kumimoji="0" lang="en-US" sz="36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e~qoun</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e~piouwini</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m~m</a:t>
                      </a:r>
                      <a:r>
                        <a:rPr kumimoji="0" lang="en-US" sz="3600" b="0" i="0" u="none" strike="noStrike" cap="none" normalizeH="0" baseline="0" dirty="0">
                          <a:ln>
                            <a:noFill/>
                          </a:ln>
                          <a:solidFill>
                            <a:srgbClr val="FFFF00"/>
                          </a:solidFill>
                          <a:effectLst/>
                          <a:latin typeface="Coptic1" pitchFamily="2" charset="0"/>
                          <a:cs typeface="Arial" charset="0"/>
                        </a:rPr>
                        <a:t>/</a:t>
                      </a:r>
                      <a:r>
                        <a:rPr kumimoji="0" lang="en-US" sz="3600" b="0" i="0" u="none" strike="noStrike" cap="none" normalizeH="0" baseline="0" dirty="0" err="1">
                          <a:ln>
                            <a:noFill/>
                          </a:ln>
                          <a:solidFill>
                            <a:srgbClr val="FFFF00"/>
                          </a:solidFill>
                          <a:effectLst/>
                          <a:latin typeface="Coptic1" pitchFamily="2" charset="0"/>
                          <a:cs typeface="Arial" charset="0"/>
                        </a:rPr>
                        <a:t>i</a:t>
                      </a:r>
                      <a:r>
                        <a:rPr kumimoji="0" lang="en-US" sz="36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aktemmon</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m~piwik</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n~te</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err="1">
                          <a:ln>
                            <a:noFill/>
                          </a:ln>
                          <a:solidFill>
                            <a:srgbClr val="FFFF00"/>
                          </a:solidFill>
                          <a:effectLst/>
                          <a:latin typeface="Coptic1" pitchFamily="2" charset="0"/>
                          <a:cs typeface="Arial" charset="0"/>
                        </a:rPr>
                        <a:t>p</a:t>
                      </a:r>
                      <a:r>
                        <a:rPr kumimoji="0" lang="en-US" sz="3600" b="0" i="0" u="none" strike="noStrike" cap="none" normalizeH="0" baseline="0">
                          <a:ln>
                            <a:noFill/>
                          </a:ln>
                          <a:solidFill>
                            <a:srgbClr val="FFFF00"/>
                          </a:solidFill>
                          <a:effectLst/>
                          <a:latin typeface="Coptic1" pitchFamily="2" charset="0"/>
                          <a:cs typeface="Arial" charset="0"/>
                        </a:rPr>
                        <a:t>~w~nq </a:t>
                      </a:r>
                      <a:r>
                        <a:rPr kumimoji="0" lang="en-US" sz="3600" b="0" i="0" u="none" strike="noStrike" cap="none" normalizeH="0" baseline="0" dirty="0">
                          <a:ln>
                            <a:noFill/>
                          </a:ln>
                          <a:solidFill>
                            <a:srgbClr val="FFFF00"/>
                          </a:solidFill>
                          <a:effectLst/>
                          <a:latin typeface="Coptic1" pitchFamily="2" charset="0"/>
                          <a:cs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e~tafi</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e~pec</a:t>
                      </a:r>
                      <a:r>
                        <a:rPr kumimoji="0" lang="en-US" sz="3600" b="0" i="0" u="none" strike="noStrike" cap="none" normalizeH="0" baseline="0" dirty="0">
                          <a:ln>
                            <a:noFill/>
                          </a:ln>
                          <a:solidFill>
                            <a:srgbClr val="FFFF00"/>
                          </a:solidFill>
                          <a:effectLst/>
                          <a:latin typeface="Coptic1" pitchFamily="2" charset="0"/>
                          <a:cs typeface="Arial" charset="0"/>
                        </a:rPr>
                        <a:t>/t </a:t>
                      </a:r>
                      <a:r>
                        <a:rPr kumimoji="0" lang="en-US" sz="3600" b="0" i="0" u="none" strike="noStrike" cap="none" normalizeH="0" baseline="0" dirty="0" err="1">
                          <a:ln>
                            <a:noFill/>
                          </a:ln>
                          <a:solidFill>
                            <a:srgbClr val="FFFF00"/>
                          </a:solidFill>
                          <a:effectLst/>
                          <a:latin typeface="Coptic1" pitchFamily="2" charset="0"/>
                          <a:cs typeface="Arial" charset="0"/>
                        </a:rPr>
                        <a:t>e~bolqen</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t~ve</a:t>
                      </a:r>
                      <a:r>
                        <a:rPr kumimoji="0" lang="en-US" sz="3600" b="0" i="0" u="none" strike="noStrike" cap="none" normalizeH="0" baseline="0" dirty="0">
                          <a:ln>
                            <a:noFill/>
                          </a:ln>
                          <a:solidFill>
                            <a:srgbClr val="FFFF00"/>
                          </a:solidFill>
                          <a:effectLst/>
                          <a:latin typeface="Coptic1" pitchFamily="2" charset="0"/>
                          <a:cs typeface="Arial" charset="0"/>
                        </a:rPr>
                        <a:t>.</a:t>
                      </a: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6" name="Picture 14" descr="St Mark the Apostle"/>
          <p:cNvPicPr>
            <a:picLocks noChangeAspect="1" noChangeArrowheads="1"/>
          </p:cNvPicPr>
          <p:nvPr/>
        </p:nvPicPr>
        <p:blipFill>
          <a:blip r:embed="rId3" cstate="print"/>
          <a:stretch>
            <a:fillRect/>
          </a:stretch>
        </p:blipFill>
        <p:spPr bwMode="auto">
          <a:xfrm>
            <a:off x="8036804" y="3486150"/>
            <a:ext cx="1107197" cy="1657350"/>
          </a:xfrm>
          <a:prstGeom prst="rect">
            <a:avLst/>
          </a:prstGeom>
          <a:noFill/>
          <a:ln w="9525">
            <a:noFill/>
            <a:miter lim="800000"/>
            <a:headEnd/>
            <a:tailEnd/>
          </a:ln>
        </p:spPr>
      </p:pic>
    </p:spTree>
    <p:extLst>
      <p:ext uri="{BB962C8B-B14F-4D97-AF65-F5344CB8AC3E}">
        <p14:creationId xmlns:p14="http://schemas.microsoft.com/office/powerpoint/2010/main" val="1089151062"/>
      </p:ext>
    </p:extLst>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41245" name="Group 29"/>
          <p:cNvGraphicFramePr>
            <a:graphicFrameLocks noGrp="1"/>
          </p:cNvGraphicFramePr>
          <p:nvPr>
            <p:extLst>
              <p:ext uri="{D42A27DB-BD31-4B8C-83A1-F6EECF244321}">
                <p14:modId xmlns:p14="http://schemas.microsoft.com/office/powerpoint/2010/main" val="2341382229"/>
              </p:ext>
            </p:extLst>
          </p:nvPr>
        </p:nvGraphicFramePr>
        <p:xfrm>
          <a:off x="0" y="147947"/>
          <a:ext cx="9144000" cy="4343400"/>
        </p:xfrm>
        <a:graphic>
          <a:graphicData uri="http://schemas.openxmlformats.org/drawingml/2006/table">
            <a:tbl>
              <a:tblPr/>
              <a:tblGrid>
                <a:gridCol w="5686185">
                  <a:extLst>
                    <a:ext uri="{9D8B030D-6E8A-4147-A177-3AD203B41FA5}">
                      <a16:colId xmlns:a16="http://schemas.microsoft.com/office/drawing/2014/main" val="20000"/>
                    </a:ext>
                  </a:extLst>
                </a:gridCol>
                <a:gridCol w="3457815">
                  <a:extLst>
                    <a:ext uri="{9D8B030D-6E8A-4147-A177-3AD203B41FA5}">
                      <a16:colId xmlns:a16="http://schemas.microsoft.com/office/drawing/2014/main" val="20001"/>
                    </a:ext>
                  </a:extLst>
                </a:gridCol>
              </a:tblGrid>
              <a:tr h="1635800">
                <a:tc>
                  <a:txBody>
                    <a:bodyPr/>
                    <a:lstStyle/>
                    <a:p>
                      <a:pPr algn="ctr"/>
                      <a:r>
                        <a:rPr lang="fr-FR" sz="2400" b="0" i="0" u="none" strike="noStrike" kern="1200" baseline="0" dirty="0">
                          <a:solidFill>
                            <a:srgbClr val="FFFFFF"/>
                          </a:solidFill>
                          <a:latin typeface="Arial" panose="020B0604020202020204" pitchFamily="34" charset="0"/>
                          <a:ea typeface="+mn-ea"/>
                          <a:cs typeface="+mn-cs"/>
                        </a:rPr>
                        <a:t>Par toi ont été bénies </a:t>
                      </a:r>
                    </a:p>
                    <a:p>
                      <a:pPr algn="ctr"/>
                      <a:r>
                        <a:rPr lang="fr-FR" sz="2400" b="0" i="0" u="none" strike="noStrike" kern="1200" baseline="0" dirty="0">
                          <a:solidFill>
                            <a:srgbClr val="FFFFFF"/>
                          </a:solidFill>
                          <a:latin typeface="Arial" panose="020B0604020202020204" pitchFamily="34" charset="0"/>
                          <a:ea typeface="+mn-ea"/>
                          <a:cs typeface="+mn-cs"/>
                        </a:rPr>
                        <a:t>Toutes les tribus de la terre</a:t>
                      </a:r>
                    </a:p>
                    <a:p>
                      <a:pPr algn="ctr"/>
                      <a:r>
                        <a:rPr lang="fr-FR" sz="2400" b="0" i="0" u="none" strike="noStrike" kern="1200" baseline="0" dirty="0">
                          <a:solidFill>
                            <a:srgbClr val="FFFFFF"/>
                          </a:solidFill>
                          <a:latin typeface="Arial" panose="020B0604020202020204" pitchFamily="34" charset="0"/>
                          <a:ea typeface="+mn-ea"/>
                          <a:cs typeface="+mn-cs"/>
                        </a:rPr>
                        <a:t>Tes paroles avaient atteint</a:t>
                      </a:r>
                    </a:p>
                    <a:p>
                      <a:pPr algn="ctr"/>
                      <a:r>
                        <a:rPr lang="fr-FR" sz="2400" b="0" i="0" u="none" strike="noStrike" kern="1200" baseline="0" dirty="0">
                          <a:solidFill>
                            <a:srgbClr val="FFFFFF"/>
                          </a:solidFill>
                          <a:latin typeface="Arial" panose="020B0604020202020204" pitchFamily="34" charset="0"/>
                          <a:ea typeface="+mn-ea"/>
                          <a:cs typeface="+mn-cs"/>
                        </a:rPr>
                        <a:t>Toutes les contrées du monde</a:t>
                      </a:r>
                      <a:endParaRPr kumimoji="0" lang="en-US" sz="3200" b="0" i="0" u="none" strike="noStrike" cap="none" normalizeH="0" baseline="0" dirty="0">
                        <a:ln>
                          <a:noFill/>
                        </a:ln>
                        <a:solidFill>
                          <a:srgbClr val="FFFFFF"/>
                        </a:solidFill>
                        <a:effectLst/>
                        <a:latin typeface="Arial" charset="0"/>
                        <a:cs typeface="Arial" charset="0"/>
                      </a:endParaRPr>
                    </a:p>
                  </a:txBody>
                  <a:tcPr marT="34290" marB="34290"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CA" sz="2400" b="0" i="0" u="none" strike="noStrike" cap="none" normalizeH="0" baseline="0" dirty="0">
                          <a:ln>
                            <a:noFill/>
                          </a:ln>
                          <a:solidFill>
                            <a:srgbClr val="FFFFFF"/>
                          </a:solidFill>
                          <a:effectLst/>
                          <a:latin typeface="Coptic1" pitchFamily="2" charset="0"/>
                          <a:cs typeface="Arial" charset="0"/>
                        </a:rPr>
                        <a:t> </a:t>
                      </a:r>
                      <a:r>
                        <a:rPr kumimoji="0" lang="ar-SA" sz="2400" b="0" i="0" u="none" strike="noStrike" cap="none" normalizeH="0" baseline="0" dirty="0">
                          <a:ln>
                            <a:noFill/>
                          </a:ln>
                          <a:solidFill>
                            <a:srgbClr val="FFFFFF"/>
                          </a:solidFill>
                          <a:effectLst/>
                          <a:latin typeface="Arial" charset="0"/>
                          <a:cs typeface="Arial" charset="0"/>
                        </a:rPr>
                        <a:t>تباركت بك</a:t>
                      </a:r>
                      <a:endParaRPr kumimoji="0" lang="ar-EG" sz="24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كل قبائل</a:t>
                      </a:r>
                      <a:r>
                        <a:rPr kumimoji="0" lang="ar-EG" sz="2400" b="0" i="0" u="none" strike="noStrike" cap="none" normalizeH="0" baseline="0" dirty="0">
                          <a:ln>
                            <a:noFill/>
                          </a:ln>
                          <a:solidFill>
                            <a:srgbClr val="FFFFFF"/>
                          </a:solidFill>
                          <a:effectLst/>
                          <a:latin typeface="Arial" charset="0"/>
                          <a:cs typeface="Arial" charset="0"/>
                        </a:rPr>
                        <a:t> </a:t>
                      </a:r>
                      <a:r>
                        <a:rPr kumimoji="0" lang="ar-SA" sz="2400" b="0" i="0" u="none" strike="noStrike" cap="none" normalizeH="0" baseline="0" dirty="0">
                          <a:ln>
                            <a:noFill/>
                          </a:ln>
                          <a:solidFill>
                            <a:srgbClr val="FFFFFF"/>
                          </a:solidFill>
                          <a:effectLst/>
                          <a:latin typeface="Arial" charset="0"/>
                          <a:cs typeface="Arial" charset="0"/>
                        </a:rPr>
                        <a:t>الأرض</a:t>
                      </a:r>
                      <a:endParaRPr kumimoji="0" lang="ar-EG" sz="24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وأقوالك بلغت</a:t>
                      </a:r>
                      <a:endParaRPr kumimoji="0" lang="ar-EG" sz="24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إلى</a:t>
                      </a:r>
                      <a:r>
                        <a:rPr kumimoji="0" lang="ar-EG" sz="2400" b="0" i="0" u="none" strike="noStrike" cap="none" normalizeH="0" baseline="0" dirty="0">
                          <a:ln>
                            <a:noFill/>
                          </a:ln>
                          <a:solidFill>
                            <a:srgbClr val="FFFFFF"/>
                          </a:solidFill>
                          <a:effectLst/>
                          <a:latin typeface="Arial" charset="0"/>
                          <a:cs typeface="Arial" charset="0"/>
                        </a:rPr>
                        <a:t> </a:t>
                      </a:r>
                      <a:r>
                        <a:rPr kumimoji="0" lang="ar-SA" sz="2400" b="0" i="0" u="none" strike="noStrike" cap="none" normalizeH="0" baseline="0" dirty="0">
                          <a:ln>
                            <a:noFill/>
                          </a:ln>
                          <a:solidFill>
                            <a:srgbClr val="FFFFFF"/>
                          </a:solidFill>
                          <a:effectLst/>
                          <a:latin typeface="Arial" charset="0"/>
                          <a:cs typeface="Arial" charset="0"/>
                        </a:rPr>
                        <a:t>أقطار المسكونة </a:t>
                      </a:r>
                      <a:endParaRPr kumimoji="0" lang="en-US" sz="24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30565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rgbClr val="FFFF00"/>
                          </a:solidFill>
                          <a:effectLst/>
                          <a:latin typeface="Coptic1" pitchFamily="2" charset="0"/>
                          <a:cs typeface="Arial" charset="0"/>
                        </a:rPr>
                        <a:t>Au[</a:t>
                      </a:r>
                      <a:r>
                        <a:rPr kumimoji="0" lang="en-US" sz="3600" b="0" i="0" u="none" strike="noStrike" cap="none" normalizeH="0" baseline="0" dirty="0" err="1">
                          <a:ln>
                            <a:noFill/>
                          </a:ln>
                          <a:solidFill>
                            <a:srgbClr val="FFFF00"/>
                          </a:solidFill>
                          <a:effectLst/>
                          <a:latin typeface="Coptic1" pitchFamily="2" charset="0"/>
                          <a:cs typeface="Arial" charset="0"/>
                        </a:rPr>
                        <a:t>ic~mou</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n~q~r</a:t>
                      </a:r>
                      <a:r>
                        <a:rPr kumimoji="0" lang="en-US" sz="3600" b="0" i="0" u="none" strike="noStrike" cap="none" normalizeH="0" baseline="0" dirty="0">
                          <a:ln>
                            <a:noFill/>
                          </a:ln>
                          <a:solidFill>
                            <a:srgbClr val="FFFF00"/>
                          </a:solidFill>
                          <a:effectLst/>
                          <a:latin typeface="Coptic1" pitchFamily="2" charset="0"/>
                          <a:cs typeface="Arial" charset="0"/>
                        </a:rPr>
                        <a:t>/</a:t>
                      </a:r>
                      <a:r>
                        <a:rPr kumimoji="0" lang="en-US" sz="3600" b="0" i="0" u="none" strike="noStrike" cap="none" normalizeH="0" baseline="0" dirty="0" err="1">
                          <a:ln>
                            <a:noFill/>
                          </a:ln>
                          <a:solidFill>
                            <a:srgbClr val="FFFF00"/>
                          </a:solidFill>
                          <a:effectLst/>
                          <a:latin typeface="Coptic1" pitchFamily="2" charset="0"/>
                          <a:cs typeface="Arial" charset="0"/>
                        </a:rPr>
                        <a:t>i</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n~q</a:t>
                      </a:r>
                      <a:r>
                        <a:rPr kumimoji="0" lang="en-US" sz="3600" b="0" i="0" u="none" strike="noStrike" cap="none" normalizeH="0" baseline="0" dirty="0">
                          <a:ln>
                            <a:noFill/>
                          </a:ln>
                          <a:solidFill>
                            <a:srgbClr val="FFFF00"/>
                          </a:solidFill>
                          <a:effectLst/>
                          <a:latin typeface="Coptic1" pitchFamily="2" charset="0"/>
                          <a:cs typeface="Arial" charset="0"/>
                        </a:rPr>
                        <a:t>/</a:t>
                      </a:r>
                      <a:r>
                        <a:rPr kumimoji="0" lang="en-US" sz="3600" b="0" i="0" u="none" strike="noStrike" cap="none" normalizeH="0" baseline="0" dirty="0" err="1">
                          <a:ln>
                            <a:noFill/>
                          </a:ln>
                          <a:solidFill>
                            <a:srgbClr val="FFFF00"/>
                          </a:solidFill>
                          <a:effectLst/>
                          <a:latin typeface="Coptic1" pitchFamily="2" charset="0"/>
                          <a:cs typeface="Arial" charset="0"/>
                        </a:rPr>
                        <a:t>tk</a:t>
                      </a:r>
                      <a:r>
                        <a:rPr kumimoji="0" lang="en-US" sz="36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n~je</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nivul</a:t>
                      </a:r>
                      <a:r>
                        <a:rPr kumimoji="0" lang="en-US" sz="3600" b="0" i="0" u="none" strike="noStrike" cap="none" normalizeH="0" baseline="0" dirty="0">
                          <a:ln>
                            <a:noFill/>
                          </a:ln>
                          <a:solidFill>
                            <a:srgbClr val="FFFF00"/>
                          </a:solidFill>
                          <a:effectLst/>
                          <a:latin typeface="Coptic1" pitchFamily="2" charset="0"/>
                          <a:cs typeface="Arial" charset="0"/>
                        </a:rPr>
                        <a:t>/ t/</a:t>
                      </a:r>
                      <a:r>
                        <a:rPr kumimoji="0" lang="en-US" sz="3600" b="0" i="0" u="none" strike="noStrike" cap="none" normalizeH="0" baseline="0" dirty="0" err="1">
                          <a:ln>
                            <a:noFill/>
                          </a:ln>
                          <a:solidFill>
                            <a:srgbClr val="FFFF00"/>
                          </a:solidFill>
                          <a:effectLst/>
                          <a:latin typeface="Coptic1" pitchFamily="2" charset="0"/>
                          <a:cs typeface="Arial" charset="0"/>
                        </a:rPr>
                        <a:t>rou</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n~te</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p~kahi</a:t>
                      </a:r>
                      <a:r>
                        <a:rPr kumimoji="0" lang="en-US" sz="36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ouoh</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nekcaji</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auvoh</a:t>
                      </a:r>
                      <a:r>
                        <a:rPr kumimoji="0" lang="en-US" sz="36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sa</a:t>
                      </a:r>
                      <a:r>
                        <a:rPr kumimoji="0" lang="en-US" sz="3600" b="0" i="0" u="none" strike="noStrike" cap="none" normalizeH="0" baseline="0" dirty="0">
                          <a:ln>
                            <a:noFill/>
                          </a:ln>
                          <a:solidFill>
                            <a:srgbClr val="FFFF00"/>
                          </a:solidFill>
                          <a:effectLst/>
                          <a:latin typeface="Coptic1" pitchFamily="2" charset="0"/>
                          <a:cs typeface="Arial" charset="0"/>
                        </a:rPr>
                        <a:t> aur/</a:t>
                      </a:r>
                      <a:r>
                        <a:rPr kumimoji="0" lang="en-US" sz="3600" b="0" i="0" u="none" strike="noStrike" cap="none" normalizeH="0" baseline="0" dirty="0" err="1">
                          <a:ln>
                            <a:noFill/>
                          </a:ln>
                          <a:solidFill>
                            <a:srgbClr val="FFFF00"/>
                          </a:solidFill>
                          <a:effectLst/>
                          <a:latin typeface="Coptic1" pitchFamily="2" charset="0"/>
                          <a:cs typeface="Arial" charset="0"/>
                        </a:rPr>
                        <a:t>jc</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a:ln>
                            <a:noFill/>
                          </a:ln>
                          <a:solidFill>
                            <a:srgbClr val="FFFF00"/>
                          </a:solidFill>
                          <a:effectLst/>
                          <a:latin typeface="Coptic1" pitchFamily="2" charset="0"/>
                          <a:cs typeface="Arial" charset="0"/>
                        </a:rPr>
                        <a:t>n~]oikoumen</a:t>
                      </a:r>
                      <a:r>
                        <a:rPr kumimoji="0" lang="en-US" sz="3600" b="0" i="0" u="none" strike="noStrike" cap="none" normalizeH="0" baseline="0" dirty="0">
                          <a:ln>
                            <a:noFill/>
                          </a:ln>
                          <a:solidFill>
                            <a:srgbClr val="FFFF00"/>
                          </a:solidFill>
                          <a:effectLst/>
                          <a:latin typeface="Coptic1" pitchFamily="2" charset="0"/>
                          <a:cs typeface="Arial" charset="0"/>
                        </a:rPr>
                        <a:t>/.</a:t>
                      </a:r>
                    </a:p>
                  </a:txBody>
                  <a:tcPr marT="34290" marB="34290"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479240" name="Picture 14" descr="St Mark the Apostle"/>
          <p:cNvPicPr>
            <a:picLocks noChangeAspect="1" noChangeArrowheads="1"/>
          </p:cNvPicPr>
          <p:nvPr/>
        </p:nvPicPr>
        <p:blipFill>
          <a:blip r:embed="rId3" cstate="print"/>
          <a:stretch>
            <a:fillRect/>
          </a:stretch>
        </p:blipFill>
        <p:spPr bwMode="auto">
          <a:xfrm>
            <a:off x="7770816" y="3087997"/>
            <a:ext cx="1373184" cy="2055503"/>
          </a:xfrm>
          <a:prstGeom prst="rect">
            <a:avLst/>
          </a:prstGeom>
          <a:noFill/>
          <a:ln w="9525">
            <a:noFill/>
            <a:miter lim="800000"/>
            <a:headEnd/>
            <a:tailEnd/>
          </a:ln>
        </p:spPr>
      </p:pic>
    </p:spTree>
    <p:extLst>
      <p:ext uri="{BB962C8B-B14F-4D97-AF65-F5344CB8AC3E}">
        <p14:creationId xmlns:p14="http://schemas.microsoft.com/office/powerpoint/2010/main" val="332502392"/>
      </p:ext>
    </p:extLst>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43290" name="Group 26"/>
          <p:cNvGraphicFramePr>
            <a:graphicFrameLocks noGrp="1"/>
          </p:cNvGraphicFramePr>
          <p:nvPr>
            <p:extLst>
              <p:ext uri="{D42A27DB-BD31-4B8C-83A1-F6EECF244321}">
                <p14:modId xmlns:p14="http://schemas.microsoft.com/office/powerpoint/2010/main" val="496184862"/>
              </p:ext>
            </p:extLst>
          </p:nvPr>
        </p:nvGraphicFramePr>
        <p:xfrm>
          <a:off x="0" y="146050"/>
          <a:ext cx="9144000" cy="4197096"/>
        </p:xfrm>
        <a:graphic>
          <a:graphicData uri="http://schemas.openxmlformats.org/drawingml/2006/table">
            <a:tbl>
              <a:tblPr/>
              <a:tblGrid>
                <a:gridCol w="5686185">
                  <a:extLst>
                    <a:ext uri="{9D8B030D-6E8A-4147-A177-3AD203B41FA5}">
                      <a16:colId xmlns:a16="http://schemas.microsoft.com/office/drawing/2014/main" val="20000"/>
                    </a:ext>
                  </a:extLst>
                </a:gridCol>
                <a:gridCol w="3457815">
                  <a:extLst>
                    <a:ext uri="{9D8B030D-6E8A-4147-A177-3AD203B41FA5}">
                      <a16:colId xmlns:a16="http://schemas.microsoft.com/office/drawing/2014/main" val="20001"/>
                    </a:ext>
                  </a:extLst>
                </a:gridCol>
              </a:tblGrid>
              <a:tr h="1531679">
                <a:tc>
                  <a:txBody>
                    <a:bodyPr/>
                    <a:lstStyle/>
                    <a:p>
                      <a:pPr algn="ctr"/>
                      <a:r>
                        <a:rPr lang="fr-FR" sz="2400" b="0" i="0" u="none" strike="noStrike" kern="1200" baseline="0" dirty="0">
                          <a:solidFill>
                            <a:srgbClr val="FFFFFF"/>
                          </a:solidFill>
                          <a:latin typeface="Arial" panose="020B0604020202020204" pitchFamily="34" charset="0"/>
                          <a:ea typeface="+mn-ea"/>
                          <a:cs typeface="+mn-cs"/>
                        </a:rPr>
                        <a:t>Ô martyr, salut à toi </a:t>
                      </a:r>
                    </a:p>
                    <a:p>
                      <a:pPr algn="ctr"/>
                      <a:r>
                        <a:rPr lang="fr-FR" sz="2400" b="0" i="0" u="none" strike="noStrike" kern="1200" baseline="0" dirty="0">
                          <a:solidFill>
                            <a:srgbClr val="FFFFFF"/>
                          </a:solidFill>
                          <a:latin typeface="Arial" panose="020B0604020202020204" pitchFamily="34" charset="0"/>
                          <a:ea typeface="+mn-ea"/>
                          <a:cs typeface="+mn-cs"/>
                        </a:rPr>
                        <a:t>Salut à l’évangéliste </a:t>
                      </a:r>
                    </a:p>
                    <a:p>
                      <a:pPr algn="ctr"/>
                      <a:r>
                        <a:rPr lang="fr-FR" sz="2400" b="0" i="0" u="none" strike="noStrike" kern="1200" baseline="0" dirty="0">
                          <a:solidFill>
                            <a:srgbClr val="FFFFFF"/>
                          </a:solidFill>
                          <a:latin typeface="Arial" panose="020B0604020202020204" pitchFamily="34" charset="0"/>
                          <a:ea typeface="+mn-ea"/>
                          <a:cs typeface="+mn-cs"/>
                        </a:rPr>
                        <a:t>Salut à l’apôtre Marc </a:t>
                      </a:r>
                    </a:p>
                    <a:p>
                      <a:pPr algn="ctr"/>
                      <a:r>
                        <a:rPr lang="fr-FR" sz="2400" b="0" i="0" u="none" strike="noStrike" kern="1200" baseline="0" dirty="0">
                          <a:solidFill>
                            <a:srgbClr val="FFFFFF"/>
                          </a:solidFill>
                          <a:latin typeface="Arial" panose="020B0604020202020204" pitchFamily="34" charset="0"/>
                          <a:ea typeface="+mn-ea"/>
                          <a:cs typeface="+mn-cs"/>
                        </a:rPr>
                        <a:t>Le contemplateur de Dieu</a:t>
                      </a:r>
                      <a:endParaRPr kumimoji="0" lang="fr-CA" sz="3200" b="0" i="0" u="none" strike="noStrike" cap="none" normalizeH="0" baseline="0" dirty="0">
                        <a:ln>
                          <a:noFill/>
                        </a:ln>
                        <a:solidFill>
                          <a:srgbClr val="FFFFFF"/>
                        </a:solidFill>
                        <a:effectLst/>
                        <a:latin typeface="Arial" charset="0"/>
                        <a:cs typeface="Arial" charset="0"/>
                      </a:endParaRPr>
                    </a:p>
                  </a:txBody>
                  <a:tcPr marT="34290" marB="34290"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السلام لك أيها الشهيد </a:t>
                      </a:r>
                      <a:br>
                        <a:rPr kumimoji="0" lang="ar-SA" sz="2400" b="0" i="0" u="none" strike="noStrike" cap="none" normalizeH="0" baseline="0" dirty="0">
                          <a:ln>
                            <a:noFill/>
                          </a:ln>
                          <a:solidFill>
                            <a:srgbClr val="FFFFFF"/>
                          </a:solidFill>
                          <a:effectLst/>
                          <a:latin typeface="Arial" charset="0"/>
                          <a:cs typeface="Arial" charset="0"/>
                        </a:rPr>
                      </a:br>
                      <a:r>
                        <a:rPr kumimoji="0" lang="ar-SA" sz="2400" b="0" i="0" u="none" strike="noStrike" cap="none" normalizeH="0" baseline="0" dirty="0">
                          <a:ln>
                            <a:noFill/>
                          </a:ln>
                          <a:solidFill>
                            <a:srgbClr val="FFFFFF"/>
                          </a:solidFill>
                          <a:effectLst/>
                          <a:latin typeface="Arial" charset="0"/>
                          <a:cs typeface="Arial" charset="0"/>
                        </a:rPr>
                        <a:t>السلام للإنجيلي</a:t>
                      </a:r>
                      <a:endParaRPr kumimoji="0" lang="ar-EG" sz="24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السلام للرسول </a:t>
                      </a:r>
                      <a:br>
                        <a:rPr kumimoji="0" lang="ar-SA" sz="2400" b="0" i="0" u="none" strike="noStrike" cap="none" normalizeH="0" baseline="0" dirty="0">
                          <a:ln>
                            <a:noFill/>
                          </a:ln>
                          <a:solidFill>
                            <a:srgbClr val="FFFFFF"/>
                          </a:solidFill>
                          <a:effectLst/>
                          <a:latin typeface="Arial" charset="0"/>
                          <a:cs typeface="Arial" charset="0"/>
                        </a:rPr>
                      </a:br>
                      <a:r>
                        <a:rPr kumimoji="0" lang="ar-SA" sz="2400" b="0" i="0" u="none" strike="noStrike" cap="none" normalizeH="0" baseline="0" dirty="0" err="1">
                          <a:ln>
                            <a:noFill/>
                          </a:ln>
                          <a:solidFill>
                            <a:srgbClr val="FFFFFF"/>
                          </a:solidFill>
                          <a:effectLst/>
                          <a:latin typeface="Arial" charset="0"/>
                          <a:cs typeface="Arial" charset="0"/>
                        </a:rPr>
                        <a:t>مرقس</a:t>
                      </a:r>
                      <a:r>
                        <a:rPr kumimoji="0" lang="ar-SA" sz="2400" b="0" i="0" u="none" strike="noStrike" cap="none" normalizeH="0" baseline="0" dirty="0">
                          <a:ln>
                            <a:noFill/>
                          </a:ln>
                          <a:solidFill>
                            <a:srgbClr val="FFFFFF"/>
                          </a:solidFill>
                          <a:effectLst/>
                          <a:latin typeface="Arial" charset="0"/>
                          <a:cs typeface="Arial" charset="0"/>
                        </a:rPr>
                        <a:t> ناظر الإله </a:t>
                      </a:r>
                      <a:endParaRPr kumimoji="0" lang="en-US" sz="24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354522">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rgbClr val="FFFF00"/>
                          </a:solidFill>
                          <a:effectLst/>
                          <a:latin typeface="Coptic1" pitchFamily="2" charset="0"/>
                          <a:cs typeface="Arial" charset="0"/>
                        </a:rPr>
                        <a:t>&lt;ere nak w~ </a:t>
                      </a:r>
                      <a:r>
                        <a:rPr kumimoji="0" lang="en-US" sz="3600" b="0" i="0" u="none" strike="noStrike" cap="none" normalizeH="0" baseline="0" dirty="0" err="1">
                          <a:ln>
                            <a:noFill/>
                          </a:ln>
                          <a:solidFill>
                            <a:srgbClr val="FFFF00"/>
                          </a:solidFill>
                          <a:effectLst/>
                          <a:latin typeface="Coptic1" pitchFamily="2" charset="0"/>
                          <a:cs typeface="Arial" charset="0"/>
                        </a:rPr>
                        <a:t>pimarturoc</a:t>
                      </a:r>
                      <a:r>
                        <a:rPr kumimoji="0" lang="en-US" sz="36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rgbClr val="FFFF00"/>
                          </a:solidFill>
                          <a:effectLst/>
                          <a:latin typeface="Coptic1" pitchFamily="2" charset="0"/>
                          <a:cs typeface="Arial" charset="0"/>
                        </a:rPr>
                        <a:t>,ere </a:t>
                      </a:r>
                      <a:r>
                        <a:rPr kumimoji="0" lang="en-US" sz="3600" b="0" i="0" u="none" strike="noStrike" cap="none" normalizeH="0" baseline="0" dirty="0" err="1">
                          <a:ln>
                            <a:noFill/>
                          </a:ln>
                          <a:solidFill>
                            <a:srgbClr val="FFFF00"/>
                          </a:solidFill>
                          <a:effectLst/>
                          <a:latin typeface="Coptic1" pitchFamily="2" charset="0"/>
                          <a:cs typeface="Arial" charset="0"/>
                        </a:rPr>
                        <a:t>pieuaggelict</a:t>
                      </a:r>
                      <a:r>
                        <a:rPr kumimoji="0" lang="en-US" sz="3600" b="0" i="0" u="none" strike="noStrike" cap="none" normalizeH="0" baseline="0" dirty="0">
                          <a:ln>
                            <a:noFill/>
                          </a:ln>
                          <a:solidFill>
                            <a:srgbClr val="FFFF00"/>
                          </a:solidFill>
                          <a:effectLst/>
                          <a:latin typeface="Coptic1" pitchFamily="2" charset="0"/>
                          <a:cs typeface="Arial" charset="0"/>
                        </a:rPr>
                        <a:t>/c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rgbClr val="FFFF00"/>
                          </a:solidFill>
                          <a:effectLst/>
                          <a:latin typeface="Coptic1" pitchFamily="2" charset="0"/>
                          <a:cs typeface="Arial" charset="0"/>
                        </a:rPr>
                        <a:t>,ere </a:t>
                      </a:r>
                      <a:r>
                        <a:rPr kumimoji="0" lang="en-US" sz="3600" b="0" i="0" u="none" strike="noStrike" cap="none" normalizeH="0" baseline="0" dirty="0" err="1">
                          <a:ln>
                            <a:noFill/>
                          </a:ln>
                          <a:solidFill>
                            <a:srgbClr val="FFFF00"/>
                          </a:solidFill>
                          <a:effectLst/>
                          <a:latin typeface="Coptic1" pitchFamily="2" charset="0"/>
                          <a:cs typeface="Arial" charset="0"/>
                        </a:rPr>
                        <a:t>pia~poctoloc</a:t>
                      </a:r>
                      <a:r>
                        <a:rPr kumimoji="0" lang="en-US" sz="36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Markoc</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piyew~rimoc</a:t>
                      </a:r>
                      <a:r>
                        <a:rPr kumimoji="0" lang="en-US" sz="3600" b="0" i="0" u="none" strike="noStrike" cap="none" normalizeH="0" baseline="0" dirty="0">
                          <a:ln>
                            <a:noFill/>
                          </a:ln>
                          <a:solidFill>
                            <a:srgbClr val="FFFF00"/>
                          </a:solidFill>
                          <a:effectLst/>
                          <a:latin typeface="Coptic1" pitchFamily="2" charset="0"/>
                          <a:cs typeface="Arial" charset="0"/>
                        </a:rPr>
                        <a:t>.</a:t>
                      </a:r>
                    </a:p>
                  </a:txBody>
                  <a:tcPr marT="34290" marB="34290"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6" name="Picture 14" descr="St Mark the Apostle"/>
          <p:cNvPicPr>
            <a:picLocks noChangeAspect="1" noChangeArrowheads="1"/>
          </p:cNvPicPr>
          <p:nvPr/>
        </p:nvPicPr>
        <p:blipFill>
          <a:blip r:embed="rId3" cstate="print"/>
          <a:stretch>
            <a:fillRect/>
          </a:stretch>
        </p:blipFill>
        <p:spPr bwMode="auto">
          <a:xfrm>
            <a:off x="7770816" y="3095338"/>
            <a:ext cx="1373184" cy="2055503"/>
          </a:xfrm>
          <a:prstGeom prst="rect">
            <a:avLst/>
          </a:prstGeom>
          <a:noFill/>
          <a:ln w="9525">
            <a:noFill/>
            <a:miter lim="800000"/>
            <a:headEnd/>
            <a:tailEnd/>
          </a:ln>
        </p:spPr>
      </p:pic>
    </p:spTree>
    <p:extLst>
      <p:ext uri="{BB962C8B-B14F-4D97-AF65-F5344CB8AC3E}">
        <p14:creationId xmlns:p14="http://schemas.microsoft.com/office/powerpoint/2010/main" val="62540504"/>
      </p:ext>
    </p:extLst>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45337" name="Group 25"/>
          <p:cNvGraphicFramePr>
            <a:graphicFrameLocks noGrp="1"/>
          </p:cNvGraphicFramePr>
          <p:nvPr>
            <p:extLst>
              <p:ext uri="{D42A27DB-BD31-4B8C-83A1-F6EECF244321}">
                <p14:modId xmlns:p14="http://schemas.microsoft.com/office/powerpoint/2010/main" val="248577997"/>
              </p:ext>
            </p:extLst>
          </p:nvPr>
        </p:nvGraphicFramePr>
        <p:xfrm>
          <a:off x="7620" y="74072"/>
          <a:ext cx="9128760" cy="4333875"/>
        </p:xfrm>
        <a:graphic>
          <a:graphicData uri="http://schemas.openxmlformats.org/drawingml/2006/table">
            <a:tbl>
              <a:tblPr/>
              <a:tblGrid>
                <a:gridCol w="5777230">
                  <a:extLst>
                    <a:ext uri="{9D8B030D-6E8A-4147-A177-3AD203B41FA5}">
                      <a16:colId xmlns:a16="http://schemas.microsoft.com/office/drawing/2014/main" val="20000"/>
                    </a:ext>
                  </a:extLst>
                </a:gridCol>
                <a:gridCol w="3351530">
                  <a:extLst>
                    <a:ext uri="{9D8B030D-6E8A-4147-A177-3AD203B41FA5}">
                      <a16:colId xmlns:a16="http://schemas.microsoft.com/office/drawing/2014/main" val="20001"/>
                    </a:ext>
                  </a:extLst>
                </a:gridCol>
              </a:tblGrid>
              <a:tr h="2070735">
                <a:tc>
                  <a:txBody>
                    <a:bodyPr/>
                    <a:lstStyle/>
                    <a:p>
                      <a:pPr algn="ctr"/>
                      <a:r>
                        <a:rPr lang="fr-FR" sz="2400" b="0" i="0" u="none" strike="noStrike" kern="1200" baseline="0" dirty="0">
                          <a:solidFill>
                            <a:srgbClr val="FFFFFF"/>
                          </a:solidFill>
                          <a:latin typeface="Arial" panose="020B0604020202020204" pitchFamily="34" charset="0"/>
                          <a:ea typeface="+mn-ea"/>
                          <a:cs typeface="+mn-cs"/>
                        </a:rPr>
                        <a:t>Implore le Seigneur pour nous </a:t>
                      </a:r>
                    </a:p>
                    <a:p>
                      <a:pPr algn="ctr"/>
                      <a:r>
                        <a:rPr lang="fr-FR" sz="2400" b="0" i="0" u="none" strike="noStrike" kern="1200" baseline="0" dirty="0">
                          <a:solidFill>
                            <a:srgbClr val="FFFFFF"/>
                          </a:solidFill>
                          <a:latin typeface="Arial" panose="020B0604020202020204" pitchFamily="34" charset="0"/>
                          <a:ea typeface="+mn-ea"/>
                          <a:cs typeface="+mn-cs"/>
                        </a:rPr>
                        <a:t>Ô contemplateur de Dieu </a:t>
                      </a:r>
                    </a:p>
                    <a:p>
                      <a:pPr algn="ctr"/>
                      <a:r>
                        <a:rPr lang="fr-FR" sz="2400" b="0" i="0" u="none" strike="noStrike" kern="1200" baseline="0" dirty="0">
                          <a:solidFill>
                            <a:srgbClr val="FFFFFF"/>
                          </a:solidFill>
                          <a:latin typeface="Arial" panose="020B0604020202020204" pitchFamily="34" charset="0"/>
                          <a:ea typeface="+mn-ea"/>
                          <a:cs typeface="+mn-cs"/>
                        </a:rPr>
                        <a:t>Marc l’apôtre, l’évangéliste</a:t>
                      </a:r>
                    </a:p>
                    <a:p>
                      <a:pPr algn="ctr"/>
                      <a:r>
                        <a:rPr lang="fr-FR" sz="2400" b="0" i="0" u="none" strike="noStrike" kern="1200" baseline="0" dirty="0">
                          <a:solidFill>
                            <a:srgbClr val="FFFFFF"/>
                          </a:solidFill>
                          <a:latin typeface="Arial" panose="020B0604020202020204" pitchFamily="34" charset="0"/>
                          <a:ea typeface="+mn-ea"/>
                          <a:cs typeface="+mn-cs"/>
                        </a:rPr>
                        <a:t>Pour qu’Il nous pardonne nos péchés</a:t>
                      </a:r>
                      <a:endParaRPr kumimoji="0" lang="en-US" sz="3200" b="0" i="0" u="none" strike="noStrike" cap="none" normalizeH="0" baseline="0" dirty="0">
                        <a:ln>
                          <a:noFill/>
                        </a:ln>
                        <a:solidFill>
                          <a:srgbClr val="FFFFFF"/>
                        </a:solidFill>
                        <a:effectLst/>
                        <a:latin typeface="Arial" charset="0"/>
                        <a:cs typeface="Arial" charset="0"/>
                      </a:endParaRPr>
                    </a:p>
                  </a:txBody>
                  <a:tcPr marT="34290" marB="3429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SA" sz="2400" b="0" i="0" u="none" strike="noStrike" cap="none" normalizeH="0" baseline="0">
                          <a:ln>
                            <a:noFill/>
                          </a:ln>
                          <a:solidFill>
                            <a:srgbClr val="FFFFFF"/>
                          </a:solidFill>
                          <a:effectLst/>
                          <a:latin typeface="Arial" charset="0"/>
                          <a:cs typeface="Arial" charset="0"/>
                        </a:rPr>
                        <a:t>أطلب</a:t>
                      </a:r>
                      <a:r>
                        <a:rPr kumimoji="0" lang="ar-EG" sz="2400" b="0" i="0" u="none" strike="noStrike" cap="none" normalizeH="0" baseline="0">
                          <a:ln>
                            <a:noFill/>
                          </a:ln>
                          <a:solidFill>
                            <a:srgbClr val="FFFFFF"/>
                          </a:solidFill>
                          <a:effectLst/>
                          <a:latin typeface="Arial" charset="0"/>
                          <a:cs typeface="Arial" charset="0"/>
                        </a:rPr>
                        <a:t> من الرب عنا</a:t>
                      </a:r>
                    </a:p>
                    <a:p>
                      <a:pPr marL="0" marR="0" lvl="0" indent="0" algn="ctr" defTabSz="914400" rtl="1" eaLnBrk="1" fontAlgn="base" latinLnBrk="0" hangingPunct="1">
                        <a:lnSpc>
                          <a:spcPct val="100000"/>
                        </a:lnSpc>
                        <a:spcBef>
                          <a:spcPts val="0"/>
                        </a:spcBef>
                        <a:spcAft>
                          <a:spcPct val="0"/>
                        </a:spcAft>
                        <a:buClrTx/>
                        <a:buSzTx/>
                        <a:buFontTx/>
                        <a:buNone/>
                        <a:tabLst/>
                      </a:pPr>
                      <a:r>
                        <a:rPr kumimoji="0" lang="ar-SA" sz="2400" b="0" i="0" u="none" strike="noStrike" cap="none" normalizeH="0" baseline="0">
                          <a:ln>
                            <a:noFill/>
                          </a:ln>
                          <a:solidFill>
                            <a:srgbClr val="FFFFFF"/>
                          </a:solidFill>
                          <a:effectLst/>
                          <a:latin typeface="Arial" charset="0"/>
                          <a:cs typeface="Arial" charset="0"/>
                        </a:rPr>
                        <a:t>يا ناظر الإله</a:t>
                      </a:r>
                      <a:r>
                        <a:rPr kumimoji="0" lang="ar-EG" sz="2400" b="0" i="0" u="none" strike="noStrike" cap="none" normalizeH="0" baseline="0">
                          <a:ln>
                            <a:noFill/>
                          </a:ln>
                          <a:solidFill>
                            <a:srgbClr val="FFFFFF"/>
                          </a:solidFill>
                          <a:effectLst/>
                          <a:latin typeface="Arial" charset="0"/>
                          <a:cs typeface="Arial" charset="0"/>
                        </a:rPr>
                        <a:t> </a:t>
                      </a:r>
                      <a:r>
                        <a:rPr kumimoji="0" lang="ar-SA" sz="2400" b="0" i="0" u="none" strike="noStrike" cap="none" normalizeH="0" baseline="0">
                          <a:ln>
                            <a:noFill/>
                          </a:ln>
                          <a:solidFill>
                            <a:srgbClr val="FFFFFF"/>
                          </a:solidFill>
                          <a:effectLst/>
                          <a:latin typeface="Arial" charset="0"/>
                          <a:cs typeface="Arial" charset="0"/>
                        </a:rPr>
                        <a:t>الإنجيلي</a:t>
                      </a:r>
                      <a:endParaRPr kumimoji="0" lang="ar-EG" sz="2400" b="0" i="0" u="none" strike="noStrike" cap="none" normalizeH="0" baseline="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SA" sz="2400" b="0" i="0" u="none" strike="noStrike" cap="none" normalizeH="0" baseline="0">
                          <a:ln>
                            <a:noFill/>
                          </a:ln>
                          <a:solidFill>
                            <a:srgbClr val="FFFFFF"/>
                          </a:solidFill>
                          <a:effectLst/>
                          <a:latin typeface="Arial" charset="0"/>
                          <a:cs typeface="Arial" charset="0"/>
                        </a:rPr>
                        <a:t>مرقس الرسول </a:t>
                      </a:r>
                      <a:br>
                        <a:rPr kumimoji="0" lang="ar-SA" sz="2400" b="0" i="0" u="none" strike="noStrike" cap="none" normalizeH="0" baseline="0">
                          <a:ln>
                            <a:noFill/>
                          </a:ln>
                          <a:solidFill>
                            <a:srgbClr val="FFFFFF"/>
                          </a:solidFill>
                          <a:effectLst/>
                          <a:latin typeface="Arial" charset="0"/>
                          <a:cs typeface="Arial" charset="0"/>
                        </a:rPr>
                      </a:br>
                      <a:r>
                        <a:rPr kumimoji="0" lang="ar-SA" sz="2400" b="0" i="0" u="none" strike="noStrike" cap="none" normalizeH="0" baseline="0">
                          <a:ln>
                            <a:noFill/>
                          </a:ln>
                          <a:solidFill>
                            <a:srgbClr val="FFFFFF"/>
                          </a:solidFill>
                          <a:effectLst/>
                          <a:latin typeface="Arial" charset="0"/>
                          <a:cs typeface="Arial" charset="0"/>
                        </a:rPr>
                        <a:t>ليغفر </a:t>
                      </a:r>
                      <a:r>
                        <a:rPr kumimoji="0" lang="ar-EG" sz="2400" b="0" i="0" u="none" strike="noStrike" cap="none" normalizeH="0" baseline="0">
                          <a:ln>
                            <a:noFill/>
                          </a:ln>
                          <a:solidFill>
                            <a:srgbClr val="FFFFFF"/>
                          </a:solidFill>
                          <a:effectLst/>
                          <a:latin typeface="Arial" charset="0"/>
                          <a:cs typeface="Arial" charset="0"/>
                        </a:rPr>
                        <a:t>لنا خطايانا</a:t>
                      </a:r>
                      <a:endParaRPr kumimoji="0" lang="en-US" sz="2400" b="0" i="0" u="none" strike="noStrike" cap="none" normalizeH="0" baseline="0">
                        <a:ln>
                          <a:noFill/>
                        </a:ln>
                        <a:solidFill>
                          <a:srgbClr val="FFFFFF"/>
                        </a:solidFill>
                        <a:effectLst/>
                        <a:latin typeface="Arial" charset="0"/>
                        <a:cs typeface="Arial" charset="0"/>
                      </a:endParaRPr>
                    </a:p>
                  </a:txBody>
                  <a:tcPr marT="34290" marB="3429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89738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Twbh</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m~P</a:t>
                      </a:r>
                      <a:r>
                        <a:rPr kumimoji="0" lang="en-US" sz="3600" b="0" i="0" u="none" strike="noStrike" cap="none" normalizeH="0" baseline="0" dirty="0">
                          <a:ln>
                            <a:noFill/>
                          </a:ln>
                          <a:solidFill>
                            <a:srgbClr val="FFFF00"/>
                          </a:solidFill>
                          <a:effectLst/>
                          <a:latin typeface="Coptic1" pitchFamily="2" charset="0"/>
                          <a:cs typeface="Arial" charset="0"/>
                        </a:rPr>
                        <a:t>~{</a:t>
                      </a:r>
                      <a:r>
                        <a:rPr kumimoji="0" lang="en-US" sz="3600" b="0" i="0" u="none" strike="noStrike" cap="none" normalizeH="0" baseline="0" dirty="0" err="1">
                          <a:ln>
                            <a:noFill/>
                          </a:ln>
                          <a:solidFill>
                            <a:srgbClr val="FFFF00"/>
                          </a:solidFill>
                          <a:effectLst/>
                          <a:latin typeface="Coptic1" pitchFamily="2" charset="0"/>
                          <a:cs typeface="Arial" charset="0"/>
                        </a:rPr>
                        <a:t>oic</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e~h~r</a:t>
                      </a:r>
                      <a:r>
                        <a:rPr kumimoji="0" lang="en-US" sz="3600" b="0" i="0" u="none" strike="noStrike" cap="none" normalizeH="0" baseline="0" dirty="0">
                          <a:ln>
                            <a:noFill/>
                          </a:ln>
                          <a:solidFill>
                            <a:srgbClr val="FFFF00"/>
                          </a:solidFill>
                          <a:effectLst/>
                          <a:latin typeface="Coptic1" pitchFamily="2" charset="0"/>
                          <a:cs typeface="Arial" charset="0"/>
                        </a:rPr>
                        <a:t>/</a:t>
                      </a:r>
                      <a:r>
                        <a:rPr kumimoji="0" lang="en-US" sz="3600" b="0" i="0" u="none" strike="noStrike" cap="none" normalizeH="0" baseline="0" dirty="0" err="1">
                          <a:ln>
                            <a:noFill/>
                          </a:ln>
                          <a:solidFill>
                            <a:srgbClr val="FFFF00"/>
                          </a:solidFill>
                          <a:effectLst/>
                          <a:latin typeface="Coptic1" pitchFamily="2" charset="0"/>
                          <a:cs typeface="Arial" charset="0"/>
                        </a:rPr>
                        <a:t>i</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e~jwn</a:t>
                      </a:r>
                      <a:r>
                        <a:rPr kumimoji="0" lang="en-US" sz="36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3600" b="0" i="0" u="none" strike="noStrike" cap="none" normalizeH="0" baseline="0" dirty="0">
                          <a:ln>
                            <a:noFill/>
                          </a:ln>
                          <a:solidFill>
                            <a:srgbClr val="FFFF00"/>
                          </a:solidFill>
                          <a:effectLst/>
                          <a:latin typeface="Coptic1" pitchFamily="2" charset="0"/>
                          <a:cs typeface="Arial" charset="0"/>
                        </a:rPr>
                        <a:t>w~ </a:t>
                      </a:r>
                      <a:r>
                        <a:rPr kumimoji="0" lang="en-US" sz="3600" b="0" i="0" u="none" strike="noStrike" cap="none" normalizeH="0" baseline="0" dirty="0" err="1">
                          <a:ln>
                            <a:noFill/>
                          </a:ln>
                          <a:solidFill>
                            <a:srgbClr val="FFFF00"/>
                          </a:solidFill>
                          <a:effectLst/>
                          <a:latin typeface="Coptic1" pitchFamily="2" charset="0"/>
                          <a:cs typeface="Arial" charset="0"/>
                        </a:rPr>
                        <a:t>piyew~rimoc</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n~euaggelict</a:t>
                      </a:r>
                      <a:r>
                        <a:rPr kumimoji="0" lang="en-US" sz="3600" b="0" i="0" u="none" strike="noStrike" cap="none" normalizeH="0" baseline="0" dirty="0">
                          <a:ln>
                            <a:noFill/>
                          </a:ln>
                          <a:solidFill>
                            <a:srgbClr val="FFFF00"/>
                          </a:solidFill>
                          <a:effectLst/>
                          <a:latin typeface="Coptic1" pitchFamily="2" charset="0"/>
                          <a:cs typeface="Arial" charset="0"/>
                        </a:rPr>
                        <a:t>/c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Markoc</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pia~poctoloc</a:t>
                      </a:r>
                      <a:r>
                        <a:rPr kumimoji="0" lang="en-US" sz="36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ts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n~tef,a</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nennobi</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nan</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e~bol</a:t>
                      </a:r>
                      <a:r>
                        <a:rPr kumimoji="0" lang="en-US" sz="3600" b="0" i="0" u="none" strike="noStrike" cap="none" normalizeH="0" baseline="0" dirty="0">
                          <a:ln>
                            <a:noFill/>
                          </a:ln>
                          <a:solidFill>
                            <a:srgbClr val="FFFF00"/>
                          </a:solidFill>
                          <a:effectLst/>
                          <a:latin typeface="Coptic1" pitchFamily="2" charset="0"/>
                          <a:cs typeface="Arial" charset="0"/>
                        </a:rPr>
                        <a:t>.</a:t>
                      </a: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2" name="Picture 14" descr="St Mark the Apostle">
            <a:extLst>
              <a:ext uri="{FF2B5EF4-FFF2-40B4-BE49-F238E27FC236}">
                <a16:creationId xmlns:a16="http://schemas.microsoft.com/office/drawing/2014/main" id="{CF0FCCE3-A057-FD3E-3C54-3BC0F7AA09FB}"/>
              </a:ext>
            </a:extLst>
          </p:cNvPr>
          <p:cNvPicPr>
            <a:picLocks noChangeAspect="1" noChangeArrowheads="1"/>
          </p:cNvPicPr>
          <p:nvPr/>
        </p:nvPicPr>
        <p:blipFill>
          <a:blip r:embed="rId3" cstate="print"/>
          <a:stretch>
            <a:fillRect/>
          </a:stretch>
        </p:blipFill>
        <p:spPr bwMode="auto">
          <a:xfrm>
            <a:off x="7763196" y="2093543"/>
            <a:ext cx="1373184" cy="2055503"/>
          </a:xfrm>
          <a:prstGeom prst="rect">
            <a:avLst/>
          </a:prstGeom>
          <a:noFill/>
          <a:ln w="9525">
            <a:noFill/>
            <a:miter lim="800000"/>
            <a:headEnd/>
            <a:tailEnd/>
          </a:ln>
        </p:spPr>
      </p:pic>
      <p:sp>
        <p:nvSpPr>
          <p:cNvPr id="5" name="AutoShape 36">
            <a:hlinkClick r:id="rId4" action="ppaction://hlinksldjump" highlightClick="1"/>
            <a:extLst>
              <a:ext uri="{FF2B5EF4-FFF2-40B4-BE49-F238E27FC236}">
                <a16:creationId xmlns:a16="http://schemas.microsoft.com/office/drawing/2014/main" id="{4A249E8C-C68D-0B7F-70E2-9F281B6EB431}"/>
              </a:ext>
            </a:extLst>
          </p:cNvPr>
          <p:cNvSpPr>
            <a:spLocks noChangeArrowheads="1"/>
          </p:cNvSpPr>
          <p:nvPr/>
        </p:nvSpPr>
        <p:spPr bwMode="auto">
          <a:xfrm>
            <a:off x="7620000" y="4629150"/>
            <a:ext cx="1524000" cy="514350"/>
          </a:xfrm>
          <a:prstGeom prst="actionButtonBlank">
            <a:avLst/>
          </a:prstGeom>
          <a:solidFill>
            <a:srgbClr val="3333CC"/>
          </a:solidFill>
          <a:ln w="3175">
            <a:solidFill>
              <a:schemeClr val="tx1"/>
            </a:solidFill>
            <a:miter lim="800000"/>
            <a:headEnd/>
            <a:tailEnd/>
          </a:ln>
        </p:spPr>
        <p:txBody>
          <a:bodyPr wrap="none" tIns="118800" bIns="118800" anchor="ct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CA" sz="1800" b="0" i="0" u="none" strike="noStrike" kern="1200" cap="none" spc="0" normalizeH="0" baseline="0" noProof="0" dirty="0">
                <a:ln>
                  <a:noFill/>
                </a:ln>
                <a:solidFill>
                  <a:srgbClr val="FFFFFF"/>
                </a:solidFill>
                <a:effectLst/>
                <a:uLnTx/>
                <a:uFillTx/>
                <a:latin typeface="Arial" charset="0"/>
                <a:ea typeface="+mn-ea"/>
                <a:cs typeface="Arial" charset="0"/>
              </a:rPr>
              <a:t>Conclusion</a:t>
            </a:r>
          </a:p>
          <a:p>
            <a:pPr marL="0" marR="0" lvl="0" indent="0" algn="ctr" defTabSz="914400" rtl="0" eaLnBrk="1" fontAlgn="base" latinLnBrk="0" hangingPunct="1">
              <a:lnSpc>
                <a:spcPct val="80000"/>
              </a:lnSpc>
              <a:spcBef>
                <a:spcPct val="0"/>
              </a:spcBef>
              <a:spcAft>
                <a:spcPct val="0"/>
              </a:spcAft>
              <a:buClrTx/>
              <a:buSzTx/>
              <a:buFontTx/>
              <a:buNone/>
              <a:tabLst/>
              <a:defRPr/>
            </a:pPr>
            <a:r>
              <a:rPr kumimoji="0" lang="ar-EG" sz="2000" b="0" i="0" u="none" strike="noStrike" kern="1200" cap="none" spc="0" normalizeH="0" baseline="0" noProof="0" dirty="0">
                <a:ln>
                  <a:noFill/>
                </a:ln>
                <a:solidFill>
                  <a:srgbClr val="FFFFFF"/>
                </a:solidFill>
                <a:effectLst/>
                <a:uLnTx/>
                <a:uFillTx/>
                <a:latin typeface="Arial" charset="0"/>
                <a:ea typeface="+mn-ea"/>
                <a:cs typeface="Arial" charset="0"/>
              </a:rPr>
              <a:t>الختام</a:t>
            </a:r>
            <a:endParaRPr kumimoji="0" lang="en-CA" sz="20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6" name="AutoShape 15">
            <a:hlinkClick r:id="rId5" action="ppaction://hlinksldjump" highlightClick="1"/>
            <a:extLst>
              <a:ext uri="{FF2B5EF4-FFF2-40B4-BE49-F238E27FC236}">
                <a16:creationId xmlns:a16="http://schemas.microsoft.com/office/drawing/2014/main" id="{E4812873-C9B1-66B1-8771-8C8619B832DF}"/>
              </a:ext>
            </a:extLst>
          </p:cNvPr>
          <p:cNvSpPr>
            <a:spLocks noChangeArrowheads="1"/>
          </p:cNvSpPr>
          <p:nvPr/>
        </p:nvSpPr>
        <p:spPr bwMode="auto">
          <a:xfrm>
            <a:off x="5724128" y="4636865"/>
            <a:ext cx="1783404" cy="498920"/>
          </a:xfrm>
          <a:prstGeom prst="actionButtonBlank">
            <a:avLst/>
          </a:prstGeom>
          <a:solidFill>
            <a:srgbClr val="800000"/>
          </a:solidFill>
          <a:ln w="12700">
            <a:solidFill>
              <a:schemeClr val="tx1"/>
            </a:solidFill>
            <a:miter lim="800000"/>
            <a:headEnd/>
            <a:tailEnd/>
          </a:ln>
        </p:spPr>
        <p:txBody>
          <a:bodyPr wrap="none" tIns="118800" bIns="11880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1800" b="0" i="0" u="none" strike="noStrike" kern="1200" cap="none" spc="0" normalizeH="0" baseline="0" noProof="0" dirty="0">
                <a:ln>
                  <a:noFill/>
                </a:ln>
                <a:solidFill>
                  <a:srgbClr val="FFFFFF"/>
                </a:solidFill>
                <a:effectLst/>
                <a:uLnTx/>
                <a:uFillTx/>
                <a:latin typeface="Arial" charset="0"/>
                <a:ea typeface="+mn-ea"/>
                <a:cs typeface="Arial" charset="0"/>
              </a:rPr>
              <a:t>Pape / </a:t>
            </a:r>
            <a:r>
              <a:rPr kumimoji="0" lang="en-CA" sz="1800" b="0" i="0" u="none" strike="noStrike" kern="1200" cap="none" spc="0" normalizeH="0" baseline="0" noProof="0" dirty="0" err="1">
                <a:ln>
                  <a:noFill/>
                </a:ln>
                <a:solidFill>
                  <a:srgbClr val="FFFFFF"/>
                </a:solidFill>
                <a:effectLst/>
                <a:uLnTx/>
                <a:uFillTx/>
                <a:latin typeface="Arial" charset="0"/>
                <a:ea typeface="+mn-ea"/>
                <a:cs typeface="Arial" charset="0"/>
              </a:rPr>
              <a:t>Évêque</a:t>
            </a:r>
            <a:endParaRPr kumimoji="0" lang="en-CA" sz="1800" b="0" i="0" u="none" strike="noStrike" kern="1200" cap="none" spc="0" normalizeH="0" baseline="0" noProof="0" dirty="0">
              <a:ln>
                <a:noFill/>
              </a:ln>
              <a:solidFill>
                <a:srgbClr val="FFFFFF"/>
              </a:solidFill>
              <a:effectLst/>
              <a:uLnTx/>
              <a:uFillTx/>
              <a:latin typeface="Arial" charset="0"/>
              <a:ea typeface="+mn-ea"/>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defRPr/>
            </a:pPr>
            <a:r>
              <a:rPr kumimoji="0" lang="ar-EG" sz="1800" b="0" i="0" u="none" strike="noStrike" kern="1200" cap="none" spc="0" normalizeH="0" baseline="0" noProof="0" dirty="0">
                <a:ln>
                  <a:noFill/>
                </a:ln>
                <a:solidFill>
                  <a:srgbClr val="FFFFFF"/>
                </a:solidFill>
                <a:effectLst/>
                <a:uLnTx/>
                <a:uFillTx/>
                <a:latin typeface="Arial"/>
                <a:ea typeface="+mn-ea"/>
                <a:cs typeface="Arial"/>
              </a:rPr>
              <a:t>البابا</a:t>
            </a:r>
            <a:r>
              <a:rPr kumimoji="0" lang="fr-FR" sz="1800" b="0" i="0" u="none" strike="noStrike" kern="1200" cap="none" spc="0" normalizeH="0" baseline="0" noProof="0" dirty="0">
                <a:ln>
                  <a:noFill/>
                </a:ln>
                <a:solidFill>
                  <a:srgbClr val="FFFFFF"/>
                </a:solidFill>
                <a:effectLst/>
                <a:uLnTx/>
                <a:uFillTx/>
                <a:latin typeface="Arial"/>
                <a:ea typeface="+mn-ea"/>
                <a:cs typeface="Arial"/>
              </a:rPr>
              <a:t> </a:t>
            </a:r>
            <a:r>
              <a:rPr kumimoji="0" lang="fr-FR" sz="1800" b="0" i="0" u="none" strike="noStrike" kern="1200" cap="none" spc="0" normalizeH="0" baseline="0" noProof="0" dirty="0">
                <a:ln>
                  <a:noFill/>
                </a:ln>
                <a:solidFill>
                  <a:srgbClr val="FFFFFF"/>
                </a:solidFill>
                <a:effectLst/>
                <a:uLnTx/>
                <a:uFillTx/>
                <a:latin typeface="Arial" charset="0"/>
                <a:ea typeface="+mn-ea"/>
                <a:cs typeface="Arial" charset="0"/>
              </a:rPr>
              <a:t>/ </a:t>
            </a:r>
            <a:r>
              <a:rPr kumimoji="0" lang="ar-EG" sz="1800" b="0" i="0" u="none" strike="noStrike" kern="1200" cap="none" spc="0" normalizeH="0" baseline="0" noProof="0" dirty="0">
                <a:ln>
                  <a:noFill/>
                </a:ln>
                <a:solidFill>
                  <a:srgbClr val="FFFFFF"/>
                </a:solidFill>
                <a:effectLst/>
                <a:uLnTx/>
                <a:uFillTx/>
                <a:latin typeface="Arial" charset="0"/>
                <a:ea typeface="+mn-ea"/>
                <a:cs typeface="Arial" charset="0"/>
              </a:rPr>
              <a:t>الأسقف</a:t>
            </a:r>
            <a:endParaRPr kumimoji="0" lang="en-CA" sz="1800" b="0" i="0" u="none" strike="noStrike" kern="1200" cap="none" spc="0" normalizeH="0" baseline="0" noProof="0" dirty="0">
              <a:ln>
                <a:noFill/>
              </a:ln>
              <a:solidFill>
                <a:srgbClr val="FFFFFF"/>
              </a:solidFill>
              <a:effectLst/>
              <a:uLnTx/>
              <a:uFillTx/>
              <a:latin typeface="Arial" charset="0"/>
              <a:ea typeface="+mn-ea"/>
              <a:cs typeface="Arial" charset="0"/>
            </a:endParaRPr>
          </a:p>
        </p:txBody>
      </p:sp>
    </p:spTree>
    <p:extLst>
      <p:ext uri="{BB962C8B-B14F-4D97-AF65-F5344CB8AC3E}">
        <p14:creationId xmlns:p14="http://schemas.microsoft.com/office/powerpoint/2010/main" val="2941888795"/>
      </p:ext>
    </p:extLst>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74384" name="Group 48"/>
          <p:cNvGraphicFramePr>
            <a:graphicFrameLocks noGrp="1"/>
          </p:cNvGraphicFramePr>
          <p:nvPr>
            <p:extLst>
              <p:ext uri="{D42A27DB-BD31-4B8C-83A1-F6EECF244321}">
                <p14:modId xmlns:p14="http://schemas.microsoft.com/office/powerpoint/2010/main" val="2350302973"/>
              </p:ext>
            </p:extLst>
          </p:nvPr>
        </p:nvGraphicFramePr>
        <p:xfrm>
          <a:off x="0" y="616458"/>
          <a:ext cx="9144000" cy="3701034"/>
        </p:xfrm>
        <a:graphic>
          <a:graphicData uri="http://schemas.openxmlformats.org/drawingml/2006/table">
            <a:tbl>
              <a:tblPr/>
              <a:tblGrid>
                <a:gridCol w="5114441">
                  <a:extLst>
                    <a:ext uri="{9D8B030D-6E8A-4147-A177-3AD203B41FA5}">
                      <a16:colId xmlns:a16="http://schemas.microsoft.com/office/drawing/2014/main" val="20000"/>
                    </a:ext>
                  </a:extLst>
                </a:gridCol>
                <a:gridCol w="4029559">
                  <a:extLst>
                    <a:ext uri="{9D8B030D-6E8A-4147-A177-3AD203B41FA5}">
                      <a16:colId xmlns:a16="http://schemas.microsoft.com/office/drawing/2014/main" val="20001"/>
                    </a:ext>
                  </a:extLst>
                </a:gridCol>
              </a:tblGrid>
              <a:tr h="1657350">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fr-FR" sz="2400" b="0" i="0" u="none" strike="noStrike" cap="none" normalizeH="0" baseline="0" dirty="0">
                          <a:ln>
                            <a:noFill/>
                          </a:ln>
                          <a:solidFill>
                            <a:srgbClr val="FFFFFF"/>
                          </a:solidFill>
                          <a:effectLst/>
                          <a:latin typeface="Arial" charset="0"/>
                          <a:cs typeface="Arial" charset="0"/>
                        </a:rPr>
                        <a:t>Aie un œil sur nous </a:t>
                      </a:r>
                    </a:p>
                    <a:p>
                      <a:pPr marL="0" marR="0" lvl="0" indent="0" algn="ctr" defTabSz="914400" rtl="0" eaLnBrk="1" fontAlgn="base" latinLnBrk="0" hangingPunct="1">
                        <a:lnSpc>
                          <a:spcPct val="90000"/>
                        </a:lnSpc>
                        <a:spcBef>
                          <a:spcPct val="0"/>
                        </a:spcBef>
                        <a:spcAft>
                          <a:spcPct val="0"/>
                        </a:spcAft>
                        <a:buClrTx/>
                        <a:buSzTx/>
                        <a:buFontTx/>
                        <a:buNone/>
                        <a:tabLst/>
                      </a:pPr>
                      <a:r>
                        <a:rPr kumimoji="0" lang="fr-FR" sz="2400" b="0" i="0" u="none" strike="noStrike" cap="none" normalizeH="0" baseline="0" dirty="0">
                          <a:ln>
                            <a:noFill/>
                          </a:ln>
                          <a:solidFill>
                            <a:srgbClr val="FFFFFF"/>
                          </a:solidFill>
                          <a:effectLst/>
                          <a:latin typeface="Arial" charset="0"/>
                          <a:cs typeface="Arial" charset="0"/>
                        </a:rPr>
                        <a:t>des lieux élevés où tu es, </a:t>
                      </a:r>
                    </a:p>
                    <a:p>
                      <a:pPr marL="0" marR="0" lvl="0" indent="0" algn="ctr" defTabSz="914400" rtl="0" eaLnBrk="1" fontAlgn="base" latinLnBrk="0" hangingPunct="1">
                        <a:lnSpc>
                          <a:spcPct val="90000"/>
                        </a:lnSpc>
                        <a:spcBef>
                          <a:spcPct val="0"/>
                        </a:spcBef>
                        <a:spcAft>
                          <a:spcPct val="0"/>
                        </a:spcAft>
                        <a:buClrTx/>
                        <a:buSzTx/>
                        <a:buFontTx/>
                        <a:buNone/>
                        <a:tabLst/>
                      </a:pPr>
                      <a:r>
                        <a:rPr kumimoji="0" lang="fr-FR" sz="2400" b="0" i="0" u="none" strike="noStrike" cap="none" normalizeH="0" baseline="0" dirty="0">
                          <a:ln>
                            <a:noFill/>
                          </a:ln>
                          <a:solidFill>
                            <a:srgbClr val="FFFFFF"/>
                          </a:solidFill>
                          <a:effectLst/>
                          <a:latin typeface="Arial" charset="0"/>
                          <a:cs typeface="Arial" charset="0"/>
                        </a:rPr>
                        <a:t>notre Dame à tous, la Mère de Dieu toujours Vierge Marie.</a:t>
                      </a:r>
                      <a:endParaRPr kumimoji="0" lang="en-US" sz="2400" b="0" i="0" u="none" strike="noStrike" cap="none" normalizeH="0" baseline="0" dirty="0">
                        <a:ln>
                          <a:noFill/>
                        </a:ln>
                        <a:solidFill>
                          <a:srgbClr val="FFFFFF"/>
                        </a:solidFill>
                        <a:effectLst/>
                        <a:latin typeface="Arial" charset="0"/>
                        <a:cs typeface="Arial" charset="0"/>
                      </a:endParaRPr>
                    </a:p>
                  </a:txBody>
                  <a:tcPr marT="34290" marB="34290"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90000"/>
                        </a:lnSpc>
                        <a:spcBef>
                          <a:spcPct val="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كوني أنت ناظرة علينا</a:t>
                      </a:r>
                      <a:br>
                        <a:rPr kumimoji="0" lang="ar-SA" sz="2800" b="0" i="0" u="none" strike="noStrike" cap="none" normalizeH="0" baseline="0" dirty="0">
                          <a:ln>
                            <a:noFill/>
                          </a:ln>
                          <a:solidFill>
                            <a:srgbClr val="FFFFFF"/>
                          </a:solidFill>
                          <a:effectLst/>
                          <a:latin typeface="Arial" charset="0"/>
                          <a:cs typeface="Arial" charset="0"/>
                        </a:rPr>
                      </a:br>
                      <a:r>
                        <a:rPr kumimoji="0" lang="ar-SA" sz="2400" b="0" i="0" u="none" strike="noStrike" cap="none" normalizeH="0" baseline="0" dirty="0">
                          <a:ln>
                            <a:noFill/>
                          </a:ln>
                          <a:solidFill>
                            <a:srgbClr val="FFFFFF"/>
                          </a:solidFill>
                          <a:effectLst/>
                          <a:latin typeface="Arial" charset="0"/>
                          <a:cs typeface="Arial" charset="0"/>
                        </a:rPr>
                        <a:t>في المواضع العالية التي أنت كائنة فيها</a:t>
                      </a:r>
                      <a:endParaRPr kumimoji="0" lang="ar-EG" sz="24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90000"/>
                        </a:lnSpc>
                        <a:spcBef>
                          <a:spcPct val="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يا سيدتنا كلنا والدة الإله</a:t>
                      </a:r>
                      <a:endParaRPr kumimoji="0" lang="ar-EG" sz="28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90000"/>
                        </a:lnSpc>
                        <a:spcBef>
                          <a:spcPct val="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 العذراء كل حين </a:t>
                      </a:r>
                      <a:r>
                        <a:rPr kumimoji="0" lang="ar-EG" sz="2800" b="0" i="0" u="none" strike="noStrike" cap="none" normalizeH="0" baseline="0" dirty="0">
                          <a:ln>
                            <a:noFill/>
                          </a:ln>
                          <a:solidFill>
                            <a:srgbClr val="FFFFFF"/>
                          </a:solidFill>
                          <a:effectLst/>
                          <a:latin typeface="Arial" charset="0"/>
                          <a:cs typeface="Arial" charset="0"/>
                        </a:rPr>
                        <a:t>.</a:t>
                      </a:r>
                      <a:endParaRPr kumimoji="0" lang="en-US" sz="28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043684">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Swpi</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n~yo</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e~recomc</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e~jwn</a:t>
                      </a:r>
                      <a:r>
                        <a:rPr kumimoji="0" lang="en-US" sz="36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qen</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nima</a:t>
                      </a:r>
                      <a:r>
                        <a:rPr kumimoji="0" lang="en-US" sz="3600" b="0" i="0" u="none" strike="noStrike" cap="none" normalizeH="0" baseline="0" dirty="0">
                          <a:ln>
                            <a:noFill/>
                          </a:ln>
                          <a:solidFill>
                            <a:srgbClr val="FFFF00"/>
                          </a:solidFill>
                          <a:effectLst/>
                          <a:latin typeface="Coptic1" pitchFamily="2" charset="0"/>
                          <a:cs typeface="Arial" charset="0"/>
                        </a:rPr>
                        <a:t> et[</a:t>
                      </a:r>
                      <a:r>
                        <a:rPr kumimoji="0" lang="en-US" sz="3600" b="0" i="0" u="none" strike="noStrike" cap="none" normalizeH="0" baseline="0" dirty="0" err="1">
                          <a:ln>
                            <a:noFill/>
                          </a:ln>
                          <a:solidFill>
                            <a:srgbClr val="FFFF00"/>
                          </a:solidFill>
                          <a:effectLst/>
                          <a:latin typeface="Coptic1" pitchFamily="2" charset="0"/>
                          <a:cs typeface="Arial" charset="0"/>
                        </a:rPr>
                        <a:t>oci</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etare</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n~q</a:t>
                      </a:r>
                      <a:r>
                        <a:rPr kumimoji="0" lang="en-US" sz="3600" b="0" i="0" u="none" strike="noStrike" cap="none" normalizeH="0" baseline="0" dirty="0">
                          <a:ln>
                            <a:noFill/>
                          </a:ln>
                          <a:solidFill>
                            <a:srgbClr val="FFFF00"/>
                          </a:solidFill>
                          <a:effectLst/>
                          <a:latin typeface="Coptic1" pitchFamily="2" charset="0"/>
                          <a:cs typeface="Arial" charset="0"/>
                        </a:rPr>
                        <a:t>/</a:t>
                      </a:r>
                      <a:r>
                        <a:rPr kumimoji="0" lang="en-US" sz="3600" b="0" i="0" u="none" strike="noStrike" cap="none" normalizeH="0" baseline="0" dirty="0" err="1">
                          <a:ln>
                            <a:noFill/>
                          </a:ln>
                          <a:solidFill>
                            <a:srgbClr val="FFFF00"/>
                          </a:solidFill>
                          <a:effectLst/>
                          <a:latin typeface="Coptic1" pitchFamily="2" charset="0"/>
                          <a:cs typeface="Arial" charset="0"/>
                        </a:rPr>
                        <a:t>tou</a:t>
                      </a:r>
                      <a:r>
                        <a:rPr kumimoji="0" lang="en-US" sz="36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3600" b="0" i="0" u="none" strike="noStrike" cap="none" normalizeH="0" baseline="0" dirty="0">
                          <a:ln>
                            <a:noFill/>
                          </a:ln>
                          <a:solidFill>
                            <a:srgbClr val="FFFF00"/>
                          </a:solidFill>
                          <a:effectLst/>
                          <a:latin typeface="Coptic1" pitchFamily="2" charset="0"/>
                          <a:cs typeface="Arial" charset="0"/>
                        </a:rPr>
                        <a:t>w~ ten[</a:t>
                      </a:r>
                      <a:r>
                        <a:rPr kumimoji="0" lang="en-US" sz="3600" b="0" i="0" u="none" strike="noStrike" cap="none" normalizeH="0" baseline="0" dirty="0" err="1">
                          <a:ln>
                            <a:noFill/>
                          </a:ln>
                          <a:solidFill>
                            <a:srgbClr val="FFFF00"/>
                          </a:solidFill>
                          <a:effectLst/>
                          <a:latin typeface="Coptic1" pitchFamily="2" charset="0"/>
                          <a:cs typeface="Arial" charset="0"/>
                        </a:rPr>
                        <a:t>oic</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n~n</a:t>
                      </a:r>
                      <a:r>
                        <a:rPr kumimoji="0" lang="en-US" sz="3600" b="0" i="0" u="none" strike="noStrike" cap="none" normalizeH="0" baseline="0" dirty="0">
                          <a:ln>
                            <a:noFill/>
                          </a:ln>
                          <a:solidFill>
                            <a:srgbClr val="FFFF00"/>
                          </a:solidFill>
                          <a:effectLst/>
                          <a:latin typeface="Coptic1" pitchFamily="2" charset="0"/>
                          <a:cs typeface="Arial" charset="0"/>
                        </a:rPr>
                        <a:t>/b t/ren ]</a:t>
                      </a:r>
                      <a:r>
                        <a:rPr kumimoji="0" lang="en-US" sz="3600" b="0" i="0" u="none" strike="noStrike" cap="none" normalizeH="0" baseline="0" dirty="0" err="1">
                          <a:ln>
                            <a:noFill/>
                          </a:ln>
                          <a:solidFill>
                            <a:srgbClr val="FFFF00"/>
                          </a:solidFill>
                          <a:effectLst/>
                          <a:latin typeface="Coptic1" pitchFamily="2" charset="0"/>
                          <a:cs typeface="Arial" charset="0"/>
                        </a:rPr>
                        <a:t>Yeo~tokoc</a:t>
                      </a:r>
                      <a:r>
                        <a:rPr kumimoji="0" lang="en-US" sz="36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etoi</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m~paryenoc</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n~c</a:t>
                      </a:r>
                      <a:r>
                        <a:rPr kumimoji="0" lang="en-US" sz="3600" b="0" i="0" u="none" strike="noStrike" cap="none" normalizeH="0" baseline="0" dirty="0">
                          <a:ln>
                            <a:noFill/>
                          </a:ln>
                          <a:solidFill>
                            <a:srgbClr val="FFFF00"/>
                          </a:solidFill>
                          <a:effectLst/>
                          <a:latin typeface="Coptic1" pitchFamily="2" charset="0"/>
                          <a:cs typeface="Arial" charset="0"/>
                        </a:rPr>
                        <a:t>/</a:t>
                      </a:r>
                      <a:r>
                        <a:rPr kumimoji="0" lang="en-US" sz="3600" b="0" i="0" u="none" strike="noStrike" cap="none" normalizeH="0" baseline="0" dirty="0" err="1">
                          <a:ln>
                            <a:noFill/>
                          </a:ln>
                          <a:solidFill>
                            <a:srgbClr val="FFFF00"/>
                          </a:solidFill>
                          <a:effectLst/>
                          <a:latin typeface="Coptic1" pitchFamily="2" charset="0"/>
                          <a:cs typeface="Arial" charset="0"/>
                        </a:rPr>
                        <a:t>ou</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niben</a:t>
                      </a:r>
                      <a:r>
                        <a:rPr kumimoji="0" lang="en-US" sz="3600" b="0" i="0" u="none" strike="noStrike" cap="none" normalizeH="0" baseline="0" dirty="0">
                          <a:ln>
                            <a:noFill/>
                          </a:ln>
                          <a:solidFill>
                            <a:srgbClr val="FFFF00"/>
                          </a:solidFill>
                          <a:effectLst/>
                          <a:latin typeface="Coptic1" pitchFamily="2" charset="0"/>
                          <a:cs typeface="Arial" charset="0"/>
                        </a:rPr>
                        <a:t>.</a:t>
                      </a:r>
                    </a:p>
                  </a:txBody>
                  <a:tcPr marT="34290" marB="34290"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graphicFrame>
        <p:nvGraphicFramePr>
          <p:cNvPr id="12174361" name="Group 25"/>
          <p:cNvGraphicFramePr>
            <a:graphicFrameLocks noGrp="1"/>
          </p:cNvGraphicFramePr>
          <p:nvPr>
            <p:extLst>
              <p:ext uri="{D42A27DB-BD31-4B8C-83A1-F6EECF244321}">
                <p14:modId xmlns:p14="http://schemas.microsoft.com/office/powerpoint/2010/main" val="3921384984"/>
              </p:ext>
            </p:extLst>
          </p:nvPr>
        </p:nvGraphicFramePr>
        <p:xfrm>
          <a:off x="660400" y="21336"/>
          <a:ext cx="7823200" cy="434340"/>
        </p:xfrm>
        <a:graphic>
          <a:graphicData uri="http://schemas.openxmlformats.org/drawingml/2006/table">
            <a:tbl>
              <a:tblPr/>
              <a:tblGrid>
                <a:gridCol w="7823200">
                  <a:extLst>
                    <a:ext uri="{9D8B030D-6E8A-4147-A177-3AD203B41FA5}">
                      <a16:colId xmlns:a16="http://schemas.microsoft.com/office/drawing/2014/main" val="20000"/>
                    </a:ext>
                  </a:extLst>
                </a:gridCol>
              </a:tblGrid>
              <a:tr h="428677">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800" b="0" i="0" u="none" strike="noStrike" cap="none" normalizeH="0" baseline="0" dirty="0">
                          <a:ln>
                            <a:noFill/>
                          </a:ln>
                          <a:solidFill>
                            <a:srgbClr val="FFFFFF"/>
                          </a:solidFill>
                          <a:effectLst/>
                          <a:latin typeface="Arial" charset="0"/>
                          <a:cs typeface="Arial" charset="0"/>
                        </a:rPr>
                        <a:t>Conclusion des Doxologies - </a:t>
                      </a:r>
                      <a:r>
                        <a:rPr kumimoji="0" lang="ar-EG" sz="2400" b="0" i="0" u="none" strike="noStrike" cap="none" normalizeH="0" baseline="0" dirty="0">
                          <a:ln>
                            <a:noFill/>
                          </a:ln>
                          <a:solidFill>
                            <a:srgbClr val="FFFFFF"/>
                          </a:solidFill>
                          <a:effectLst/>
                          <a:latin typeface="Arial" charset="0"/>
                          <a:cs typeface="Arial" charset="0"/>
                        </a:rPr>
                        <a:t>ختام الذكصولوجيات</a:t>
                      </a:r>
                      <a:endParaRPr kumimoji="0" lang="en-CA" sz="2400" b="0" i="0" u="none" strike="noStrike" cap="none" normalizeH="0" baseline="0" dirty="0">
                        <a:ln>
                          <a:noFill/>
                        </a:ln>
                        <a:solidFill>
                          <a:srgbClr val="FFFFFF"/>
                        </a:solidFill>
                        <a:effectLst/>
                        <a:latin typeface="Arial" charset="0"/>
                        <a:cs typeface="Arial" charset="0"/>
                      </a:endParaRPr>
                    </a:p>
                  </a:txBody>
                  <a:tcPr marT="34290" marB="3429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7" name="Image 6" descr="Une image contenant texte, produit céramique, terre cuite, porcelaine&#10;&#10;Description générée automatiquement">
            <a:extLst>
              <a:ext uri="{FF2B5EF4-FFF2-40B4-BE49-F238E27FC236}">
                <a16:creationId xmlns:a16="http://schemas.microsoft.com/office/drawing/2014/main" id="{FB607361-457F-4102-8FBA-B752821FBD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0374" y="3777174"/>
            <a:ext cx="1277425" cy="1277425"/>
          </a:xfrm>
          <a:prstGeom prst="flowChartConnector">
            <a:avLst/>
          </a:prstGeom>
        </p:spPr>
      </p:pic>
    </p:spTree>
    <p:extLst>
      <p:ext uri="{BB962C8B-B14F-4D97-AF65-F5344CB8AC3E}">
        <p14:creationId xmlns:p14="http://schemas.microsoft.com/office/powerpoint/2010/main" val="1557810898"/>
      </p:ext>
    </p:extLst>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76431" name="Group 47"/>
          <p:cNvGraphicFramePr>
            <a:graphicFrameLocks noGrp="1"/>
          </p:cNvGraphicFramePr>
          <p:nvPr>
            <p:extLst>
              <p:ext uri="{D42A27DB-BD31-4B8C-83A1-F6EECF244321}">
                <p14:modId xmlns:p14="http://schemas.microsoft.com/office/powerpoint/2010/main" val="1840555581"/>
              </p:ext>
            </p:extLst>
          </p:nvPr>
        </p:nvGraphicFramePr>
        <p:xfrm>
          <a:off x="0" y="166613"/>
          <a:ext cx="9144000" cy="4042059"/>
        </p:xfrm>
        <a:graphic>
          <a:graphicData uri="http://schemas.openxmlformats.org/drawingml/2006/table">
            <a:tbl>
              <a:tblPr/>
              <a:tblGrid>
                <a:gridCol w="5734373">
                  <a:extLst>
                    <a:ext uri="{9D8B030D-6E8A-4147-A177-3AD203B41FA5}">
                      <a16:colId xmlns:a16="http://schemas.microsoft.com/office/drawing/2014/main" val="20000"/>
                    </a:ext>
                  </a:extLst>
                </a:gridCol>
                <a:gridCol w="3409627">
                  <a:extLst>
                    <a:ext uri="{9D8B030D-6E8A-4147-A177-3AD203B41FA5}">
                      <a16:colId xmlns:a16="http://schemas.microsoft.com/office/drawing/2014/main" val="20001"/>
                    </a:ext>
                  </a:extLst>
                </a:gridCol>
              </a:tblGrid>
              <a:tr h="17789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a:ln>
                            <a:noFill/>
                          </a:ln>
                          <a:solidFill>
                            <a:srgbClr val="FFFFFF"/>
                          </a:solidFill>
                          <a:effectLst/>
                          <a:latin typeface="Arial" charset="0"/>
                          <a:cs typeface="Arial" charset="0"/>
                        </a:rPr>
                        <a:t>Implore Qui tu enfantas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a:ln>
                            <a:noFill/>
                          </a:ln>
                          <a:solidFill>
                            <a:srgbClr val="FFFFFF"/>
                          </a:solidFill>
                          <a:effectLst/>
                          <a:latin typeface="Arial" charset="0"/>
                          <a:cs typeface="Arial" charset="0"/>
                        </a:rPr>
                        <a:t>C’est Lui notre bon Sauveur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a:ln>
                            <a:noFill/>
                          </a:ln>
                          <a:solidFill>
                            <a:srgbClr val="FFFFFF"/>
                          </a:solidFill>
                          <a:effectLst/>
                          <a:latin typeface="Arial" charset="0"/>
                          <a:cs typeface="Arial" charset="0"/>
                        </a:rPr>
                        <a:t>Afin qu’Il soulage nos peines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a:ln>
                            <a:noFill/>
                          </a:ln>
                          <a:solidFill>
                            <a:srgbClr val="FFFFFF"/>
                          </a:solidFill>
                          <a:effectLst/>
                          <a:latin typeface="Arial" charset="0"/>
                          <a:cs typeface="Arial" charset="0"/>
                        </a:rPr>
                        <a:t>Et qu'Il nous accorde Sa paix.</a:t>
                      </a:r>
                      <a:endParaRPr kumimoji="0" lang="en-US" sz="2400" b="0" i="0" u="none" strike="noStrike" cap="none" normalizeH="0" baseline="0" dirty="0">
                        <a:ln>
                          <a:noFill/>
                        </a:ln>
                        <a:solidFill>
                          <a:srgbClr val="FFFFFF"/>
                        </a:solidFill>
                        <a:effectLst/>
                        <a:latin typeface="Arial" charset="0"/>
                        <a:cs typeface="Arial" charset="0"/>
                      </a:endParaRPr>
                    </a:p>
                  </a:txBody>
                  <a:tcPr marT="34290" marB="34290"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0" i="0" u="none" strike="noStrike" cap="none" normalizeH="0" baseline="0">
                          <a:ln>
                            <a:noFill/>
                          </a:ln>
                          <a:solidFill>
                            <a:srgbClr val="FFFFFF"/>
                          </a:solidFill>
                          <a:effectLst/>
                          <a:latin typeface="Arial" charset="0"/>
                          <a:cs typeface="Arial" charset="0"/>
                        </a:rPr>
                        <a:t>إسألي الذي ولدته </a:t>
                      </a:r>
                      <a:br>
                        <a:rPr kumimoji="0" lang="ar-SA" sz="2400" b="0" i="0" u="none" strike="noStrike" cap="none" normalizeH="0" baseline="0">
                          <a:ln>
                            <a:noFill/>
                          </a:ln>
                          <a:solidFill>
                            <a:srgbClr val="FFFFFF"/>
                          </a:solidFill>
                          <a:effectLst/>
                          <a:latin typeface="Arial" charset="0"/>
                          <a:cs typeface="Arial" charset="0"/>
                        </a:rPr>
                      </a:br>
                      <a:r>
                        <a:rPr kumimoji="0" lang="ar-SA" sz="2400" b="0" i="0" u="none" strike="noStrike" cap="none" normalizeH="0" baseline="0">
                          <a:ln>
                            <a:noFill/>
                          </a:ln>
                          <a:solidFill>
                            <a:srgbClr val="FFFFFF"/>
                          </a:solidFill>
                          <a:effectLst/>
                          <a:latin typeface="Arial" charset="0"/>
                          <a:cs typeface="Arial" charset="0"/>
                        </a:rPr>
                        <a:t>مخلصنا الصالح</a:t>
                      </a:r>
                      <a:endParaRPr kumimoji="0" lang="ar-EG" sz="2400" b="0" i="0" u="none" strike="noStrike" cap="none" normalizeH="0" baseline="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0" i="0" u="none" strike="noStrike" cap="none" normalizeH="0" baseline="0">
                          <a:ln>
                            <a:noFill/>
                          </a:ln>
                          <a:solidFill>
                            <a:srgbClr val="FFFFFF"/>
                          </a:solidFill>
                          <a:effectLst/>
                          <a:latin typeface="Arial" charset="0"/>
                          <a:cs typeface="Arial" charset="0"/>
                        </a:rPr>
                        <a:t>أن يرفع عنا</a:t>
                      </a:r>
                      <a:r>
                        <a:rPr kumimoji="0" lang="ar-EG" sz="2400" b="0" i="0" u="none" strike="noStrike" cap="none" normalizeH="0" baseline="0">
                          <a:ln>
                            <a:noFill/>
                          </a:ln>
                          <a:solidFill>
                            <a:srgbClr val="FFFFFF"/>
                          </a:solidFill>
                          <a:effectLst/>
                          <a:latin typeface="Arial" charset="0"/>
                          <a:cs typeface="Arial" charset="0"/>
                        </a:rPr>
                        <a:t> </a:t>
                      </a:r>
                      <a:r>
                        <a:rPr kumimoji="0" lang="ar-SA" sz="2400" b="0" i="0" u="none" strike="noStrike" cap="none" normalizeH="0" baseline="0">
                          <a:ln>
                            <a:noFill/>
                          </a:ln>
                          <a:solidFill>
                            <a:srgbClr val="FFFFFF"/>
                          </a:solidFill>
                          <a:effectLst/>
                          <a:latin typeface="Arial" charset="0"/>
                          <a:cs typeface="Arial" charset="0"/>
                        </a:rPr>
                        <a:t>هذه الأتعاب ويقرر لنا سلامه </a:t>
                      </a:r>
                      <a:r>
                        <a:rPr kumimoji="0" lang="ar-EG" sz="2400" b="0" i="0" u="none" strike="noStrike" cap="none" normalizeH="0" baseline="0">
                          <a:ln>
                            <a:noFill/>
                          </a:ln>
                          <a:solidFill>
                            <a:srgbClr val="FFFFFF"/>
                          </a:solidFill>
                          <a:effectLst/>
                          <a:latin typeface="Arial" charset="0"/>
                          <a:cs typeface="Arial" charset="0"/>
                        </a:rPr>
                        <a:t>.</a:t>
                      </a:r>
                      <a:endParaRPr kumimoji="0" lang="en-US" sz="2400" b="0" i="0" u="none" strike="noStrike" cap="none" normalizeH="0" baseline="0">
                        <a:ln>
                          <a:noFill/>
                        </a:ln>
                        <a:solidFill>
                          <a:srgbClr val="FFFFFF"/>
                        </a:solidFill>
                        <a:effectLst/>
                        <a:latin typeface="Arial" charset="0"/>
                        <a:cs typeface="Arial" charset="0"/>
                      </a:endParaRPr>
                    </a:p>
                  </a:txBody>
                  <a:tcPr marT="34290" marB="3429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53162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rgbClr val="FFFF00"/>
                          </a:solidFill>
                          <a:effectLst/>
                          <a:latin typeface="Coptic1" pitchFamily="2" charset="0"/>
                          <a:cs typeface="Arial" charset="0"/>
                        </a:rPr>
                        <a:t>Ma]ho </a:t>
                      </a:r>
                      <a:r>
                        <a:rPr kumimoji="0" lang="en-US" sz="3600" b="0" i="0" u="none" strike="noStrike" cap="none" normalizeH="0" baseline="0" dirty="0" err="1">
                          <a:ln>
                            <a:noFill/>
                          </a:ln>
                          <a:solidFill>
                            <a:srgbClr val="FFFF00"/>
                          </a:solidFill>
                          <a:effectLst/>
                          <a:latin typeface="Coptic1" pitchFamily="2" charset="0"/>
                          <a:cs typeface="Arial" charset="0"/>
                        </a:rPr>
                        <a:t>m~v</a:t>
                      </a:r>
                      <a:r>
                        <a:rPr kumimoji="0" lang="en-US" sz="3600" b="0" i="0" u="none" strike="noStrike" cap="none" normalizeH="0" baseline="0" dirty="0">
                          <a:ln>
                            <a:noFill/>
                          </a:ln>
                          <a:solidFill>
                            <a:srgbClr val="FFFF00"/>
                          </a:solidFill>
                          <a:effectLst/>
                          <a:latin typeface="Coptic1" pitchFamily="2" charset="0"/>
                          <a:cs typeface="Arial" charset="0"/>
                        </a:rPr>
                        <a:t>/</a:t>
                      </a:r>
                      <a:r>
                        <a:rPr kumimoji="0" lang="en-US" sz="3600" b="0" i="0" u="none" strike="noStrike" cap="none" normalizeH="0" baseline="0" dirty="0" err="1">
                          <a:ln>
                            <a:noFill/>
                          </a:ln>
                          <a:solidFill>
                            <a:srgbClr val="FFFF00"/>
                          </a:solidFill>
                          <a:effectLst/>
                          <a:latin typeface="Coptic1" pitchFamily="2" charset="0"/>
                          <a:cs typeface="Arial" charset="0"/>
                        </a:rPr>
                        <a:t>etaremacf</a:t>
                      </a:r>
                      <a:r>
                        <a:rPr kumimoji="0" lang="en-US" sz="36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PenCwt</a:t>
                      </a:r>
                      <a:r>
                        <a:rPr kumimoji="0" lang="en-US" sz="3600" b="0" i="0" u="none" strike="noStrike" cap="none" normalizeH="0" baseline="0" dirty="0">
                          <a:ln>
                            <a:noFill/>
                          </a:ln>
                          <a:solidFill>
                            <a:srgbClr val="FFFF00"/>
                          </a:solidFill>
                          <a:effectLst/>
                          <a:latin typeface="Coptic1" pitchFamily="2" charset="0"/>
                          <a:cs typeface="Arial" charset="0"/>
                        </a:rPr>
                        <a:t>/r </a:t>
                      </a:r>
                      <a:r>
                        <a:rPr kumimoji="0" lang="en-US" sz="3600" b="0" i="0" u="none" strike="noStrike" cap="none" normalizeH="0" baseline="0" dirty="0" err="1">
                          <a:ln>
                            <a:noFill/>
                          </a:ln>
                          <a:solidFill>
                            <a:srgbClr val="FFFF00"/>
                          </a:solidFill>
                          <a:effectLst/>
                          <a:latin typeface="Coptic1" pitchFamily="2" charset="0"/>
                          <a:cs typeface="Arial" charset="0"/>
                        </a:rPr>
                        <a:t>n~a~gayoc</a:t>
                      </a:r>
                      <a:r>
                        <a:rPr kumimoji="0" lang="en-US" sz="36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n~tefw~li</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n~naiqici</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e~bolharon</a:t>
                      </a:r>
                      <a:r>
                        <a:rPr kumimoji="0" lang="en-US" sz="36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n~tefcemni</a:t>
                      </a:r>
                      <a:r>
                        <a:rPr kumimoji="0" lang="en-US" sz="3600" b="0" i="0" u="none" strike="noStrike" cap="none" normalizeH="0" baseline="0" dirty="0">
                          <a:ln>
                            <a:noFill/>
                          </a:ln>
                          <a:solidFill>
                            <a:srgbClr val="FFFF00"/>
                          </a:solidFill>
                          <a:effectLst/>
                          <a:latin typeface="Coptic1" pitchFamily="2" charset="0"/>
                          <a:cs typeface="Arial" charset="0"/>
                        </a:rPr>
                        <a:t> nan </a:t>
                      </a:r>
                      <a:r>
                        <a:rPr kumimoji="0" lang="en-US" sz="3600" b="0" i="0" u="none" strike="noStrike" cap="none" normalizeH="0" baseline="0" dirty="0" err="1">
                          <a:ln>
                            <a:noFill/>
                          </a:ln>
                          <a:solidFill>
                            <a:srgbClr val="FFFF00"/>
                          </a:solidFill>
                          <a:effectLst/>
                          <a:latin typeface="Coptic1" pitchFamily="2" charset="0"/>
                          <a:cs typeface="Arial" charset="0"/>
                        </a:rPr>
                        <a:t>n~tefhir</a:t>
                      </a:r>
                      <a:r>
                        <a:rPr kumimoji="0" lang="en-US" sz="3600" b="0" i="0" u="none" strike="noStrike" cap="none" normalizeH="0" baseline="0" dirty="0">
                          <a:ln>
                            <a:noFill/>
                          </a:ln>
                          <a:solidFill>
                            <a:srgbClr val="FFFF00"/>
                          </a:solidFill>
                          <a:effectLst/>
                          <a:latin typeface="Coptic1" pitchFamily="2" charset="0"/>
                          <a:cs typeface="Arial" charset="0"/>
                        </a:rPr>
                        <a:t>/n/.</a:t>
                      </a:r>
                    </a:p>
                  </a:txBody>
                  <a:tcPr marT="34290" marB="34290"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6" name="Image 5" descr="Une image contenant texte, produit céramique, terre cuite, porcelaine&#10;&#10;Description générée automatiquement">
            <a:extLst>
              <a:ext uri="{FF2B5EF4-FFF2-40B4-BE49-F238E27FC236}">
                <a16:creationId xmlns:a16="http://schemas.microsoft.com/office/drawing/2014/main" id="{8035751D-E57D-4A7D-9A05-2AE667852E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1550" y="3478350"/>
            <a:ext cx="1576250" cy="1576250"/>
          </a:xfrm>
          <a:prstGeom prst="flowChartConnector">
            <a:avLst/>
          </a:prstGeom>
        </p:spPr>
      </p:pic>
    </p:spTree>
    <p:extLst>
      <p:ext uri="{BB962C8B-B14F-4D97-AF65-F5344CB8AC3E}">
        <p14:creationId xmlns:p14="http://schemas.microsoft.com/office/powerpoint/2010/main" val="492393725"/>
      </p:ext>
    </p:extLst>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78458" name="Group 26"/>
          <p:cNvGraphicFramePr>
            <a:graphicFrameLocks noGrp="1"/>
          </p:cNvGraphicFramePr>
          <p:nvPr>
            <p:extLst>
              <p:ext uri="{D42A27DB-BD31-4B8C-83A1-F6EECF244321}">
                <p14:modId xmlns:p14="http://schemas.microsoft.com/office/powerpoint/2010/main" val="3662279526"/>
              </p:ext>
            </p:extLst>
          </p:nvPr>
        </p:nvGraphicFramePr>
        <p:xfrm>
          <a:off x="0" y="404779"/>
          <a:ext cx="9144000" cy="3907790"/>
        </p:xfrm>
        <a:graphic>
          <a:graphicData uri="http://schemas.openxmlformats.org/drawingml/2006/table">
            <a:tbl>
              <a:tblPr/>
              <a:tblGrid>
                <a:gridCol w="5734373">
                  <a:extLst>
                    <a:ext uri="{9D8B030D-6E8A-4147-A177-3AD203B41FA5}">
                      <a16:colId xmlns:a16="http://schemas.microsoft.com/office/drawing/2014/main" val="20000"/>
                    </a:ext>
                  </a:extLst>
                </a:gridCol>
                <a:gridCol w="3409627">
                  <a:extLst>
                    <a:ext uri="{9D8B030D-6E8A-4147-A177-3AD203B41FA5}">
                      <a16:colId xmlns:a16="http://schemas.microsoft.com/office/drawing/2014/main" val="20001"/>
                    </a:ext>
                  </a:extLst>
                </a:gridCol>
              </a:tblGrid>
              <a:tr h="16446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a:ln>
                            <a:noFill/>
                          </a:ln>
                          <a:solidFill>
                            <a:srgbClr val="FFFFFF"/>
                          </a:solidFill>
                          <a:effectLst/>
                          <a:latin typeface="Arial" charset="0"/>
                          <a:cs typeface="Arial" charset="0"/>
                        </a:rPr>
                        <a:t>Ô Vierge, salut à toi</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a:ln>
                            <a:noFill/>
                          </a:ln>
                          <a:solidFill>
                            <a:srgbClr val="FFFFFF"/>
                          </a:solidFill>
                          <a:effectLst/>
                          <a:latin typeface="Arial" charset="0"/>
                          <a:cs typeface="Arial" charset="0"/>
                        </a:rPr>
                        <a:t>Toi la reine véritable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a:ln>
                            <a:noFill/>
                          </a:ln>
                          <a:solidFill>
                            <a:srgbClr val="FFFFFF"/>
                          </a:solidFill>
                          <a:effectLst/>
                          <a:latin typeface="Arial" charset="0"/>
                          <a:cs typeface="Arial" charset="0"/>
                        </a:rPr>
                        <a:t>Salut, fierté du genre humain</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a:ln>
                            <a:noFill/>
                          </a:ln>
                          <a:solidFill>
                            <a:srgbClr val="FFFFFF"/>
                          </a:solidFill>
                          <a:effectLst/>
                          <a:latin typeface="Arial" charset="0"/>
                          <a:cs typeface="Arial" charset="0"/>
                        </a:rPr>
                        <a:t>Tu enfantas Emmanuel.</a:t>
                      </a:r>
                      <a:endParaRPr kumimoji="0" lang="fr-CA" sz="2400" b="0" i="0" u="none" strike="noStrike" cap="none" normalizeH="0" baseline="0" dirty="0">
                        <a:ln>
                          <a:noFill/>
                        </a:ln>
                        <a:solidFill>
                          <a:srgbClr val="FFFFFF"/>
                        </a:solidFill>
                        <a:effectLst/>
                        <a:latin typeface="Arial" charset="0"/>
                        <a:cs typeface="Arial" charset="0"/>
                      </a:endParaRPr>
                    </a:p>
                  </a:txBody>
                  <a:tcPr marT="34290" marB="34290"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0" i="0" u="none" strike="noStrike" cap="none" normalizeH="0" baseline="0">
                          <a:ln>
                            <a:noFill/>
                          </a:ln>
                          <a:solidFill>
                            <a:srgbClr val="FFFFFF"/>
                          </a:solidFill>
                          <a:effectLst/>
                          <a:latin typeface="Arial" charset="0"/>
                          <a:cs typeface="Arial" charset="0"/>
                        </a:rPr>
                        <a:t>السلام لك أيتها العذراء </a:t>
                      </a:r>
                      <a:br>
                        <a:rPr kumimoji="0" lang="ar-SA" sz="2400" b="0" i="0" u="none" strike="noStrike" cap="none" normalizeH="0" baseline="0">
                          <a:ln>
                            <a:noFill/>
                          </a:ln>
                          <a:solidFill>
                            <a:srgbClr val="FFFFFF"/>
                          </a:solidFill>
                          <a:effectLst/>
                          <a:latin typeface="Arial" charset="0"/>
                          <a:cs typeface="Arial" charset="0"/>
                        </a:rPr>
                      </a:br>
                      <a:r>
                        <a:rPr kumimoji="0" lang="ar-SA" sz="2400" b="0" i="0" u="none" strike="noStrike" cap="none" normalizeH="0" baseline="0">
                          <a:ln>
                            <a:noFill/>
                          </a:ln>
                          <a:solidFill>
                            <a:srgbClr val="FFFFFF"/>
                          </a:solidFill>
                          <a:effectLst/>
                          <a:latin typeface="Arial" charset="0"/>
                          <a:cs typeface="Arial" charset="0"/>
                        </a:rPr>
                        <a:t>الملكة الحقيقية </a:t>
                      </a:r>
                      <a:endParaRPr kumimoji="0" lang="ar-EG" sz="2400" b="0" i="0" u="none" strike="noStrike" cap="none" normalizeH="0" baseline="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0" i="0" u="none" strike="noStrike" cap="none" normalizeH="0" baseline="0">
                          <a:ln>
                            <a:noFill/>
                          </a:ln>
                          <a:solidFill>
                            <a:srgbClr val="FFFFFF"/>
                          </a:solidFill>
                          <a:effectLst/>
                          <a:latin typeface="Arial" charset="0"/>
                          <a:cs typeface="Arial" charset="0"/>
                        </a:rPr>
                        <a:t>السلام لفخر جنسنا </a:t>
                      </a:r>
                      <a:endParaRPr kumimoji="0" lang="ar-EG" sz="2400" b="0" i="0" u="none" strike="noStrike" cap="none" normalizeH="0" baseline="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0" i="0" u="none" strike="noStrike" cap="none" normalizeH="0" baseline="0">
                          <a:ln>
                            <a:noFill/>
                          </a:ln>
                          <a:solidFill>
                            <a:srgbClr val="FFFFFF"/>
                          </a:solidFill>
                          <a:effectLst/>
                          <a:latin typeface="Arial" charset="0"/>
                          <a:cs typeface="Arial" charset="0"/>
                        </a:rPr>
                        <a:t>ولدت لنا عمانوئيل </a:t>
                      </a:r>
                      <a:r>
                        <a:rPr kumimoji="0" lang="ar-EG" sz="2400" b="0" i="0" u="none" strike="noStrike" cap="none" normalizeH="0" baseline="0">
                          <a:ln>
                            <a:noFill/>
                          </a:ln>
                          <a:solidFill>
                            <a:srgbClr val="FFFFFF"/>
                          </a:solidFill>
                          <a:effectLst/>
                          <a:latin typeface="Arial" charset="0"/>
                          <a:cs typeface="Arial" charset="0"/>
                        </a:rPr>
                        <a:t>.</a:t>
                      </a:r>
                      <a:endParaRPr kumimoji="0" lang="en-US" sz="2400" b="0" i="0" u="none" strike="noStrike" cap="none" normalizeH="0" baseline="0">
                        <a:ln>
                          <a:noFill/>
                        </a:ln>
                        <a:solidFill>
                          <a:srgbClr val="FFFFFF"/>
                        </a:solidFill>
                        <a:effectLst/>
                        <a:latin typeface="Arial" charset="0"/>
                        <a:cs typeface="Arial" charset="0"/>
                      </a:endParaRPr>
                    </a:p>
                  </a:txBody>
                  <a:tcPr marT="34290" marB="3429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53162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rgbClr val="FFFF00"/>
                          </a:solidFill>
                          <a:effectLst/>
                          <a:latin typeface="Coptic1" pitchFamily="2" charset="0"/>
                          <a:cs typeface="Arial" charset="0"/>
                        </a:rPr>
                        <a:t>&lt;ere ne w~ ]</a:t>
                      </a:r>
                      <a:r>
                        <a:rPr kumimoji="0" lang="en-US" sz="3600" b="0" i="0" u="none" strike="noStrike" cap="none" normalizeH="0" baseline="0" dirty="0" err="1">
                          <a:ln>
                            <a:noFill/>
                          </a:ln>
                          <a:solidFill>
                            <a:srgbClr val="FFFF00"/>
                          </a:solidFill>
                          <a:effectLst/>
                          <a:latin typeface="Coptic1" pitchFamily="2" charset="0"/>
                          <a:cs typeface="Arial" charset="0"/>
                        </a:rPr>
                        <a:t>Paryenoc</a:t>
                      </a:r>
                      <a:r>
                        <a:rPr kumimoji="0" lang="en-US" sz="36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rgbClr val="FFFF00"/>
                          </a:solidFill>
                          <a:effectLst/>
                          <a:latin typeface="Coptic1" pitchFamily="2" charset="0"/>
                          <a:cs typeface="Arial" charset="0"/>
                        </a:rPr>
                        <a:t>]</a:t>
                      </a:r>
                      <a:r>
                        <a:rPr kumimoji="0" lang="en-US" sz="3600" b="0" i="0" u="none" strike="noStrike" cap="none" normalizeH="0" baseline="0" dirty="0" err="1">
                          <a:ln>
                            <a:noFill/>
                          </a:ln>
                          <a:solidFill>
                            <a:srgbClr val="FFFF00"/>
                          </a:solidFill>
                          <a:effectLst/>
                          <a:latin typeface="Coptic1" pitchFamily="2" charset="0"/>
                          <a:cs typeface="Arial" charset="0"/>
                        </a:rPr>
                        <a:t>ourw</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m~m</a:t>
                      </a:r>
                      <a:r>
                        <a:rPr kumimoji="0" lang="en-US" sz="3600" b="0" i="0" u="none" strike="noStrike" cap="none" normalizeH="0" baseline="0" dirty="0">
                          <a:ln>
                            <a:noFill/>
                          </a:ln>
                          <a:solidFill>
                            <a:srgbClr val="FFFF00"/>
                          </a:solidFill>
                          <a:effectLst/>
                          <a:latin typeface="Coptic1" pitchFamily="2" charset="0"/>
                          <a:cs typeface="Arial" charset="0"/>
                        </a:rPr>
                        <a:t>/</a:t>
                      </a:r>
                      <a:r>
                        <a:rPr kumimoji="0" lang="en-US" sz="3600" b="0" i="0" u="none" strike="noStrike" cap="none" normalizeH="0" baseline="0" dirty="0" err="1">
                          <a:ln>
                            <a:noFill/>
                          </a:ln>
                          <a:solidFill>
                            <a:srgbClr val="FFFF00"/>
                          </a:solidFill>
                          <a:effectLst/>
                          <a:latin typeface="Coptic1" pitchFamily="2" charset="0"/>
                          <a:cs typeface="Arial" charset="0"/>
                        </a:rPr>
                        <a:t>i</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n~a~l</a:t>
                      </a:r>
                      <a:r>
                        <a:rPr kumimoji="0" lang="en-US" sz="3600" b="0" i="0" u="none" strike="noStrike" cap="none" normalizeH="0" baseline="0" dirty="0">
                          <a:ln>
                            <a:noFill/>
                          </a:ln>
                          <a:solidFill>
                            <a:srgbClr val="FFFF00"/>
                          </a:solidFill>
                          <a:effectLst/>
                          <a:latin typeface="Coptic1" pitchFamily="2" charset="0"/>
                          <a:cs typeface="Arial" charset="0"/>
                        </a:rPr>
                        <a:t>/yin/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rgbClr val="FFFF00"/>
                          </a:solidFill>
                          <a:effectLst/>
                          <a:latin typeface="Coptic1" pitchFamily="2" charset="0"/>
                          <a:cs typeface="Arial" charset="0"/>
                        </a:rPr>
                        <a:t>,ere </a:t>
                      </a:r>
                      <a:r>
                        <a:rPr kumimoji="0" lang="en-US" sz="3600" b="0" i="0" u="none" strike="noStrike" cap="none" normalizeH="0" baseline="0" dirty="0" err="1">
                          <a:ln>
                            <a:noFill/>
                          </a:ln>
                          <a:solidFill>
                            <a:srgbClr val="FFFF00"/>
                          </a:solidFill>
                          <a:effectLst/>
                          <a:latin typeface="Coptic1" pitchFamily="2" charset="0"/>
                          <a:cs typeface="Arial" charset="0"/>
                        </a:rPr>
                        <a:t>p~sousou</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n~te</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pengenoc</a:t>
                      </a:r>
                      <a:r>
                        <a:rPr kumimoji="0" lang="en-US" sz="36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a~rej~vo</a:t>
                      </a:r>
                      <a:r>
                        <a:rPr kumimoji="0" lang="en-US" sz="3600" b="0" i="0" u="none" strike="noStrike" cap="none" normalizeH="0" baseline="0" dirty="0">
                          <a:ln>
                            <a:noFill/>
                          </a:ln>
                          <a:solidFill>
                            <a:srgbClr val="FFFF00"/>
                          </a:solidFill>
                          <a:effectLst/>
                          <a:latin typeface="Coptic1" pitchFamily="2" charset="0"/>
                          <a:cs typeface="Arial" charset="0"/>
                        </a:rPr>
                        <a:t> nan </a:t>
                      </a:r>
                      <a:r>
                        <a:rPr kumimoji="0" lang="en-US" sz="3600" b="0" i="0" u="none" strike="noStrike" cap="none" normalizeH="0" baseline="0" dirty="0" err="1">
                          <a:ln>
                            <a:noFill/>
                          </a:ln>
                          <a:solidFill>
                            <a:srgbClr val="FFFF00"/>
                          </a:solidFill>
                          <a:effectLst/>
                          <a:latin typeface="Coptic1" pitchFamily="2" charset="0"/>
                          <a:cs typeface="Arial" charset="0"/>
                        </a:rPr>
                        <a:t>n~Emmanou</a:t>
                      </a:r>
                      <a:r>
                        <a:rPr kumimoji="0" lang="en-US" sz="3600" b="0" i="0" u="none" strike="noStrike" cap="none" normalizeH="0" baseline="0" dirty="0">
                          <a:ln>
                            <a:noFill/>
                          </a:ln>
                          <a:solidFill>
                            <a:srgbClr val="FFFF00"/>
                          </a:solidFill>
                          <a:effectLst/>
                          <a:latin typeface="Coptic1" pitchFamily="2" charset="0"/>
                          <a:cs typeface="Arial" charset="0"/>
                        </a:rPr>
                        <a:t>/l.</a:t>
                      </a:r>
                    </a:p>
                  </a:txBody>
                  <a:tcPr marT="34290" marB="34290"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6" name="Image 5" descr="Une image contenant texte, produit céramique, terre cuite, porcelaine&#10;&#10;Description générée automatiquement">
            <a:extLst>
              <a:ext uri="{FF2B5EF4-FFF2-40B4-BE49-F238E27FC236}">
                <a16:creationId xmlns:a16="http://schemas.microsoft.com/office/drawing/2014/main" id="{4137166B-6F52-465D-A2D0-F94CE6CC24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1550" y="3506486"/>
            <a:ext cx="1576250" cy="1576250"/>
          </a:xfrm>
          <a:prstGeom prst="flowChartConnector">
            <a:avLst/>
          </a:prstGeom>
        </p:spPr>
      </p:pic>
    </p:spTree>
    <p:extLst>
      <p:ext uri="{BB962C8B-B14F-4D97-AF65-F5344CB8AC3E}">
        <p14:creationId xmlns:p14="http://schemas.microsoft.com/office/powerpoint/2010/main" val="1416349751"/>
      </p:ext>
    </p:extLst>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80509" name="Group 29"/>
          <p:cNvGraphicFramePr>
            <a:graphicFrameLocks noGrp="1"/>
          </p:cNvGraphicFramePr>
          <p:nvPr>
            <p:extLst>
              <p:ext uri="{D42A27DB-BD31-4B8C-83A1-F6EECF244321}">
                <p14:modId xmlns:p14="http://schemas.microsoft.com/office/powerpoint/2010/main" val="2130366293"/>
              </p:ext>
            </p:extLst>
          </p:nvPr>
        </p:nvGraphicFramePr>
        <p:xfrm>
          <a:off x="0" y="241300"/>
          <a:ext cx="9144000" cy="4227577"/>
        </p:xfrm>
        <a:graphic>
          <a:graphicData uri="http://schemas.openxmlformats.org/drawingml/2006/table">
            <a:tbl>
              <a:tblPr/>
              <a:tblGrid>
                <a:gridCol w="6281530">
                  <a:extLst>
                    <a:ext uri="{9D8B030D-6E8A-4147-A177-3AD203B41FA5}">
                      <a16:colId xmlns:a16="http://schemas.microsoft.com/office/drawing/2014/main" val="20000"/>
                    </a:ext>
                  </a:extLst>
                </a:gridCol>
                <a:gridCol w="2862470">
                  <a:extLst>
                    <a:ext uri="{9D8B030D-6E8A-4147-A177-3AD203B41FA5}">
                      <a16:colId xmlns:a16="http://schemas.microsoft.com/office/drawing/2014/main" val="20001"/>
                    </a:ext>
                  </a:extLst>
                </a:gridCol>
              </a:tblGrid>
              <a:tr h="1870988">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fr-FR" altLang="zh-CN" sz="2400" b="0" i="0" u="none" strike="noStrike" cap="none" normalizeH="0" baseline="0" dirty="0">
                          <a:ln>
                            <a:noFill/>
                          </a:ln>
                          <a:solidFill>
                            <a:srgbClr val="FFFFFF"/>
                          </a:solidFill>
                          <a:effectLst/>
                          <a:latin typeface="Arial" charset="0"/>
                          <a:ea typeface="SimSun" pitchFamily="2" charset="-122"/>
                          <a:cs typeface="Arial" charset="0"/>
                        </a:rPr>
                        <a:t>Souviens-toi, nous t’implorons</a:t>
                      </a:r>
                    </a:p>
                    <a:p>
                      <a:pPr marL="0" marR="0" lvl="0" indent="0" algn="ctr" defTabSz="914400" rtl="0" eaLnBrk="1" fontAlgn="base" latinLnBrk="0" hangingPunct="1">
                        <a:lnSpc>
                          <a:spcPct val="80000"/>
                        </a:lnSpc>
                        <a:spcBef>
                          <a:spcPct val="20000"/>
                        </a:spcBef>
                        <a:spcAft>
                          <a:spcPct val="0"/>
                        </a:spcAft>
                        <a:buClrTx/>
                        <a:buSzTx/>
                        <a:buFontTx/>
                        <a:buNone/>
                        <a:tabLst/>
                      </a:pPr>
                      <a:r>
                        <a:rPr kumimoji="0" lang="fr-FR" altLang="zh-CN" sz="2400" b="0" i="0" u="none" strike="noStrike" cap="none" normalizeH="0" baseline="0" dirty="0">
                          <a:ln>
                            <a:noFill/>
                          </a:ln>
                          <a:solidFill>
                            <a:srgbClr val="FFFFFF"/>
                          </a:solidFill>
                          <a:effectLst/>
                          <a:latin typeface="Arial" charset="0"/>
                          <a:ea typeface="SimSun" pitchFamily="2" charset="-122"/>
                          <a:cs typeface="Arial" charset="0"/>
                        </a:rPr>
                        <a:t>Ô intercesseur fidèle</a:t>
                      </a:r>
                    </a:p>
                    <a:p>
                      <a:pPr marL="0" marR="0" lvl="0" indent="0" algn="ctr" defTabSz="914400" rtl="0" eaLnBrk="1" fontAlgn="base" latinLnBrk="0" hangingPunct="1">
                        <a:lnSpc>
                          <a:spcPct val="80000"/>
                        </a:lnSpc>
                        <a:spcBef>
                          <a:spcPct val="20000"/>
                        </a:spcBef>
                        <a:spcAft>
                          <a:spcPct val="0"/>
                        </a:spcAft>
                        <a:buClrTx/>
                        <a:buSzTx/>
                        <a:buFontTx/>
                        <a:buNone/>
                        <a:tabLst/>
                      </a:pPr>
                      <a:r>
                        <a:rPr kumimoji="0" lang="fr-FR" altLang="zh-CN" sz="2400" b="0" i="0" u="none" strike="noStrike" cap="none" normalizeH="0" baseline="0" dirty="0">
                          <a:ln>
                            <a:noFill/>
                          </a:ln>
                          <a:solidFill>
                            <a:srgbClr val="FFFFFF"/>
                          </a:solidFill>
                          <a:effectLst/>
                          <a:latin typeface="Arial" charset="0"/>
                          <a:ea typeface="SimSun" pitchFamily="2" charset="-122"/>
                          <a:cs typeface="Arial" charset="0"/>
                        </a:rPr>
                        <a:t>Devant Notre Seigneur Jésus-Christ</a:t>
                      </a:r>
                    </a:p>
                    <a:p>
                      <a:pPr marL="0" marR="0" lvl="0" indent="0" algn="ctr" defTabSz="914400" rtl="0" eaLnBrk="1" fontAlgn="base" latinLnBrk="0" hangingPunct="1">
                        <a:lnSpc>
                          <a:spcPct val="80000"/>
                        </a:lnSpc>
                        <a:spcBef>
                          <a:spcPct val="20000"/>
                        </a:spcBef>
                        <a:spcAft>
                          <a:spcPct val="0"/>
                        </a:spcAft>
                        <a:buClrTx/>
                        <a:buSzTx/>
                        <a:buFontTx/>
                        <a:buNone/>
                        <a:tabLst/>
                      </a:pPr>
                      <a:r>
                        <a:rPr kumimoji="0" lang="fr-FR" altLang="zh-CN" sz="2400" b="0" i="0" u="none" strike="noStrike" cap="none" normalizeH="0" baseline="0" dirty="0">
                          <a:ln>
                            <a:noFill/>
                          </a:ln>
                          <a:solidFill>
                            <a:srgbClr val="FFFFFF"/>
                          </a:solidFill>
                          <a:effectLst/>
                          <a:latin typeface="Arial" charset="0"/>
                          <a:ea typeface="SimSun" pitchFamily="2" charset="-122"/>
                          <a:cs typeface="Arial" charset="0"/>
                        </a:rPr>
                        <a:t>Pour qu'Il nous pardonne nos péchés.</a:t>
                      </a:r>
                      <a:endParaRPr kumimoji="0" lang="en-US" sz="2400" b="0" i="0" u="none" strike="noStrike" cap="none" normalizeH="0" baseline="0" dirty="0">
                        <a:ln>
                          <a:noFill/>
                        </a:ln>
                        <a:solidFill>
                          <a:srgbClr val="FFFFFF"/>
                        </a:solidFill>
                        <a:effectLst/>
                        <a:latin typeface="Arial" charset="0"/>
                        <a:ea typeface="SimSun" pitchFamily="2" charset="-122"/>
                        <a:cs typeface="Arial" charset="0"/>
                      </a:endParaRPr>
                    </a:p>
                  </a:txBody>
                  <a:tcPr marT="34290" marB="3429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نسألك </a:t>
                      </a:r>
                      <a:r>
                        <a:rPr kumimoji="0" lang="ar-SA" sz="2400" b="0" i="0" u="none" strike="noStrike" cap="none" normalizeH="0" baseline="0" dirty="0" err="1">
                          <a:ln>
                            <a:noFill/>
                          </a:ln>
                          <a:solidFill>
                            <a:srgbClr val="FFFFFF"/>
                          </a:solidFill>
                          <a:effectLst/>
                          <a:latin typeface="Arial" charset="0"/>
                          <a:cs typeface="Arial" charset="0"/>
                        </a:rPr>
                        <a:t>أذكرينا</a:t>
                      </a:r>
                      <a:endParaRPr kumimoji="0" lang="ar-EG" sz="24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أيتها</a:t>
                      </a:r>
                      <a:r>
                        <a:rPr kumimoji="0" lang="ar-EG" sz="2400" b="0" i="0" u="none" strike="noStrike" cap="none" normalizeH="0" baseline="0" dirty="0">
                          <a:ln>
                            <a:noFill/>
                          </a:ln>
                          <a:solidFill>
                            <a:srgbClr val="FFFFFF"/>
                          </a:solidFill>
                          <a:effectLst/>
                          <a:latin typeface="Arial" charset="0"/>
                          <a:cs typeface="Arial" charset="0"/>
                        </a:rPr>
                        <a:t> </a:t>
                      </a:r>
                      <a:r>
                        <a:rPr kumimoji="0" lang="ar-SA" sz="2400" b="0" i="0" u="none" strike="noStrike" cap="none" normalizeH="0" baseline="0" dirty="0" err="1">
                          <a:ln>
                            <a:noFill/>
                          </a:ln>
                          <a:solidFill>
                            <a:srgbClr val="FFFFFF"/>
                          </a:solidFill>
                          <a:effectLst/>
                          <a:latin typeface="Arial" charset="0"/>
                          <a:cs typeface="Arial" charset="0"/>
                        </a:rPr>
                        <a:t>ال</a:t>
                      </a:r>
                      <a:r>
                        <a:rPr kumimoji="0" lang="ar-EG" sz="2400" b="0" i="0" u="none" strike="noStrike" cap="none" normalizeH="0" baseline="0" dirty="0">
                          <a:ln>
                            <a:noFill/>
                          </a:ln>
                          <a:solidFill>
                            <a:srgbClr val="FFFFFF"/>
                          </a:solidFill>
                          <a:effectLst/>
                          <a:latin typeface="Arial" charset="0"/>
                          <a:cs typeface="Arial" charset="0"/>
                        </a:rPr>
                        <a:t>شفيعة المؤتمنة</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EG" sz="2400" b="0" i="0" u="none" strike="noStrike" cap="none" normalizeH="0" baseline="0" dirty="0">
                          <a:ln>
                            <a:noFill/>
                          </a:ln>
                          <a:solidFill>
                            <a:srgbClr val="FFFFFF"/>
                          </a:solidFill>
                          <a:effectLst/>
                          <a:latin typeface="Arial" charset="0"/>
                          <a:cs typeface="Arial" charset="0"/>
                        </a:rPr>
                        <a:t>أمام </a:t>
                      </a:r>
                      <a:r>
                        <a:rPr kumimoji="0" lang="ar-SA" sz="2400" b="0" i="0" u="none" strike="noStrike" cap="none" normalizeH="0" baseline="0" dirty="0">
                          <a:ln>
                            <a:noFill/>
                          </a:ln>
                          <a:solidFill>
                            <a:srgbClr val="FFFFFF"/>
                          </a:solidFill>
                          <a:effectLst/>
                          <a:latin typeface="Arial" charset="0"/>
                          <a:cs typeface="Arial" charset="0"/>
                        </a:rPr>
                        <a:t>ربنا يسوع المسيح</a:t>
                      </a:r>
                      <a:endParaRPr kumimoji="0" lang="ar-EG" sz="24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ليغفر</a:t>
                      </a:r>
                      <a:r>
                        <a:rPr kumimoji="0" lang="ar-EG" sz="2400" b="0" i="0" u="none" strike="noStrike" cap="none" normalizeH="0" baseline="0" dirty="0">
                          <a:ln>
                            <a:noFill/>
                          </a:ln>
                          <a:solidFill>
                            <a:srgbClr val="FFFFFF"/>
                          </a:solidFill>
                          <a:effectLst/>
                          <a:latin typeface="Arial" charset="0"/>
                          <a:cs typeface="Arial" charset="0"/>
                        </a:rPr>
                        <a:t> لنا خطايانا.</a:t>
                      </a:r>
                      <a:r>
                        <a:rPr kumimoji="0" lang="ar-SA" sz="2400" b="0" i="0" u="none" strike="noStrike" cap="none" normalizeH="0" baseline="0" dirty="0">
                          <a:ln>
                            <a:noFill/>
                          </a:ln>
                          <a:solidFill>
                            <a:srgbClr val="FFFFFF"/>
                          </a:solidFill>
                          <a:effectLst/>
                          <a:latin typeface="Arial" charset="0"/>
                          <a:cs typeface="Arial" charset="0"/>
                        </a:rPr>
                        <a:t> </a:t>
                      </a:r>
                      <a:endParaRPr kumimoji="0" lang="en-US" sz="2400" b="0" i="0" u="none" strike="noStrike" cap="none" normalizeH="0" baseline="0" dirty="0">
                        <a:ln>
                          <a:noFill/>
                        </a:ln>
                        <a:solidFill>
                          <a:srgbClr val="FFFFFF"/>
                        </a:solidFill>
                        <a:effectLst/>
                        <a:latin typeface="Arial" charset="0"/>
                        <a:cs typeface="Arial" charset="0"/>
                      </a:endParaRPr>
                    </a:p>
                  </a:txBody>
                  <a:tcPr marT="34290" marB="3429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356589">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rgbClr val="FFFF00"/>
                          </a:solidFill>
                          <a:effectLst/>
                          <a:latin typeface="Coptic1" pitchFamily="2" charset="0"/>
                          <a:cs typeface="Arial" charset="0"/>
                        </a:rPr>
                        <a:t>Ten]ho </a:t>
                      </a:r>
                      <a:r>
                        <a:rPr kumimoji="0" lang="en-US" sz="3600" b="0" i="0" u="none" strike="noStrike" cap="none" normalizeH="0" baseline="0" dirty="0" err="1">
                          <a:ln>
                            <a:noFill/>
                          </a:ln>
                          <a:solidFill>
                            <a:srgbClr val="FFFF00"/>
                          </a:solidFill>
                          <a:effectLst/>
                          <a:latin typeface="Coptic1" pitchFamily="2" charset="0"/>
                          <a:cs typeface="Arial" charset="0"/>
                        </a:rPr>
                        <a:t>a~ripenmeui</a:t>
                      </a:r>
                      <a:r>
                        <a:rPr kumimoji="0" lang="en-US" sz="36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rgbClr val="FFFF00"/>
                          </a:solidFill>
                          <a:effectLst/>
                          <a:latin typeface="Coptic1" pitchFamily="2" charset="0"/>
                          <a:cs typeface="Arial" charset="0"/>
                        </a:rPr>
                        <a:t>w~ ]</a:t>
                      </a:r>
                      <a:r>
                        <a:rPr kumimoji="0" lang="en-US" sz="3600" b="0" i="0" u="none" strike="noStrike" cap="none" normalizeH="0" baseline="0" dirty="0" err="1">
                          <a:ln>
                            <a:noFill/>
                          </a:ln>
                          <a:solidFill>
                            <a:srgbClr val="FFFF00"/>
                          </a:solidFill>
                          <a:effectLst/>
                          <a:latin typeface="Coptic1" pitchFamily="2" charset="0"/>
                          <a:cs typeface="Arial" charset="0"/>
                        </a:rPr>
                        <a:t>p~roctat</a:t>
                      </a:r>
                      <a:r>
                        <a:rPr kumimoji="0" lang="en-US" sz="3600" b="0" i="0" u="none" strike="noStrike" cap="none" normalizeH="0" baseline="0" dirty="0">
                          <a:ln>
                            <a:noFill/>
                          </a:ln>
                          <a:solidFill>
                            <a:srgbClr val="FFFF00"/>
                          </a:solidFill>
                          <a:effectLst/>
                          <a:latin typeface="Coptic1" pitchFamily="2" charset="0"/>
                          <a:cs typeface="Arial" charset="0"/>
                        </a:rPr>
                        <a:t>/c </a:t>
                      </a:r>
                      <a:r>
                        <a:rPr kumimoji="0" lang="en-US" sz="3600" b="0" i="0" u="none" strike="noStrike" cap="none" normalizeH="0" baseline="0" dirty="0" err="1">
                          <a:ln>
                            <a:noFill/>
                          </a:ln>
                          <a:solidFill>
                            <a:srgbClr val="FFFF00"/>
                          </a:solidFill>
                          <a:effectLst/>
                          <a:latin typeface="Coptic1" pitchFamily="2" charset="0"/>
                          <a:cs typeface="Arial" charset="0"/>
                        </a:rPr>
                        <a:t>etenhot</a:t>
                      </a:r>
                      <a:r>
                        <a:rPr kumimoji="0" lang="en-US" sz="36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nahren</a:t>
                      </a:r>
                      <a:r>
                        <a:rPr kumimoji="0" lang="en-US" sz="3600" b="0" i="0" u="none" strike="noStrike" cap="none" normalizeH="0" baseline="0" dirty="0">
                          <a:ln>
                            <a:noFill/>
                          </a:ln>
                          <a:solidFill>
                            <a:srgbClr val="FFFF00"/>
                          </a:solidFill>
                          <a:effectLst/>
                          <a:latin typeface="Coptic1" pitchFamily="2" charset="0"/>
                          <a:cs typeface="Arial" charset="0"/>
                        </a:rPr>
                        <a:t> Pen{</a:t>
                      </a:r>
                      <a:r>
                        <a:rPr kumimoji="0" lang="en-US" sz="3600" b="0" i="0" u="none" strike="noStrike" cap="none" normalizeH="0" baseline="0" dirty="0" err="1">
                          <a:ln>
                            <a:noFill/>
                          </a:ln>
                          <a:solidFill>
                            <a:srgbClr val="FFFF00"/>
                          </a:solidFill>
                          <a:effectLst/>
                          <a:latin typeface="Coptic1" pitchFamily="2" charset="0"/>
                          <a:cs typeface="Arial" charset="0"/>
                        </a:rPr>
                        <a:t>oic</a:t>
                      </a:r>
                      <a:r>
                        <a:rPr kumimoji="0" lang="en-US" sz="3600" b="0" i="0" u="none" strike="noStrike" cap="none" normalizeH="0" baseline="0" dirty="0">
                          <a:ln>
                            <a:noFill/>
                          </a:ln>
                          <a:solidFill>
                            <a:srgbClr val="FFFF00"/>
                          </a:solidFill>
                          <a:effectLst/>
                          <a:latin typeface="Coptic1" pitchFamily="2" charset="0"/>
                          <a:cs typeface="Arial" charset="0"/>
                        </a:rPr>
                        <a:t> I/#c# </a:t>
                      </a:r>
                      <a:r>
                        <a:rPr kumimoji="0" lang="en-US" sz="3600" b="0" i="0" u="none" strike="noStrike" cap="none" normalizeH="0" baseline="0" dirty="0" err="1">
                          <a:ln>
                            <a:noFill/>
                          </a:ln>
                          <a:solidFill>
                            <a:srgbClr val="FFFF00"/>
                          </a:solidFill>
                          <a:effectLst/>
                          <a:latin typeface="Coptic1" pitchFamily="2" charset="0"/>
                          <a:cs typeface="Arial" charset="0"/>
                        </a:rPr>
                        <a:t>P,#c</a:t>
                      </a:r>
                      <a:r>
                        <a:rPr kumimoji="0" lang="en-US" sz="36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n~tef,a</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nennobi</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nan</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e~bol</a:t>
                      </a:r>
                      <a:r>
                        <a:rPr kumimoji="0" lang="en-US" sz="3600" b="0" i="0" u="none" strike="noStrike" cap="none" normalizeH="0" baseline="0" dirty="0">
                          <a:ln>
                            <a:noFill/>
                          </a:ln>
                          <a:solidFill>
                            <a:srgbClr val="FFFF00"/>
                          </a:solidFill>
                          <a:effectLst/>
                          <a:latin typeface="Coptic1" pitchFamily="2" charset="0"/>
                          <a:cs typeface="Arial" charset="0"/>
                        </a:rPr>
                        <a:t>.</a:t>
                      </a: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7" name="Image 6" descr="Une image contenant texte, produit céramique, terre cuite, porcelaine&#10;&#10;Description générée automatiquement">
            <a:extLst>
              <a:ext uri="{FF2B5EF4-FFF2-40B4-BE49-F238E27FC236}">
                <a16:creationId xmlns:a16="http://schemas.microsoft.com/office/drawing/2014/main" id="{910EE107-52FB-4775-A988-71E3AD5E1C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1550" y="3478350"/>
            <a:ext cx="1576250" cy="1576250"/>
          </a:xfrm>
          <a:prstGeom prst="flowChartConnector">
            <a:avLst/>
          </a:prstGeom>
        </p:spPr>
      </p:pic>
    </p:spTree>
    <p:extLst>
      <p:ext uri="{BB962C8B-B14F-4D97-AF65-F5344CB8AC3E}">
        <p14:creationId xmlns:p14="http://schemas.microsoft.com/office/powerpoint/2010/main" val="28241233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843041" name="Group 33"/>
          <p:cNvGraphicFramePr>
            <a:graphicFrameLocks noGrp="1"/>
          </p:cNvGraphicFramePr>
          <p:nvPr>
            <p:extLst>
              <p:ext uri="{D42A27DB-BD31-4B8C-83A1-F6EECF244321}">
                <p14:modId xmlns:p14="http://schemas.microsoft.com/office/powerpoint/2010/main" val="3360064997"/>
              </p:ext>
            </p:extLst>
          </p:nvPr>
        </p:nvGraphicFramePr>
        <p:xfrm>
          <a:off x="0" y="390245"/>
          <a:ext cx="9144000" cy="4188857"/>
        </p:xfrm>
        <a:graphic>
          <a:graphicData uri="http://schemas.openxmlformats.org/drawingml/2006/table">
            <a:tbl>
              <a:tblPr/>
              <a:tblGrid>
                <a:gridCol w="5811864">
                  <a:extLst>
                    <a:ext uri="{9D8B030D-6E8A-4147-A177-3AD203B41FA5}">
                      <a16:colId xmlns:a16="http://schemas.microsoft.com/office/drawing/2014/main" val="20000"/>
                    </a:ext>
                  </a:extLst>
                </a:gridCol>
                <a:gridCol w="3332136">
                  <a:extLst>
                    <a:ext uri="{9D8B030D-6E8A-4147-A177-3AD203B41FA5}">
                      <a16:colId xmlns:a16="http://schemas.microsoft.com/office/drawing/2014/main" val="20001"/>
                    </a:ext>
                  </a:extLst>
                </a:gridCol>
              </a:tblGrid>
              <a:tr h="17248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a:ln>
                            <a:noFill/>
                          </a:ln>
                          <a:solidFill>
                            <a:srgbClr val="FFFFFF"/>
                          </a:solidFill>
                          <a:effectLst/>
                          <a:latin typeface="Arial" panose="020B0604020202020204" pitchFamily="34" charset="0"/>
                          <a:cs typeface="Arial" charset="0"/>
                        </a:rPr>
                        <a:t>Le Christ notre Dieu,</a:t>
                      </a:r>
                      <a:br>
                        <a:rPr kumimoji="0" lang="fr-FR" sz="2400" b="0" i="0" u="none" strike="noStrike" cap="none" normalizeH="0" baseline="0" dirty="0">
                          <a:ln>
                            <a:noFill/>
                          </a:ln>
                          <a:solidFill>
                            <a:srgbClr val="FFFFFF"/>
                          </a:solidFill>
                          <a:effectLst/>
                          <a:latin typeface="Arial" panose="020B0604020202020204" pitchFamily="34" charset="0"/>
                          <a:cs typeface="Arial" charset="0"/>
                        </a:rPr>
                      </a:br>
                      <a:r>
                        <a:rPr kumimoji="0" lang="fr-FR" sz="2400" b="0" i="0" u="none" strike="noStrike" cap="none" normalizeH="0" baseline="0" dirty="0">
                          <a:ln>
                            <a:noFill/>
                          </a:ln>
                          <a:solidFill>
                            <a:srgbClr val="FFFFFF"/>
                          </a:solidFill>
                          <a:effectLst/>
                          <a:latin typeface="Arial" panose="020B0604020202020204" pitchFamily="34" charset="0"/>
                          <a:cs typeface="Arial" charset="0"/>
                        </a:rPr>
                        <a:t>est ressuscité d’entre les morts,</a:t>
                      </a:r>
                      <a:br>
                        <a:rPr kumimoji="0" lang="fr-FR" sz="2400" b="0" i="0" u="none" strike="noStrike" cap="none" normalizeH="0" baseline="0" dirty="0">
                          <a:ln>
                            <a:noFill/>
                          </a:ln>
                          <a:solidFill>
                            <a:srgbClr val="FFFFFF"/>
                          </a:solidFill>
                          <a:effectLst/>
                          <a:latin typeface="Arial" panose="020B0604020202020204" pitchFamily="34" charset="0"/>
                          <a:cs typeface="Arial" charset="0"/>
                        </a:rPr>
                      </a:br>
                      <a:r>
                        <a:rPr kumimoji="0" lang="fr-FR" sz="2400" b="0" i="0" u="none" strike="noStrike" cap="none" normalizeH="0" baseline="0" dirty="0">
                          <a:ln>
                            <a:noFill/>
                          </a:ln>
                          <a:solidFill>
                            <a:srgbClr val="FFFFFF"/>
                          </a:solidFill>
                          <a:effectLst/>
                          <a:latin typeface="Arial" panose="020B0604020202020204" pitchFamily="34" charset="0"/>
                          <a:cs typeface="Arial" charset="0"/>
                        </a:rPr>
                        <a:t>et Est monté aux cieux,</a:t>
                      </a:r>
                      <a:br>
                        <a:rPr kumimoji="0" lang="fr-FR" sz="2400" b="0" i="0" u="none" strike="noStrike" cap="none" normalizeH="0" baseline="0" dirty="0">
                          <a:ln>
                            <a:noFill/>
                          </a:ln>
                          <a:solidFill>
                            <a:srgbClr val="FFFFFF"/>
                          </a:solidFill>
                          <a:effectLst/>
                          <a:latin typeface="Arial" panose="020B0604020202020204" pitchFamily="34" charset="0"/>
                          <a:cs typeface="Arial" charset="0"/>
                        </a:rPr>
                      </a:br>
                      <a:r>
                        <a:rPr kumimoji="0" lang="fr-FR" sz="2400" b="0" i="0" u="none" strike="noStrike" cap="none" normalizeH="0" baseline="0" dirty="0">
                          <a:ln>
                            <a:noFill/>
                          </a:ln>
                          <a:solidFill>
                            <a:srgbClr val="FFFFFF"/>
                          </a:solidFill>
                          <a:effectLst/>
                          <a:latin typeface="Arial" panose="020B0604020202020204" pitchFamily="34" charset="0"/>
                          <a:cs typeface="Arial" charset="0"/>
                        </a:rPr>
                        <a:t>et nous a envoyé le Consolateur.</a:t>
                      </a:r>
                      <a:endParaRPr kumimoji="0" lang="fr-CA" sz="2400" b="0" i="0" u="none" strike="noStrike" cap="none" normalizeH="0" baseline="0" dirty="0">
                        <a:ln>
                          <a:noFill/>
                        </a:ln>
                        <a:solidFill>
                          <a:srgbClr val="FFFFFF"/>
                        </a:solidFill>
                        <a:effectLst/>
                        <a:latin typeface="Arial" panose="020B0604020202020204" pitchFamily="34" charset="0"/>
                        <a:cs typeface="Arial" charset="0"/>
                      </a:endParaRPr>
                    </a:p>
                  </a:txBody>
                  <a:tcPr marL="108000" marR="108000" marT="0" marB="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a:ln>
                            <a:noFill/>
                          </a:ln>
                          <a:solidFill>
                            <a:srgbClr val="FFFFFF"/>
                          </a:solidFill>
                          <a:effectLst/>
                          <a:latin typeface="Arial" panose="020B0604020202020204" pitchFamily="34" charset="0"/>
                          <a:cs typeface="Arial" charset="0"/>
                        </a:rPr>
                        <a:t>المسيح إلهنا،</a:t>
                      </a:r>
                      <a:endParaRPr kumimoji="0" lang="en-US" sz="2800" b="0" i="0" u="none" strike="noStrike" cap="none" normalizeH="0" baseline="0" dirty="0">
                        <a:ln>
                          <a:noFill/>
                        </a:ln>
                        <a:solidFill>
                          <a:srgbClr val="FFFFFF"/>
                        </a:solidFill>
                        <a:effectLst/>
                        <a:latin typeface="Arial" panose="020B0604020202020204" pitchFamily="34"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a:ln>
                            <a:noFill/>
                          </a:ln>
                          <a:solidFill>
                            <a:srgbClr val="FFFFFF"/>
                          </a:solidFill>
                          <a:effectLst/>
                          <a:latin typeface="Arial" panose="020B0604020202020204" pitchFamily="34" charset="0"/>
                          <a:cs typeface="Arial" charset="0"/>
                        </a:rPr>
                        <a:t>قام من بين الأموات،</a:t>
                      </a:r>
                      <a:endParaRPr kumimoji="0" lang="en-US" sz="2800" b="0" i="0" u="none" strike="noStrike" cap="none" normalizeH="0" baseline="0" dirty="0">
                        <a:ln>
                          <a:noFill/>
                        </a:ln>
                        <a:solidFill>
                          <a:srgbClr val="FFFFFF"/>
                        </a:solidFill>
                        <a:effectLst/>
                        <a:latin typeface="Arial" panose="020B0604020202020204" pitchFamily="34"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a:ln>
                            <a:noFill/>
                          </a:ln>
                          <a:solidFill>
                            <a:srgbClr val="FFFFFF"/>
                          </a:solidFill>
                          <a:effectLst/>
                          <a:latin typeface="Arial" panose="020B0604020202020204" pitchFamily="34" charset="0"/>
                          <a:cs typeface="Arial" charset="0"/>
                        </a:rPr>
                        <a:t>وصَعِدَ إلى السَّمَوات،</a:t>
                      </a:r>
                      <a:endParaRPr kumimoji="0" lang="en-US" sz="2800" b="0" i="0" u="none" strike="noStrike" cap="none" normalizeH="0" baseline="0" dirty="0">
                        <a:ln>
                          <a:noFill/>
                        </a:ln>
                        <a:solidFill>
                          <a:srgbClr val="FFFFFF"/>
                        </a:solidFill>
                        <a:effectLst/>
                        <a:latin typeface="Arial" panose="020B0604020202020204" pitchFamily="34"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a:ln>
                            <a:noFill/>
                          </a:ln>
                          <a:solidFill>
                            <a:srgbClr val="FFFFFF"/>
                          </a:solidFill>
                          <a:effectLst/>
                          <a:latin typeface="Arial" panose="020B0604020202020204" pitchFamily="34" charset="0"/>
                          <a:cs typeface="Arial" charset="0"/>
                        </a:rPr>
                        <a:t>وأرسَلَ لنا المُعزِّي.</a:t>
                      </a:r>
                      <a:endParaRPr kumimoji="0" lang="en-US" sz="2800" b="0" i="0" u="none" strike="noStrike" cap="none" normalizeH="0" baseline="0" dirty="0">
                        <a:ln>
                          <a:noFill/>
                        </a:ln>
                        <a:solidFill>
                          <a:srgbClr val="FFFFFF"/>
                        </a:solidFill>
                        <a:effectLst/>
                        <a:latin typeface="Arial" panose="020B0604020202020204" pitchFamily="34" charset="0"/>
                        <a:cs typeface="Arial" charset="0"/>
                      </a:endParaRPr>
                    </a:p>
                  </a:txBody>
                  <a:tcPr marL="108000" marR="108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464034">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a:ln>
                            <a:noFill/>
                          </a:ln>
                          <a:solidFill>
                            <a:srgbClr val="FFFF00"/>
                          </a:solidFill>
                          <a:effectLst/>
                          <a:latin typeface="CS Avva Shenouda" panose="020B7200000000000000" pitchFamily="34" charset="0"/>
                          <a:cs typeface="Arial" charset="0"/>
                        </a:rPr>
                        <a:t>`</a:t>
                      </a:r>
                      <a:r>
                        <a:rPr kumimoji="0" lang="en-US" sz="4000" b="0" i="0" u="none" strike="noStrike" cap="none" normalizeH="0" baseline="0" dirty="0">
                          <a:ln>
                            <a:noFill/>
                          </a:ln>
                          <a:solidFill>
                            <a:srgbClr val="FFFF00"/>
                          </a:solidFill>
                          <a:effectLst/>
                          <a:latin typeface="Avva_Marcos" panose="04020500000000000000" pitchFamily="82" charset="0"/>
                          <a:cs typeface="Arial" charset="0"/>
                        </a:rPr>
                        <a:t>A</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P,#c</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PenNou</a:t>
                      </a:r>
                      <a:r>
                        <a:rPr kumimoji="0" lang="en-US"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twnf</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e~bolqen</a:t>
                      </a:r>
                      <a:r>
                        <a:rPr kumimoji="0" lang="en-US" sz="4000" b="0" i="0" u="none" strike="noStrike" cap="none" normalizeH="0" baseline="0" dirty="0">
                          <a:ln>
                            <a:noFill/>
                          </a:ln>
                          <a:solidFill>
                            <a:srgbClr val="FFFF00"/>
                          </a:solidFill>
                          <a:effectLst/>
                          <a:latin typeface="Coptic1" pitchFamily="2" charset="0"/>
                          <a:cs typeface="Arial" charset="0"/>
                        </a:rPr>
                        <a:t> n/</a:t>
                      </a:r>
                      <a:r>
                        <a:rPr kumimoji="0" lang="en-US" sz="4000" b="0" i="0" u="none" strike="noStrike" cap="none" normalizeH="0" baseline="0" dirty="0" err="1">
                          <a:ln>
                            <a:noFill/>
                          </a:ln>
                          <a:solidFill>
                            <a:srgbClr val="FFFF00"/>
                          </a:solidFill>
                          <a:effectLst/>
                          <a:latin typeface="Coptic1" pitchFamily="2" charset="0"/>
                          <a:cs typeface="Arial" charset="0"/>
                        </a:rPr>
                        <a:t>eymwout</a:t>
                      </a:r>
                      <a:r>
                        <a:rPr kumimoji="0" lang="en-US"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ouoh</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afsenaf</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e~p~swi</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e~niv</a:t>
                      </a:r>
                      <a:r>
                        <a:rPr kumimoji="0" lang="en-US" sz="4000" b="0" i="0" u="none" strike="noStrike" cap="none" normalizeH="0" baseline="0" dirty="0">
                          <a:ln>
                            <a:noFill/>
                          </a:ln>
                          <a:solidFill>
                            <a:srgbClr val="FFFF00"/>
                          </a:solidFill>
                          <a:effectLst/>
                          <a:latin typeface="Coptic1" pitchFamily="2" charset="0"/>
                          <a:cs typeface="Arial" charset="0"/>
                        </a:rPr>
                        <a:t>/</a:t>
                      </a:r>
                      <a:r>
                        <a:rPr kumimoji="0" lang="en-US" sz="4000" b="0" i="0" u="none" strike="noStrike" cap="none" normalizeH="0" baseline="0" dirty="0" err="1">
                          <a:ln>
                            <a:noFill/>
                          </a:ln>
                          <a:solidFill>
                            <a:srgbClr val="FFFF00"/>
                          </a:solidFill>
                          <a:effectLst/>
                          <a:latin typeface="Coptic1" pitchFamily="2" charset="0"/>
                          <a:cs typeface="Arial" charset="0"/>
                        </a:rPr>
                        <a:t>oui</a:t>
                      </a:r>
                      <a:r>
                        <a:rPr kumimoji="0" lang="en-US"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afouwrp</a:t>
                      </a:r>
                      <a:r>
                        <a:rPr kumimoji="0" lang="en-US" sz="4000" b="0" i="0" u="none" strike="noStrike" cap="none" normalizeH="0" baseline="0" dirty="0">
                          <a:ln>
                            <a:noFill/>
                          </a:ln>
                          <a:solidFill>
                            <a:srgbClr val="FFFF00"/>
                          </a:solidFill>
                          <a:effectLst/>
                          <a:latin typeface="Coptic1" pitchFamily="2" charset="0"/>
                          <a:cs typeface="Arial" charset="0"/>
                        </a:rPr>
                        <a:t> nan </a:t>
                      </a:r>
                      <a:r>
                        <a:rPr kumimoji="0" lang="en-US" sz="4000" b="0" i="0" u="none" strike="noStrike" cap="none" normalizeH="0" baseline="0" dirty="0" err="1">
                          <a:ln>
                            <a:noFill/>
                          </a:ln>
                          <a:solidFill>
                            <a:srgbClr val="FFFF00"/>
                          </a:solidFill>
                          <a:effectLst/>
                          <a:latin typeface="Coptic1" pitchFamily="2" charset="0"/>
                          <a:cs typeface="Arial" charset="0"/>
                        </a:rPr>
                        <a:t>m~piParakl</a:t>
                      </a:r>
                      <a:r>
                        <a:rPr kumimoji="0" lang="en-US" sz="4000" b="0" i="0" u="none" strike="noStrike" cap="none" normalizeH="0" baseline="0" dirty="0">
                          <a:ln>
                            <a:noFill/>
                          </a:ln>
                          <a:solidFill>
                            <a:srgbClr val="FFFF00"/>
                          </a:solidFill>
                          <a:effectLst/>
                          <a:latin typeface="Coptic1" pitchFamily="2" charset="0"/>
                          <a:cs typeface="Arial" charset="0"/>
                        </a:rPr>
                        <a:t>/ton.</a:t>
                      </a:r>
                    </a:p>
                  </a:txBody>
                  <a:tcPr marL="90000" marR="90000" marT="0" marB="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graphicFrame>
        <p:nvGraphicFramePr>
          <p:cNvPr id="2" name="Tableau 1">
            <a:extLst>
              <a:ext uri="{FF2B5EF4-FFF2-40B4-BE49-F238E27FC236}">
                <a16:creationId xmlns:a16="http://schemas.microsoft.com/office/drawing/2014/main" id="{CD551E72-FF7E-4018-94C1-6C895AE364B1}"/>
              </a:ext>
            </a:extLst>
          </p:cNvPr>
          <p:cNvGraphicFramePr>
            <a:graphicFrameLocks noGrp="1"/>
          </p:cNvGraphicFramePr>
          <p:nvPr>
            <p:extLst>
              <p:ext uri="{D42A27DB-BD31-4B8C-83A1-F6EECF244321}">
                <p14:modId xmlns:p14="http://schemas.microsoft.com/office/powerpoint/2010/main" val="1418681964"/>
              </p:ext>
            </p:extLst>
          </p:nvPr>
        </p:nvGraphicFramePr>
        <p:xfrm>
          <a:off x="1528544" y="47345"/>
          <a:ext cx="6096000" cy="342900"/>
        </p:xfrm>
        <a:graphic>
          <a:graphicData uri="http://schemas.openxmlformats.org/drawingml/2006/table">
            <a:tbl>
              <a:tblPr firstRow="1" bandRow="1">
                <a:tableStyleId>{2D5ABB26-0587-4C30-8999-92F81FD0307C}</a:tableStyleId>
              </a:tblPr>
              <a:tblGrid>
                <a:gridCol w="6096000">
                  <a:extLst>
                    <a:ext uri="{9D8B030D-6E8A-4147-A177-3AD203B41FA5}">
                      <a16:colId xmlns:a16="http://schemas.microsoft.com/office/drawing/2014/main" val="1293038090"/>
                    </a:ext>
                  </a:extLst>
                </a:gridCol>
              </a:tblGrid>
              <a:tr h="2781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800" b="0" dirty="0">
                          <a:solidFill>
                            <a:srgbClr val="FFFFFF"/>
                          </a:solidFill>
                          <a:latin typeface="Arial" panose="020B0604020202020204" pitchFamily="34" charset="0"/>
                        </a:rPr>
                        <a:t>Fête de la </a:t>
                      </a:r>
                      <a:r>
                        <a:rPr lang="en-CA" sz="1800" b="0" dirty="0" err="1">
                          <a:solidFill>
                            <a:srgbClr val="FFFFFF"/>
                          </a:solidFill>
                        </a:rPr>
                        <a:t>Pentecôte</a:t>
                      </a:r>
                      <a:r>
                        <a:rPr lang="en-CA" sz="1800" b="0" dirty="0">
                          <a:solidFill>
                            <a:srgbClr val="FFFFFF"/>
                          </a:solidFill>
                        </a:rPr>
                        <a:t> –</a:t>
                      </a:r>
                      <a:r>
                        <a:rPr lang="ar-EG" sz="1800" b="0" dirty="0">
                          <a:solidFill>
                            <a:srgbClr val="FFFFFF"/>
                          </a:solidFill>
                        </a:rPr>
                        <a:t>عيد حلول الروح القدس </a:t>
                      </a:r>
                      <a:endParaRPr lang="en-CA" sz="1800" b="0" dirty="0">
                        <a:solidFill>
                          <a:srgbClr val="FFFFFF"/>
                        </a:solidFill>
                      </a:endParaRPr>
                    </a:p>
                  </a:txBody>
                  <a:tcPr marT="34290" marB="34290">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87738427"/>
                  </a:ext>
                </a:extLst>
              </a:tr>
            </a:tbl>
          </a:graphicData>
        </a:graphic>
      </p:graphicFrame>
    </p:spTree>
    <p:extLst>
      <p:ext uri="{BB962C8B-B14F-4D97-AF65-F5344CB8AC3E}">
        <p14:creationId xmlns:p14="http://schemas.microsoft.com/office/powerpoint/2010/main" val="2316939938"/>
      </p:ext>
    </p:extLst>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82548" name="Group 20"/>
          <p:cNvGraphicFramePr>
            <a:graphicFrameLocks noGrp="1"/>
          </p:cNvGraphicFramePr>
          <p:nvPr>
            <p:extLst>
              <p:ext uri="{D42A27DB-BD31-4B8C-83A1-F6EECF244321}">
                <p14:modId xmlns:p14="http://schemas.microsoft.com/office/powerpoint/2010/main" val="2470087688"/>
              </p:ext>
            </p:extLst>
          </p:nvPr>
        </p:nvGraphicFramePr>
        <p:xfrm>
          <a:off x="0" y="388620"/>
          <a:ext cx="9144000" cy="4792980"/>
        </p:xfrm>
        <a:graphic>
          <a:graphicData uri="http://schemas.openxmlformats.org/drawingml/2006/table">
            <a:tbl>
              <a:tblPr/>
              <a:tblGrid>
                <a:gridCol w="54864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419733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2160" b="0" i="0" u="none" strike="noStrike" cap="none" normalizeH="0" baseline="0" dirty="0">
                          <a:ln>
                            <a:noFill/>
                          </a:ln>
                          <a:solidFill>
                            <a:srgbClr val="FFFFFF"/>
                          </a:solidFill>
                          <a:effectLst/>
                          <a:latin typeface="Arial" charset="0"/>
                          <a:cs typeface="Arial" charset="0"/>
                        </a:rPr>
                        <a:t>Nous t’exaltons ô Mère de la vraie Lumière, et nous te glorifions ô sainte Mère de Dieu, car tu as enfanté pour nous le Sauveur du monde. Il est venu et a sauvé nos âmes.</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2160" b="0" i="0" u="none" strike="noStrike" cap="none" normalizeH="0" baseline="0" dirty="0">
                          <a:ln>
                            <a:noFill/>
                          </a:ln>
                          <a:solidFill>
                            <a:srgbClr val="FFFFFF"/>
                          </a:solidFill>
                          <a:effectLst/>
                          <a:latin typeface="Arial" charset="0"/>
                          <a:cs typeface="Arial" charset="0"/>
                        </a:rPr>
                        <a:t>Gloire à Toi ô notre Seigneur et notre Roi, le Christ : fierté des apôtres, couronne des martyrs, allégresse des justes, affermissement des </a:t>
                      </a:r>
                      <a:r>
                        <a:rPr kumimoji="0" lang="fr-FR" sz="2160" b="0" i="0" u="none" strike="noStrike" cap="none" normalizeH="0" baseline="0" dirty="0">
                          <a:ln>
                            <a:noFill/>
                          </a:ln>
                          <a:solidFill>
                            <a:srgbClr val="FFFFFF"/>
                          </a:solidFill>
                          <a:effectLst/>
                          <a:latin typeface="Arial" panose="020B0604020202020204" pitchFamily="34" charset="0"/>
                          <a:ea typeface="Calibri" panose="020F0502020204030204" pitchFamily="34" charset="0"/>
                          <a:cs typeface="Calibri" panose="020F0502020204030204" pitchFamily="34" charset="0"/>
                        </a:rPr>
                        <a:t>Églises</a:t>
                      </a:r>
                      <a:r>
                        <a:rPr kumimoji="0" lang="fr-FR" sz="2160" b="0" i="0" u="none" strike="noStrike" cap="none" normalizeH="0" baseline="0" dirty="0">
                          <a:ln>
                            <a:noFill/>
                          </a:ln>
                          <a:solidFill>
                            <a:srgbClr val="FFFFFF"/>
                          </a:solidFill>
                          <a:effectLst/>
                          <a:latin typeface="Arial" charset="0"/>
                          <a:cs typeface="Arial" charset="0"/>
                        </a:rPr>
                        <a:t> et rémission des péchés.</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2160" b="0" i="0" u="none" strike="noStrike" cap="none" normalizeH="0" baseline="0" dirty="0">
                          <a:ln>
                            <a:noFill/>
                          </a:ln>
                          <a:solidFill>
                            <a:srgbClr val="FFFFFF"/>
                          </a:solidFill>
                          <a:effectLst/>
                          <a:latin typeface="Arial" charset="0"/>
                          <a:cs typeface="Arial" charset="0"/>
                        </a:rPr>
                        <a:t>Nous proclamons la Trinité sainte : Une seule Divinité; nous l’adorons et nous la glorifions. Pitié Seigneur, Pitié Seigneur, Seigneur bénis-nous. Amen !</a:t>
                      </a:r>
                      <a:endParaRPr kumimoji="0" lang="en-US" sz="216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w="28575"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500" b="0" i="0" u="none" strike="noStrike" cap="none" normalizeH="0" baseline="0" dirty="0">
                          <a:ln>
                            <a:noFill/>
                          </a:ln>
                          <a:solidFill>
                            <a:srgbClr val="FFFFFF"/>
                          </a:solidFill>
                          <a:effectLst/>
                          <a:latin typeface="Arial" charset="0"/>
                          <a:cs typeface="Arial" charset="0"/>
                        </a:rPr>
                        <a:t>نُعظِّمُكِ يا أمَّ النُّورِ الحَقيقيِّ، ونُمجِّدكِ أيَّتُها العَذْراءُ القِدِّيسةُ، والِدةُ الإلهِ، لأنَّكِ وَلدْتِ لَنا مُخلِّصَ العالَم، أتَى وخَلَّصَ نُفوسَنا.</a:t>
                      </a:r>
                      <a:endParaRPr kumimoji="0" lang="fr-FR" sz="2500" b="0" i="0" u="none" strike="noStrike" cap="none" normalizeH="0" baseline="0" dirty="0">
                        <a:ln>
                          <a:noFill/>
                        </a:ln>
                        <a:solidFill>
                          <a:srgbClr val="FFFFFF"/>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AE" sz="2500" b="0" i="0" u="none" strike="noStrike" cap="none" normalizeH="0" baseline="0" dirty="0">
                          <a:ln>
                            <a:noFill/>
                          </a:ln>
                          <a:solidFill>
                            <a:srgbClr val="FFFFFF"/>
                          </a:solidFill>
                          <a:effectLst/>
                          <a:latin typeface="Arial" charset="0"/>
                          <a:cs typeface="Arial" charset="0"/>
                        </a:rPr>
                        <a:t>المجْدُ لكَ يا سَيِّدُنا ومَلكُنا المسيحُ، فَخْرَ الرُّسُل، إكْليلَ الشُهداءِ، تَهْليلَ الصِدِّيقينَ، ثَباتَ الكَنائسِ، غُفْرانَ الخَطايا</a:t>
                      </a:r>
                      <a:r>
                        <a:rPr kumimoji="0" lang="fr-FR" sz="2500" b="0" i="0" u="none" strike="noStrike" cap="none" normalizeH="0" baseline="0" dirty="0">
                          <a:ln>
                            <a:noFill/>
                          </a:ln>
                          <a:solidFill>
                            <a:srgbClr val="FFFFFF"/>
                          </a:solidFill>
                          <a:effectLst/>
                          <a:latin typeface="Arial" charset="0"/>
                          <a:cs typeface="Arial" charset="0"/>
                        </a:rPr>
                        <a:t>.</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AE" sz="2500" b="0" i="0" u="none" strike="noStrike" cap="none" normalizeH="0" baseline="0" dirty="0">
                          <a:ln>
                            <a:noFill/>
                          </a:ln>
                          <a:solidFill>
                            <a:srgbClr val="FFFFFF"/>
                          </a:solidFill>
                          <a:effectLst/>
                          <a:latin typeface="Arial" charset="0"/>
                          <a:cs typeface="Arial" charset="0"/>
                        </a:rPr>
                        <a:t>نُبشِّرُ بالثَّالوثِ القُدُّوسِ، لاهوتٌ واحِدٌ، نَسجُدُ لهُ ونُمجِّدهُ. يا ربُّ إرحَم. يا ربُّ إرحَم. يا رَبُّ بارِكْ. آمين.</a:t>
                      </a:r>
                    </a:p>
                  </a:txBody>
                  <a:tcPr marT="34290" marB="34290" horzOverflow="overflow">
                    <a:lnL>
                      <a:noFill/>
                    </a:lnL>
                    <a:lnR cap="flat">
                      <a:noFill/>
                    </a:lnR>
                    <a:lnT w="28575" cap="flat" cmpd="sng" algn="ctr">
                      <a:no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5" name="Tableau 4">
            <a:extLst>
              <a:ext uri="{FF2B5EF4-FFF2-40B4-BE49-F238E27FC236}">
                <a16:creationId xmlns:a16="http://schemas.microsoft.com/office/drawing/2014/main" id="{3BE54CEB-CFB6-478F-9C63-2EFA9065AA65}"/>
              </a:ext>
            </a:extLst>
          </p:cNvPr>
          <p:cNvGraphicFramePr>
            <a:graphicFrameLocks noGrp="1"/>
          </p:cNvGraphicFramePr>
          <p:nvPr>
            <p:extLst>
              <p:ext uri="{D42A27DB-BD31-4B8C-83A1-F6EECF244321}">
                <p14:modId xmlns:p14="http://schemas.microsoft.com/office/powerpoint/2010/main" val="289483470"/>
              </p:ext>
            </p:extLst>
          </p:nvPr>
        </p:nvGraphicFramePr>
        <p:xfrm>
          <a:off x="1524000" y="0"/>
          <a:ext cx="6096000" cy="388620"/>
        </p:xfrm>
        <a:graphic>
          <a:graphicData uri="http://schemas.openxmlformats.org/drawingml/2006/table">
            <a:tbl>
              <a:tblPr firstRow="1" bandRow="1">
                <a:tableStyleId>{2D5ABB26-0587-4C30-8999-92F81FD0307C}</a:tableStyleId>
              </a:tblPr>
              <a:tblGrid>
                <a:gridCol w="6096000">
                  <a:extLst>
                    <a:ext uri="{9D8B030D-6E8A-4147-A177-3AD203B41FA5}">
                      <a16:colId xmlns:a16="http://schemas.microsoft.com/office/drawing/2014/main" val="1270316786"/>
                    </a:ext>
                  </a:extLst>
                </a:gridCol>
              </a:tblGrid>
              <a:tr h="3886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rgbClr val="FFFFFF"/>
                          </a:solidFill>
                          <a:effectLst/>
                          <a:latin typeface="Arial" charset="0"/>
                          <a:cs typeface="Arial" charset="0"/>
                        </a:rPr>
                        <a:t>Introduction au Credo - </a:t>
                      </a:r>
                      <a:r>
                        <a:rPr kumimoji="0" lang="ar-SA" sz="2100" b="0" i="0" u="none" strike="noStrike" cap="none" normalizeH="0" baseline="0" dirty="0">
                          <a:ln>
                            <a:noFill/>
                          </a:ln>
                          <a:solidFill>
                            <a:srgbClr val="FFFFFF"/>
                          </a:solidFill>
                          <a:effectLst/>
                          <a:latin typeface="Arial" charset="0"/>
                          <a:cs typeface="Arial" charset="0"/>
                        </a:rPr>
                        <a:t>بدء قانون الإيمان</a:t>
                      </a:r>
                      <a:r>
                        <a:rPr kumimoji="0" lang="en-US" sz="2100" b="0" i="0" u="none" strike="noStrike" cap="none" normalizeH="0" baseline="0" dirty="0">
                          <a:ln>
                            <a:noFill/>
                          </a:ln>
                          <a:solidFill>
                            <a:srgbClr val="FFFFFF"/>
                          </a:solidFill>
                          <a:effectLst/>
                          <a:latin typeface="Arial" charset="0"/>
                          <a:cs typeface="Arial" charset="0"/>
                        </a:rPr>
                        <a:t> </a:t>
                      </a:r>
                    </a:p>
                  </a:txBody>
                  <a:tcPr marT="34290" marB="34290">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819857874"/>
                  </a:ext>
                </a:extLst>
              </a:tr>
            </a:tbl>
          </a:graphicData>
        </a:graphic>
      </p:graphicFrame>
    </p:spTree>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84590" name="Group 14"/>
          <p:cNvGraphicFramePr>
            <a:graphicFrameLocks noGrp="1"/>
          </p:cNvGraphicFramePr>
          <p:nvPr>
            <p:extLst>
              <p:ext uri="{D42A27DB-BD31-4B8C-83A1-F6EECF244321}">
                <p14:modId xmlns:p14="http://schemas.microsoft.com/office/powerpoint/2010/main" val="4116674813"/>
              </p:ext>
            </p:extLst>
          </p:nvPr>
        </p:nvGraphicFramePr>
        <p:xfrm>
          <a:off x="0" y="666750"/>
          <a:ext cx="9144000" cy="4298442"/>
        </p:xfrm>
        <a:graphic>
          <a:graphicData uri="http://schemas.openxmlformats.org/drawingml/2006/table">
            <a:tbl>
              <a:tblPr/>
              <a:tblGrid>
                <a:gridCol w="5322626">
                  <a:extLst>
                    <a:ext uri="{9D8B030D-6E8A-4147-A177-3AD203B41FA5}">
                      <a16:colId xmlns:a16="http://schemas.microsoft.com/office/drawing/2014/main" val="20000"/>
                    </a:ext>
                  </a:extLst>
                </a:gridCol>
                <a:gridCol w="3821374">
                  <a:extLst>
                    <a:ext uri="{9D8B030D-6E8A-4147-A177-3AD203B41FA5}">
                      <a16:colId xmlns:a16="http://schemas.microsoft.com/office/drawing/2014/main" val="20001"/>
                    </a:ext>
                  </a:extLst>
                </a:gridCol>
              </a:tblGrid>
              <a:tr h="429844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800" b="0" i="0" u="none" strike="noStrike" cap="none" normalizeH="0" baseline="0" dirty="0">
                          <a:ln>
                            <a:noFill/>
                          </a:ln>
                          <a:solidFill>
                            <a:srgbClr val="FFFFFF"/>
                          </a:solidFill>
                          <a:effectLst/>
                          <a:latin typeface="Arial" charset="0"/>
                          <a:cs typeface="Arial" charset="0"/>
                        </a:rPr>
                        <a:t>En vérité je crois en Un seul Dieu, le Père Tout Puissant Créateur du ciel et de la terre, de toutes les choses visibles et invisibles.</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800" b="0" i="0" u="none" strike="noStrike" cap="none" normalizeH="0" baseline="0" dirty="0">
                          <a:ln>
                            <a:noFill/>
                          </a:ln>
                          <a:solidFill>
                            <a:srgbClr val="FFFFFF"/>
                          </a:solidFill>
                          <a:effectLst/>
                          <a:latin typeface="Arial" charset="0"/>
                          <a:cs typeface="Arial" charset="0"/>
                        </a:rPr>
                        <a:t>Je crois en Un seul Seigneur Jésus Christ le Fils unique de Dieu né du Père avant tous les siècles.</a:t>
                      </a: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rgbClr val="FFFFFF"/>
                          </a:solidFill>
                          <a:effectLst/>
                          <a:latin typeface="Arial" charset="0"/>
                          <a:cs typeface="Arial" charset="0"/>
                        </a:rPr>
                        <a:t>بالحقيقة نؤمن بإله واحد، الله الآب، ضابط الكل، خالق السماء والأرض، ما يُرى وما لا يُرى.</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rgbClr val="FFFFFF"/>
                          </a:solidFill>
                          <a:effectLst/>
                          <a:latin typeface="Arial" charset="0"/>
                          <a:cs typeface="Arial" charset="0"/>
                        </a:rPr>
                        <a:t>نؤمن برب واحد يسوع المسيح، </a:t>
                      </a:r>
                      <a:r>
                        <a:rPr kumimoji="0" lang="ar-SA" sz="3200" b="0" i="0" u="none" strike="noStrike" cap="none" normalizeH="0" baseline="0" dirty="0" err="1">
                          <a:ln>
                            <a:noFill/>
                          </a:ln>
                          <a:solidFill>
                            <a:srgbClr val="FFFFFF"/>
                          </a:solidFill>
                          <a:effectLst/>
                          <a:latin typeface="Arial" charset="0"/>
                          <a:cs typeface="Arial" charset="0"/>
                        </a:rPr>
                        <a:t>إبن</a:t>
                      </a:r>
                      <a:r>
                        <a:rPr kumimoji="0" lang="ar-SA" sz="3200" b="0" i="0" u="none" strike="noStrike" cap="none" normalizeH="0" baseline="0" dirty="0">
                          <a:ln>
                            <a:noFill/>
                          </a:ln>
                          <a:solidFill>
                            <a:srgbClr val="FFFFFF"/>
                          </a:solidFill>
                          <a:effectLst/>
                          <a:latin typeface="Arial" charset="0"/>
                          <a:cs typeface="Arial" charset="0"/>
                        </a:rPr>
                        <a:t> الله الوحيد، المولود من الآب قبل كل الدهور.</a:t>
                      </a: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 name="Tableau 5">
            <a:extLst>
              <a:ext uri="{FF2B5EF4-FFF2-40B4-BE49-F238E27FC236}">
                <a16:creationId xmlns:a16="http://schemas.microsoft.com/office/drawing/2014/main" id="{1BF1F80E-BCB4-4A37-9BA8-03C849A23C0B}"/>
              </a:ext>
            </a:extLst>
          </p:cNvPr>
          <p:cNvGraphicFramePr>
            <a:graphicFrameLocks noGrp="1"/>
          </p:cNvGraphicFramePr>
          <p:nvPr>
            <p:extLst>
              <p:ext uri="{D42A27DB-BD31-4B8C-83A1-F6EECF244321}">
                <p14:modId xmlns:p14="http://schemas.microsoft.com/office/powerpoint/2010/main" val="2920702709"/>
              </p:ext>
            </p:extLst>
          </p:nvPr>
        </p:nvGraphicFramePr>
        <p:xfrm>
          <a:off x="1524000" y="50334"/>
          <a:ext cx="6096000" cy="388620"/>
        </p:xfrm>
        <a:graphic>
          <a:graphicData uri="http://schemas.openxmlformats.org/drawingml/2006/table">
            <a:tbl>
              <a:tblPr firstRow="1" bandRow="1">
                <a:tableStyleId>{2D5ABB26-0587-4C30-8999-92F81FD0307C}</a:tableStyleId>
              </a:tblPr>
              <a:tblGrid>
                <a:gridCol w="6096000">
                  <a:extLst>
                    <a:ext uri="{9D8B030D-6E8A-4147-A177-3AD203B41FA5}">
                      <a16:colId xmlns:a16="http://schemas.microsoft.com/office/drawing/2014/main" val="2691514524"/>
                    </a:ext>
                  </a:extLst>
                </a:gridCol>
              </a:tblGrid>
              <a:tr h="3886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dirty="0">
                          <a:solidFill>
                            <a:srgbClr val="FFFFFF"/>
                          </a:solidFill>
                          <a:latin typeface="Arial" charset="0"/>
                          <a:cs typeface="Arial" charset="0"/>
                        </a:rPr>
                        <a:t>Le Credo - </a:t>
                      </a:r>
                      <a:r>
                        <a:rPr lang="ar-EG" sz="2100" dirty="0">
                          <a:solidFill>
                            <a:srgbClr val="FFFFFF"/>
                          </a:solidFill>
                          <a:latin typeface="Arial" panose="020B0604020202020204" pitchFamily="34" charset="0"/>
                        </a:rPr>
                        <a:t>قانون الايمان</a:t>
                      </a:r>
                      <a:endParaRPr lang="en-US" sz="2100" dirty="0">
                        <a:solidFill>
                          <a:srgbClr val="FFFFFF"/>
                        </a:solidFill>
                        <a:latin typeface="Arial" charset="0"/>
                        <a:cs typeface="Arial" charset="0"/>
                      </a:endParaRPr>
                    </a:p>
                  </a:txBody>
                  <a:tcPr marT="34290" marB="34290">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80957523"/>
                  </a:ext>
                </a:extLst>
              </a:tr>
            </a:tbl>
          </a:graphicData>
        </a:graphic>
      </p:graphicFrame>
    </p:spTree>
  </p:cSld>
  <p:clrMapOvr>
    <a:masterClrMapping/>
  </p:clrMapOvr>
  <p:transition/>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69250" name="Group 2"/>
          <p:cNvGraphicFramePr>
            <a:graphicFrameLocks noGrp="1"/>
          </p:cNvGraphicFramePr>
          <p:nvPr>
            <p:ph/>
            <p:extLst>
              <p:ext uri="{D42A27DB-BD31-4B8C-83A1-F6EECF244321}">
                <p14:modId xmlns:p14="http://schemas.microsoft.com/office/powerpoint/2010/main" val="2012809757"/>
              </p:ext>
            </p:extLst>
          </p:nvPr>
        </p:nvGraphicFramePr>
        <p:xfrm>
          <a:off x="0" y="152400"/>
          <a:ext cx="9144000" cy="4514850"/>
        </p:xfrm>
        <a:graphic>
          <a:graphicData uri="http://schemas.openxmlformats.org/drawingml/2006/table">
            <a:tbl>
              <a:tblPr/>
              <a:tblGrid>
                <a:gridCol w="4897367">
                  <a:extLst>
                    <a:ext uri="{9D8B030D-6E8A-4147-A177-3AD203B41FA5}">
                      <a16:colId xmlns:a16="http://schemas.microsoft.com/office/drawing/2014/main" val="20000"/>
                    </a:ext>
                  </a:extLst>
                </a:gridCol>
                <a:gridCol w="4246633">
                  <a:extLst>
                    <a:ext uri="{9D8B030D-6E8A-4147-A177-3AD203B41FA5}">
                      <a16:colId xmlns:a16="http://schemas.microsoft.com/office/drawing/2014/main" val="20001"/>
                    </a:ext>
                  </a:extLst>
                </a:gridCol>
              </a:tblGrid>
              <a:tr h="4514850">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CA" sz="2800" b="0" i="0" u="none" strike="noStrike" cap="none" normalizeH="0" baseline="0" dirty="0">
                          <a:ln>
                            <a:noFill/>
                          </a:ln>
                          <a:solidFill>
                            <a:srgbClr val="FFFFFF"/>
                          </a:solidFill>
                          <a:effectLst/>
                          <a:latin typeface="Arial" charset="0"/>
                          <a:cs typeface="Arial" charset="0"/>
                        </a:rPr>
                        <a:t>Lumière née de la Lumière, Vrai Dieu né du Vrai Dieu, engendré, non pas créé,</a:t>
                      </a:r>
                      <a:r>
                        <a:rPr kumimoji="0" lang="en-US" sz="2800" b="0" i="0" u="none" strike="noStrike" cap="none" normalizeH="0" baseline="0" dirty="0">
                          <a:ln>
                            <a:noFill/>
                          </a:ln>
                          <a:solidFill>
                            <a:srgbClr val="FFFFFF"/>
                          </a:solidFill>
                          <a:effectLst/>
                          <a:latin typeface="Arial" charset="0"/>
                          <a:cs typeface="Arial" charset="0"/>
                        </a:rPr>
                        <a:t> </a:t>
                      </a:r>
                      <a:r>
                        <a:rPr kumimoji="0" lang="fr-CA" sz="2800" b="0" i="0" u="none" strike="noStrike" cap="none" normalizeH="0" baseline="0" dirty="0">
                          <a:ln>
                            <a:noFill/>
                          </a:ln>
                          <a:solidFill>
                            <a:srgbClr val="FFFFFF"/>
                          </a:solidFill>
                          <a:effectLst/>
                          <a:latin typeface="Arial" charset="0"/>
                          <a:cs typeface="Arial" charset="0"/>
                        </a:rPr>
                        <a:t>consubstantiel au Père, Par qui tout a été fait, qui pour nous, les hommes, et pour notre salut, est descendu du ciel. Par l’Esprit Saint il a pris chair de la Vierge Marie et s’est fait homme.</a:t>
                      </a:r>
                      <a:endParaRPr kumimoji="0" lang="en-US" sz="2800" b="0" i="0" u="none" strike="noStrike" cap="none" normalizeH="0" baseline="0" dirty="0">
                        <a:ln>
                          <a:noFill/>
                        </a:ln>
                        <a:solidFill>
                          <a:srgbClr val="FFFFFF"/>
                        </a:solidFill>
                        <a:effectLst/>
                        <a:latin typeface="Arial" charset="0"/>
                        <a:cs typeface="Arial" charset="0"/>
                      </a:endParaRPr>
                    </a:p>
                  </a:txBody>
                  <a:tcPr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3200" b="0" i="0" u="none" strike="noStrike" cap="none" normalizeH="0" baseline="0" dirty="0">
                          <a:ln>
                            <a:noFill/>
                          </a:ln>
                          <a:solidFill>
                            <a:srgbClr val="FFFFFF"/>
                          </a:solidFill>
                          <a:effectLst/>
                          <a:latin typeface="Arial" charset="0"/>
                          <a:cs typeface="Arial" charset="0"/>
                        </a:rPr>
                        <a:t>نور من نور، إله حق من إله حق. مولود غير مخلوق، مساوي للآب في الجوهر، الذي به كان كل شيء. هذا الذي من أجلنا نحن البشر، ومن أجل خلاصنا، نزل من السماء، وتجسد من الروح القدس ومن مريم العذراء، وتأنس.</a:t>
                      </a: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88674" name="Group 2"/>
          <p:cNvGraphicFramePr>
            <a:graphicFrameLocks noGrp="1"/>
          </p:cNvGraphicFramePr>
          <p:nvPr>
            <p:ph/>
            <p:extLst>
              <p:ext uri="{D42A27DB-BD31-4B8C-83A1-F6EECF244321}">
                <p14:modId xmlns:p14="http://schemas.microsoft.com/office/powerpoint/2010/main" val="2945780502"/>
              </p:ext>
            </p:extLst>
          </p:nvPr>
        </p:nvGraphicFramePr>
        <p:xfrm>
          <a:off x="0" y="0"/>
          <a:ext cx="9144000" cy="5091684"/>
        </p:xfrm>
        <a:graphic>
          <a:graphicData uri="http://schemas.openxmlformats.org/drawingml/2006/table">
            <a:tbl>
              <a:tblPr/>
              <a:tblGrid>
                <a:gridCol w="4972929">
                  <a:extLst>
                    <a:ext uri="{9D8B030D-6E8A-4147-A177-3AD203B41FA5}">
                      <a16:colId xmlns:a16="http://schemas.microsoft.com/office/drawing/2014/main" val="20000"/>
                    </a:ext>
                  </a:extLst>
                </a:gridCol>
                <a:gridCol w="4171071">
                  <a:extLst>
                    <a:ext uri="{9D8B030D-6E8A-4147-A177-3AD203B41FA5}">
                      <a16:colId xmlns:a16="http://schemas.microsoft.com/office/drawing/2014/main" val="20001"/>
                    </a:ext>
                  </a:extLst>
                </a:gridCol>
              </a:tblGrid>
              <a:tr h="4710039">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fr-CA" sz="2570" b="0" i="0" u="none" strike="noStrike" cap="none" normalizeH="0" baseline="0" dirty="0">
                          <a:ln>
                            <a:noFill/>
                          </a:ln>
                          <a:solidFill>
                            <a:srgbClr val="FFFFFF"/>
                          </a:solidFill>
                          <a:effectLst/>
                          <a:latin typeface="Arial" charset="0"/>
                          <a:cs typeface="Arial" charset="0"/>
                        </a:rPr>
                        <a:t>Il a été crucifié pour nous sous Ponce Pilate, a souffert et a été enseveli. Il est ressuscité des morts le troisième jour conformément aux écritures.</a:t>
                      </a:r>
                    </a:p>
                    <a:p>
                      <a:pPr marL="0" marR="0" lvl="0" indent="0" algn="just" defTabSz="914400" rtl="0" eaLnBrk="1" fontAlgn="base" latinLnBrk="0" hangingPunct="1">
                        <a:lnSpc>
                          <a:spcPct val="100000"/>
                        </a:lnSpc>
                        <a:spcBef>
                          <a:spcPts val="0"/>
                        </a:spcBef>
                        <a:spcAft>
                          <a:spcPct val="0"/>
                        </a:spcAft>
                        <a:buClrTx/>
                        <a:buSzTx/>
                        <a:buFontTx/>
                        <a:buNone/>
                        <a:tabLst/>
                      </a:pPr>
                      <a:r>
                        <a:rPr kumimoji="0" lang="fr-CA" sz="2570" b="0" i="0" u="none" strike="noStrike" cap="none" normalizeH="0" baseline="0" dirty="0">
                          <a:ln>
                            <a:noFill/>
                          </a:ln>
                          <a:solidFill>
                            <a:srgbClr val="FFFFFF"/>
                          </a:solidFill>
                          <a:effectLst/>
                          <a:latin typeface="Arial" charset="0"/>
                          <a:cs typeface="Arial" charset="0"/>
                        </a:rPr>
                        <a:t>Il est monté au ciel et s’est assis à la droite du Père d’où Il reviendra dans Sa gloire pour juger les vivants et les morts et son règne n’aura pas de fin.</a:t>
                      </a:r>
                    </a:p>
                    <a:p>
                      <a:pPr marL="0" marR="0" lvl="0" indent="0" algn="just" defTabSz="914400" rtl="0" eaLnBrk="1" fontAlgn="base" latinLnBrk="0" hangingPunct="1">
                        <a:lnSpc>
                          <a:spcPct val="100000"/>
                        </a:lnSpc>
                        <a:spcBef>
                          <a:spcPts val="0"/>
                        </a:spcBef>
                        <a:spcAft>
                          <a:spcPct val="0"/>
                        </a:spcAft>
                        <a:buClrTx/>
                        <a:buSzTx/>
                        <a:buFontTx/>
                        <a:buNone/>
                        <a:tabLst/>
                      </a:pPr>
                      <a:r>
                        <a:rPr kumimoji="0" lang="fr-CA" sz="2570" b="0" i="0" u="none" strike="noStrike" cap="none" normalizeH="0" baseline="0" dirty="0">
                          <a:ln>
                            <a:noFill/>
                          </a:ln>
                          <a:solidFill>
                            <a:srgbClr val="FFFFFF"/>
                          </a:solidFill>
                          <a:effectLst/>
                          <a:latin typeface="Arial" charset="0"/>
                          <a:cs typeface="Arial" charset="0"/>
                        </a:rPr>
                        <a:t>Je crois en l’Esprit Saint qui est Seigneur et qui donne la vie; il procède du Père. </a:t>
                      </a:r>
                      <a:endParaRPr kumimoji="0" lang="en-US" sz="2570" b="0" i="0" u="none" strike="noStrike" cap="none" normalizeH="0" baseline="0" dirty="0">
                        <a:ln>
                          <a:noFill/>
                        </a:ln>
                        <a:solidFill>
                          <a:srgbClr val="FFFFFF"/>
                        </a:solidFill>
                        <a:effectLst/>
                        <a:latin typeface="Arial" charset="0"/>
                        <a:cs typeface="Arial" charset="0"/>
                      </a:endParaRPr>
                    </a:p>
                  </a:txBody>
                  <a:tcPr marL="90000" marR="90000" marT="0" marB="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pPr>
                      <a:r>
                        <a:rPr kumimoji="0" lang="ar-SA" sz="3200" b="0" i="0" u="none" strike="noStrike" cap="none" normalizeH="0" baseline="0" dirty="0">
                          <a:ln>
                            <a:noFill/>
                          </a:ln>
                          <a:solidFill>
                            <a:srgbClr val="FFFFFF"/>
                          </a:solidFill>
                          <a:effectLst/>
                          <a:latin typeface="Arial" charset="0"/>
                          <a:cs typeface="Arial" charset="0"/>
                        </a:rPr>
                        <a:t>وصلب عنا على عهد بيلاطس </a:t>
                      </a:r>
                      <a:r>
                        <a:rPr kumimoji="0" lang="ar-SA" sz="3200" b="0" i="0" u="none" strike="noStrike" cap="none" normalizeH="0" baseline="0" dirty="0" err="1">
                          <a:ln>
                            <a:noFill/>
                          </a:ln>
                          <a:solidFill>
                            <a:srgbClr val="FFFFFF"/>
                          </a:solidFill>
                          <a:effectLst/>
                          <a:latin typeface="Arial" charset="0"/>
                          <a:cs typeface="Arial" charset="0"/>
                        </a:rPr>
                        <a:t>البنطي</a:t>
                      </a:r>
                      <a:r>
                        <a:rPr kumimoji="0" lang="ar-SA" sz="3200" b="0" i="0" u="none" strike="noStrike" cap="none" normalizeH="0" baseline="0" dirty="0">
                          <a:ln>
                            <a:noFill/>
                          </a:ln>
                          <a:solidFill>
                            <a:srgbClr val="FFFFFF"/>
                          </a:solidFill>
                          <a:effectLst/>
                          <a:latin typeface="Arial" charset="0"/>
                          <a:cs typeface="Arial" charset="0"/>
                        </a:rPr>
                        <a:t>، وتألم وقبر. وقام من بين الأموات في اليوم الثالث كما في الكتب.</a:t>
                      </a:r>
                      <a:endParaRPr kumimoji="0" lang="fr-FR" sz="3200" b="0" i="0" u="none" strike="noStrike" cap="none" normalizeH="0" baseline="0" dirty="0">
                        <a:ln>
                          <a:noFill/>
                        </a:ln>
                        <a:solidFill>
                          <a:srgbClr val="FFFFFF"/>
                        </a:solidFill>
                        <a:effectLst/>
                        <a:latin typeface="Arial" charset="0"/>
                        <a:cs typeface="Arial" charset="0"/>
                      </a:endParaRPr>
                    </a:p>
                    <a:p>
                      <a:pPr marL="0" marR="0" lvl="0" indent="0" algn="just" defTabSz="914400" rtl="1" eaLnBrk="1" fontAlgn="base" latinLnBrk="0" hangingPunct="1">
                        <a:lnSpc>
                          <a:spcPct val="100000"/>
                        </a:lnSpc>
                        <a:spcBef>
                          <a:spcPts val="0"/>
                        </a:spcBef>
                        <a:spcAft>
                          <a:spcPct val="0"/>
                        </a:spcAft>
                        <a:buClrTx/>
                        <a:buSzTx/>
                        <a:buFontTx/>
                        <a:buNone/>
                        <a:tabLst/>
                      </a:pPr>
                      <a:r>
                        <a:rPr kumimoji="0" lang="ar-SA" sz="3200" b="0" i="0" u="none" strike="noStrike" cap="none" normalizeH="0" baseline="0" dirty="0">
                          <a:ln>
                            <a:noFill/>
                          </a:ln>
                          <a:solidFill>
                            <a:srgbClr val="FFFFFF"/>
                          </a:solidFill>
                          <a:effectLst/>
                          <a:latin typeface="Arial" charset="0"/>
                          <a:cs typeface="Arial" charset="0"/>
                        </a:rPr>
                        <a:t>وصعد إلى السموات، وجلس عن يمين أبيه، وأيضاً يأتي في مجده ليدين الأحياء والأموات، الذي ليس لملكه </a:t>
                      </a:r>
                      <a:r>
                        <a:rPr kumimoji="0" lang="ar-SA" sz="3200" b="0" i="0" u="none" strike="noStrike" cap="none" normalizeH="0" baseline="0" dirty="0" err="1">
                          <a:ln>
                            <a:noFill/>
                          </a:ln>
                          <a:solidFill>
                            <a:srgbClr val="FFFFFF"/>
                          </a:solidFill>
                          <a:effectLst/>
                          <a:latin typeface="Arial" charset="0"/>
                          <a:cs typeface="Arial" charset="0"/>
                        </a:rPr>
                        <a:t>إنقضاء</a:t>
                      </a:r>
                      <a:r>
                        <a:rPr kumimoji="0" lang="ar-SA" sz="3200" b="0" i="0" u="none" strike="noStrike" cap="none" normalizeH="0" baseline="0" dirty="0">
                          <a:ln>
                            <a:noFill/>
                          </a:ln>
                          <a:solidFill>
                            <a:srgbClr val="FFFFFF"/>
                          </a:solidFill>
                          <a:effectLst/>
                          <a:latin typeface="Arial" charset="0"/>
                          <a:cs typeface="Arial" charset="0"/>
                        </a:rPr>
                        <a:t>.</a:t>
                      </a:r>
                    </a:p>
                    <a:p>
                      <a:pPr marL="0" marR="0" lvl="0" indent="0" algn="just" defTabSz="914400" rtl="1" eaLnBrk="1" fontAlgn="base" latinLnBrk="0" hangingPunct="1">
                        <a:lnSpc>
                          <a:spcPct val="100000"/>
                        </a:lnSpc>
                        <a:spcBef>
                          <a:spcPts val="0"/>
                        </a:spcBef>
                        <a:spcAft>
                          <a:spcPct val="0"/>
                        </a:spcAft>
                        <a:buClrTx/>
                        <a:buSzTx/>
                        <a:buFontTx/>
                        <a:buNone/>
                        <a:tabLst/>
                      </a:pPr>
                      <a:r>
                        <a:rPr kumimoji="0" lang="ar-AE" sz="3200" b="0" i="0" u="none" strike="noStrike" cap="none" normalizeH="0" baseline="0" dirty="0">
                          <a:ln>
                            <a:noFill/>
                          </a:ln>
                          <a:solidFill>
                            <a:srgbClr val="FFFFFF"/>
                          </a:solidFill>
                          <a:effectLst/>
                          <a:latin typeface="Arial" charset="0"/>
                          <a:cs typeface="Arial" charset="0"/>
                        </a:rPr>
                        <a:t>نعم نؤمن بالروح القدس، الرب المحيي المنبثق من الآب. </a:t>
                      </a:r>
                    </a:p>
                  </a:txBody>
                  <a:tcPr marL="90000" marR="90000" marT="0" marB="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89698" name="Group 2"/>
          <p:cNvGraphicFramePr>
            <a:graphicFrameLocks noGrp="1"/>
          </p:cNvGraphicFramePr>
          <p:nvPr>
            <p:ph/>
            <p:extLst>
              <p:ext uri="{D42A27DB-BD31-4B8C-83A1-F6EECF244321}">
                <p14:modId xmlns:p14="http://schemas.microsoft.com/office/powerpoint/2010/main" val="2902439241"/>
              </p:ext>
            </p:extLst>
          </p:nvPr>
        </p:nvGraphicFramePr>
        <p:xfrm>
          <a:off x="0" y="209550"/>
          <a:ext cx="9144000" cy="4246309"/>
        </p:xfrm>
        <a:graphic>
          <a:graphicData uri="http://schemas.openxmlformats.org/drawingml/2006/table">
            <a:tbl>
              <a:tblPr/>
              <a:tblGrid>
                <a:gridCol w="52578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357505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dirty="0">
                          <a:ln>
                            <a:noFill/>
                          </a:ln>
                          <a:solidFill>
                            <a:srgbClr val="FFFFFF"/>
                          </a:solidFill>
                          <a:effectLst/>
                          <a:latin typeface="Arial" charset="0"/>
                          <a:cs typeface="Arial" charset="0"/>
                        </a:rPr>
                        <a:t>Avec le Père et le Fils, Il reçoit même adoration et même gloire. Il a parlé par les prophètes.</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dirty="0">
                          <a:ln>
                            <a:noFill/>
                          </a:ln>
                          <a:solidFill>
                            <a:srgbClr val="FFFFFF"/>
                          </a:solidFill>
                          <a:effectLst/>
                          <a:latin typeface="Arial" charset="0"/>
                          <a:cs typeface="Arial" charset="0"/>
                        </a:rPr>
                        <a:t>Je crois en l’Église, Une, Sainte, Universelle et Apostolique. Je reconnais un seul baptême pour le pardon des péchés.</a:t>
                      </a:r>
                      <a:endParaRPr kumimoji="0" lang="en-US" sz="28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10000"/>
                        </a:lnSpc>
                        <a:spcBef>
                          <a:spcPts val="0"/>
                        </a:spcBef>
                        <a:spcAft>
                          <a:spcPct val="0"/>
                        </a:spcAft>
                        <a:buClrTx/>
                        <a:buSzTx/>
                        <a:buFontTx/>
                        <a:buNone/>
                        <a:tabLst/>
                        <a:defRPr/>
                      </a:pPr>
                      <a:r>
                        <a:rPr kumimoji="0" lang="ar-EG" sz="3600" b="0" i="0" u="none" strike="noStrike" cap="none" normalizeH="0" baseline="0" dirty="0">
                          <a:ln>
                            <a:noFill/>
                          </a:ln>
                          <a:solidFill>
                            <a:srgbClr val="FFFFFF"/>
                          </a:solidFill>
                          <a:effectLst/>
                          <a:latin typeface="Arial" charset="0"/>
                          <a:cs typeface="Arial" charset="0"/>
                        </a:rPr>
                        <a:t>نسجد له ونمجده مع الآب </a:t>
                      </a:r>
                      <a:r>
                        <a:rPr kumimoji="0" lang="ar-EG" sz="3600" b="0" i="0" u="none" strike="noStrike" cap="none" normalizeH="0" baseline="0" dirty="0" err="1">
                          <a:ln>
                            <a:noFill/>
                          </a:ln>
                          <a:solidFill>
                            <a:srgbClr val="FFFFFF"/>
                          </a:solidFill>
                          <a:effectLst/>
                          <a:latin typeface="Arial" charset="0"/>
                          <a:cs typeface="Arial" charset="0"/>
                        </a:rPr>
                        <a:t>والإبن</a:t>
                      </a:r>
                      <a:r>
                        <a:rPr kumimoji="0" lang="ar-EG" sz="3600" b="0" i="0" u="none" strike="noStrike" cap="none" normalizeH="0" baseline="0" dirty="0">
                          <a:ln>
                            <a:noFill/>
                          </a:ln>
                          <a:solidFill>
                            <a:srgbClr val="FFFFFF"/>
                          </a:solidFill>
                          <a:effectLst/>
                          <a:latin typeface="Arial" charset="0"/>
                          <a:cs typeface="Arial" charset="0"/>
                        </a:rPr>
                        <a:t>، الناطق في الأنبياء.</a:t>
                      </a:r>
                      <a:endParaRPr kumimoji="0" lang="fr-FR" sz="3600" b="0" i="0" u="none" strike="noStrike" cap="none" normalizeH="0" baseline="0" dirty="0">
                        <a:ln>
                          <a:noFill/>
                        </a:ln>
                        <a:solidFill>
                          <a:srgbClr val="FFFFFF"/>
                        </a:solidFill>
                        <a:effectLst/>
                        <a:latin typeface="Arial" charset="0"/>
                        <a:cs typeface="Arial" charset="0"/>
                      </a:endParaRPr>
                    </a:p>
                    <a:p>
                      <a:pPr marL="0" marR="0" lvl="0" indent="0" algn="just" defTabSz="914400" rtl="1" eaLnBrk="1" fontAlgn="base" latinLnBrk="0" hangingPunct="1">
                        <a:lnSpc>
                          <a:spcPct val="110000"/>
                        </a:lnSpc>
                        <a:spcBef>
                          <a:spcPts val="0"/>
                        </a:spcBef>
                        <a:spcAft>
                          <a:spcPct val="0"/>
                        </a:spcAft>
                        <a:buClrTx/>
                        <a:buSzTx/>
                        <a:buFontTx/>
                        <a:buNone/>
                        <a:tabLst/>
                        <a:defRPr/>
                      </a:pPr>
                      <a:r>
                        <a:rPr kumimoji="0" lang="ar-EG" sz="3600" b="0" i="0" u="none" strike="noStrike" cap="none" normalizeH="0" baseline="0" dirty="0">
                          <a:ln>
                            <a:noFill/>
                          </a:ln>
                          <a:solidFill>
                            <a:srgbClr val="FFFFFF"/>
                          </a:solidFill>
                          <a:effectLst/>
                          <a:latin typeface="Arial" charset="0"/>
                          <a:cs typeface="Arial" charset="0"/>
                        </a:rPr>
                        <a:t>وبكنيسة واحدة مقدسة جامعة رسولية. ونعترف بمعمودية واحدة لمغفرة الخطايا.</a:t>
                      </a:r>
                      <a:endParaRPr kumimoji="0" lang="fr-FR" sz="36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59" name="Text Box 2"/>
          <p:cNvSpPr txBox="1">
            <a:spLocks noChangeArrowheads="1"/>
          </p:cNvSpPr>
          <p:nvPr/>
        </p:nvSpPr>
        <p:spPr bwMode="auto">
          <a:xfrm>
            <a:off x="3336925" y="373856"/>
            <a:ext cx="184731" cy="461665"/>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Arial" pitchFamily="34" charset="0"/>
              <a:ea typeface="+mn-ea"/>
              <a:cs typeface="Arial" charset="0"/>
            </a:endParaRPr>
          </a:p>
        </p:txBody>
      </p:sp>
      <p:graphicFrame>
        <p:nvGraphicFramePr>
          <p:cNvPr id="12190723" name="Group 3"/>
          <p:cNvGraphicFramePr>
            <a:graphicFrameLocks noGrp="1"/>
          </p:cNvGraphicFramePr>
          <p:nvPr>
            <p:ph/>
            <p:extLst>
              <p:ext uri="{D42A27DB-BD31-4B8C-83A1-F6EECF244321}">
                <p14:modId xmlns:p14="http://schemas.microsoft.com/office/powerpoint/2010/main" val="746290927"/>
              </p:ext>
            </p:extLst>
          </p:nvPr>
        </p:nvGraphicFramePr>
        <p:xfrm>
          <a:off x="0" y="222250"/>
          <a:ext cx="9144000" cy="4457700"/>
        </p:xfrm>
        <a:graphic>
          <a:graphicData uri="http://schemas.openxmlformats.org/drawingml/2006/table">
            <a:tbl>
              <a:tblPr/>
              <a:tblGrid>
                <a:gridCol w="3404681">
                  <a:extLst>
                    <a:ext uri="{9D8B030D-6E8A-4147-A177-3AD203B41FA5}">
                      <a16:colId xmlns:a16="http://schemas.microsoft.com/office/drawing/2014/main" val="20000"/>
                    </a:ext>
                  </a:extLst>
                </a:gridCol>
                <a:gridCol w="3158247">
                  <a:extLst>
                    <a:ext uri="{9D8B030D-6E8A-4147-A177-3AD203B41FA5}">
                      <a16:colId xmlns:a16="http://schemas.microsoft.com/office/drawing/2014/main" val="20001"/>
                    </a:ext>
                  </a:extLst>
                </a:gridCol>
                <a:gridCol w="2581072">
                  <a:extLst>
                    <a:ext uri="{9D8B030D-6E8A-4147-A177-3AD203B41FA5}">
                      <a16:colId xmlns:a16="http://schemas.microsoft.com/office/drawing/2014/main" val="20002"/>
                    </a:ext>
                  </a:extLst>
                </a:gridCol>
              </a:tblGrid>
              <a:tr h="413766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FF"/>
                          </a:solidFill>
                          <a:effectLst/>
                          <a:latin typeface="Coptic1" pitchFamily="2" charset="0"/>
                          <a:cs typeface="Arial" pitchFamily="34" charset="0"/>
                        </a:rPr>
                        <a:t>Tenjoust</a:t>
                      </a:r>
                      <a:r>
                        <a:rPr kumimoji="0" lang="en-US" sz="3600" b="0" i="0" u="none" strike="noStrike" cap="none" normalizeH="0" baseline="0" dirty="0">
                          <a:ln>
                            <a:noFill/>
                          </a:ln>
                          <a:solidFill>
                            <a:srgbClr val="FFFFFF"/>
                          </a:solidFill>
                          <a:effectLst/>
                          <a:latin typeface="Coptic1" pitchFamily="2" charset="0"/>
                          <a:cs typeface="Arial" pitchFamily="34" charset="0"/>
                        </a:rPr>
                        <a:t> </a:t>
                      </a:r>
                      <a:r>
                        <a:rPr kumimoji="0" lang="en-US" sz="3600" b="0" i="0" u="none" strike="noStrike" cap="none" normalizeH="0" baseline="0" dirty="0" err="1">
                          <a:ln>
                            <a:noFill/>
                          </a:ln>
                          <a:solidFill>
                            <a:srgbClr val="FFFFFF"/>
                          </a:solidFill>
                          <a:effectLst/>
                          <a:latin typeface="Coptic1" pitchFamily="2" charset="0"/>
                          <a:cs typeface="Arial" pitchFamily="34" charset="0"/>
                        </a:rPr>
                        <a:t>e~bol</a:t>
                      </a:r>
                      <a:r>
                        <a:rPr kumimoji="0" lang="en-US" sz="3600" b="0" i="0" u="none" strike="noStrike" cap="none" normalizeH="0" baseline="0" dirty="0">
                          <a:ln>
                            <a:noFill/>
                          </a:ln>
                          <a:solidFill>
                            <a:srgbClr val="FFFFFF"/>
                          </a:solidFill>
                          <a:effectLst/>
                          <a:latin typeface="Coptic1" pitchFamily="2" charset="0"/>
                          <a:cs typeface="Arial" pitchFamily="34" charset="0"/>
                        </a:rPr>
                        <a:t> </a:t>
                      </a:r>
                      <a:r>
                        <a:rPr kumimoji="0" lang="en-US" sz="3600" b="0" i="0" u="none" strike="noStrike" cap="none" normalizeH="0" baseline="0" dirty="0" err="1">
                          <a:ln>
                            <a:noFill/>
                          </a:ln>
                          <a:solidFill>
                            <a:srgbClr val="FFFFFF"/>
                          </a:solidFill>
                          <a:effectLst/>
                          <a:latin typeface="Coptic1" pitchFamily="2" charset="0"/>
                          <a:cs typeface="Arial" pitchFamily="34" charset="0"/>
                        </a:rPr>
                        <a:t>qa</a:t>
                      </a:r>
                      <a:r>
                        <a:rPr kumimoji="0" lang="en-US" sz="3600" b="0" i="0" u="none" strike="noStrike" cap="none" normalizeH="0" baseline="0" dirty="0">
                          <a:ln>
                            <a:noFill/>
                          </a:ln>
                          <a:solidFill>
                            <a:srgbClr val="FFFFFF"/>
                          </a:solidFill>
                          <a:effectLst/>
                          <a:latin typeface="Coptic1" pitchFamily="2" charset="0"/>
                          <a:cs typeface="Arial" pitchFamily="34" charset="0"/>
                        </a:rPr>
                        <a:t> </a:t>
                      </a:r>
                      <a:r>
                        <a:rPr kumimoji="0" lang="en-US" sz="3600" b="0" i="0" u="none" strike="noStrike" cap="none" normalizeH="0" baseline="0" dirty="0" err="1">
                          <a:ln>
                            <a:noFill/>
                          </a:ln>
                          <a:solidFill>
                            <a:srgbClr val="FFFFFF"/>
                          </a:solidFill>
                          <a:effectLst/>
                          <a:latin typeface="Coptic1" pitchFamily="2" charset="0"/>
                          <a:cs typeface="Arial" pitchFamily="34" charset="0"/>
                        </a:rPr>
                        <a:t>t~h</a:t>
                      </a:r>
                      <a:r>
                        <a:rPr kumimoji="0" lang="en-US" sz="3600" b="0" i="0" u="none" strike="noStrike" cap="none" normalizeH="0" baseline="0" dirty="0">
                          <a:ln>
                            <a:noFill/>
                          </a:ln>
                          <a:solidFill>
                            <a:srgbClr val="FFFFFF"/>
                          </a:solidFill>
                          <a:effectLst/>
                          <a:latin typeface="Coptic1" pitchFamily="2" charset="0"/>
                          <a:cs typeface="Arial" pitchFamily="34" charset="0"/>
                        </a:rPr>
                        <a:t>/ n~]</a:t>
                      </a:r>
                      <a:r>
                        <a:rPr kumimoji="0" lang="en-US" sz="3600" b="0" i="0" u="none" strike="noStrike" cap="none" normalizeH="0" baseline="0" dirty="0" err="1">
                          <a:ln>
                            <a:noFill/>
                          </a:ln>
                          <a:solidFill>
                            <a:srgbClr val="FFFFFF"/>
                          </a:solidFill>
                          <a:effectLst/>
                          <a:latin typeface="Coptic1" pitchFamily="2" charset="0"/>
                          <a:cs typeface="Arial" pitchFamily="34" charset="0"/>
                        </a:rPr>
                        <a:t>a~nactacic</a:t>
                      </a:r>
                      <a:r>
                        <a:rPr kumimoji="0" lang="en-US" sz="3600" b="0" i="0" u="none" strike="noStrike" cap="none" normalizeH="0" baseline="0" dirty="0">
                          <a:ln>
                            <a:noFill/>
                          </a:ln>
                          <a:solidFill>
                            <a:srgbClr val="FFFFFF"/>
                          </a:solidFill>
                          <a:effectLst/>
                          <a:latin typeface="Coptic1" pitchFamily="2" charset="0"/>
                          <a:cs typeface="Arial" pitchFamily="34" charset="0"/>
                        </a:rPr>
                        <a:t> </a:t>
                      </a:r>
                      <a:r>
                        <a:rPr kumimoji="0" lang="en-US" sz="3600" b="0" i="0" u="none" strike="noStrike" cap="none" normalizeH="0" baseline="0" dirty="0" err="1">
                          <a:ln>
                            <a:noFill/>
                          </a:ln>
                          <a:solidFill>
                            <a:srgbClr val="FFFFFF"/>
                          </a:solidFill>
                          <a:effectLst/>
                          <a:latin typeface="Coptic1" pitchFamily="2" charset="0"/>
                          <a:cs typeface="Arial" pitchFamily="34" charset="0"/>
                        </a:rPr>
                        <a:t>n~te</a:t>
                      </a:r>
                      <a:r>
                        <a:rPr kumimoji="0" lang="en-US" sz="3600" b="0" i="0" u="none" strike="noStrike" cap="none" normalizeH="0" baseline="0" dirty="0">
                          <a:ln>
                            <a:noFill/>
                          </a:ln>
                          <a:solidFill>
                            <a:srgbClr val="FFFFFF"/>
                          </a:solidFill>
                          <a:effectLst/>
                          <a:latin typeface="Coptic1" pitchFamily="2" charset="0"/>
                          <a:cs typeface="Arial" pitchFamily="34" charset="0"/>
                        </a:rPr>
                        <a:t> </a:t>
                      </a:r>
                      <a:r>
                        <a:rPr kumimoji="0" lang="en-US" sz="3600" b="0" i="0" u="none" strike="noStrike" cap="none" normalizeH="0" baseline="0" dirty="0" err="1">
                          <a:ln>
                            <a:noFill/>
                          </a:ln>
                          <a:solidFill>
                            <a:srgbClr val="FFFFFF"/>
                          </a:solidFill>
                          <a:effectLst/>
                          <a:latin typeface="Coptic1" pitchFamily="2" charset="0"/>
                          <a:cs typeface="Arial" pitchFamily="34" charset="0"/>
                        </a:rPr>
                        <a:t>nirefmwout</a:t>
                      </a:r>
                      <a:r>
                        <a:rPr kumimoji="0" lang="en-US" sz="3600" b="0" i="0" u="none" strike="noStrike" cap="none" normalizeH="0" baseline="0" dirty="0">
                          <a:ln>
                            <a:noFill/>
                          </a:ln>
                          <a:solidFill>
                            <a:srgbClr val="FFFFFF"/>
                          </a:solidFill>
                          <a:effectLst/>
                          <a:latin typeface="Coptic1" pitchFamily="2" charset="0"/>
                          <a:cs typeface="Arial" pitchFamily="34" charset="0"/>
                        </a:rPr>
                        <a:t> : </a:t>
                      </a:r>
                      <a:r>
                        <a:rPr kumimoji="0" lang="en-US" sz="3600" b="0" i="0" u="none" strike="noStrike" cap="none" normalizeH="0" baseline="0" dirty="0" err="1">
                          <a:ln>
                            <a:noFill/>
                          </a:ln>
                          <a:solidFill>
                            <a:srgbClr val="FFFFFF"/>
                          </a:solidFill>
                          <a:effectLst/>
                          <a:latin typeface="Coptic1" pitchFamily="2" charset="0"/>
                          <a:cs typeface="Arial" pitchFamily="34" charset="0"/>
                        </a:rPr>
                        <a:t>nem</a:t>
                      </a:r>
                      <a:r>
                        <a:rPr kumimoji="0" lang="en-US" sz="3600" b="0" i="0" u="none" strike="noStrike" cap="none" normalizeH="0" baseline="0" dirty="0">
                          <a:ln>
                            <a:noFill/>
                          </a:ln>
                          <a:solidFill>
                            <a:srgbClr val="FFFFFF"/>
                          </a:solidFill>
                          <a:effectLst/>
                          <a:latin typeface="Coptic1" pitchFamily="2" charset="0"/>
                          <a:cs typeface="Arial" pitchFamily="34" charset="0"/>
                        </a:rPr>
                        <a:t> </a:t>
                      </a:r>
                      <a:r>
                        <a:rPr kumimoji="0" lang="en-US" sz="3600" b="0" i="0" u="none" strike="noStrike" cap="none" normalizeH="0" baseline="0" dirty="0" err="1">
                          <a:ln>
                            <a:noFill/>
                          </a:ln>
                          <a:solidFill>
                            <a:srgbClr val="FFFFFF"/>
                          </a:solidFill>
                          <a:effectLst/>
                          <a:latin typeface="Coptic1" pitchFamily="2" charset="0"/>
                          <a:cs typeface="Arial" pitchFamily="34" charset="0"/>
                        </a:rPr>
                        <a:t>piwnq</a:t>
                      </a:r>
                      <a:r>
                        <a:rPr kumimoji="0" lang="en-US" sz="3600" b="0" i="0" u="none" strike="noStrike" cap="none" normalizeH="0" baseline="0" dirty="0">
                          <a:ln>
                            <a:noFill/>
                          </a:ln>
                          <a:solidFill>
                            <a:srgbClr val="FFFFFF"/>
                          </a:solidFill>
                          <a:effectLst/>
                          <a:latin typeface="Coptic1" pitchFamily="2" charset="0"/>
                          <a:cs typeface="Arial" pitchFamily="34" charset="0"/>
                        </a:rPr>
                        <a:t> </a:t>
                      </a:r>
                      <a:r>
                        <a:rPr kumimoji="0" lang="en-US" sz="3600" b="0" i="0" u="none" strike="noStrike" cap="none" normalizeH="0" baseline="0" dirty="0" err="1">
                          <a:ln>
                            <a:noFill/>
                          </a:ln>
                          <a:solidFill>
                            <a:srgbClr val="FFFFFF"/>
                          </a:solidFill>
                          <a:effectLst/>
                          <a:latin typeface="Coptic1" pitchFamily="2" charset="0"/>
                          <a:cs typeface="Arial" pitchFamily="34" charset="0"/>
                        </a:rPr>
                        <a:t>n~te</a:t>
                      </a:r>
                      <a:r>
                        <a:rPr kumimoji="0" lang="en-US" sz="3600" b="0" i="0" u="none" strike="noStrike" cap="none" normalizeH="0" baseline="0" dirty="0">
                          <a:ln>
                            <a:noFill/>
                          </a:ln>
                          <a:solidFill>
                            <a:srgbClr val="FFFFFF"/>
                          </a:solidFill>
                          <a:effectLst/>
                          <a:latin typeface="Coptic1" pitchFamily="2" charset="0"/>
                          <a:cs typeface="Arial" pitchFamily="34" charset="0"/>
                        </a:rPr>
                        <a:t> </a:t>
                      </a:r>
                      <a:r>
                        <a:rPr kumimoji="0" lang="en-US" sz="3600" b="0" i="0" u="none" strike="noStrike" cap="none" normalizeH="0" baseline="0" dirty="0" err="1">
                          <a:ln>
                            <a:noFill/>
                          </a:ln>
                          <a:solidFill>
                            <a:srgbClr val="FFFFFF"/>
                          </a:solidFill>
                          <a:effectLst/>
                          <a:latin typeface="Coptic1" pitchFamily="2" charset="0"/>
                          <a:cs typeface="Arial" pitchFamily="34" charset="0"/>
                        </a:rPr>
                        <a:t>pie~wn</a:t>
                      </a:r>
                      <a:r>
                        <a:rPr kumimoji="0" lang="en-US" sz="3600" b="0" i="0" u="none" strike="noStrike" cap="none" normalizeH="0" baseline="0" dirty="0">
                          <a:ln>
                            <a:noFill/>
                          </a:ln>
                          <a:solidFill>
                            <a:srgbClr val="FFFFFF"/>
                          </a:solidFill>
                          <a:effectLst/>
                          <a:latin typeface="Coptic1" pitchFamily="2" charset="0"/>
                          <a:cs typeface="Arial" pitchFamily="34" charset="0"/>
                        </a:rPr>
                        <a:t> </a:t>
                      </a:r>
                      <a:r>
                        <a:rPr kumimoji="0" lang="en-US" sz="3600" b="0" i="0" u="none" strike="noStrike" cap="none" normalizeH="0" baseline="0" dirty="0" err="1">
                          <a:ln>
                            <a:noFill/>
                          </a:ln>
                          <a:solidFill>
                            <a:srgbClr val="FFFFFF"/>
                          </a:solidFill>
                          <a:effectLst/>
                          <a:latin typeface="Coptic1" pitchFamily="2" charset="0"/>
                          <a:cs typeface="Arial" pitchFamily="34" charset="0"/>
                        </a:rPr>
                        <a:t>eyn</a:t>
                      </a:r>
                      <a:r>
                        <a:rPr kumimoji="0" lang="en-US" sz="3600" b="0" i="0" u="none" strike="noStrike" cap="none" normalizeH="0" baseline="0" dirty="0">
                          <a:ln>
                            <a:noFill/>
                          </a:ln>
                          <a:solidFill>
                            <a:srgbClr val="FFFFFF"/>
                          </a:solidFill>
                          <a:effectLst/>
                          <a:latin typeface="Coptic1" pitchFamily="2" charset="0"/>
                          <a:cs typeface="Arial" pitchFamily="34" charset="0"/>
                        </a:rPr>
                        <a:t>/</a:t>
                      </a:r>
                      <a:r>
                        <a:rPr kumimoji="0" lang="en-US" sz="3600" b="0" i="0" u="none" strike="noStrike" cap="none" normalizeH="0" baseline="0" dirty="0" err="1">
                          <a:ln>
                            <a:noFill/>
                          </a:ln>
                          <a:solidFill>
                            <a:srgbClr val="FFFFFF"/>
                          </a:solidFill>
                          <a:effectLst/>
                          <a:latin typeface="Coptic1" pitchFamily="2" charset="0"/>
                          <a:cs typeface="Arial" pitchFamily="34" charset="0"/>
                        </a:rPr>
                        <a:t>ou</a:t>
                      </a:r>
                      <a:r>
                        <a:rPr kumimoji="0" lang="en-US" sz="3600" b="0" i="0" u="none" strike="noStrike" cap="none" normalizeH="0" baseline="0" dirty="0">
                          <a:ln>
                            <a:noFill/>
                          </a:ln>
                          <a:solidFill>
                            <a:srgbClr val="FFFFFF"/>
                          </a:solidFill>
                          <a:effectLst/>
                          <a:latin typeface="Coptic1" pitchFamily="2" charset="0"/>
                          <a:cs typeface="Arial" pitchFamily="34" charset="0"/>
                        </a:rPr>
                        <a:t> : </a:t>
                      </a:r>
                      <a:r>
                        <a:rPr kumimoji="0" lang="en-US" sz="3200" b="0" i="0" u="none" strike="noStrike" cap="none" normalizeH="0" baseline="0" dirty="0" err="1">
                          <a:ln>
                            <a:noFill/>
                          </a:ln>
                          <a:solidFill>
                            <a:srgbClr val="FFFFFF"/>
                          </a:solidFill>
                          <a:effectLst/>
                          <a:latin typeface="Coptic1" pitchFamily="2" charset="0"/>
                          <a:cs typeface="Arial" pitchFamily="34" charset="0"/>
                        </a:rPr>
                        <a:t>A~m</a:t>
                      </a:r>
                      <a:r>
                        <a:rPr kumimoji="0" lang="en-US" sz="3200" b="0" i="0" u="none" strike="noStrike" cap="none" normalizeH="0" baseline="0" dirty="0">
                          <a:ln>
                            <a:noFill/>
                          </a:ln>
                          <a:solidFill>
                            <a:srgbClr val="FFFFFF"/>
                          </a:solidFill>
                          <a:effectLst/>
                          <a:latin typeface="Coptic1" pitchFamily="2" charset="0"/>
                          <a:cs typeface="Arial" pitchFamily="34" charset="0"/>
                        </a:rPr>
                        <a:t>/n.</a:t>
                      </a:r>
                      <a:endParaRPr kumimoji="0" lang="en-US" sz="40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600" b="0" i="0" u="none" strike="noStrike" cap="none" normalizeH="0" baseline="0" dirty="0">
                          <a:ln>
                            <a:noFill/>
                          </a:ln>
                          <a:solidFill>
                            <a:srgbClr val="FFFFFF"/>
                          </a:solidFill>
                          <a:effectLst/>
                          <a:latin typeface="Arial" charset="0"/>
                          <a:cs typeface="Arial" charset="0"/>
                        </a:rPr>
                        <a:t>J’attends la Résurrection des morts et la vie du monde à venir. Amen.</a:t>
                      </a:r>
                      <a:endParaRPr kumimoji="0" lang="en-US" sz="32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400" b="0" i="0" u="none" strike="noStrike" cap="none" normalizeH="0" baseline="0" dirty="0">
                          <a:ln>
                            <a:noFill/>
                          </a:ln>
                          <a:solidFill>
                            <a:srgbClr val="FFFFFF"/>
                          </a:solidFill>
                          <a:effectLst/>
                          <a:latin typeface="Arial" charset="0"/>
                          <a:cs typeface="Arial" charset="0"/>
                        </a:rPr>
                        <a:t>وننتظر قيامة الأموات وحياة الدهر الآتي. آمين.</a:t>
                      </a:r>
                    </a:p>
                  </a:txBody>
                  <a:tcPr marT="34290" marB="3429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48829" name="Group 93"/>
          <p:cNvGraphicFramePr>
            <a:graphicFrameLocks noGrp="1"/>
          </p:cNvGraphicFramePr>
          <p:nvPr>
            <p:extLst>
              <p:ext uri="{D42A27DB-BD31-4B8C-83A1-F6EECF244321}">
                <p14:modId xmlns:p14="http://schemas.microsoft.com/office/powerpoint/2010/main" val="2081422840"/>
              </p:ext>
            </p:extLst>
          </p:nvPr>
        </p:nvGraphicFramePr>
        <p:xfrm>
          <a:off x="0" y="125730"/>
          <a:ext cx="9144000" cy="3467100"/>
        </p:xfrm>
        <a:graphic>
          <a:graphicData uri="http://schemas.openxmlformats.org/drawingml/2006/table">
            <a:tbl>
              <a:tblPr/>
              <a:tblGrid>
                <a:gridCol w="3093396">
                  <a:extLst>
                    <a:ext uri="{9D8B030D-6E8A-4147-A177-3AD203B41FA5}">
                      <a16:colId xmlns:a16="http://schemas.microsoft.com/office/drawing/2014/main" val="20000"/>
                    </a:ext>
                  </a:extLst>
                </a:gridCol>
                <a:gridCol w="3651115">
                  <a:extLst>
                    <a:ext uri="{9D8B030D-6E8A-4147-A177-3AD203B41FA5}">
                      <a16:colId xmlns:a16="http://schemas.microsoft.com/office/drawing/2014/main" val="20001"/>
                    </a:ext>
                  </a:extLst>
                </a:gridCol>
                <a:gridCol w="2399489">
                  <a:extLst>
                    <a:ext uri="{9D8B030D-6E8A-4147-A177-3AD203B41FA5}">
                      <a16:colId xmlns:a16="http://schemas.microsoft.com/office/drawing/2014/main" val="20002"/>
                    </a:ext>
                  </a:extLst>
                </a:gridCol>
              </a:tblGrid>
              <a:tr h="34061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err="1">
                          <a:ln>
                            <a:noFill/>
                          </a:ln>
                          <a:solidFill>
                            <a:srgbClr val="FF9900"/>
                          </a:solidFill>
                          <a:effectLst/>
                          <a:latin typeface="Coptic1" pitchFamily="2" charset="0"/>
                          <a:cs typeface="Arial" panose="020B0604020202020204" pitchFamily="34" charset="0"/>
                        </a:rPr>
                        <a:t>Piou</a:t>
                      </a:r>
                      <a:r>
                        <a:rPr kumimoji="0" lang="en-US" sz="2000" b="0" i="0" u="sng" strike="noStrike" cap="none" normalizeH="0" baseline="0" dirty="0">
                          <a:ln>
                            <a:noFill/>
                          </a:ln>
                          <a:solidFill>
                            <a:srgbClr val="FF9900"/>
                          </a:solidFill>
                          <a:effectLst/>
                          <a:latin typeface="Coptic1" pitchFamily="2" charset="0"/>
                          <a:cs typeface="Arial" panose="020B0604020202020204" pitchFamily="34" charset="0"/>
                        </a:rPr>
                        <a:t>/b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rgbClr val="FFFFFF"/>
                          </a:solidFill>
                          <a:effectLst/>
                          <a:latin typeface="Coptic1" pitchFamily="2" charset="0"/>
                          <a:cs typeface="Arial" pitchFamily="34" charset="0"/>
                        </a:rPr>
                        <a:t>V~} </a:t>
                      </a:r>
                      <a:r>
                        <a:rPr kumimoji="0" lang="en-US" sz="2800" b="0" i="0" u="none" strike="noStrike" cap="none" normalizeH="0" baseline="0" dirty="0" err="1">
                          <a:ln>
                            <a:noFill/>
                          </a:ln>
                          <a:solidFill>
                            <a:srgbClr val="FFFFFF"/>
                          </a:solidFill>
                          <a:effectLst/>
                          <a:latin typeface="Coptic1" pitchFamily="2" charset="0"/>
                          <a:cs typeface="Arial" pitchFamily="34" charset="0"/>
                        </a:rPr>
                        <a:t>nai</a:t>
                      </a:r>
                      <a:r>
                        <a:rPr kumimoji="0" lang="en-US" sz="2800" b="0" i="0" u="none" strike="noStrike" cap="none" normalizeH="0" baseline="0" dirty="0">
                          <a:ln>
                            <a:noFill/>
                          </a:ln>
                          <a:solidFill>
                            <a:srgbClr val="FFFFFF"/>
                          </a:solidFill>
                          <a:effectLst/>
                          <a:latin typeface="Coptic1" pitchFamily="2" charset="0"/>
                          <a:cs typeface="Arial" pitchFamily="34" charset="0"/>
                        </a:rPr>
                        <a:t> nan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FFFFFF"/>
                        </a:solidFill>
                        <a:effectLst/>
                        <a:latin typeface="Coptic1" pitchFamily="2"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FFFFFF"/>
                        </a:solidFill>
                        <a:effectLst/>
                        <a:latin typeface="Avva_Shenouda"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a:ln>
                            <a:noFill/>
                          </a:ln>
                          <a:solidFill>
                            <a:srgbClr val="FFFFFF"/>
                          </a:solidFill>
                          <a:effectLst/>
                          <a:latin typeface="Coptic1" pitchFamily="2" charset="0"/>
                          <a:cs typeface="Arial" pitchFamily="34" charset="0"/>
                        </a:rPr>
                        <a:t>Yesounai</a:t>
                      </a:r>
                      <a:r>
                        <a:rPr kumimoji="0" lang="en-US" sz="2800" b="0" i="0" u="none" strike="noStrike" cap="none" normalizeH="0" baseline="0" dirty="0">
                          <a:ln>
                            <a:noFill/>
                          </a:ln>
                          <a:solidFill>
                            <a:srgbClr val="FFFFFF"/>
                          </a:solidFill>
                          <a:effectLst/>
                          <a:latin typeface="Coptic1" pitchFamily="2" charset="0"/>
                          <a:cs typeface="Arial" pitchFamily="34" charset="0"/>
                        </a:rPr>
                        <a:t> </a:t>
                      </a:r>
                      <a:r>
                        <a:rPr kumimoji="0" lang="en-US" sz="2800" b="0" i="0" u="none" strike="noStrike" cap="none" normalizeH="0" baseline="0" dirty="0" err="1">
                          <a:ln>
                            <a:noFill/>
                          </a:ln>
                          <a:solidFill>
                            <a:srgbClr val="FFFFFF"/>
                          </a:solidFill>
                          <a:effectLst/>
                          <a:latin typeface="Coptic1" pitchFamily="2" charset="0"/>
                          <a:cs typeface="Arial" pitchFamily="34" charset="0"/>
                        </a:rPr>
                        <a:t>e~ron</a:t>
                      </a:r>
                      <a:endParaRPr kumimoji="0" lang="en-US" sz="2800" b="0" i="0" u="none" strike="noStrike" cap="none" normalizeH="0" baseline="0" dirty="0">
                        <a:ln>
                          <a:noFill/>
                        </a:ln>
                        <a:solidFill>
                          <a:srgbClr val="FFFFFF"/>
                        </a:solidFill>
                        <a:effectLst/>
                        <a:latin typeface="Coptic1" pitchFamily="2"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sz="2800" b="0" i="1" u="none" strike="noStrike" cap="none" normalizeH="0" baseline="0" dirty="0">
                        <a:ln>
                          <a:noFill/>
                        </a:ln>
                        <a:solidFill>
                          <a:srgbClr val="FFFFFF"/>
                        </a:solidFill>
                        <a:effectLst/>
                        <a:latin typeface="Arial"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sz="2800" b="0" i="1" u="none" strike="noStrike" cap="none" normalizeH="0" baseline="0" dirty="0">
                        <a:ln>
                          <a:noFill/>
                        </a:ln>
                        <a:solidFill>
                          <a:srgbClr val="FFFFFF"/>
                        </a:solidFill>
                        <a:effectLst/>
                        <a:latin typeface="Arial"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a:ln>
                            <a:noFill/>
                          </a:ln>
                          <a:solidFill>
                            <a:srgbClr val="FFFFFF"/>
                          </a:solidFill>
                          <a:effectLst/>
                          <a:latin typeface="Coptic1" pitchFamily="2" charset="0"/>
                          <a:cs typeface="Arial" pitchFamily="34" charset="0"/>
                        </a:rPr>
                        <a:t>Senh</a:t>
                      </a:r>
                      <a:r>
                        <a:rPr kumimoji="0" lang="en-US" sz="2800" b="0" i="0" u="none" strike="noStrike" cap="none" normalizeH="0" baseline="0" dirty="0">
                          <a:ln>
                            <a:noFill/>
                          </a:ln>
                          <a:solidFill>
                            <a:srgbClr val="FFFFFF"/>
                          </a:solidFill>
                          <a:effectLst/>
                          <a:latin typeface="Coptic1" pitchFamily="2" charset="0"/>
                          <a:cs typeface="Arial" pitchFamily="34" charset="0"/>
                        </a:rPr>
                        <a:t>/t </a:t>
                      </a:r>
                      <a:r>
                        <a:rPr kumimoji="0" lang="en-US" sz="2800" b="0" i="0" u="none" strike="noStrike" cap="none" normalizeH="0" baseline="0" dirty="0" err="1">
                          <a:ln>
                            <a:noFill/>
                          </a:ln>
                          <a:solidFill>
                            <a:srgbClr val="FFFFFF"/>
                          </a:solidFill>
                          <a:effectLst/>
                          <a:latin typeface="Coptic1" pitchFamily="2" charset="0"/>
                          <a:cs typeface="Arial" pitchFamily="34" charset="0"/>
                        </a:rPr>
                        <a:t>qaron</a:t>
                      </a:r>
                      <a:r>
                        <a:rPr kumimoji="0" lang="en-US" sz="2800" b="0" i="0" u="none" strike="noStrike" cap="none" normalizeH="0" baseline="0" dirty="0">
                          <a:ln>
                            <a:noFill/>
                          </a:ln>
                          <a:solidFill>
                            <a:srgbClr val="FFFFFF"/>
                          </a:solidFill>
                          <a:effectLst/>
                          <a:latin typeface="Coptic1" pitchFamily="2" charset="0"/>
                          <a:cs typeface="Arial" pitchFamily="34" charset="0"/>
                        </a:rPr>
                        <a:t>.</a:t>
                      </a: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Arial" charset="0"/>
                          <a:cs typeface="Arial" charset="0"/>
                        </a:rPr>
                        <a:t>Le prêtre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CA" sz="2800" b="0" i="0" u="none" strike="noStrike" cap="none" normalizeH="0" baseline="0" dirty="0">
                          <a:ln>
                            <a:noFill/>
                          </a:ln>
                          <a:solidFill>
                            <a:srgbClr val="FFFFFF"/>
                          </a:solidFill>
                          <a:effectLst/>
                          <a:latin typeface="Arial" charset="0"/>
                          <a:cs typeface="Arial" charset="0"/>
                        </a:rPr>
                        <a:t>Dieu aie pitié de nous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CA" sz="2800" b="0" i="0" u="none" strike="noStrike" cap="none" normalizeH="0" baseline="0" dirty="0">
                        <a:ln>
                          <a:noFill/>
                        </a:ln>
                        <a:solidFill>
                          <a:srgbClr val="FFFFFF"/>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CA" sz="700" b="0" i="0" u="none" strike="noStrike" cap="none" normalizeH="0" baseline="0" dirty="0">
                        <a:ln>
                          <a:noFill/>
                        </a:ln>
                        <a:solidFill>
                          <a:srgbClr val="FFFFFF"/>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CA" sz="2800" b="0" i="0" u="none" strike="noStrike" cap="none" normalizeH="0" baseline="0" dirty="0">
                          <a:ln>
                            <a:noFill/>
                          </a:ln>
                          <a:solidFill>
                            <a:srgbClr val="FFFFFF"/>
                          </a:solidFill>
                          <a:effectLst/>
                          <a:latin typeface="Arial" charset="0"/>
                          <a:cs typeface="Arial" charset="0"/>
                        </a:rPr>
                        <a:t>Accorde-nous ta miséricorde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CA" sz="2800" b="0" i="0" u="none" strike="noStrike" cap="none" normalizeH="0" baseline="0" dirty="0">
                        <a:ln>
                          <a:noFill/>
                        </a:ln>
                        <a:solidFill>
                          <a:srgbClr val="FFFFFF"/>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CA" sz="2800" b="0" i="0" u="none" strike="noStrike" cap="none" normalizeH="0" baseline="0" dirty="0">
                          <a:ln>
                            <a:noFill/>
                          </a:ln>
                          <a:solidFill>
                            <a:srgbClr val="FFFFFF"/>
                          </a:solidFill>
                          <a:effectLst/>
                          <a:latin typeface="Arial" charset="0"/>
                          <a:cs typeface="Arial" charset="0"/>
                        </a:rPr>
                        <a:t>Sois compatissant envers nous.</a:t>
                      </a: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2000" b="0" i="0" u="sng" strike="noStrike" cap="none" normalizeH="0" baseline="0" dirty="0">
                          <a:ln>
                            <a:noFill/>
                          </a:ln>
                          <a:solidFill>
                            <a:srgbClr val="FF9900"/>
                          </a:solidFill>
                          <a:effectLst/>
                          <a:latin typeface="Arial" charset="0"/>
                          <a:cs typeface="Arial" charset="0"/>
                        </a:rPr>
                        <a:t>الكاهن :</a:t>
                      </a:r>
                      <a:endParaRPr kumimoji="0" lang="en-CA" sz="2000" b="0" i="0" u="sng" strike="noStrike" cap="none" normalizeH="0" baseline="0" dirty="0">
                        <a:ln>
                          <a:noFill/>
                        </a:ln>
                        <a:solidFill>
                          <a:srgbClr val="FF9900"/>
                        </a:solidFill>
                        <a:effectLst/>
                        <a:latin typeface="Arial" charset="0"/>
                        <a:cs typeface="Arial"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3200" b="0" i="0" u="none" strike="noStrike" cap="none" normalizeH="0" baseline="0" dirty="0">
                          <a:ln>
                            <a:noFill/>
                          </a:ln>
                          <a:solidFill>
                            <a:srgbClr val="FFFFFF"/>
                          </a:solidFill>
                          <a:effectLst/>
                          <a:latin typeface="Arial" charset="0"/>
                          <a:cs typeface="Arial" charset="0"/>
                        </a:rPr>
                        <a:t>اللهم </a:t>
                      </a:r>
                      <a:r>
                        <a:rPr kumimoji="0" lang="ar-SA" sz="3200" b="0" i="0" u="none" strike="noStrike" cap="none" normalizeH="0" baseline="0" dirty="0" err="1">
                          <a:ln>
                            <a:noFill/>
                          </a:ln>
                          <a:solidFill>
                            <a:srgbClr val="FFFFFF"/>
                          </a:solidFill>
                          <a:effectLst/>
                          <a:latin typeface="Arial" charset="0"/>
                          <a:cs typeface="Arial" charset="0"/>
                        </a:rPr>
                        <a:t>إرحمنا</a:t>
                      </a:r>
                      <a:endParaRPr kumimoji="0" lang="ar-EG" sz="3200" b="0" i="0" u="none" strike="noStrike" cap="none" normalizeH="0" baseline="0" dirty="0">
                        <a:ln>
                          <a:noFill/>
                        </a:ln>
                        <a:solidFill>
                          <a:srgbClr val="FFFFFF"/>
                        </a:solidFill>
                        <a:effectLst/>
                        <a:latin typeface="Arial" charset="0"/>
                        <a:cs typeface="Arial" charset="0"/>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CA" sz="3200" b="0" i="0" u="none" strike="noStrike" cap="none" normalizeH="0" baseline="0" dirty="0">
                        <a:ln>
                          <a:noFill/>
                        </a:ln>
                        <a:solidFill>
                          <a:srgbClr val="FFFFFF"/>
                        </a:solidFill>
                        <a:effectLst/>
                        <a:latin typeface="Arial" charset="0"/>
                        <a:cs typeface="Arial"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3200" b="0" i="0" u="none" strike="noStrike" cap="none" normalizeH="0" baseline="0" dirty="0">
                          <a:ln>
                            <a:noFill/>
                          </a:ln>
                          <a:solidFill>
                            <a:srgbClr val="FFFFFF"/>
                          </a:solidFill>
                          <a:effectLst/>
                          <a:latin typeface="Arial" charset="0"/>
                          <a:cs typeface="Arial" charset="0"/>
                        </a:rPr>
                        <a:t>قرر لنا رحمة </a:t>
                      </a:r>
                      <a:endParaRPr kumimoji="0" lang="en-CA" sz="3200" b="0" i="0" u="none" strike="noStrike" cap="none" normalizeH="0" baseline="0" dirty="0">
                        <a:ln>
                          <a:noFill/>
                        </a:ln>
                        <a:solidFill>
                          <a:srgbClr val="FFFFFF"/>
                        </a:solidFill>
                        <a:effectLst/>
                        <a:latin typeface="Arial" charset="0"/>
                        <a:cs typeface="Arial" charset="0"/>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CA" sz="3200" b="0" i="0" u="sng" strike="noStrike" cap="none" normalizeH="0" baseline="0" dirty="0">
                        <a:ln>
                          <a:noFill/>
                        </a:ln>
                        <a:solidFill>
                          <a:srgbClr val="FF9900"/>
                        </a:solidFill>
                        <a:effectLst/>
                        <a:latin typeface="Arial" charset="0"/>
                        <a:cs typeface="Arial"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3200" b="0" i="0" u="none" strike="noStrike" cap="none" normalizeH="0" baseline="0" dirty="0" err="1">
                          <a:ln>
                            <a:noFill/>
                          </a:ln>
                          <a:solidFill>
                            <a:srgbClr val="FFFFFF"/>
                          </a:solidFill>
                          <a:effectLst/>
                          <a:latin typeface="Arial" charset="0"/>
                          <a:cs typeface="Arial" charset="0"/>
                        </a:rPr>
                        <a:t>تراءف</a:t>
                      </a:r>
                      <a:r>
                        <a:rPr kumimoji="0" lang="ar-SA" sz="3200" b="0" i="0" u="none" strike="noStrike" cap="none" normalizeH="0" baseline="0" dirty="0">
                          <a:ln>
                            <a:noFill/>
                          </a:ln>
                          <a:solidFill>
                            <a:srgbClr val="FFFFFF"/>
                          </a:solidFill>
                          <a:effectLst/>
                          <a:latin typeface="Arial" charset="0"/>
                          <a:cs typeface="Arial" charset="0"/>
                        </a:rPr>
                        <a:t> علينا</a:t>
                      </a:r>
                      <a:r>
                        <a:rPr kumimoji="0" lang="fr-FR" sz="3200" b="0" i="0" u="none" strike="noStrike" cap="none" normalizeH="0" baseline="0" dirty="0">
                          <a:ln>
                            <a:noFill/>
                          </a:ln>
                          <a:solidFill>
                            <a:srgbClr val="FFFFFF"/>
                          </a:solidFill>
                          <a:effectLst/>
                          <a:latin typeface="Arial" charset="0"/>
                          <a:cs typeface="Arial" charset="0"/>
                        </a:rPr>
                        <a:t>.</a:t>
                      </a:r>
                      <a:endParaRPr kumimoji="0" lang="en-US" sz="32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8948830" name="Group 94"/>
          <p:cNvGraphicFramePr>
            <a:graphicFrameLocks noGrp="1"/>
          </p:cNvGraphicFramePr>
          <p:nvPr>
            <p:extLst>
              <p:ext uri="{D42A27DB-BD31-4B8C-83A1-F6EECF244321}">
                <p14:modId xmlns:p14="http://schemas.microsoft.com/office/powerpoint/2010/main" val="1299369495"/>
              </p:ext>
            </p:extLst>
          </p:nvPr>
        </p:nvGraphicFramePr>
        <p:xfrm>
          <a:off x="0" y="3739872"/>
          <a:ext cx="9144000" cy="1024176"/>
        </p:xfrm>
        <a:graphic>
          <a:graphicData uri="http://schemas.openxmlformats.org/drawingml/2006/table">
            <a:tbl>
              <a:tblPr/>
              <a:tblGrid>
                <a:gridCol w="3190672">
                  <a:extLst>
                    <a:ext uri="{9D8B030D-6E8A-4147-A177-3AD203B41FA5}">
                      <a16:colId xmlns:a16="http://schemas.microsoft.com/office/drawing/2014/main" val="20000"/>
                    </a:ext>
                  </a:extLst>
                </a:gridCol>
                <a:gridCol w="2852317">
                  <a:extLst>
                    <a:ext uri="{9D8B030D-6E8A-4147-A177-3AD203B41FA5}">
                      <a16:colId xmlns:a16="http://schemas.microsoft.com/office/drawing/2014/main" val="2863228908"/>
                    </a:ext>
                  </a:extLst>
                </a:gridCol>
                <a:gridCol w="3101011">
                  <a:extLst>
                    <a:ext uri="{9D8B030D-6E8A-4147-A177-3AD203B41FA5}">
                      <a16:colId xmlns:a16="http://schemas.microsoft.com/office/drawing/2014/main" val="20001"/>
                    </a:ext>
                  </a:extLst>
                </a:gridCol>
              </a:tblGrid>
              <a:tr h="4679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400" b="0" i="0" u="sng" strike="noStrike" cap="none" normalizeH="0" baseline="0" dirty="0" err="1">
                          <a:ln>
                            <a:noFill/>
                          </a:ln>
                          <a:solidFill>
                            <a:srgbClr val="FF9900"/>
                          </a:solidFill>
                          <a:effectLst/>
                          <a:latin typeface="Coptic1" pitchFamily="2" charset="0"/>
                          <a:cs typeface="Arial" charset="0"/>
                        </a:rPr>
                        <a:t>Pilaoc</a:t>
                      </a:r>
                      <a:r>
                        <a:rPr kumimoji="0" lang="en-CA" sz="2400" b="0" i="0" u="sng" strike="noStrike" cap="none" normalizeH="0" baseline="0" dirty="0">
                          <a:ln>
                            <a:noFill/>
                          </a:ln>
                          <a:solidFill>
                            <a:srgbClr val="FF9900"/>
                          </a:solidFill>
                          <a:effectLst/>
                          <a:latin typeface="Coptic1" pitchFamily="2" charset="0"/>
                          <a:cs typeface="Arial" charset="0"/>
                        </a:rPr>
                        <a:t> :</a:t>
                      </a: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CA" sz="2000" b="0" i="0" u="sng" strike="noStrike" cap="none" normalizeH="0" baseline="0" dirty="0">
                          <a:ln>
                            <a:noFill/>
                          </a:ln>
                          <a:solidFill>
                            <a:srgbClr val="FF9900"/>
                          </a:solidFill>
                          <a:effectLst/>
                          <a:latin typeface="Arial" charset="0"/>
                          <a:cs typeface="Arial" charset="0"/>
                        </a:rPr>
                        <a:t>Le </a:t>
                      </a:r>
                      <a:r>
                        <a:rPr kumimoji="0" lang="en-CA" sz="2000" b="0" i="0" u="sng" strike="noStrike" cap="none" normalizeH="0" baseline="0" dirty="0" err="1">
                          <a:ln>
                            <a:noFill/>
                          </a:ln>
                          <a:solidFill>
                            <a:srgbClr val="FF9900"/>
                          </a:solidFill>
                          <a:effectLst/>
                          <a:latin typeface="Arial" charset="0"/>
                          <a:cs typeface="Arial" charset="0"/>
                        </a:rPr>
                        <a:t>peuple</a:t>
                      </a:r>
                      <a:r>
                        <a:rPr kumimoji="0" lang="en-CA" sz="2000" b="0" i="0" u="sng" strike="noStrike" cap="none" normalizeH="0" baseline="0" dirty="0">
                          <a:ln>
                            <a:noFill/>
                          </a:ln>
                          <a:solidFill>
                            <a:srgbClr val="FF9900"/>
                          </a:solidFill>
                          <a:effectLst/>
                          <a:latin typeface="Arial" charset="0"/>
                          <a:cs typeface="Arial" charset="0"/>
                        </a:rPr>
                        <a:t> :</a:t>
                      </a:r>
                      <a:endParaRPr kumimoji="0" lang="en-CA" sz="2000" b="0" i="0" u="none" strike="noStrike" cap="none" normalizeH="0" baseline="0" dirty="0">
                        <a:ln>
                          <a:noFill/>
                        </a:ln>
                        <a:solidFill>
                          <a:srgbClr val="FF9900"/>
                        </a:solidFill>
                        <a:effectLst/>
                        <a:latin typeface="Arial" charset="0"/>
                        <a:cs typeface="Arial" charset="0"/>
                      </a:endParaRP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000" b="0" i="0" u="sng" strike="noStrike" cap="none" normalizeH="0" baseline="0" dirty="0">
                          <a:ln>
                            <a:noFill/>
                          </a:ln>
                          <a:solidFill>
                            <a:srgbClr val="FF9900"/>
                          </a:solidFill>
                          <a:effectLst/>
                          <a:latin typeface="Arial" charset="0"/>
                          <a:cs typeface="Arial" charset="0"/>
                        </a:rPr>
                        <a:t>الشعب :</a:t>
                      </a:r>
                      <a:endParaRPr kumimoji="0" lang="en-US" sz="2000" b="0" i="0" u="sng" strike="noStrike" cap="none" normalizeH="0" baseline="0" dirty="0">
                        <a:ln>
                          <a:noFill/>
                        </a:ln>
                        <a:solidFill>
                          <a:srgbClr val="FF9900"/>
                        </a:solidFill>
                        <a:effectLst/>
                        <a:latin typeface="Arial" charset="0"/>
                        <a:cs typeface="Arial" charset="0"/>
                      </a:endParaRPr>
                    </a:p>
                  </a:txBody>
                  <a:tcPr marT="34290" marB="3429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0244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a:ln>
                            <a:noFill/>
                          </a:ln>
                          <a:solidFill>
                            <a:srgbClr val="FFFFFF"/>
                          </a:solidFill>
                          <a:effectLst/>
                          <a:latin typeface="Coptic1" pitchFamily="2" charset="0"/>
                          <a:cs typeface="Arial" charset="0"/>
                        </a:rPr>
                        <a:t>A~m</a:t>
                      </a:r>
                      <a:r>
                        <a:rPr kumimoji="0" lang="en-US" sz="2800" b="0" i="0" u="none" strike="noStrike" cap="none" normalizeH="0" baseline="0" dirty="0">
                          <a:ln>
                            <a:noFill/>
                          </a:ln>
                          <a:solidFill>
                            <a:srgbClr val="FFFFFF"/>
                          </a:solidFill>
                          <a:effectLst/>
                          <a:latin typeface="Coptic1" pitchFamily="2" charset="0"/>
                          <a:cs typeface="Arial" charset="0"/>
                        </a:rPr>
                        <a:t>/n.</a:t>
                      </a:r>
                      <a:endParaRPr kumimoji="0" lang="en-US" sz="3200" b="0" i="0" u="none" strike="noStrike" cap="none" normalizeH="0" baseline="0" dirty="0">
                        <a:ln>
                          <a:noFill/>
                        </a:ln>
                        <a:solidFill>
                          <a:srgbClr val="FFFFFF"/>
                        </a:solidFill>
                        <a:effectLst/>
                        <a:latin typeface="Coptic1" pitchFamily="2" charset="0"/>
                        <a:cs typeface="Arial" charset="0"/>
                      </a:endParaRP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rgbClr val="FFFFFF"/>
                          </a:solidFill>
                          <a:effectLst/>
                          <a:latin typeface="Arial" charset="0"/>
                          <a:cs typeface="Arial" charset="0"/>
                        </a:rPr>
                        <a:t>Amen.</a:t>
                      </a:r>
                      <a:endParaRPr kumimoji="0" lang="en-US" sz="3200" b="0" i="0" u="none" strike="noStrike" cap="none" normalizeH="0" baseline="0" dirty="0">
                        <a:ln>
                          <a:noFill/>
                        </a:ln>
                        <a:solidFill>
                          <a:srgbClr val="FFFFFF"/>
                        </a:solidFill>
                        <a:effectLst/>
                        <a:latin typeface="Coptic1" pitchFamily="2" charset="0"/>
                        <a:cs typeface="Arial" charset="0"/>
                      </a:endParaRP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3200" b="0" i="0" u="none" strike="noStrike" cap="none" normalizeH="0" baseline="0" dirty="0">
                          <a:ln>
                            <a:noFill/>
                          </a:ln>
                          <a:solidFill>
                            <a:srgbClr val="FFFFFF"/>
                          </a:solidFill>
                          <a:effectLst/>
                          <a:latin typeface="Arial" charset="0"/>
                          <a:cs typeface="Arial" charset="0"/>
                        </a:rPr>
                        <a:t>آمين</a:t>
                      </a:r>
                      <a:r>
                        <a:rPr kumimoji="0" lang="fr-FR" sz="3200" b="0" i="0" u="none" strike="noStrike" cap="none" normalizeH="0" baseline="0" dirty="0">
                          <a:ln>
                            <a:noFill/>
                          </a:ln>
                          <a:solidFill>
                            <a:srgbClr val="FFFFFF"/>
                          </a:solidFill>
                          <a:effectLst/>
                          <a:latin typeface="Arial" charset="0"/>
                          <a:cs typeface="Arial" charset="0"/>
                        </a:rPr>
                        <a:t>.</a:t>
                      </a:r>
                      <a:endParaRPr kumimoji="0" lang="en-US" sz="32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92846" name="Group 78"/>
          <p:cNvGraphicFramePr>
            <a:graphicFrameLocks noGrp="1"/>
          </p:cNvGraphicFramePr>
          <p:nvPr>
            <p:extLst>
              <p:ext uri="{D42A27DB-BD31-4B8C-83A1-F6EECF244321}">
                <p14:modId xmlns:p14="http://schemas.microsoft.com/office/powerpoint/2010/main" val="3586209363"/>
              </p:ext>
            </p:extLst>
          </p:nvPr>
        </p:nvGraphicFramePr>
        <p:xfrm>
          <a:off x="0" y="70494"/>
          <a:ext cx="9144000" cy="933450"/>
        </p:xfrm>
        <a:graphic>
          <a:graphicData uri="http://schemas.openxmlformats.org/drawingml/2006/table">
            <a:tbl>
              <a:tblPr/>
              <a:tblGrid>
                <a:gridCol w="3047301">
                  <a:extLst>
                    <a:ext uri="{9D8B030D-6E8A-4147-A177-3AD203B41FA5}">
                      <a16:colId xmlns:a16="http://schemas.microsoft.com/office/drawing/2014/main" val="20000"/>
                    </a:ext>
                  </a:extLst>
                </a:gridCol>
                <a:gridCol w="3049398">
                  <a:extLst>
                    <a:ext uri="{9D8B030D-6E8A-4147-A177-3AD203B41FA5}">
                      <a16:colId xmlns:a16="http://schemas.microsoft.com/office/drawing/2014/main" val="20001"/>
                    </a:ext>
                  </a:extLst>
                </a:gridCol>
                <a:gridCol w="3047301">
                  <a:extLst>
                    <a:ext uri="{9D8B030D-6E8A-4147-A177-3AD203B41FA5}">
                      <a16:colId xmlns:a16="http://schemas.microsoft.com/office/drawing/2014/main" val="20002"/>
                    </a:ext>
                  </a:extLst>
                </a:gridCol>
              </a:tblGrid>
              <a:tr h="9334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err="1">
                          <a:ln>
                            <a:noFill/>
                          </a:ln>
                          <a:solidFill>
                            <a:srgbClr val="FF9900"/>
                          </a:solidFill>
                          <a:effectLst/>
                          <a:latin typeface="Coptic1" pitchFamily="2" charset="0"/>
                          <a:cs typeface="Arial" pitchFamily="34" charset="0"/>
                        </a:rPr>
                        <a:t>Piou</a:t>
                      </a:r>
                      <a:r>
                        <a:rPr kumimoji="0" lang="en-US" sz="2000" b="0" i="0" u="sng" strike="noStrike" cap="none" normalizeH="0" baseline="0" dirty="0">
                          <a:ln>
                            <a:noFill/>
                          </a:ln>
                          <a:solidFill>
                            <a:srgbClr val="FF9900"/>
                          </a:solidFill>
                          <a:effectLst/>
                          <a:latin typeface="Coptic1" pitchFamily="2" charset="0"/>
                          <a:cs typeface="Arial" pitchFamily="34" charset="0"/>
                        </a:rPr>
                        <a:t>/b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rgbClr val="FFFFFF"/>
                          </a:solidFill>
                          <a:effectLst/>
                          <a:latin typeface="Coptic1" pitchFamily="2" charset="0"/>
                          <a:cs typeface="Arial" pitchFamily="34" charset="0"/>
                        </a:rPr>
                        <a:t>Cwtem</a:t>
                      </a:r>
                      <a:r>
                        <a:rPr kumimoji="0" lang="en-US" sz="2800" b="0" i="0" u="none" strike="noStrike" cap="none" normalizeH="0" baseline="0" dirty="0">
                          <a:ln>
                            <a:noFill/>
                          </a:ln>
                          <a:solidFill>
                            <a:srgbClr val="FFFFFF"/>
                          </a:solidFill>
                          <a:effectLst/>
                          <a:latin typeface="Coptic1" pitchFamily="2" charset="0"/>
                          <a:cs typeface="Arial" pitchFamily="34" charset="0"/>
                        </a:rPr>
                        <a:t> </a:t>
                      </a:r>
                      <a:r>
                        <a:rPr kumimoji="0" lang="en-US" sz="2800" b="0" i="0" u="none" strike="noStrike" cap="none" normalizeH="0" baseline="0" dirty="0" err="1">
                          <a:ln>
                            <a:noFill/>
                          </a:ln>
                          <a:solidFill>
                            <a:srgbClr val="FFFFFF"/>
                          </a:solidFill>
                          <a:effectLst/>
                          <a:latin typeface="Coptic1" pitchFamily="2" charset="0"/>
                          <a:cs typeface="Arial" pitchFamily="34" charset="0"/>
                        </a:rPr>
                        <a:t>e~ron</a:t>
                      </a:r>
                      <a:r>
                        <a:rPr kumimoji="0" lang="en-US" sz="2800" b="0" i="0" u="none" strike="noStrike" cap="none" normalizeH="0" baseline="0" dirty="0">
                          <a:ln>
                            <a:noFill/>
                          </a:ln>
                          <a:solidFill>
                            <a:srgbClr val="FFFFFF"/>
                          </a:solidFill>
                          <a:effectLst/>
                          <a:latin typeface="Coptic1" pitchFamily="2" charset="0"/>
                          <a:cs typeface="Arial" pitchFamily="34" charset="0"/>
                        </a:rPr>
                        <a:t>.</a:t>
                      </a: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2000" b="0" i="0" u="sng" strike="noStrike" cap="none" normalizeH="0" baseline="0" dirty="0">
                          <a:ln>
                            <a:noFill/>
                          </a:ln>
                          <a:solidFill>
                            <a:srgbClr val="FF9900"/>
                          </a:solidFill>
                          <a:effectLst/>
                          <a:latin typeface="Arial" charset="0"/>
                          <a:cs typeface="Arial" charset="0"/>
                        </a:rPr>
                        <a:t>Le prêtre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CA" sz="2800" b="0" i="0" u="none" strike="noStrike" cap="none" normalizeH="0" baseline="0" dirty="0">
                          <a:ln>
                            <a:noFill/>
                          </a:ln>
                          <a:solidFill>
                            <a:srgbClr val="FFFFFF"/>
                          </a:solidFill>
                          <a:effectLst/>
                          <a:latin typeface="Arial" charset="0"/>
                          <a:cs typeface="Arial" charset="0"/>
                        </a:rPr>
                        <a:t>Écoute-nous.</a:t>
                      </a: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r" defTabSz="914400" rtl="1" eaLnBrk="0" fontAlgn="base" latinLnBrk="0" hangingPunct="0">
                        <a:lnSpc>
                          <a:spcPct val="100000"/>
                        </a:lnSpc>
                        <a:spcBef>
                          <a:spcPts val="100"/>
                        </a:spcBef>
                        <a:spcAft>
                          <a:spcPct val="0"/>
                        </a:spcAft>
                        <a:buClrTx/>
                        <a:buSzTx/>
                        <a:buFontTx/>
                        <a:buNone/>
                        <a:tabLst/>
                      </a:pPr>
                      <a:r>
                        <a:rPr kumimoji="0" lang="ar-EG" sz="2000" b="0" i="0" u="sng" strike="noStrike" cap="none" normalizeH="0" baseline="0" dirty="0">
                          <a:ln>
                            <a:noFill/>
                          </a:ln>
                          <a:solidFill>
                            <a:srgbClr val="FF9900"/>
                          </a:solidFill>
                          <a:effectLst/>
                          <a:latin typeface="Arial" charset="0"/>
                          <a:cs typeface="Arial" charset="0"/>
                        </a:rPr>
                        <a:t>الكاهن :</a:t>
                      </a:r>
                      <a:endParaRPr kumimoji="0" lang="fr-FR" sz="2000" b="0" i="0" u="sng" strike="noStrike" cap="none" normalizeH="0" baseline="0" dirty="0">
                        <a:ln>
                          <a:noFill/>
                        </a:ln>
                        <a:solidFill>
                          <a:srgbClr val="FF9900"/>
                        </a:solidFill>
                        <a:effectLst/>
                        <a:latin typeface="Arial" charset="0"/>
                        <a:cs typeface="Arial" charset="0"/>
                      </a:endParaRPr>
                    </a:p>
                    <a:p>
                      <a:pPr marL="0" marR="0" lvl="0" indent="0" algn="r" defTabSz="914400" rtl="1" eaLnBrk="0" fontAlgn="base" latinLnBrk="0" hangingPunct="0">
                        <a:lnSpc>
                          <a:spcPct val="100000"/>
                        </a:lnSpc>
                        <a:spcBef>
                          <a:spcPts val="100"/>
                        </a:spcBef>
                        <a:spcAft>
                          <a:spcPct val="0"/>
                        </a:spcAft>
                        <a:buClrTx/>
                        <a:buSzTx/>
                        <a:buFontTx/>
                        <a:buNone/>
                        <a:tabLst/>
                      </a:pPr>
                      <a:r>
                        <a:rPr kumimoji="0" lang="ar-EG" sz="3200" b="0" i="0" u="none" strike="noStrike" cap="none" normalizeH="0" baseline="0" dirty="0">
                          <a:ln>
                            <a:noFill/>
                          </a:ln>
                          <a:solidFill>
                            <a:srgbClr val="FFFFFF"/>
                          </a:solidFill>
                          <a:effectLst/>
                          <a:latin typeface="Arial" charset="0"/>
                          <a:cs typeface="Arial" charset="0"/>
                        </a:rPr>
                        <a:t>واسمعنا</a:t>
                      </a:r>
                      <a:r>
                        <a:rPr kumimoji="0" lang="fr-FR" sz="3200" b="0" i="0" u="none" strike="noStrike" cap="none" normalizeH="0" baseline="0" dirty="0">
                          <a:ln>
                            <a:noFill/>
                          </a:ln>
                          <a:solidFill>
                            <a:srgbClr val="FFFFFF"/>
                          </a:solidFill>
                          <a:effectLst/>
                          <a:latin typeface="Arial" charset="0"/>
                          <a:cs typeface="Arial" charset="0"/>
                        </a:rPr>
                        <a:t>.</a:t>
                      </a:r>
                      <a:endParaRPr kumimoji="0" lang="en-US" sz="32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2192829" name="Group 61"/>
          <p:cNvGraphicFramePr>
            <a:graphicFrameLocks noGrp="1"/>
          </p:cNvGraphicFramePr>
          <p:nvPr>
            <p:extLst>
              <p:ext uri="{D42A27DB-BD31-4B8C-83A1-F6EECF244321}">
                <p14:modId xmlns:p14="http://schemas.microsoft.com/office/powerpoint/2010/main" val="159737836"/>
              </p:ext>
            </p:extLst>
          </p:nvPr>
        </p:nvGraphicFramePr>
        <p:xfrm>
          <a:off x="-3" y="1966516"/>
          <a:ext cx="9144000" cy="2014220"/>
        </p:xfrm>
        <a:graphic>
          <a:graphicData uri="http://schemas.openxmlformats.org/drawingml/2006/table">
            <a:tbl>
              <a:tblPr/>
              <a:tblGrid>
                <a:gridCol w="3047301">
                  <a:extLst>
                    <a:ext uri="{9D8B030D-6E8A-4147-A177-3AD203B41FA5}">
                      <a16:colId xmlns:a16="http://schemas.microsoft.com/office/drawing/2014/main" val="20000"/>
                    </a:ext>
                  </a:extLst>
                </a:gridCol>
                <a:gridCol w="3049398">
                  <a:extLst>
                    <a:ext uri="{9D8B030D-6E8A-4147-A177-3AD203B41FA5}">
                      <a16:colId xmlns:a16="http://schemas.microsoft.com/office/drawing/2014/main" val="20001"/>
                    </a:ext>
                  </a:extLst>
                </a:gridCol>
                <a:gridCol w="3047301">
                  <a:extLst>
                    <a:ext uri="{9D8B030D-6E8A-4147-A177-3AD203B41FA5}">
                      <a16:colId xmlns:a16="http://schemas.microsoft.com/office/drawing/2014/main" val="20002"/>
                    </a:ext>
                  </a:extLst>
                </a:gridCol>
              </a:tblGrid>
              <a:tr h="19621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err="1">
                          <a:ln>
                            <a:noFill/>
                          </a:ln>
                          <a:solidFill>
                            <a:srgbClr val="FF9900"/>
                          </a:solidFill>
                          <a:effectLst/>
                          <a:latin typeface="Coptic1" pitchFamily="2" charset="0"/>
                          <a:cs typeface="Arial" pitchFamily="34" charset="0"/>
                        </a:rPr>
                        <a:t>Piou</a:t>
                      </a:r>
                      <a:r>
                        <a:rPr kumimoji="0" lang="en-US" sz="2000" b="0" i="0" u="sng" strike="noStrike" cap="none" normalizeH="0" baseline="0" dirty="0">
                          <a:ln>
                            <a:noFill/>
                          </a:ln>
                          <a:solidFill>
                            <a:srgbClr val="FF9900"/>
                          </a:solidFill>
                          <a:effectLst/>
                          <a:latin typeface="Coptic1" pitchFamily="2" charset="0"/>
                          <a:cs typeface="Arial" pitchFamily="34" charset="0"/>
                        </a:rPr>
                        <a:t>/b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rgbClr val="FFFFFF"/>
                          </a:solidFill>
                          <a:effectLst/>
                          <a:latin typeface="Coptic1" pitchFamily="2" charset="0"/>
                          <a:cs typeface="Arial" pitchFamily="34" charset="0"/>
                        </a:rPr>
                        <a:t>Cmou</a:t>
                      </a:r>
                      <a:r>
                        <a:rPr kumimoji="0" lang="en-US" sz="2800" b="0" i="0" u="none" strike="noStrike" cap="none" normalizeH="0" baseline="0" dirty="0">
                          <a:ln>
                            <a:noFill/>
                          </a:ln>
                          <a:solidFill>
                            <a:srgbClr val="FFFFFF"/>
                          </a:solidFill>
                          <a:effectLst/>
                          <a:latin typeface="Coptic1" pitchFamily="2" charset="0"/>
                          <a:cs typeface="Arial" pitchFamily="34" charset="0"/>
                        </a:rPr>
                        <a:t> </a:t>
                      </a:r>
                      <a:r>
                        <a:rPr kumimoji="0" lang="en-US" sz="2800" b="0" i="0" u="none" strike="noStrike" cap="none" normalizeH="0" baseline="0" dirty="0" err="1">
                          <a:ln>
                            <a:noFill/>
                          </a:ln>
                          <a:solidFill>
                            <a:srgbClr val="FFFFFF"/>
                          </a:solidFill>
                          <a:effectLst/>
                          <a:latin typeface="Coptic1" pitchFamily="2" charset="0"/>
                          <a:cs typeface="Arial" pitchFamily="34" charset="0"/>
                        </a:rPr>
                        <a:t>e~ron</a:t>
                      </a:r>
                      <a:r>
                        <a:rPr kumimoji="0" lang="en-US" sz="2800" b="0" i="0" u="none" strike="noStrike" cap="none" normalizeH="0" baseline="0" dirty="0">
                          <a:ln>
                            <a:noFill/>
                          </a:ln>
                          <a:solidFill>
                            <a:srgbClr val="FFFFFF"/>
                          </a:solidFill>
                          <a:effectLst/>
                          <a:latin typeface="Coptic1" pitchFamily="2" charset="0"/>
                          <a:cs typeface="Arial" pitchFamily="34" charset="0"/>
                        </a:rPr>
                        <a:t> : </a:t>
                      </a:r>
                      <a:r>
                        <a:rPr kumimoji="0" lang="en-US" sz="2800" b="0" i="0" u="none" strike="noStrike" cap="none" normalizeH="0" baseline="0" dirty="0" err="1">
                          <a:ln>
                            <a:noFill/>
                          </a:ln>
                          <a:solidFill>
                            <a:srgbClr val="FFFFFF"/>
                          </a:solidFill>
                          <a:effectLst/>
                          <a:latin typeface="Coptic1" pitchFamily="2" charset="0"/>
                          <a:cs typeface="Arial" pitchFamily="34" charset="0"/>
                        </a:rPr>
                        <a:t>a~reh</a:t>
                      </a:r>
                      <a:r>
                        <a:rPr kumimoji="0" lang="en-US" sz="2800" b="0" i="0" u="none" strike="noStrike" cap="none" normalizeH="0" baseline="0" dirty="0">
                          <a:ln>
                            <a:noFill/>
                          </a:ln>
                          <a:solidFill>
                            <a:srgbClr val="FFFFFF"/>
                          </a:solidFill>
                          <a:effectLst/>
                          <a:latin typeface="Coptic1" pitchFamily="2" charset="0"/>
                          <a:cs typeface="Arial" pitchFamily="34" charset="0"/>
                        </a:rPr>
                        <a:t> </a:t>
                      </a:r>
                      <a:r>
                        <a:rPr kumimoji="0" lang="en-US" sz="2800" b="0" i="0" u="none" strike="noStrike" cap="none" normalizeH="0" baseline="0" dirty="0" err="1">
                          <a:ln>
                            <a:noFill/>
                          </a:ln>
                          <a:solidFill>
                            <a:srgbClr val="FFFFFF"/>
                          </a:solidFill>
                          <a:effectLst/>
                          <a:latin typeface="Coptic1" pitchFamily="2" charset="0"/>
                          <a:cs typeface="Arial" pitchFamily="34" charset="0"/>
                        </a:rPr>
                        <a:t>e~ron</a:t>
                      </a:r>
                      <a:r>
                        <a:rPr kumimoji="0" lang="en-US" sz="2800" b="0" i="0" u="none" strike="noStrike" cap="none" normalizeH="0" baseline="0" dirty="0">
                          <a:ln>
                            <a:noFill/>
                          </a:ln>
                          <a:solidFill>
                            <a:srgbClr val="FFFFFF"/>
                          </a:solidFill>
                          <a:effectLst/>
                          <a:latin typeface="Coptic1" pitchFamily="2" charset="0"/>
                          <a:cs typeface="Arial" pitchFamily="34" charset="0"/>
                        </a:rPr>
                        <a:t> : </a:t>
                      </a:r>
                      <a:r>
                        <a:rPr kumimoji="0" lang="en-US" sz="2800" b="0" i="0" u="none" strike="noStrike" cap="none" normalizeH="0" baseline="0" dirty="0" err="1">
                          <a:ln>
                            <a:noFill/>
                          </a:ln>
                          <a:solidFill>
                            <a:srgbClr val="FFFFFF"/>
                          </a:solidFill>
                          <a:effectLst/>
                          <a:latin typeface="Coptic1" pitchFamily="2" charset="0"/>
                          <a:cs typeface="Arial" pitchFamily="34" charset="0"/>
                        </a:rPr>
                        <a:t>a~ribo</a:t>
                      </a:r>
                      <a:r>
                        <a:rPr kumimoji="0" lang="en-US" sz="2800" b="0" i="0" u="none" strike="noStrike" cap="none" normalizeH="0" baseline="0" dirty="0">
                          <a:ln>
                            <a:noFill/>
                          </a:ln>
                          <a:solidFill>
                            <a:srgbClr val="FFFFFF"/>
                          </a:solidFill>
                          <a:effectLst/>
                          <a:latin typeface="Coptic1" pitchFamily="2" charset="0"/>
                          <a:cs typeface="Arial" pitchFamily="34" charset="0"/>
                        </a:rPr>
                        <a:t>/~yin </a:t>
                      </a:r>
                      <a:r>
                        <a:rPr kumimoji="0" lang="en-US" sz="2800" b="0" i="0" u="none" strike="noStrike" cap="none" normalizeH="0" baseline="0" dirty="0" err="1">
                          <a:ln>
                            <a:noFill/>
                          </a:ln>
                          <a:solidFill>
                            <a:srgbClr val="FFFFFF"/>
                          </a:solidFill>
                          <a:effectLst/>
                          <a:latin typeface="Coptic1" pitchFamily="2" charset="0"/>
                          <a:cs typeface="Arial" pitchFamily="34" charset="0"/>
                        </a:rPr>
                        <a:t>e~ron</a:t>
                      </a:r>
                      <a:r>
                        <a:rPr kumimoji="0" lang="en-US" sz="2800" b="0" i="0" u="none" strike="noStrike" cap="none" normalizeH="0" baseline="0" dirty="0">
                          <a:ln>
                            <a:noFill/>
                          </a:ln>
                          <a:solidFill>
                            <a:srgbClr val="FFFFFF"/>
                          </a:solidFill>
                          <a:effectLst/>
                          <a:latin typeface="Coptic1" pitchFamily="2" charset="0"/>
                          <a:cs typeface="Arial" pitchFamily="34" charset="0"/>
                        </a:rPr>
                        <a:t>.</a:t>
                      </a: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2000" b="0" i="0" u="sng" strike="noStrike" cap="none" normalizeH="0" baseline="0" dirty="0">
                          <a:ln>
                            <a:noFill/>
                          </a:ln>
                          <a:solidFill>
                            <a:srgbClr val="FF9900"/>
                          </a:solidFill>
                          <a:effectLst/>
                          <a:latin typeface="Arial" charset="0"/>
                          <a:cs typeface="Arial" charset="0"/>
                        </a:rPr>
                        <a:t>Le prêtre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CA" sz="2800" b="0" i="0" u="none" strike="noStrike" cap="none" normalizeH="0" baseline="0" dirty="0">
                          <a:ln>
                            <a:noFill/>
                          </a:ln>
                          <a:solidFill>
                            <a:srgbClr val="FFFFFF"/>
                          </a:solidFill>
                          <a:effectLst/>
                          <a:latin typeface="Arial" charset="0"/>
                          <a:cs typeface="Arial" charset="0"/>
                        </a:rPr>
                        <a:t>Bénis-nous</a:t>
                      </a:r>
                    </a:p>
                    <a:p>
                      <a:pPr marL="0" marR="0" lvl="0" indent="0" algn="l" defTabSz="914400" rtl="0" eaLnBrk="0" fontAlgn="base" latinLnBrk="0" hangingPunct="0">
                        <a:lnSpc>
                          <a:spcPct val="100000"/>
                        </a:lnSpc>
                        <a:spcBef>
                          <a:spcPct val="0"/>
                        </a:spcBef>
                        <a:spcAft>
                          <a:spcPct val="0"/>
                        </a:spcAft>
                        <a:buClrTx/>
                        <a:buSzTx/>
                        <a:buFontTx/>
                        <a:buNone/>
                        <a:tabLst/>
                      </a:pPr>
                      <a:r>
                        <a:rPr kumimoji="0" lang="fr-CA" sz="2800" b="0" i="0" u="none" strike="noStrike" cap="none" normalizeH="0" baseline="0" dirty="0">
                          <a:ln>
                            <a:noFill/>
                          </a:ln>
                          <a:solidFill>
                            <a:srgbClr val="FFFFFF"/>
                          </a:solidFill>
                          <a:effectLst/>
                          <a:latin typeface="Arial" charset="0"/>
                          <a:cs typeface="Arial" charset="0"/>
                        </a:rPr>
                        <a:t>Préserve-nous</a:t>
                      </a:r>
                    </a:p>
                    <a:p>
                      <a:pPr marL="0" marR="0" lvl="0" indent="0" algn="l" defTabSz="914400" rtl="0" eaLnBrk="0" fontAlgn="base" latinLnBrk="0" hangingPunct="0">
                        <a:lnSpc>
                          <a:spcPct val="100000"/>
                        </a:lnSpc>
                        <a:spcBef>
                          <a:spcPct val="0"/>
                        </a:spcBef>
                        <a:spcAft>
                          <a:spcPct val="0"/>
                        </a:spcAft>
                        <a:buClrTx/>
                        <a:buSzTx/>
                        <a:buFontTx/>
                        <a:buNone/>
                        <a:tabLst/>
                      </a:pPr>
                      <a:r>
                        <a:rPr kumimoji="0" lang="fr-CA" sz="2800" b="0" i="0" u="none" strike="noStrike" cap="none" normalizeH="0" baseline="0" dirty="0">
                          <a:ln>
                            <a:noFill/>
                          </a:ln>
                          <a:solidFill>
                            <a:srgbClr val="FFFFFF"/>
                          </a:solidFill>
                          <a:effectLst/>
                          <a:latin typeface="Arial" charset="0"/>
                          <a:cs typeface="Arial" charset="0"/>
                        </a:rPr>
                        <a:t>Aide-nous.</a:t>
                      </a: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r" defTabSz="914400" rtl="1" eaLnBrk="0" fontAlgn="base" latinLnBrk="0" hangingPunct="0">
                        <a:lnSpc>
                          <a:spcPct val="150000"/>
                        </a:lnSpc>
                        <a:spcBef>
                          <a:spcPts val="100"/>
                        </a:spcBef>
                        <a:spcAft>
                          <a:spcPct val="0"/>
                        </a:spcAft>
                        <a:buClrTx/>
                        <a:buSzTx/>
                        <a:buFontTx/>
                        <a:buNone/>
                        <a:tabLst/>
                      </a:pPr>
                      <a:r>
                        <a:rPr kumimoji="0" lang="ar-EG" sz="2000" b="0" i="0" u="sng" strike="noStrike" cap="none" normalizeH="0" baseline="0" dirty="0">
                          <a:ln>
                            <a:noFill/>
                          </a:ln>
                          <a:solidFill>
                            <a:srgbClr val="FF9900"/>
                          </a:solidFill>
                          <a:effectLst/>
                          <a:latin typeface="Arial" charset="0"/>
                          <a:cs typeface="Arial" charset="0"/>
                        </a:rPr>
                        <a:t>الكاهن :</a:t>
                      </a:r>
                      <a:endParaRPr kumimoji="0" lang="en-CA" sz="2000" b="0" i="0" u="sng" strike="noStrike" cap="none" normalizeH="0" baseline="0" dirty="0">
                        <a:ln>
                          <a:noFill/>
                        </a:ln>
                        <a:solidFill>
                          <a:srgbClr val="FF9900"/>
                        </a:solidFill>
                        <a:effectLst/>
                        <a:latin typeface="Arial" charset="0"/>
                        <a:cs typeface="Arial" charset="0"/>
                      </a:endParaRPr>
                    </a:p>
                    <a:p>
                      <a:pPr marL="0" marR="0" lvl="0" indent="0" algn="r" defTabSz="914400" rtl="1" eaLnBrk="0" fontAlgn="base" latinLnBrk="0" hangingPunct="0">
                        <a:lnSpc>
                          <a:spcPct val="100000"/>
                        </a:lnSpc>
                        <a:spcBef>
                          <a:spcPts val="100"/>
                        </a:spcBef>
                        <a:spcAft>
                          <a:spcPct val="0"/>
                        </a:spcAft>
                        <a:buClrTx/>
                        <a:buSzTx/>
                        <a:buFontTx/>
                        <a:buNone/>
                        <a:tabLst/>
                      </a:pPr>
                      <a:r>
                        <a:rPr kumimoji="0" lang="ar-SA" sz="3200" b="0" i="0" u="none" strike="noStrike" cap="none" normalizeH="0" baseline="0" dirty="0">
                          <a:ln>
                            <a:noFill/>
                          </a:ln>
                          <a:solidFill>
                            <a:srgbClr val="FFFFFF"/>
                          </a:solidFill>
                          <a:effectLst/>
                          <a:latin typeface="Arial" charset="0"/>
                          <a:cs typeface="Arial" charset="0"/>
                        </a:rPr>
                        <a:t>باركنا</a:t>
                      </a:r>
                      <a:endParaRPr kumimoji="0" lang="ar-EG" sz="3200" b="0" i="0" u="none" strike="noStrike" cap="none" normalizeH="0" baseline="0" dirty="0">
                        <a:ln>
                          <a:noFill/>
                        </a:ln>
                        <a:solidFill>
                          <a:srgbClr val="FFFFFF"/>
                        </a:solidFill>
                        <a:effectLst/>
                        <a:latin typeface="Arial" charset="0"/>
                        <a:cs typeface="Arial" charset="0"/>
                      </a:endParaRPr>
                    </a:p>
                    <a:p>
                      <a:pPr marL="0" marR="0" lvl="0" indent="0" algn="r" defTabSz="914400" rtl="1" eaLnBrk="0" fontAlgn="base" latinLnBrk="0" hangingPunct="0">
                        <a:lnSpc>
                          <a:spcPct val="100000"/>
                        </a:lnSpc>
                        <a:spcBef>
                          <a:spcPts val="100"/>
                        </a:spcBef>
                        <a:spcAft>
                          <a:spcPct val="0"/>
                        </a:spcAft>
                        <a:buClrTx/>
                        <a:buSzTx/>
                        <a:buFontTx/>
                        <a:buNone/>
                        <a:tabLst/>
                      </a:pPr>
                      <a:r>
                        <a:rPr kumimoji="0" lang="ar-SA" sz="3200" b="0" i="0" u="none" strike="noStrike" cap="none" normalizeH="0" baseline="0" dirty="0" err="1">
                          <a:ln>
                            <a:noFill/>
                          </a:ln>
                          <a:solidFill>
                            <a:srgbClr val="FFFFFF"/>
                          </a:solidFill>
                          <a:effectLst/>
                          <a:latin typeface="Arial" charset="0"/>
                          <a:cs typeface="Arial" charset="0"/>
                        </a:rPr>
                        <a:t>وإحفظنا</a:t>
                      </a:r>
                      <a:r>
                        <a:rPr kumimoji="0" lang="ar-SA" sz="3200" b="0" i="0" u="none" strike="noStrike" cap="none" normalizeH="0" baseline="0" dirty="0">
                          <a:ln>
                            <a:noFill/>
                          </a:ln>
                          <a:solidFill>
                            <a:srgbClr val="FFFFFF"/>
                          </a:solidFill>
                          <a:effectLst/>
                          <a:latin typeface="Arial" charset="0"/>
                          <a:cs typeface="Arial" charset="0"/>
                        </a:rPr>
                        <a:t> </a:t>
                      </a:r>
                      <a:br>
                        <a:rPr kumimoji="0" lang="ar-SA" sz="3200" b="0" i="0" u="none" strike="noStrike" cap="none" normalizeH="0" baseline="0" dirty="0">
                          <a:ln>
                            <a:noFill/>
                          </a:ln>
                          <a:solidFill>
                            <a:srgbClr val="FFFFFF"/>
                          </a:solidFill>
                          <a:effectLst/>
                          <a:latin typeface="Arial" charset="0"/>
                          <a:cs typeface="Arial" charset="0"/>
                        </a:rPr>
                      </a:br>
                      <a:r>
                        <a:rPr kumimoji="0" lang="ar-SA" sz="3200" b="0" i="0" u="none" strike="noStrike" cap="none" normalizeH="0" baseline="0" dirty="0">
                          <a:ln>
                            <a:noFill/>
                          </a:ln>
                          <a:solidFill>
                            <a:srgbClr val="FFFFFF"/>
                          </a:solidFill>
                          <a:effectLst/>
                          <a:latin typeface="Arial" charset="0"/>
                          <a:cs typeface="Arial" charset="0"/>
                        </a:rPr>
                        <a:t>وأعنا</a:t>
                      </a:r>
                      <a:r>
                        <a:rPr kumimoji="0" lang="fr-FR" sz="3200" b="0" i="0" u="none" strike="noStrike" cap="none" normalizeH="0" baseline="0" dirty="0">
                          <a:ln>
                            <a:noFill/>
                          </a:ln>
                          <a:solidFill>
                            <a:srgbClr val="FFFFFF"/>
                          </a:solidFill>
                          <a:effectLst/>
                          <a:latin typeface="Arial" charset="0"/>
                          <a:cs typeface="Arial" charset="0"/>
                        </a:rPr>
                        <a:t>.</a:t>
                      </a:r>
                      <a:endParaRPr kumimoji="0" lang="en-US" sz="32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7" name="Group 79">
            <a:extLst>
              <a:ext uri="{FF2B5EF4-FFF2-40B4-BE49-F238E27FC236}">
                <a16:creationId xmlns:a16="http://schemas.microsoft.com/office/drawing/2014/main" id="{0EA29D46-F21A-48A3-A78D-C494F88D8289}"/>
              </a:ext>
            </a:extLst>
          </p:cNvPr>
          <p:cNvGraphicFramePr>
            <a:graphicFrameLocks noGrp="1"/>
          </p:cNvGraphicFramePr>
          <p:nvPr>
            <p:extLst>
              <p:ext uri="{D42A27DB-BD31-4B8C-83A1-F6EECF244321}">
                <p14:modId xmlns:p14="http://schemas.microsoft.com/office/powerpoint/2010/main" val="700191987"/>
              </p:ext>
            </p:extLst>
          </p:nvPr>
        </p:nvGraphicFramePr>
        <p:xfrm>
          <a:off x="0" y="983456"/>
          <a:ext cx="9144000" cy="1013460"/>
        </p:xfrm>
        <a:graphic>
          <a:graphicData uri="http://schemas.openxmlformats.org/drawingml/2006/table">
            <a:tbl>
              <a:tblPr/>
              <a:tblGrid>
                <a:gridCol w="3126153">
                  <a:extLst>
                    <a:ext uri="{9D8B030D-6E8A-4147-A177-3AD203B41FA5}">
                      <a16:colId xmlns:a16="http://schemas.microsoft.com/office/drawing/2014/main" val="20000"/>
                    </a:ext>
                  </a:extLst>
                </a:gridCol>
                <a:gridCol w="2692212">
                  <a:extLst>
                    <a:ext uri="{9D8B030D-6E8A-4147-A177-3AD203B41FA5}">
                      <a16:colId xmlns:a16="http://schemas.microsoft.com/office/drawing/2014/main" val="2524111878"/>
                    </a:ext>
                  </a:extLst>
                </a:gridCol>
                <a:gridCol w="3325635">
                  <a:extLst>
                    <a:ext uri="{9D8B030D-6E8A-4147-A177-3AD203B41FA5}">
                      <a16:colId xmlns:a16="http://schemas.microsoft.com/office/drawing/2014/main" val="20001"/>
                    </a:ext>
                  </a:extLst>
                </a:gridCol>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CA" sz="2000" b="0" i="0" u="sng" strike="noStrike" cap="none" normalizeH="0" baseline="0" dirty="0" err="1">
                          <a:ln>
                            <a:noFill/>
                          </a:ln>
                          <a:solidFill>
                            <a:srgbClr val="FF9900"/>
                          </a:solidFill>
                          <a:effectLst/>
                          <a:latin typeface="Coptic1" pitchFamily="2" charset="0"/>
                          <a:cs typeface="Arial" charset="0"/>
                        </a:rPr>
                        <a:t>Pilaoc</a:t>
                      </a:r>
                      <a:r>
                        <a:rPr kumimoji="0" lang="en-CA" sz="2000" b="0" i="0" u="sng" strike="noStrike" cap="none" normalizeH="0" baseline="0" dirty="0">
                          <a:ln>
                            <a:noFill/>
                          </a:ln>
                          <a:solidFill>
                            <a:srgbClr val="FF9900"/>
                          </a:solidFill>
                          <a:effectLst/>
                          <a:latin typeface="Coptic1" pitchFamily="2" charset="0"/>
                          <a:cs typeface="Arial" charset="0"/>
                        </a:rPr>
                        <a:t> :</a:t>
                      </a: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CA" sz="2000" b="0" i="0" u="sng" strike="noStrike" cap="none" normalizeH="0" baseline="0" dirty="0">
                          <a:ln>
                            <a:noFill/>
                          </a:ln>
                          <a:solidFill>
                            <a:srgbClr val="FF9900"/>
                          </a:solidFill>
                          <a:effectLst/>
                          <a:latin typeface="Arial" charset="0"/>
                          <a:cs typeface="Arial" charset="0"/>
                        </a:rPr>
                        <a:t>Le </a:t>
                      </a:r>
                      <a:r>
                        <a:rPr kumimoji="0" lang="en-CA" sz="2000" b="0" i="0" u="sng" strike="noStrike" cap="none" normalizeH="0" baseline="0" dirty="0" err="1">
                          <a:ln>
                            <a:noFill/>
                          </a:ln>
                          <a:solidFill>
                            <a:srgbClr val="FF9900"/>
                          </a:solidFill>
                          <a:effectLst/>
                          <a:latin typeface="Arial" charset="0"/>
                          <a:cs typeface="Arial" charset="0"/>
                        </a:rPr>
                        <a:t>peuple</a:t>
                      </a:r>
                      <a:r>
                        <a:rPr kumimoji="0" lang="en-CA" sz="2000" b="0" i="0" u="sng" strike="noStrike" cap="none" normalizeH="0" baseline="0" dirty="0">
                          <a:ln>
                            <a:noFill/>
                          </a:ln>
                          <a:solidFill>
                            <a:srgbClr val="FF9900"/>
                          </a:solidFill>
                          <a:effectLst/>
                          <a:latin typeface="Arial" charset="0"/>
                          <a:cs typeface="Arial" charset="0"/>
                        </a:rPr>
                        <a:t> :</a:t>
                      </a:r>
                      <a:endParaRPr kumimoji="0" lang="en-CA" sz="2000" b="0" i="0" u="none" strike="noStrike" cap="none" normalizeH="0" baseline="0" dirty="0">
                        <a:ln>
                          <a:noFill/>
                        </a:ln>
                        <a:solidFill>
                          <a:srgbClr val="FF9900"/>
                        </a:solidFill>
                        <a:effectLst/>
                        <a:latin typeface="Arial" charset="0"/>
                        <a:cs typeface="Arial" charset="0"/>
                      </a:endParaRP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000" b="0" i="0" u="sng" strike="noStrike" cap="none" normalizeH="0" baseline="0" dirty="0">
                          <a:ln>
                            <a:noFill/>
                          </a:ln>
                          <a:solidFill>
                            <a:srgbClr val="FF9900"/>
                          </a:solidFill>
                          <a:effectLst/>
                          <a:latin typeface="Arial" charset="0"/>
                          <a:cs typeface="Arial" charset="0"/>
                        </a:rPr>
                        <a:t>الشعب :</a:t>
                      </a:r>
                      <a:endParaRPr kumimoji="0" lang="en-US" sz="2000" b="0" i="0" u="sng" strike="noStrike" cap="none" normalizeH="0" baseline="0" dirty="0">
                        <a:ln>
                          <a:noFill/>
                        </a:ln>
                        <a:solidFill>
                          <a:srgbClr val="FF9900"/>
                        </a:solidFill>
                        <a:effectLst/>
                        <a:latin typeface="Arial" charset="0"/>
                        <a:cs typeface="Arial" charset="0"/>
                      </a:endParaRPr>
                    </a:p>
                  </a:txBody>
                  <a:tcPr marT="34290" marB="3429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0244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a:ln>
                            <a:noFill/>
                          </a:ln>
                          <a:solidFill>
                            <a:srgbClr val="FFFFFF"/>
                          </a:solidFill>
                          <a:effectLst/>
                          <a:latin typeface="Coptic1" pitchFamily="2" charset="0"/>
                          <a:cs typeface="Arial" charset="0"/>
                        </a:rPr>
                        <a:t>A~m</a:t>
                      </a:r>
                      <a:r>
                        <a:rPr kumimoji="0" lang="en-US" sz="2800" b="0" i="0" u="none" strike="noStrike" cap="none" normalizeH="0" baseline="0" dirty="0">
                          <a:ln>
                            <a:noFill/>
                          </a:ln>
                          <a:solidFill>
                            <a:srgbClr val="FFFFFF"/>
                          </a:solidFill>
                          <a:effectLst/>
                          <a:latin typeface="Coptic1" pitchFamily="2" charset="0"/>
                          <a:cs typeface="Arial" charset="0"/>
                        </a:rPr>
                        <a:t>/n.</a:t>
                      </a:r>
                      <a:endParaRPr kumimoji="0" lang="en-US" sz="3200" b="0" i="0" u="none" strike="noStrike" cap="none" normalizeH="0" baseline="0" dirty="0">
                        <a:ln>
                          <a:noFill/>
                        </a:ln>
                        <a:solidFill>
                          <a:srgbClr val="FFFFFF"/>
                        </a:solidFill>
                        <a:effectLst/>
                        <a:latin typeface="Coptic1" pitchFamily="2" charset="0"/>
                        <a:cs typeface="Arial" charset="0"/>
                      </a:endParaRP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rgbClr val="FFFFFF"/>
                          </a:solidFill>
                          <a:effectLst/>
                          <a:latin typeface="Arial" charset="0"/>
                          <a:cs typeface="Arial" charset="0"/>
                        </a:rPr>
                        <a:t>Amen.</a:t>
                      </a:r>
                      <a:endParaRPr kumimoji="0" lang="en-US" sz="2400" b="0" i="0" u="none" strike="noStrike" cap="none" normalizeH="0" baseline="0" dirty="0">
                        <a:ln>
                          <a:noFill/>
                        </a:ln>
                        <a:solidFill>
                          <a:srgbClr val="FFFFFF"/>
                        </a:solidFill>
                        <a:effectLst/>
                        <a:latin typeface="Coptic1" pitchFamily="2" charset="0"/>
                        <a:cs typeface="Arial" charset="0"/>
                      </a:endParaRP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3200" b="0" i="0" u="none" strike="noStrike" cap="none" normalizeH="0" baseline="0" dirty="0">
                          <a:ln>
                            <a:noFill/>
                          </a:ln>
                          <a:solidFill>
                            <a:srgbClr val="FFFFFF"/>
                          </a:solidFill>
                          <a:effectLst/>
                          <a:latin typeface="Arial" charset="0"/>
                          <a:cs typeface="Arial" charset="0"/>
                        </a:rPr>
                        <a:t>آمين</a:t>
                      </a:r>
                      <a:r>
                        <a:rPr kumimoji="0" lang="fr-FR" sz="3200" b="0" i="0" u="none" strike="noStrike" cap="none" normalizeH="0" baseline="0" dirty="0">
                          <a:ln>
                            <a:noFill/>
                          </a:ln>
                          <a:solidFill>
                            <a:srgbClr val="FFFFFF"/>
                          </a:solidFill>
                          <a:effectLst/>
                          <a:latin typeface="Arial" charset="0"/>
                          <a:cs typeface="Arial" charset="0"/>
                        </a:rPr>
                        <a:t>.</a:t>
                      </a:r>
                      <a:endParaRPr kumimoji="0" lang="en-US" sz="32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Group 79">
            <a:extLst>
              <a:ext uri="{FF2B5EF4-FFF2-40B4-BE49-F238E27FC236}">
                <a16:creationId xmlns:a16="http://schemas.microsoft.com/office/drawing/2014/main" id="{DD51B9B8-F8CE-4307-A586-FB85F6992660}"/>
              </a:ext>
            </a:extLst>
          </p:cNvPr>
          <p:cNvGraphicFramePr>
            <a:graphicFrameLocks noGrp="1"/>
          </p:cNvGraphicFramePr>
          <p:nvPr>
            <p:extLst>
              <p:ext uri="{D42A27DB-BD31-4B8C-83A1-F6EECF244321}">
                <p14:modId xmlns:p14="http://schemas.microsoft.com/office/powerpoint/2010/main" val="3704293480"/>
              </p:ext>
            </p:extLst>
          </p:nvPr>
        </p:nvGraphicFramePr>
        <p:xfrm>
          <a:off x="0" y="4041775"/>
          <a:ext cx="9143998" cy="990600"/>
        </p:xfrm>
        <a:graphic>
          <a:graphicData uri="http://schemas.openxmlformats.org/drawingml/2006/table">
            <a:tbl>
              <a:tblPr/>
              <a:tblGrid>
                <a:gridCol w="3126154">
                  <a:extLst>
                    <a:ext uri="{9D8B030D-6E8A-4147-A177-3AD203B41FA5}">
                      <a16:colId xmlns:a16="http://schemas.microsoft.com/office/drawing/2014/main" val="20000"/>
                    </a:ext>
                  </a:extLst>
                </a:gridCol>
                <a:gridCol w="2692211">
                  <a:extLst>
                    <a:ext uri="{9D8B030D-6E8A-4147-A177-3AD203B41FA5}">
                      <a16:colId xmlns:a16="http://schemas.microsoft.com/office/drawing/2014/main" val="2524111878"/>
                    </a:ext>
                  </a:extLst>
                </a:gridCol>
                <a:gridCol w="3325633">
                  <a:extLst>
                    <a:ext uri="{9D8B030D-6E8A-4147-A177-3AD203B41FA5}">
                      <a16:colId xmlns:a16="http://schemas.microsoft.com/office/drawing/2014/main" val="20001"/>
                    </a:ext>
                  </a:extLst>
                </a:gridCol>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CA" sz="2400" b="0" i="0" u="sng" strike="noStrike" cap="none" normalizeH="0" baseline="0" dirty="0" err="1">
                          <a:ln>
                            <a:noFill/>
                          </a:ln>
                          <a:solidFill>
                            <a:srgbClr val="FF9900"/>
                          </a:solidFill>
                          <a:effectLst/>
                          <a:latin typeface="Coptic1" pitchFamily="2" charset="0"/>
                          <a:cs typeface="Arial" charset="0"/>
                        </a:rPr>
                        <a:t>Pilaoc</a:t>
                      </a:r>
                      <a:r>
                        <a:rPr kumimoji="0" lang="en-CA" sz="2400" b="0" i="0" u="sng" strike="noStrike" cap="none" normalizeH="0" baseline="0" dirty="0">
                          <a:ln>
                            <a:noFill/>
                          </a:ln>
                          <a:solidFill>
                            <a:srgbClr val="FF9900"/>
                          </a:solidFill>
                          <a:effectLst/>
                          <a:latin typeface="Coptic1" pitchFamily="2" charset="0"/>
                          <a:cs typeface="Arial" charset="0"/>
                        </a:rPr>
                        <a:t> :</a:t>
                      </a: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CA" sz="2000" b="0" i="0" u="sng" strike="noStrike" cap="none" normalizeH="0" baseline="0" dirty="0">
                          <a:ln>
                            <a:noFill/>
                          </a:ln>
                          <a:solidFill>
                            <a:srgbClr val="FF9900"/>
                          </a:solidFill>
                          <a:effectLst/>
                          <a:latin typeface="Arial" charset="0"/>
                          <a:cs typeface="Arial" charset="0"/>
                        </a:rPr>
                        <a:t>Le </a:t>
                      </a:r>
                      <a:r>
                        <a:rPr kumimoji="0" lang="en-CA" sz="2000" b="0" i="0" u="sng" strike="noStrike" cap="none" normalizeH="0" baseline="0" dirty="0" err="1">
                          <a:ln>
                            <a:noFill/>
                          </a:ln>
                          <a:solidFill>
                            <a:srgbClr val="FF9900"/>
                          </a:solidFill>
                          <a:effectLst/>
                          <a:latin typeface="Arial" charset="0"/>
                          <a:cs typeface="Arial" charset="0"/>
                        </a:rPr>
                        <a:t>peuple</a:t>
                      </a:r>
                      <a:r>
                        <a:rPr kumimoji="0" lang="en-CA" sz="2000" b="0" i="0" u="sng" strike="noStrike" cap="none" normalizeH="0" baseline="0" dirty="0">
                          <a:ln>
                            <a:noFill/>
                          </a:ln>
                          <a:solidFill>
                            <a:srgbClr val="FF9900"/>
                          </a:solidFill>
                          <a:effectLst/>
                          <a:latin typeface="Arial" charset="0"/>
                          <a:cs typeface="Arial" charset="0"/>
                        </a:rPr>
                        <a:t> :</a:t>
                      </a:r>
                      <a:endParaRPr kumimoji="0" lang="en-CA" sz="2000" b="0" i="0" u="none" strike="noStrike" cap="none" normalizeH="0" baseline="0" dirty="0">
                        <a:ln>
                          <a:noFill/>
                        </a:ln>
                        <a:solidFill>
                          <a:srgbClr val="FF9900"/>
                        </a:solidFill>
                        <a:effectLst/>
                        <a:latin typeface="Arial" charset="0"/>
                        <a:cs typeface="Arial" charset="0"/>
                      </a:endParaRP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000" b="0" i="0" u="sng" strike="noStrike" cap="none" normalizeH="0" baseline="0" dirty="0">
                          <a:ln>
                            <a:noFill/>
                          </a:ln>
                          <a:solidFill>
                            <a:srgbClr val="FF9900"/>
                          </a:solidFill>
                          <a:effectLst/>
                          <a:latin typeface="Arial" charset="0"/>
                          <a:cs typeface="Arial" charset="0"/>
                        </a:rPr>
                        <a:t>الشعب :</a:t>
                      </a:r>
                      <a:endParaRPr kumimoji="0" lang="en-US" sz="2000" b="0" i="0" u="sng" strike="noStrike" cap="none" normalizeH="0" baseline="0" dirty="0">
                        <a:ln>
                          <a:noFill/>
                        </a:ln>
                        <a:solidFill>
                          <a:srgbClr val="FF9900"/>
                        </a:solidFill>
                        <a:effectLst/>
                        <a:latin typeface="Arial" charset="0"/>
                        <a:cs typeface="Arial" charset="0"/>
                      </a:endParaRPr>
                    </a:p>
                  </a:txBody>
                  <a:tcPr marT="34290" marB="3429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0244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a:ln>
                            <a:noFill/>
                          </a:ln>
                          <a:solidFill>
                            <a:srgbClr val="FFFFFF"/>
                          </a:solidFill>
                          <a:effectLst/>
                          <a:latin typeface="Coptic1" pitchFamily="2" charset="0"/>
                          <a:cs typeface="Arial" charset="0"/>
                        </a:rPr>
                        <a:t>A~m</a:t>
                      </a:r>
                      <a:r>
                        <a:rPr kumimoji="0" lang="en-US" sz="2800" b="0" i="0" u="none" strike="noStrike" cap="none" normalizeH="0" baseline="0" dirty="0">
                          <a:ln>
                            <a:noFill/>
                          </a:ln>
                          <a:solidFill>
                            <a:srgbClr val="FFFFFF"/>
                          </a:solidFill>
                          <a:effectLst/>
                          <a:latin typeface="Coptic1" pitchFamily="2" charset="0"/>
                          <a:cs typeface="Arial" charset="0"/>
                        </a:rPr>
                        <a:t>/n.</a:t>
                      </a:r>
                      <a:endParaRPr kumimoji="0" lang="en-US" sz="3200" b="0" i="0" u="none" strike="noStrike" cap="none" normalizeH="0" baseline="0" dirty="0">
                        <a:ln>
                          <a:noFill/>
                        </a:ln>
                        <a:solidFill>
                          <a:srgbClr val="FFFFFF"/>
                        </a:solidFill>
                        <a:effectLst/>
                        <a:latin typeface="Coptic1" pitchFamily="2" charset="0"/>
                        <a:cs typeface="Arial" charset="0"/>
                      </a:endParaRP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rgbClr val="FFFFFF"/>
                          </a:solidFill>
                          <a:effectLst/>
                          <a:latin typeface="Arial" charset="0"/>
                          <a:cs typeface="Arial" charset="0"/>
                        </a:rPr>
                        <a:t>Amen.</a:t>
                      </a:r>
                      <a:endParaRPr kumimoji="0" lang="en-US" sz="2400" b="0" i="0" u="none" strike="noStrike" cap="none" normalizeH="0" baseline="0" dirty="0">
                        <a:ln>
                          <a:noFill/>
                        </a:ln>
                        <a:solidFill>
                          <a:srgbClr val="FFFFFF"/>
                        </a:solidFill>
                        <a:effectLst/>
                        <a:latin typeface="Coptic1" pitchFamily="2" charset="0"/>
                        <a:cs typeface="Arial" charset="0"/>
                      </a:endParaRP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3200" b="0" i="0" u="none" strike="noStrike" cap="none" normalizeH="0" baseline="0" dirty="0">
                          <a:ln>
                            <a:noFill/>
                          </a:ln>
                          <a:solidFill>
                            <a:srgbClr val="FFFFFF"/>
                          </a:solidFill>
                          <a:effectLst/>
                          <a:latin typeface="Arial" charset="0"/>
                          <a:cs typeface="Arial" charset="0"/>
                        </a:rPr>
                        <a:t>آمين</a:t>
                      </a:r>
                      <a:r>
                        <a:rPr kumimoji="0" lang="fr-FR" sz="3200" b="0" i="0" u="none" strike="noStrike" cap="none" normalizeH="0" baseline="0" dirty="0">
                          <a:ln>
                            <a:noFill/>
                          </a:ln>
                          <a:solidFill>
                            <a:srgbClr val="FFFFFF"/>
                          </a:solidFill>
                          <a:effectLst/>
                          <a:latin typeface="Arial" charset="0"/>
                          <a:cs typeface="Arial" charset="0"/>
                        </a:rPr>
                        <a:t>.</a:t>
                      </a:r>
                      <a:endParaRPr kumimoji="0" lang="en-US" sz="32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53897" name="Group 41"/>
          <p:cNvGraphicFramePr>
            <a:graphicFrameLocks noGrp="1"/>
          </p:cNvGraphicFramePr>
          <p:nvPr>
            <p:extLst>
              <p:ext uri="{D42A27DB-BD31-4B8C-83A1-F6EECF244321}">
                <p14:modId xmlns:p14="http://schemas.microsoft.com/office/powerpoint/2010/main" val="3489292997"/>
              </p:ext>
            </p:extLst>
          </p:nvPr>
        </p:nvGraphicFramePr>
        <p:xfrm>
          <a:off x="-1" y="2452147"/>
          <a:ext cx="9143999" cy="2148840"/>
        </p:xfrm>
        <a:graphic>
          <a:graphicData uri="http://schemas.openxmlformats.org/drawingml/2006/table">
            <a:tbl>
              <a:tblPr/>
              <a:tblGrid>
                <a:gridCol w="3257551">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gridCol w="2305048">
                  <a:extLst>
                    <a:ext uri="{9D8B030D-6E8A-4147-A177-3AD203B41FA5}">
                      <a16:colId xmlns:a16="http://schemas.microsoft.com/office/drawing/2014/main" val="20002"/>
                    </a:ext>
                  </a:extLst>
                </a:gridCol>
              </a:tblGrid>
              <a:tr h="190401">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CA" sz="2000" b="0" i="0" u="sng" strike="noStrike" cap="none" normalizeH="0" baseline="0" dirty="0" err="1">
                          <a:ln>
                            <a:noFill/>
                          </a:ln>
                          <a:solidFill>
                            <a:srgbClr val="FF9900"/>
                          </a:solidFill>
                          <a:effectLst/>
                          <a:latin typeface="Coptic1" pitchFamily="2" charset="0"/>
                          <a:cs typeface="Arial" charset="0"/>
                        </a:rPr>
                        <a:t>Pilaoc</a:t>
                      </a:r>
                      <a:r>
                        <a:rPr kumimoji="0" lang="en-CA" sz="2000" b="0" i="0" u="sng" strike="noStrike" cap="none" normalizeH="0" baseline="0" dirty="0">
                          <a:ln>
                            <a:noFill/>
                          </a:ln>
                          <a:solidFill>
                            <a:srgbClr val="FF9900"/>
                          </a:solidFill>
                          <a:effectLst/>
                          <a:latin typeface="Coptic1" pitchFamily="2" charset="0"/>
                          <a:cs typeface="Arial" charset="0"/>
                        </a:rPr>
                        <a:t> :</a:t>
                      </a: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2000" b="0" i="0" u="sng" strike="noStrike" cap="none" normalizeH="0" baseline="0" dirty="0">
                          <a:ln>
                            <a:noFill/>
                          </a:ln>
                          <a:solidFill>
                            <a:srgbClr val="FF9900"/>
                          </a:solidFill>
                          <a:effectLst/>
                          <a:latin typeface="Arial" charset="0"/>
                          <a:cs typeface="Arial" pitchFamily="34" charset="0"/>
                        </a:rPr>
                        <a:t>Le peuple :</a:t>
                      </a:r>
                      <a:endParaRPr kumimoji="0" lang="fr-CA" sz="2000" b="0" i="0" u="none" strike="noStrike" cap="none" normalizeH="0" baseline="0" dirty="0">
                        <a:ln>
                          <a:noFill/>
                        </a:ln>
                        <a:solidFill>
                          <a:srgbClr val="FF9900"/>
                        </a:solidFill>
                        <a:effectLst/>
                        <a:latin typeface="Coptic1" pitchFamily="2" charset="0"/>
                        <a:cs typeface="Arial" charset="0"/>
                      </a:endParaRP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ts val="0"/>
                        </a:spcBef>
                        <a:spcAft>
                          <a:spcPct val="0"/>
                        </a:spcAft>
                        <a:buClrTx/>
                        <a:buSzTx/>
                        <a:buFontTx/>
                        <a:buNone/>
                        <a:tabLst/>
                      </a:pPr>
                      <a:r>
                        <a:rPr kumimoji="0" lang="ar-EG" sz="2000" b="0" i="0" u="sng" strike="noStrike" cap="none" normalizeH="0" baseline="0" dirty="0">
                          <a:ln>
                            <a:noFill/>
                          </a:ln>
                          <a:solidFill>
                            <a:srgbClr val="FF9900"/>
                          </a:solidFill>
                          <a:effectLst/>
                          <a:latin typeface="Arial" charset="0"/>
                          <a:cs typeface="Arial" charset="0"/>
                        </a:rPr>
                        <a:t>الشعب :</a:t>
                      </a:r>
                      <a:endParaRPr kumimoji="0" lang="en-US" sz="2000" b="0" i="0" u="none" strike="noStrike" cap="none" normalizeH="0" baseline="0" dirty="0">
                        <a:ln>
                          <a:noFill/>
                        </a:ln>
                        <a:solidFill>
                          <a:schemeClr val="tx1"/>
                        </a:solidFill>
                        <a:effectLst/>
                        <a:latin typeface="Coptic1" pitchFamily="2" charset="0"/>
                        <a:cs typeface="Arial" charset="0"/>
                      </a:endParaRPr>
                    </a:p>
                  </a:txBody>
                  <a:tcPr marT="34290" marB="3429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51281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FFFFFF"/>
                          </a:solidFill>
                          <a:effectLst/>
                          <a:latin typeface="Coptic1" pitchFamily="2" charset="0"/>
                          <a:cs typeface="Arial" pitchFamily="34" charset="0"/>
                        </a:rPr>
                        <a:t>A~m</a:t>
                      </a:r>
                      <a:r>
                        <a:rPr kumimoji="0" lang="en-US" sz="2400" b="0" i="0" u="none" strike="noStrike" cap="none" normalizeH="0" baseline="0" dirty="0">
                          <a:ln>
                            <a:noFill/>
                          </a:ln>
                          <a:solidFill>
                            <a:srgbClr val="FFFFFF"/>
                          </a:solidFill>
                          <a:effectLst/>
                          <a:latin typeface="Coptic1" pitchFamily="2" charset="0"/>
                          <a:cs typeface="Arial" pitchFamily="34" charset="0"/>
                        </a:rPr>
                        <a:t>/n.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FFFFFF"/>
                          </a:solidFill>
                          <a:effectLst/>
                          <a:latin typeface="Coptic1" pitchFamily="2" charset="0"/>
                          <a:cs typeface="Arial" pitchFamily="34" charset="0"/>
                        </a:rPr>
                        <a:t>Kurie</a:t>
                      </a:r>
                      <a:r>
                        <a:rPr kumimoji="0" lang="en-US" sz="2400" b="0" i="0" u="none" strike="noStrike" cap="none" normalizeH="0" baseline="0" dirty="0">
                          <a:ln>
                            <a:noFill/>
                          </a:ln>
                          <a:solidFill>
                            <a:srgbClr val="FFFFFF"/>
                          </a:solidFill>
                          <a:effectLst/>
                          <a:latin typeface="Coptic1" pitchFamily="2" charset="0"/>
                          <a:cs typeface="Arial" pitchFamily="34" charset="0"/>
                        </a:rPr>
                        <a:t>~ </a:t>
                      </a:r>
                      <a:r>
                        <a:rPr kumimoji="0" lang="en-US" sz="2400" b="0" i="0" u="none" strike="noStrike" cap="none" normalizeH="0" baseline="0" dirty="0" err="1">
                          <a:ln>
                            <a:noFill/>
                          </a:ln>
                          <a:solidFill>
                            <a:srgbClr val="FFFFFF"/>
                          </a:solidFill>
                          <a:effectLst/>
                          <a:latin typeface="Coptic1" pitchFamily="2" charset="0"/>
                          <a:cs typeface="Arial" pitchFamily="34" charset="0"/>
                        </a:rPr>
                        <a:t>e~le</a:t>
                      </a:r>
                      <a:r>
                        <a:rPr kumimoji="0" lang="en-US" sz="2400" b="0" i="0" u="none" strike="noStrike" cap="none" normalizeH="0" baseline="0" dirty="0">
                          <a:ln>
                            <a:noFill/>
                          </a:ln>
                          <a:solidFill>
                            <a:srgbClr val="FFFFFF"/>
                          </a:solidFill>
                          <a:effectLst/>
                          <a:latin typeface="Coptic1" pitchFamily="2" charset="0"/>
                          <a:cs typeface="Arial" pitchFamily="34" charset="0"/>
                        </a:rPr>
                        <a:t>/~con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FFFFFF"/>
                          </a:solidFill>
                          <a:effectLst/>
                          <a:latin typeface="Coptic1" pitchFamily="2" charset="0"/>
                          <a:cs typeface="Arial" pitchFamily="34" charset="0"/>
                        </a:rPr>
                        <a:t>Kurie</a:t>
                      </a:r>
                      <a:r>
                        <a:rPr kumimoji="0" lang="en-US" sz="2400" b="0" i="0" u="none" strike="noStrike" cap="none" normalizeH="0" baseline="0" dirty="0">
                          <a:ln>
                            <a:noFill/>
                          </a:ln>
                          <a:solidFill>
                            <a:srgbClr val="FFFFFF"/>
                          </a:solidFill>
                          <a:effectLst/>
                          <a:latin typeface="Coptic1" pitchFamily="2" charset="0"/>
                          <a:cs typeface="Arial" pitchFamily="34" charset="0"/>
                        </a:rPr>
                        <a:t>~ </a:t>
                      </a:r>
                      <a:r>
                        <a:rPr kumimoji="0" lang="en-US" sz="2400" b="0" i="0" u="none" strike="noStrike" cap="none" normalizeH="0" baseline="0" dirty="0" err="1">
                          <a:ln>
                            <a:noFill/>
                          </a:ln>
                          <a:solidFill>
                            <a:srgbClr val="FFFFFF"/>
                          </a:solidFill>
                          <a:effectLst/>
                          <a:latin typeface="Coptic1" pitchFamily="2" charset="0"/>
                          <a:cs typeface="Arial" pitchFamily="34" charset="0"/>
                        </a:rPr>
                        <a:t>e~le</a:t>
                      </a:r>
                      <a:r>
                        <a:rPr kumimoji="0" lang="en-US" sz="2400" b="0" i="0" u="none" strike="noStrike" cap="none" normalizeH="0" baseline="0" dirty="0">
                          <a:ln>
                            <a:noFill/>
                          </a:ln>
                          <a:solidFill>
                            <a:srgbClr val="FFFFFF"/>
                          </a:solidFill>
                          <a:effectLst/>
                          <a:latin typeface="Coptic1" pitchFamily="2" charset="0"/>
                          <a:cs typeface="Arial" pitchFamily="34" charset="0"/>
                        </a:rPr>
                        <a:t>/~con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FFFFFF"/>
                          </a:solidFill>
                          <a:effectLst/>
                          <a:latin typeface="Coptic1" pitchFamily="2" charset="0"/>
                          <a:cs typeface="Arial" pitchFamily="34" charset="0"/>
                        </a:rPr>
                        <a:t>Kurie</a:t>
                      </a:r>
                      <a:r>
                        <a:rPr kumimoji="0" lang="en-US" sz="2400" b="0" i="0" u="none" strike="noStrike" cap="none" normalizeH="0" baseline="0" dirty="0">
                          <a:ln>
                            <a:noFill/>
                          </a:ln>
                          <a:solidFill>
                            <a:srgbClr val="FFFFFF"/>
                          </a:solidFill>
                          <a:effectLst/>
                          <a:latin typeface="Coptic1" pitchFamily="2" charset="0"/>
                          <a:cs typeface="Arial" pitchFamily="34" charset="0"/>
                        </a:rPr>
                        <a:t>~ </a:t>
                      </a:r>
                      <a:r>
                        <a:rPr kumimoji="0" lang="en-US" sz="2400" b="0" i="0" u="none" strike="noStrike" cap="none" normalizeH="0" baseline="0" dirty="0" err="1">
                          <a:ln>
                            <a:noFill/>
                          </a:ln>
                          <a:solidFill>
                            <a:srgbClr val="FFFFFF"/>
                          </a:solidFill>
                          <a:effectLst/>
                          <a:latin typeface="Coptic1" pitchFamily="2" charset="0"/>
                          <a:cs typeface="Arial" pitchFamily="34" charset="0"/>
                        </a:rPr>
                        <a:t>e~le</a:t>
                      </a:r>
                      <a:r>
                        <a:rPr kumimoji="0" lang="en-US" sz="2400" b="0" i="0" u="none" strike="noStrike" cap="none" normalizeH="0" baseline="0" dirty="0">
                          <a:ln>
                            <a:noFill/>
                          </a:ln>
                          <a:solidFill>
                            <a:srgbClr val="FFFFFF"/>
                          </a:solidFill>
                          <a:effectLst/>
                          <a:latin typeface="Coptic1" pitchFamily="2" charset="0"/>
                          <a:cs typeface="Arial" pitchFamily="34" charset="0"/>
                        </a:rPr>
                        <a:t>/~con.</a:t>
                      </a: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FF"/>
                          </a:solidFill>
                          <a:effectLst/>
                          <a:latin typeface="Arial" charset="0"/>
                          <a:cs typeface="Arial" charset="0"/>
                        </a:rPr>
                        <a:t>Amen.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a:ln>
                            <a:noFill/>
                          </a:ln>
                          <a:solidFill>
                            <a:srgbClr val="FFFFFF"/>
                          </a:solidFill>
                          <a:effectLst/>
                          <a:latin typeface="Arial" charset="0"/>
                          <a:cs typeface="Arial" charset="0"/>
                        </a:rPr>
                        <a:t>Pitié Seigneur,</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a:ln>
                            <a:noFill/>
                          </a:ln>
                          <a:solidFill>
                            <a:srgbClr val="FFFFFF"/>
                          </a:solidFill>
                          <a:effectLst/>
                          <a:latin typeface="Arial" charset="0"/>
                          <a:cs typeface="Arial" charset="0"/>
                        </a:rPr>
                        <a:t>Pitié Seigneur,</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a:ln>
                            <a:noFill/>
                          </a:ln>
                          <a:solidFill>
                            <a:srgbClr val="FFFFFF"/>
                          </a:solidFill>
                          <a:effectLst/>
                          <a:latin typeface="Arial" charset="0"/>
                          <a:cs typeface="Arial" charset="0"/>
                        </a:rPr>
                        <a:t>Pitié Seigneur.</a:t>
                      </a:r>
                      <a:endParaRPr kumimoji="0" lang="en-US" sz="24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آمين</a:t>
                      </a:r>
                      <a:r>
                        <a:rPr kumimoji="0" lang="fr-FR" sz="2800" b="0" i="0" u="none" strike="noStrike" cap="none" normalizeH="0" baseline="0" dirty="0">
                          <a:ln>
                            <a:noFill/>
                          </a:ln>
                          <a:solidFill>
                            <a:srgbClr val="FFFFFF"/>
                          </a:solidFill>
                          <a:effectLst/>
                          <a:latin typeface="Arial" charset="0"/>
                          <a:cs typeface="Arial" charset="0"/>
                        </a:rPr>
                        <a:t>.</a:t>
                      </a:r>
                      <a:r>
                        <a:rPr kumimoji="0" lang="ar-SA" sz="2800" b="0" i="0" u="none" strike="noStrike" cap="none" normalizeH="0" baseline="0" dirty="0">
                          <a:ln>
                            <a:noFill/>
                          </a:ln>
                          <a:solidFill>
                            <a:srgbClr val="FFFFFF"/>
                          </a:solidFill>
                          <a:effectLst/>
                          <a:latin typeface="Arial" charset="0"/>
                          <a:cs typeface="Arial" charset="0"/>
                        </a:rPr>
                        <a:t> يا رب إرحم،</a:t>
                      </a:r>
                      <a:r>
                        <a:rPr kumimoji="0" lang="ar-EG" sz="2800" b="0" i="0" u="none" strike="noStrike" cap="none" normalizeH="0" baseline="0" dirty="0">
                          <a:ln>
                            <a:noFill/>
                          </a:ln>
                          <a:solidFill>
                            <a:srgbClr val="FFFFFF"/>
                          </a:solidFill>
                          <a:effectLst/>
                          <a:latin typeface="Arial" charset="0"/>
                          <a:cs typeface="Arial" charset="0"/>
                        </a:rPr>
                        <a:t> يا</a:t>
                      </a:r>
                      <a:r>
                        <a:rPr kumimoji="0" lang="fr-FR" sz="2800" b="0" i="0" u="none" strike="noStrike" cap="none" normalizeH="0" baseline="0" dirty="0">
                          <a:ln>
                            <a:noFill/>
                          </a:ln>
                          <a:solidFill>
                            <a:srgbClr val="FFFFFF"/>
                          </a:solidFill>
                          <a:effectLst/>
                          <a:latin typeface="Arial" charset="0"/>
                          <a:cs typeface="Arial" charset="0"/>
                        </a:rPr>
                        <a:t> </a:t>
                      </a:r>
                      <a:r>
                        <a:rPr kumimoji="0" lang="ar-EG" sz="2800" b="0" i="0" u="none" strike="noStrike" cap="none" normalizeH="0" baseline="0" dirty="0">
                          <a:ln>
                            <a:noFill/>
                          </a:ln>
                          <a:solidFill>
                            <a:srgbClr val="FFFFFF"/>
                          </a:solidFill>
                          <a:effectLst/>
                          <a:latin typeface="Arial" charset="0"/>
                          <a:cs typeface="Arial" charset="0"/>
                        </a:rPr>
                        <a:t>رب ارحم</a:t>
                      </a:r>
                      <a:r>
                        <a:rPr kumimoji="0" lang="ar-SA" sz="2800" b="0" i="0" u="none" strike="noStrike" cap="none" normalizeH="0" baseline="0" dirty="0">
                          <a:ln>
                            <a:noFill/>
                          </a:ln>
                          <a:solidFill>
                            <a:srgbClr val="FFFFFF"/>
                          </a:solidFill>
                          <a:effectLst/>
                          <a:latin typeface="Arial" charset="0"/>
                          <a:cs typeface="Arial" charset="0"/>
                        </a:rPr>
                        <a:t>،</a:t>
                      </a:r>
                      <a:r>
                        <a:rPr kumimoji="0" lang="ar-EG" sz="2800" b="0" i="0" u="none" strike="noStrike" cap="none" normalizeH="0" baseline="0" dirty="0">
                          <a:ln>
                            <a:noFill/>
                          </a:ln>
                          <a:solidFill>
                            <a:srgbClr val="FFFFFF"/>
                          </a:solidFill>
                          <a:effectLst/>
                          <a:latin typeface="Arial" charset="0"/>
                          <a:cs typeface="Arial" charset="0"/>
                        </a:rPr>
                        <a:t> يا</a:t>
                      </a:r>
                      <a:r>
                        <a:rPr kumimoji="0" lang="fr-FR" sz="2800" b="0" i="0" u="none" strike="noStrike" cap="none" normalizeH="0" baseline="0" dirty="0">
                          <a:ln>
                            <a:noFill/>
                          </a:ln>
                          <a:solidFill>
                            <a:srgbClr val="FFFFFF"/>
                          </a:solidFill>
                          <a:effectLst/>
                          <a:latin typeface="Arial" charset="0"/>
                          <a:cs typeface="Arial" charset="0"/>
                        </a:rPr>
                        <a:t> </a:t>
                      </a:r>
                      <a:r>
                        <a:rPr kumimoji="0" lang="ar-EG" sz="2800" b="0" i="0" u="none" strike="noStrike" cap="none" normalizeH="0" baseline="0" dirty="0">
                          <a:ln>
                            <a:noFill/>
                          </a:ln>
                          <a:solidFill>
                            <a:srgbClr val="FFFFFF"/>
                          </a:solidFill>
                          <a:effectLst/>
                          <a:latin typeface="Arial" charset="0"/>
                          <a:cs typeface="Arial" charset="0"/>
                        </a:rPr>
                        <a:t>رب ارحم.</a:t>
                      </a:r>
                      <a:endParaRPr kumimoji="0" lang="en-US" sz="28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Group 49"/>
          <p:cNvGraphicFramePr>
            <a:graphicFrameLocks noGrp="1"/>
          </p:cNvGraphicFramePr>
          <p:nvPr>
            <p:extLst>
              <p:ext uri="{D42A27DB-BD31-4B8C-83A1-F6EECF244321}">
                <p14:modId xmlns:p14="http://schemas.microsoft.com/office/powerpoint/2010/main" val="1921551053"/>
              </p:ext>
            </p:extLst>
          </p:nvPr>
        </p:nvGraphicFramePr>
        <p:xfrm>
          <a:off x="0" y="0"/>
          <a:ext cx="9144000" cy="2202180"/>
        </p:xfrm>
        <a:graphic>
          <a:graphicData uri="http://schemas.openxmlformats.org/drawingml/2006/table">
            <a:tbl>
              <a:tblPr/>
              <a:tblGrid>
                <a:gridCol w="3270250">
                  <a:extLst>
                    <a:ext uri="{9D8B030D-6E8A-4147-A177-3AD203B41FA5}">
                      <a16:colId xmlns:a16="http://schemas.microsoft.com/office/drawing/2014/main" val="20000"/>
                    </a:ext>
                  </a:extLst>
                </a:gridCol>
                <a:gridCol w="3503344">
                  <a:extLst>
                    <a:ext uri="{9D8B030D-6E8A-4147-A177-3AD203B41FA5}">
                      <a16:colId xmlns:a16="http://schemas.microsoft.com/office/drawing/2014/main" val="20001"/>
                    </a:ext>
                  </a:extLst>
                </a:gridCol>
                <a:gridCol w="2370406">
                  <a:extLst>
                    <a:ext uri="{9D8B030D-6E8A-4147-A177-3AD203B41FA5}">
                      <a16:colId xmlns:a16="http://schemas.microsoft.com/office/drawing/2014/main" val="20002"/>
                    </a:ext>
                  </a:extLst>
                </a:gridCol>
              </a:tblGrid>
              <a:tr h="214884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err="1">
                          <a:ln>
                            <a:noFill/>
                          </a:ln>
                          <a:solidFill>
                            <a:srgbClr val="FF9900"/>
                          </a:solidFill>
                          <a:effectLst/>
                          <a:latin typeface="Coptic1" pitchFamily="2" charset="0"/>
                          <a:cs typeface="Arial" charset="0"/>
                        </a:rPr>
                        <a:t>Piou</a:t>
                      </a:r>
                      <a:r>
                        <a:rPr kumimoji="0" lang="en-US" sz="2000" b="0" i="0" u="sng" strike="noStrike" cap="none" normalizeH="0" baseline="0" dirty="0">
                          <a:ln>
                            <a:noFill/>
                          </a:ln>
                          <a:solidFill>
                            <a:srgbClr val="FF9900"/>
                          </a:solidFill>
                          <a:effectLst/>
                          <a:latin typeface="Coptic1" pitchFamily="2" charset="0"/>
                          <a:cs typeface="Arial" charset="0"/>
                        </a:rPr>
                        <a:t>/b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FFFFFF"/>
                          </a:solidFill>
                          <a:effectLst/>
                          <a:latin typeface="Coptic1" pitchFamily="2" charset="0"/>
                          <a:cs typeface="Arial" charset="0"/>
                        </a:rPr>
                        <a:t>Wli</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m~pekjwnt</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e~bol</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haron</a:t>
                      </a:r>
                      <a:r>
                        <a:rPr kumimoji="0" lang="en-US" sz="2400" b="0" i="0" u="none" strike="noStrike" cap="none" normalizeH="0" baseline="0" dirty="0">
                          <a:ln>
                            <a:noFill/>
                          </a:ln>
                          <a:solidFill>
                            <a:srgbClr val="FFFFFF"/>
                          </a:solidFill>
                          <a:effectLst/>
                          <a:latin typeface="Coptic1" pitchFamily="2" charset="0"/>
                          <a:cs typeface="Arial" charset="0"/>
                        </a:rPr>
                        <a:t> : </a:t>
                      </a:r>
                      <a:r>
                        <a:rPr kumimoji="0" lang="en-US" sz="2400" b="0" i="0" u="none" strike="noStrike" cap="none" normalizeH="0" baseline="0" dirty="0" err="1">
                          <a:ln>
                            <a:noFill/>
                          </a:ln>
                          <a:solidFill>
                            <a:srgbClr val="FFFFFF"/>
                          </a:solidFill>
                          <a:effectLst/>
                          <a:latin typeface="Coptic1" pitchFamily="2" charset="0"/>
                          <a:cs typeface="Arial" charset="0"/>
                        </a:rPr>
                        <a:t>jempensini</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qen</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400" b="0" i="0" u="none" strike="noStrike" cap="none" normalizeH="0" baseline="0" dirty="0" err="1">
                          <a:ln>
                            <a:noFill/>
                          </a:ln>
                          <a:solidFill>
                            <a:srgbClr val="FFFFFF"/>
                          </a:solidFill>
                          <a:effectLst/>
                          <a:latin typeface="Coptic1" pitchFamily="2" charset="0"/>
                          <a:cs typeface="Arial" charset="0"/>
                        </a:rPr>
                        <a:t>pekoujai</a:t>
                      </a:r>
                      <a:r>
                        <a:rPr kumimoji="0" lang="en-US" sz="2400" b="0" i="0" u="none" strike="noStrike" cap="none" normalizeH="0" baseline="0" dirty="0">
                          <a:ln>
                            <a:noFill/>
                          </a:ln>
                          <a:solidFill>
                            <a:srgbClr val="FFFFFF"/>
                          </a:solidFill>
                          <a:effectLst/>
                          <a:latin typeface="Coptic1" pitchFamily="2" charset="0"/>
                          <a:cs typeface="Arial" charset="0"/>
                        </a:rPr>
                        <a:t> : </a:t>
                      </a:r>
                      <a:r>
                        <a:rPr kumimoji="0" lang="en-US" sz="2400" b="0" i="0" u="none" strike="noStrike" cap="none" normalizeH="0" baseline="0" dirty="0" err="1">
                          <a:ln>
                            <a:noFill/>
                          </a:ln>
                          <a:solidFill>
                            <a:srgbClr val="FFFFFF"/>
                          </a:solidFill>
                          <a:effectLst/>
                          <a:latin typeface="Coptic1" pitchFamily="2" charset="0"/>
                          <a:cs typeface="Arial" charset="0"/>
                        </a:rPr>
                        <a:t>ouoh</a:t>
                      </a:r>
                      <a:r>
                        <a:rPr kumimoji="0" lang="en-US" sz="2400" b="0" i="0" u="none" strike="noStrike" cap="none" normalizeH="0" baseline="0" dirty="0">
                          <a:ln>
                            <a:noFill/>
                          </a:ln>
                          <a:solidFill>
                            <a:srgbClr val="FFFFFF"/>
                          </a:solidFill>
                          <a:effectLst/>
                          <a:latin typeface="Coptic1" pitchFamily="2" charset="0"/>
                          <a:cs typeface="Arial" charset="0"/>
                        </a:rPr>
                        <a:t> ,a </a:t>
                      </a:r>
                      <a:r>
                        <a:rPr kumimoji="0" lang="en-US" sz="2400" b="0" i="0" u="none" strike="noStrike" cap="none" normalizeH="0" baseline="0" dirty="0" err="1">
                          <a:ln>
                            <a:noFill/>
                          </a:ln>
                          <a:solidFill>
                            <a:srgbClr val="FFFFFF"/>
                          </a:solidFill>
                          <a:effectLst/>
                          <a:latin typeface="Coptic1" pitchFamily="2" charset="0"/>
                          <a:cs typeface="Arial" charset="0"/>
                        </a:rPr>
                        <a:t>nennobi</a:t>
                      </a:r>
                      <a:r>
                        <a:rPr kumimoji="0" lang="en-US" sz="2400" b="0" i="0" u="none" strike="noStrike" cap="none" normalizeH="0" baseline="0" dirty="0">
                          <a:ln>
                            <a:noFill/>
                          </a:ln>
                          <a:solidFill>
                            <a:srgbClr val="FFFFFF"/>
                          </a:solidFill>
                          <a:effectLst/>
                          <a:latin typeface="Coptic1" pitchFamily="2" charset="0"/>
                          <a:cs typeface="Arial" charset="0"/>
                        </a:rPr>
                        <a:t> nan </a:t>
                      </a:r>
                      <a:r>
                        <a:rPr kumimoji="0" lang="en-US" sz="2400" b="0" i="0" u="none" strike="noStrike" cap="none" normalizeH="0" baseline="0" dirty="0" err="1">
                          <a:ln>
                            <a:noFill/>
                          </a:ln>
                          <a:solidFill>
                            <a:srgbClr val="FFFFFF"/>
                          </a:solidFill>
                          <a:effectLst/>
                          <a:latin typeface="Coptic1" pitchFamily="2" charset="0"/>
                          <a:cs typeface="Arial" charset="0"/>
                        </a:rPr>
                        <a:t>e~bol</a:t>
                      </a:r>
                      <a:r>
                        <a:rPr kumimoji="0" lang="en-US" sz="2400" b="0" i="0" u="none" strike="noStrike" cap="none" normalizeH="0" baseline="0" dirty="0">
                          <a:ln>
                            <a:noFill/>
                          </a:ln>
                          <a:solidFill>
                            <a:srgbClr val="FFFFFF"/>
                          </a:solidFill>
                          <a:effectLst/>
                          <a:latin typeface="Coptic1" pitchFamily="2" charset="0"/>
                          <a:cs typeface="Arial" charset="0"/>
                        </a:rPr>
                        <a:t>.</a:t>
                      </a:r>
                      <a:endParaRPr kumimoji="0" lang="en-US" sz="2400" b="0" i="1" u="none" strike="noStrike" cap="none" normalizeH="0" baseline="0" dirty="0">
                        <a:ln>
                          <a:noFill/>
                        </a:ln>
                        <a:solidFill>
                          <a:srgbClr val="FFFFFF"/>
                        </a:solidFill>
                        <a:effectLst/>
                        <a:latin typeface="Arial" charset="0"/>
                        <a:cs typeface="Arial" pitchFamily="34"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CA" sz="2000" b="0" i="0" u="sng" strike="noStrike" cap="none" normalizeH="0" baseline="0" dirty="0">
                          <a:ln>
                            <a:noFill/>
                          </a:ln>
                          <a:solidFill>
                            <a:srgbClr val="FF9900"/>
                          </a:solidFill>
                          <a:effectLst/>
                          <a:latin typeface="Arial" charset="0"/>
                          <a:cs typeface="Arial" charset="0"/>
                        </a:rPr>
                        <a:t>Le prêtre :</a:t>
                      </a:r>
                      <a:endParaRPr kumimoji="0" lang="fr-CA" sz="2000" b="0" i="0" u="none" strike="noStrike" cap="none" normalizeH="0" baseline="0" dirty="0">
                        <a:ln>
                          <a:noFill/>
                        </a:ln>
                        <a:solidFill>
                          <a:srgbClr val="FFFFFF"/>
                        </a:solidFill>
                        <a:effectLst/>
                        <a:latin typeface="Arial"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pitchFamily="34" charset="0"/>
                        </a:rPr>
                        <a:t>Éloigne de nous Ta colère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pitchFamily="34" charset="0"/>
                        </a:rPr>
                        <a:t>Accorde-nous Ton salut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pitchFamily="34" charset="0"/>
                        </a:rPr>
                        <a:t>Et pardonne-nous nos péchés.</a:t>
                      </a: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0" fontAlgn="base" latinLnBrk="0" hangingPunct="0">
                        <a:lnSpc>
                          <a:spcPct val="100000"/>
                        </a:lnSpc>
                        <a:spcBef>
                          <a:spcPct val="0"/>
                        </a:spcBef>
                        <a:spcAft>
                          <a:spcPct val="0"/>
                        </a:spcAft>
                        <a:buClrTx/>
                        <a:buSzTx/>
                        <a:buFontTx/>
                        <a:buNone/>
                        <a:tabLst/>
                      </a:pPr>
                      <a:r>
                        <a:rPr kumimoji="0" lang="ar-EG" sz="2000" b="0" i="0" u="sng" strike="noStrike" cap="none" normalizeH="0" baseline="0" dirty="0">
                          <a:ln>
                            <a:noFill/>
                          </a:ln>
                          <a:solidFill>
                            <a:srgbClr val="FF9900"/>
                          </a:solidFill>
                          <a:effectLst/>
                          <a:latin typeface="Arial" charset="0"/>
                          <a:cs typeface="Arial" charset="0"/>
                        </a:rPr>
                        <a:t>الكاهن :</a:t>
                      </a:r>
                      <a:endParaRPr kumimoji="0" lang="en-CA" sz="2000" b="0" i="0" u="sng" strike="noStrike" cap="none" normalizeH="0" baseline="0" dirty="0">
                        <a:ln>
                          <a:noFill/>
                        </a:ln>
                        <a:solidFill>
                          <a:srgbClr val="FF9900"/>
                        </a:solidFill>
                        <a:effectLst/>
                        <a:latin typeface="Arial" charset="0"/>
                        <a:cs typeface="Arial"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sz="2800" b="0" i="0" u="none" strike="noStrike" cap="none" normalizeH="0" baseline="0" dirty="0" err="1">
                          <a:ln>
                            <a:noFill/>
                          </a:ln>
                          <a:solidFill>
                            <a:srgbClr val="FFFFFF"/>
                          </a:solidFill>
                          <a:effectLst/>
                          <a:latin typeface="Arial" charset="0"/>
                          <a:cs typeface="Arial" charset="0"/>
                        </a:rPr>
                        <a:t>وإرفع</a:t>
                      </a:r>
                      <a:r>
                        <a:rPr kumimoji="0" lang="ar-SA" sz="2800" b="0" i="0" u="none" strike="noStrike" cap="none" normalizeH="0" baseline="0" dirty="0">
                          <a:ln>
                            <a:noFill/>
                          </a:ln>
                          <a:solidFill>
                            <a:srgbClr val="FFFFFF"/>
                          </a:solidFill>
                          <a:effectLst/>
                          <a:latin typeface="Arial" charset="0"/>
                          <a:cs typeface="Arial" charset="0"/>
                        </a:rPr>
                        <a:t> غضبك عنا</a:t>
                      </a:r>
                      <a:br>
                        <a:rPr kumimoji="0" lang="ar-SA" sz="2800" b="0" i="0" u="none" strike="noStrike" cap="none" normalizeH="0" baseline="0" dirty="0">
                          <a:ln>
                            <a:noFill/>
                          </a:ln>
                          <a:solidFill>
                            <a:srgbClr val="FFFFFF"/>
                          </a:solidFill>
                          <a:effectLst/>
                          <a:latin typeface="Arial" charset="0"/>
                          <a:cs typeface="Arial" charset="0"/>
                        </a:rPr>
                      </a:br>
                      <a:r>
                        <a:rPr kumimoji="0" lang="ar-SA" sz="2800" b="0" i="0" u="none" strike="noStrike" cap="none" normalizeH="0" baseline="0" dirty="0" err="1">
                          <a:ln>
                            <a:noFill/>
                          </a:ln>
                          <a:solidFill>
                            <a:srgbClr val="FFFFFF"/>
                          </a:solidFill>
                          <a:effectLst/>
                          <a:latin typeface="Arial" charset="0"/>
                          <a:cs typeface="Arial" charset="0"/>
                        </a:rPr>
                        <a:t>وإفتقدنا</a:t>
                      </a:r>
                      <a:r>
                        <a:rPr kumimoji="0" lang="ar-SA" sz="2800" b="0" i="0" u="none" strike="noStrike" cap="none" normalizeH="0" baseline="0" dirty="0">
                          <a:ln>
                            <a:noFill/>
                          </a:ln>
                          <a:solidFill>
                            <a:srgbClr val="FFFFFF"/>
                          </a:solidFill>
                          <a:effectLst/>
                          <a:latin typeface="Arial" charset="0"/>
                          <a:cs typeface="Arial" charset="0"/>
                        </a:rPr>
                        <a:t> بخلاصك </a:t>
                      </a:r>
                      <a:r>
                        <a:rPr kumimoji="0" lang="ar-SA" sz="2800" b="0" i="0" u="none" strike="noStrike" cap="none" normalizeH="0" baseline="0" dirty="0" err="1">
                          <a:ln>
                            <a:noFill/>
                          </a:ln>
                          <a:solidFill>
                            <a:srgbClr val="FFFFFF"/>
                          </a:solidFill>
                          <a:effectLst/>
                          <a:latin typeface="Arial" charset="0"/>
                          <a:cs typeface="Arial" charset="0"/>
                        </a:rPr>
                        <a:t>وإغفر</a:t>
                      </a:r>
                      <a:r>
                        <a:rPr kumimoji="0" lang="ar-SA" sz="2800" b="0" i="0" u="none" strike="noStrike" cap="none" normalizeH="0" baseline="0" dirty="0">
                          <a:ln>
                            <a:noFill/>
                          </a:ln>
                          <a:solidFill>
                            <a:srgbClr val="FFFFFF"/>
                          </a:solidFill>
                          <a:effectLst/>
                          <a:latin typeface="Arial" charset="0"/>
                          <a:cs typeface="Arial" charset="0"/>
                        </a:rPr>
                        <a:t> لنا خطايانا</a:t>
                      </a:r>
                      <a:r>
                        <a:rPr kumimoji="0" lang="fr-FR" sz="2800" b="0" i="0" u="none" strike="noStrike" cap="none" normalizeH="0" baseline="0" dirty="0">
                          <a:ln>
                            <a:noFill/>
                          </a:ln>
                          <a:solidFill>
                            <a:srgbClr val="FFFFFF"/>
                          </a:solidFill>
                          <a:effectLst/>
                          <a:latin typeface="Arial" charset="0"/>
                          <a:cs typeface="Arial" charset="0"/>
                        </a:rPr>
                        <a:t>.</a:t>
                      </a:r>
                      <a:endParaRPr kumimoji="0" lang="ar-EG" sz="28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1173" name="Group 149"/>
          <p:cNvGraphicFramePr>
            <a:graphicFrameLocks noGrp="1"/>
          </p:cNvGraphicFramePr>
          <p:nvPr>
            <p:extLst>
              <p:ext uri="{D42A27DB-BD31-4B8C-83A1-F6EECF244321}">
                <p14:modId xmlns:p14="http://schemas.microsoft.com/office/powerpoint/2010/main" val="3981460596"/>
              </p:ext>
            </p:extLst>
          </p:nvPr>
        </p:nvGraphicFramePr>
        <p:xfrm>
          <a:off x="0" y="1419622"/>
          <a:ext cx="9144000" cy="2180844"/>
        </p:xfrm>
        <a:graphic>
          <a:graphicData uri="http://schemas.openxmlformats.org/drawingml/2006/table">
            <a:tbl>
              <a:tblPr/>
              <a:tblGrid>
                <a:gridCol w="3300919">
                  <a:extLst>
                    <a:ext uri="{9D8B030D-6E8A-4147-A177-3AD203B41FA5}">
                      <a16:colId xmlns:a16="http://schemas.microsoft.com/office/drawing/2014/main" val="20000"/>
                    </a:ext>
                  </a:extLst>
                </a:gridCol>
                <a:gridCol w="3335855">
                  <a:extLst>
                    <a:ext uri="{9D8B030D-6E8A-4147-A177-3AD203B41FA5}">
                      <a16:colId xmlns:a16="http://schemas.microsoft.com/office/drawing/2014/main" val="20001"/>
                    </a:ext>
                  </a:extLst>
                </a:gridCol>
                <a:gridCol w="2507226">
                  <a:extLst>
                    <a:ext uri="{9D8B030D-6E8A-4147-A177-3AD203B41FA5}">
                      <a16:colId xmlns:a16="http://schemas.microsoft.com/office/drawing/2014/main" val="20002"/>
                    </a:ext>
                  </a:extLst>
                </a:gridCol>
              </a:tblGrid>
              <a:tr h="1583111">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000" b="0" i="0" u="sng" strike="noStrike" cap="none" normalizeH="0" baseline="0" dirty="0" err="1">
                          <a:ln>
                            <a:noFill/>
                          </a:ln>
                          <a:solidFill>
                            <a:srgbClr val="FF9900"/>
                          </a:solidFill>
                          <a:effectLst/>
                          <a:latin typeface="Coptic1" pitchFamily="2" charset="0"/>
                          <a:cs typeface="Arial" charset="0"/>
                        </a:rPr>
                        <a:t>Pidia~kwn</a:t>
                      </a:r>
                      <a:r>
                        <a:rPr kumimoji="0" lang="fr-FR" sz="2000" b="0" i="0" u="sng" strike="noStrike" cap="none" normalizeH="0" baseline="0" dirty="0">
                          <a:ln>
                            <a:noFill/>
                          </a:ln>
                          <a:solidFill>
                            <a:srgbClr val="FF9900"/>
                          </a:solidFill>
                          <a:effectLst/>
                          <a:latin typeface="Coptic1" pitchFamily="2" charset="0"/>
                          <a:cs typeface="Arial" charset="0"/>
                        </a:rPr>
                        <a:t> :</a:t>
                      </a:r>
                      <a:endParaRPr kumimoji="0" lang="ar-EG" sz="2000" b="0" i="0" u="sng" strike="noStrike" cap="none" normalizeH="0" baseline="0" dirty="0">
                        <a:ln>
                          <a:noFill/>
                        </a:ln>
                        <a:solidFill>
                          <a:srgbClr val="FF9900"/>
                        </a:solidFill>
                        <a:effectLst/>
                        <a:latin typeface="Coptic1" pitchFamily="2"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rgbClr val="FFFFFF"/>
                          </a:solidFill>
                          <a:effectLst/>
                          <a:latin typeface="Coptic1" pitchFamily="2" charset="0"/>
                          <a:cs typeface="Arial" charset="0"/>
                        </a:rPr>
                        <a:t>Ouwst</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m~V</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qen</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ouho</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nem</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ouc~yerter</a:t>
                      </a:r>
                      <a:r>
                        <a:rPr kumimoji="0" lang="en-US" sz="2800" b="0" i="0" u="none" strike="noStrike" cap="none" normalizeH="0" baseline="0" dirty="0">
                          <a:ln>
                            <a:noFill/>
                          </a:ln>
                          <a:solidFill>
                            <a:srgbClr val="FFFFFF"/>
                          </a:solidFill>
                          <a:effectLst/>
                          <a:latin typeface="Coptic1" pitchFamily="2" charset="0"/>
                          <a:cs typeface="Arial" charset="0"/>
                        </a:rPr>
                        <a:t>.</a:t>
                      </a: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100" b="0" i="0" u="sng" strike="noStrike" cap="none" normalizeH="0" baseline="0" dirty="0">
                          <a:ln>
                            <a:noFill/>
                          </a:ln>
                          <a:solidFill>
                            <a:srgbClr val="FF9900"/>
                          </a:solidFill>
                          <a:effectLst/>
                          <a:latin typeface="Arial" charset="0"/>
                          <a:cs typeface="Arial" charset="0"/>
                        </a:rPr>
                        <a:t>Le diacre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dirty="0">
                          <a:ln>
                            <a:noFill/>
                          </a:ln>
                          <a:solidFill>
                            <a:srgbClr val="FFFFFF"/>
                          </a:solidFill>
                          <a:effectLst/>
                          <a:latin typeface="Arial" charset="0"/>
                          <a:cs typeface="Arial" charset="0"/>
                        </a:rPr>
                        <a:t>Prosternez-vous devant Dieu avec crainte et tremblement.</a:t>
                      </a:r>
                      <a:endParaRPr kumimoji="0" lang="en-US" sz="28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100" b="0" i="0" u="sng" strike="noStrike" cap="none" normalizeH="0" baseline="0" dirty="0">
                          <a:ln>
                            <a:noFill/>
                          </a:ln>
                          <a:solidFill>
                            <a:srgbClr val="FF9900"/>
                          </a:solidFill>
                          <a:effectLst/>
                          <a:latin typeface="Arial" charset="0"/>
                          <a:cs typeface="Arial" charset="0"/>
                        </a:rPr>
                        <a:t>الشماس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اسجدوا للهِ بخوفٍ ورعدةٍ.</a:t>
                      </a:r>
                      <a:endParaRPr kumimoji="0" lang="en-US" sz="2800" b="0" i="0" u="none" strike="noStrike" cap="none" normalizeH="0" baseline="0" dirty="0">
                        <a:ln>
                          <a:noFill/>
                        </a:ln>
                        <a:solidFill>
                          <a:srgbClr val="FFFFFF"/>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en-US" sz="2300" b="0" i="0" u="none" strike="noStrike" cap="none" normalizeH="0" baseline="0" dirty="0">
                        <a:ln>
                          <a:noFill/>
                        </a:ln>
                        <a:solidFill>
                          <a:schemeClr val="tx1"/>
                        </a:solidFill>
                        <a:effectLst/>
                        <a:latin typeface="Arial" charset="0"/>
                        <a:cs typeface="Arial" charset="0"/>
                      </a:endParaRPr>
                    </a:p>
                  </a:txBody>
                  <a:tcPr marT="34290" marB="3429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 name="Group 41">
            <a:extLst>
              <a:ext uri="{FF2B5EF4-FFF2-40B4-BE49-F238E27FC236}">
                <a16:creationId xmlns:a16="http://schemas.microsoft.com/office/drawing/2014/main" id="{184A983B-4068-FB70-E499-267FD6B6F949}"/>
              </a:ext>
            </a:extLst>
          </p:cNvPr>
          <p:cNvGraphicFramePr>
            <a:graphicFrameLocks noGrp="1"/>
          </p:cNvGraphicFramePr>
          <p:nvPr>
            <p:extLst>
              <p:ext uri="{D42A27DB-BD31-4B8C-83A1-F6EECF244321}">
                <p14:modId xmlns:p14="http://schemas.microsoft.com/office/powerpoint/2010/main" val="2696201983"/>
              </p:ext>
            </p:extLst>
          </p:nvPr>
        </p:nvGraphicFramePr>
        <p:xfrm>
          <a:off x="1905000" y="195486"/>
          <a:ext cx="5334000" cy="381000"/>
        </p:xfrm>
        <a:graphic>
          <a:graphicData uri="http://schemas.openxmlformats.org/drawingml/2006/table">
            <a:tbl>
              <a:tblPr/>
              <a:tblGrid>
                <a:gridCol w="5334000">
                  <a:extLst>
                    <a:ext uri="{9D8B030D-6E8A-4147-A177-3AD203B41FA5}">
                      <a16:colId xmlns:a16="http://schemas.microsoft.com/office/drawing/2014/main" val="20000"/>
                    </a:ext>
                  </a:extLst>
                </a:gridCol>
              </a:tblGrid>
              <a:tr h="381000">
                <a:tc>
                  <a:txBody>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lang="fr-FR" sz="1800" b="0" dirty="0">
                          <a:solidFill>
                            <a:prstClr val="white"/>
                          </a:solidFill>
                          <a:latin typeface="Arial" panose="020B0604020202020204" pitchFamily="34" charset="0"/>
                        </a:rPr>
                        <a:t>3</a:t>
                      </a:r>
                      <a:r>
                        <a:rPr lang="fr-FR" sz="1800" b="0" baseline="30000" dirty="0">
                          <a:solidFill>
                            <a:prstClr val="white"/>
                          </a:solidFill>
                          <a:latin typeface="Arial" panose="020B0604020202020204" pitchFamily="34" charset="0"/>
                        </a:rPr>
                        <a:t>ème</a:t>
                      </a:r>
                      <a:r>
                        <a:rPr lang="fr-FR" sz="1800" b="0" dirty="0">
                          <a:solidFill>
                            <a:prstClr val="white"/>
                          </a:solidFill>
                          <a:latin typeface="Arial" panose="020B0604020202020204" pitchFamily="34" charset="0"/>
                        </a:rPr>
                        <a:t> Litanie</a:t>
                      </a:r>
                      <a:endParaRPr lang="fr-FR" sz="1800" b="0" i="1" dirty="0">
                        <a:solidFill>
                          <a:prstClr val="white"/>
                        </a:solidFill>
                        <a:latin typeface="Arial" panose="020B0604020202020204" pitchFamily="34" charset="0"/>
                      </a:endParaRPr>
                    </a:p>
                  </a:txBody>
                  <a:tcPr marT="34290" marB="3429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6324825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845093" name="Group 37"/>
          <p:cNvGraphicFramePr>
            <a:graphicFrameLocks noGrp="1"/>
          </p:cNvGraphicFramePr>
          <p:nvPr>
            <p:extLst>
              <p:ext uri="{D42A27DB-BD31-4B8C-83A1-F6EECF244321}">
                <p14:modId xmlns:p14="http://schemas.microsoft.com/office/powerpoint/2010/main" val="1020737222"/>
              </p:ext>
            </p:extLst>
          </p:nvPr>
        </p:nvGraphicFramePr>
        <p:xfrm>
          <a:off x="0" y="107950"/>
          <a:ext cx="9144000" cy="4347272"/>
        </p:xfrm>
        <a:graphic>
          <a:graphicData uri="http://schemas.openxmlformats.org/drawingml/2006/table">
            <a:tbl>
              <a:tblPr/>
              <a:tblGrid>
                <a:gridCol w="5811864">
                  <a:extLst>
                    <a:ext uri="{9D8B030D-6E8A-4147-A177-3AD203B41FA5}">
                      <a16:colId xmlns:a16="http://schemas.microsoft.com/office/drawing/2014/main" val="20000"/>
                    </a:ext>
                  </a:extLst>
                </a:gridCol>
                <a:gridCol w="3332136">
                  <a:extLst>
                    <a:ext uri="{9D8B030D-6E8A-4147-A177-3AD203B41FA5}">
                      <a16:colId xmlns:a16="http://schemas.microsoft.com/office/drawing/2014/main" val="20001"/>
                    </a:ext>
                  </a:extLst>
                </a:gridCol>
              </a:tblGrid>
              <a:tr h="19088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a:ln>
                            <a:noFill/>
                          </a:ln>
                          <a:solidFill>
                            <a:srgbClr val="FFFFFF"/>
                          </a:solidFill>
                          <a:effectLst/>
                          <a:latin typeface="Arial" panose="020B0604020202020204" pitchFamily="34" charset="0"/>
                          <a:cs typeface="Arial" charset="0"/>
                        </a:rPr>
                        <a:t>Salut à son Ascension,</a:t>
                      </a:r>
                      <a:br>
                        <a:rPr kumimoji="0" lang="fr-FR" sz="2400" b="0" i="0" u="none" strike="noStrike" cap="none" normalizeH="0" baseline="0" dirty="0">
                          <a:ln>
                            <a:noFill/>
                          </a:ln>
                          <a:solidFill>
                            <a:srgbClr val="FFFFFF"/>
                          </a:solidFill>
                          <a:effectLst/>
                          <a:latin typeface="Arial" panose="020B0604020202020204" pitchFamily="34" charset="0"/>
                          <a:cs typeface="Arial" charset="0"/>
                        </a:rPr>
                      </a:br>
                      <a:r>
                        <a:rPr kumimoji="0" lang="fr-FR" sz="2400" b="0" i="0" u="none" strike="noStrike" cap="none" normalizeH="0" baseline="0" dirty="0">
                          <a:ln>
                            <a:noFill/>
                          </a:ln>
                          <a:solidFill>
                            <a:srgbClr val="FFFFFF"/>
                          </a:solidFill>
                          <a:effectLst/>
                          <a:latin typeface="Arial" panose="020B0604020202020204" pitchFamily="34" charset="0"/>
                          <a:cs typeface="Arial" charset="0"/>
                        </a:rPr>
                        <a:t>quand il est monté aux cieux,</a:t>
                      </a:r>
                      <a:br>
                        <a:rPr kumimoji="0" lang="fr-FR" sz="2400" b="0" i="0" u="none" strike="noStrike" cap="none" normalizeH="0" baseline="0" dirty="0">
                          <a:ln>
                            <a:noFill/>
                          </a:ln>
                          <a:solidFill>
                            <a:srgbClr val="FFFFFF"/>
                          </a:solidFill>
                          <a:effectLst/>
                          <a:latin typeface="Arial" panose="020B0604020202020204" pitchFamily="34" charset="0"/>
                          <a:cs typeface="Arial" charset="0"/>
                        </a:rPr>
                      </a:br>
                      <a:r>
                        <a:rPr kumimoji="0" lang="fr-FR" sz="2400" b="0" i="0" u="none" strike="noStrike" cap="none" normalizeH="0" baseline="0" dirty="0">
                          <a:ln>
                            <a:noFill/>
                          </a:ln>
                          <a:solidFill>
                            <a:srgbClr val="FFFFFF"/>
                          </a:solidFill>
                          <a:effectLst/>
                          <a:latin typeface="Arial" panose="020B0604020202020204" pitchFamily="34" charset="0"/>
                          <a:cs typeface="Arial" charset="0"/>
                        </a:rPr>
                        <a:t>et nous a envoyé le Consolateur,</a:t>
                      </a:r>
                      <a:br>
                        <a:rPr kumimoji="0" lang="fr-FR" sz="2400" b="0" i="0" u="none" strike="noStrike" cap="none" normalizeH="0" baseline="0" dirty="0">
                          <a:ln>
                            <a:noFill/>
                          </a:ln>
                          <a:solidFill>
                            <a:srgbClr val="FFFFFF"/>
                          </a:solidFill>
                          <a:effectLst/>
                          <a:latin typeface="Arial" panose="020B0604020202020204" pitchFamily="34" charset="0"/>
                          <a:cs typeface="Arial" charset="0"/>
                        </a:rPr>
                      </a:br>
                      <a:r>
                        <a:rPr kumimoji="0" lang="fr-FR" sz="2400" b="0" i="0" u="none" strike="noStrike" cap="none" normalizeH="0" baseline="0" dirty="0">
                          <a:ln>
                            <a:noFill/>
                          </a:ln>
                          <a:solidFill>
                            <a:srgbClr val="FFFFFF"/>
                          </a:solidFill>
                          <a:effectLst/>
                          <a:latin typeface="Arial" panose="020B0604020202020204" pitchFamily="34" charset="0"/>
                          <a:cs typeface="Arial" charset="0"/>
                        </a:rPr>
                        <a:t>l’Esprit de vérité.</a:t>
                      </a:r>
                      <a:endParaRPr kumimoji="0" lang="fr-CA" sz="2400" b="0" i="0" u="none" strike="noStrike" cap="none" normalizeH="0" baseline="0" dirty="0">
                        <a:ln>
                          <a:noFill/>
                        </a:ln>
                        <a:solidFill>
                          <a:srgbClr val="FFFFFF"/>
                        </a:solidFill>
                        <a:effectLst/>
                        <a:latin typeface="Arial" panose="020B0604020202020204" pitchFamily="34" charset="0"/>
                        <a:cs typeface="Arial" charset="0"/>
                      </a:endParaRPr>
                    </a:p>
                  </a:txBody>
                  <a:tcPr marL="108000" marR="108000" marT="0" marB="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a:ln>
                            <a:noFill/>
                          </a:ln>
                          <a:solidFill>
                            <a:srgbClr val="FFFFFF"/>
                          </a:solidFill>
                          <a:effectLst/>
                          <a:latin typeface="Arial" panose="020B0604020202020204" pitchFamily="34" charset="0"/>
                          <a:cs typeface="Arial" charset="0"/>
                        </a:rPr>
                        <a:t>السلام لصعوده،</a:t>
                      </a:r>
                      <a:endParaRPr kumimoji="0" lang="en-US" sz="2800" b="0" i="0" u="none" strike="noStrike" cap="none" normalizeH="0" baseline="0" dirty="0">
                        <a:ln>
                          <a:noFill/>
                        </a:ln>
                        <a:solidFill>
                          <a:srgbClr val="FFFFFF"/>
                        </a:solidFill>
                        <a:effectLst/>
                        <a:latin typeface="Arial" panose="020B0604020202020204" pitchFamily="34"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a:ln>
                            <a:noFill/>
                          </a:ln>
                          <a:solidFill>
                            <a:srgbClr val="FFFFFF"/>
                          </a:solidFill>
                          <a:effectLst/>
                          <a:latin typeface="Arial" panose="020B0604020202020204" pitchFamily="34" charset="0"/>
                          <a:cs typeface="Arial" charset="0"/>
                        </a:rPr>
                        <a:t>لَمَّا صَعِدَ إلى السَّمَوات،</a:t>
                      </a:r>
                      <a:endParaRPr kumimoji="0" lang="en-US" sz="2800" b="0" i="0" u="none" strike="noStrike" cap="none" normalizeH="0" baseline="0" dirty="0">
                        <a:ln>
                          <a:noFill/>
                        </a:ln>
                        <a:solidFill>
                          <a:srgbClr val="FFFFFF"/>
                        </a:solidFill>
                        <a:effectLst/>
                        <a:latin typeface="Arial" panose="020B0604020202020204" pitchFamily="34"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a:ln>
                            <a:noFill/>
                          </a:ln>
                          <a:solidFill>
                            <a:srgbClr val="FFFFFF"/>
                          </a:solidFill>
                          <a:effectLst/>
                          <a:latin typeface="Arial" panose="020B0604020202020204" pitchFamily="34" charset="0"/>
                          <a:cs typeface="Arial" charset="0"/>
                        </a:rPr>
                        <a:t>وأرسَلَ لنا المُعزِّي،</a:t>
                      </a:r>
                      <a:br>
                        <a:rPr kumimoji="0" lang="en-US" sz="2800" b="0" i="0" u="none" strike="noStrike" cap="none" normalizeH="0" baseline="0" dirty="0">
                          <a:ln>
                            <a:noFill/>
                          </a:ln>
                          <a:solidFill>
                            <a:srgbClr val="FFFFFF"/>
                          </a:solidFill>
                          <a:effectLst/>
                          <a:latin typeface="Arial" panose="020B0604020202020204" pitchFamily="34" charset="0"/>
                          <a:cs typeface="Arial" charset="0"/>
                        </a:rPr>
                      </a:br>
                      <a:r>
                        <a:rPr kumimoji="0" lang="ar-SA" sz="2800" b="0" i="0" u="none" strike="noStrike" cap="none" normalizeH="0" baseline="0" dirty="0">
                          <a:ln>
                            <a:noFill/>
                          </a:ln>
                          <a:solidFill>
                            <a:srgbClr val="FFFFFF"/>
                          </a:solidFill>
                          <a:effectLst/>
                          <a:latin typeface="Arial" panose="020B0604020202020204" pitchFamily="34" charset="0"/>
                          <a:cs typeface="Arial" charset="0"/>
                        </a:rPr>
                        <a:t>روح الحقّ. </a:t>
                      </a:r>
                      <a:endParaRPr kumimoji="0" lang="en-US" sz="2800" b="0" i="0" u="none" strike="noStrike" cap="none" normalizeH="0" baseline="0" dirty="0">
                        <a:ln>
                          <a:noFill/>
                        </a:ln>
                        <a:solidFill>
                          <a:srgbClr val="FFFFFF"/>
                        </a:solidFill>
                        <a:effectLst/>
                        <a:latin typeface="Arial" panose="020B0604020202020204" pitchFamily="34" charset="0"/>
                        <a:cs typeface="Arial" charset="0"/>
                      </a:endParaRPr>
                    </a:p>
                  </a:txBody>
                  <a:tcPr marL="108000" marR="108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40912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&lt;ere </a:t>
                      </a:r>
                      <a:r>
                        <a:rPr kumimoji="0" lang="en-US" sz="4000" b="0" i="0" u="none" strike="noStrike" cap="none" normalizeH="0" baseline="0" dirty="0" err="1">
                          <a:ln>
                            <a:noFill/>
                          </a:ln>
                          <a:solidFill>
                            <a:srgbClr val="FFFF00"/>
                          </a:solidFill>
                          <a:effectLst/>
                          <a:latin typeface="Coptic1" pitchFamily="2" charset="0"/>
                          <a:cs typeface="Arial" charset="0"/>
                        </a:rPr>
                        <a:t>Tefa~nalum'ic</a:t>
                      </a:r>
                      <a:r>
                        <a:rPr kumimoji="0" lang="en-US"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e~tafsenaf</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e~p~swi</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e~niv</a:t>
                      </a:r>
                      <a:r>
                        <a:rPr kumimoji="0" lang="en-US" sz="4000" b="0" i="0" u="none" strike="noStrike" cap="none" normalizeH="0" baseline="0" dirty="0">
                          <a:ln>
                            <a:noFill/>
                          </a:ln>
                          <a:solidFill>
                            <a:srgbClr val="FFFF00"/>
                          </a:solidFill>
                          <a:effectLst/>
                          <a:latin typeface="Coptic1" pitchFamily="2" charset="0"/>
                          <a:cs typeface="Arial" charset="0"/>
                        </a:rPr>
                        <a:t>/</a:t>
                      </a:r>
                      <a:r>
                        <a:rPr kumimoji="0" lang="en-US" sz="4000" b="0" i="0" u="none" strike="noStrike" cap="none" normalizeH="0" baseline="0" dirty="0" err="1">
                          <a:ln>
                            <a:noFill/>
                          </a:ln>
                          <a:solidFill>
                            <a:srgbClr val="FFFF00"/>
                          </a:solidFill>
                          <a:effectLst/>
                          <a:latin typeface="Coptic1" pitchFamily="2" charset="0"/>
                          <a:cs typeface="Arial" charset="0"/>
                        </a:rPr>
                        <a:t>oui</a:t>
                      </a:r>
                      <a:r>
                        <a:rPr kumimoji="0" lang="en-US"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afouwrp</a:t>
                      </a:r>
                      <a:r>
                        <a:rPr kumimoji="0" lang="en-US" sz="4000" b="0" i="0" u="none" strike="noStrike" cap="none" normalizeH="0" baseline="0" dirty="0">
                          <a:ln>
                            <a:noFill/>
                          </a:ln>
                          <a:solidFill>
                            <a:srgbClr val="FFFF00"/>
                          </a:solidFill>
                          <a:effectLst/>
                          <a:latin typeface="Coptic1" pitchFamily="2" charset="0"/>
                          <a:cs typeface="Arial" charset="0"/>
                        </a:rPr>
                        <a:t> nan </a:t>
                      </a:r>
                      <a:r>
                        <a:rPr kumimoji="0" lang="en-US" sz="4000" b="0" i="0" u="none" strike="noStrike" cap="none" normalizeH="0" baseline="0" dirty="0" err="1">
                          <a:ln>
                            <a:noFill/>
                          </a:ln>
                          <a:solidFill>
                            <a:srgbClr val="FFFF00"/>
                          </a:solidFill>
                          <a:effectLst/>
                          <a:latin typeface="Coptic1" pitchFamily="2" charset="0"/>
                          <a:cs typeface="Arial" charset="0"/>
                        </a:rPr>
                        <a:t>m~Piparakl</a:t>
                      </a:r>
                      <a:r>
                        <a:rPr kumimoji="0" lang="en-US" sz="4000" b="0" i="0" u="none" strike="noStrike" cap="none" normalizeH="0" baseline="0" dirty="0">
                          <a:ln>
                            <a:noFill/>
                          </a:ln>
                          <a:solidFill>
                            <a:srgbClr val="FFFF00"/>
                          </a:solidFill>
                          <a:effectLst/>
                          <a:latin typeface="Coptic1" pitchFamily="2" charset="0"/>
                          <a:cs typeface="Arial" charset="0"/>
                        </a:rPr>
                        <a:t>/ton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PiP~neuma</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n~te</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meym</a:t>
                      </a:r>
                      <a:r>
                        <a:rPr kumimoji="0" lang="en-US" sz="4000" b="0" i="0" u="none" strike="noStrike" cap="none" normalizeH="0" baseline="0" dirty="0">
                          <a:ln>
                            <a:noFill/>
                          </a:ln>
                          <a:solidFill>
                            <a:srgbClr val="FFFF00"/>
                          </a:solidFill>
                          <a:effectLst/>
                          <a:latin typeface="Coptic1" pitchFamily="2" charset="0"/>
                          <a:cs typeface="Arial" charset="0"/>
                        </a:rPr>
                        <a:t>/</a:t>
                      </a:r>
                      <a:r>
                        <a:rPr kumimoji="0" lang="en-US" sz="4000" b="0" i="0" u="none" strike="noStrike" cap="none" normalizeH="0" baseline="0" dirty="0" err="1">
                          <a:ln>
                            <a:noFill/>
                          </a:ln>
                          <a:solidFill>
                            <a:srgbClr val="FFFF00"/>
                          </a:solidFill>
                          <a:effectLst/>
                          <a:latin typeface="Coptic1" pitchFamily="2" charset="0"/>
                          <a:cs typeface="Arial" charset="0"/>
                        </a:rPr>
                        <a:t>i</a:t>
                      </a:r>
                      <a:r>
                        <a:rPr kumimoji="0" lang="en-US" sz="4000" b="0" i="0" u="none" strike="noStrike" cap="none" normalizeH="0" baseline="0" dirty="0">
                          <a:ln>
                            <a:noFill/>
                          </a:ln>
                          <a:solidFill>
                            <a:srgbClr val="FFFF00"/>
                          </a:solidFill>
                          <a:effectLst/>
                          <a:latin typeface="Coptic1" pitchFamily="2" charset="0"/>
                          <a:cs typeface="Arial" charset="0"/>
                        </a:rPr>
                        <a:t>.</a:t>
                      </a:r>
                      <a:endParaRPr kumimoji="0" lang="en-US" sz="4000" b="0" i="0" u="none" strike="noStrike" cap="none" normalizeH="0" baseline="0" dirty="0">
                        <a:ln>
                          <a:noFill/>
                        </a:ln>
                        <a:solidFill>
                          <a:srgbClr val="FFFF00"/>
                        </a:solidFill>
                        <a:effectLst/>
                        <a:latin typeface="CS Avva Shenouda" pitchFamily="34" charset="0"/>
                        <a:cs typeface="Arial" charset="0"/>
                      </a:endParaRPr>
                    </a:p>
                  </a:txBody>
                  <a:tcPr marL="90000" marR="90000" marT="0" marB="0" anchor="ctr" horzOverflow="overflow">
                    <a:lnL cap="flat">
                      <a:noFill/>
                    </a:lnL>
                    <a:lnR cap="flat">
                      <a:noFill/>
                    </a:lnR>
                    <a:lnT>
                      <a:noFill/>
                    </a:lnT>
                    <a:lnB>
                      <a:noFill/>
                    </a:lnB>
                    <a:lnTlToBr>
                      <a:noFill/>
                    </a:lnTlToBr>
                    <a:lnBlToTr>
                      <a:noFill/>
                    </a:lnBlToTr>
                    <a:noFill/>
                  </a:tcPr>
                </a:tc>
                <a:tc hMerge="1">
                  <a:txBody>
                    <a:bodyPr/>
                    <a:lstStyle/>
                    <a:p>
                      <a:endParaRPr lang="en-CA"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24627948"/>
      </p:ext>
    </p:extLst>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254281"/>
            <a:ext cx="8553982" cy="2062103"/>
          </a:xfrm>
          <a:prstGeom prst="rect">
            <a:avLst/>
          </a:prstGeom>
        </p:spPr>
        <p:txBody>
          <a:bodyPr wrap="square">
            <a:spAutoFit/>
          </a:bodyPr>
          <a:lstStyle/>
          <a:p>
            <a:pPr algn="ctr" rtl="1"/>
            <a:r>
              <a:rPr lang="ar-AE" sz="3200" i="1" u="sng" dirty="0">
                <a:solidFill>
                  <a:prstClr val="white"/>
                </a:solidFill>
                <a:latin typeface="Arial" panose="020B0604020202020204" pitchFamily="34" charset="0"/>
              </a:rPr>
              <a:t>الكاهن :</a:t>
            </a:r>
            <a:endParaRPr lang="fr-FR" sz="3200" i="1" u="sng" dirty="0">
              <a:solidFill>
                <a:prstClr val="white"/>
              </a:solidFill>
              <a:latin typeface="Arial" panose="020B0604020202020204" pitchFamily="34" charset="0"/>
            </a:endParaRPr>
          </a:p>
          <a:p>
            <a:pPr algn="ctr" rtl="1"/>
            <a:r>
              <a:rPr lang="ar-AE" sz="3200" dirty="0">
                <a:solidFill>
                  <a:prstClr val="white"/>
                </a:solidFill>
                <a:latin typeface="Arial" panose="020B0604020202020204" pitchFamily="34" charset="0"/>
              </a:rPr>
              <a:t>الينبوع الفائض كل حين. المعطي النور والمانح الحياة. القوة الخالقة والذاتية مع الآب. الذي أكمل التدبير من قبل صلاحه من أجل خلاص جنس البشر.</a:t>
            </a:r>
          </a:p>
        </p:txBody>
      </p:sp>
      <p:sp>
        <p:nvSpPr>
          <p:cNvPr id="7" name="Rectangle 6"/>
          <p:cNvSpPr/>
          <p:nvPr/>
        </p:nvSpPr>
        <p:spPr>
          <a:xfrm>
            <a:off x="35497" y="2746831"/>
            <a:ext cx="9073007" cy="1985159"/>
          </a:xfrm>
          <a:prstGeom prst="rect">
            <a:avLst/>
          </a:prstGeom>
        </p:spPr>
        <p:txBody>
          <a:bodyPr wrap="square">
            <a:spAutoFit/>
          </a:bodyPr>
          <a:lstStyle/>
          <a:p>
            <a:pPr algn="ctr"/>
            <a:r>
              <a:rPr lang="fr-FR" sz="2300" b="1" i="1" u="sng" dirty="0">
                <a:solidFill>
                  <a:prstClr val="white"/>
                </a:solidFill>
                <a:latin typeface="Book Antiqua" pitchFamily="18" charset="0"/>
              </a:rPr>
              <a:t>Le prêtre :</a:t>
            </a:r>
          </a:p>
          <a:p>
            <a:pPr algn="ctr"/>
            <a:r>
              <a:rPr lang="fr-FR" sz="2500" b="1" dirty="0">
                <a:solidFill>
                  <a:prstClr val="white"/>
                </a:solidFill>
                <a:latin typeface="Book Antiqua" pitchFamily="18" charset="0"/>
              </a:rPr>
              <a:t>La fontaine débordante en tout temps, qui donne la lumière et la vie, la force créative par Toi-même avec le Père ; Toi qui as achevé le salut par Ta bonté pour la délivrance du genre humain.</a:t>
            </a:r>
          </a:p>
        </p:txBody>
      </p:sp>
    </p:spTree>
    <p:extLst>
      <p:ext uri="{BB962C8B-B14F-4D97-AF65-F5344CB8AC3E}">
        <p14:creationId xmlns:p14="http://schemas.microsoft.com/office/powerpoint/2010/main" val="2401721490"/>
      </p:ext>
    </p:extLst>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254281"/>
            <a:ext cx="8553982" cy="2062103"/>
          </a:xfrm>
          <a:prstGeom prst="rect">
            <a:avLst/>
          </a:prstGeom>
        </p:spPr>
        <p:txBody>
          <a:bodyPr wrap="square">
            <a:spAutoFit/>
          </a:bodyPr>
          <a:lstStyle/>
          <a:p>
            <a:pPr algn="ctr" rtl="1"/>
            <a:r>
              <a:rPr lang="ar-AE" sz="3200" dirty="0">
                <a:solidFill>
                  <a:prstClr val="white"/>
                </a:solidFill>
                <a:latin typeface="Arial" panose="020B0604020202020204" pitchFamily="34" charset="0"/>
              </a:rPr>
              <a:t>أيها المسيح إلهنا. الذي حل </a:t>
            </a:r>
            <a:r>
              <a:rPr lang="ar-AE" sz="3200" dirty="0" err="1">
                <a:solidFill>
                  <a:prstClr val="white"/>
                </a:solidFill>
                <a:latin typeface="Arial" panose="020B0604020202020204" pitchFamily="34" charset="0"/>
              </a:rPr>
              <a:t>وثاقات</a:t>
            </a:r>
            <a:r>
              <a:rPr lang="ar-AE" sz="3200" dirty="0">
                <a:solidFill>
                  <a:prstClr val="white"/>
                </a:solidFill>
                <a:latin typeface="Arial" panose="020B0604020202020204" pitchFamily="34" charset="0"/>
              </a:rPr>
              <a:t> الموت. وسحق متاريس الجحيم، وداس كل الأرواح الشريرة. الذي أصعد ذاته وجده مثل حمل بلا عيب علي الصليب. وأسلم ذاته عنا حتي ينقذنا من الخطيئة، وأنعمت لنا بالحياة الأبدية بحكمتك الإلهية وقوتك.</a:t>
            </a:r>
          </a:p>
        </p:txBody>
      </p:sp>
      <p:sp>
        <p:nvSpPr>
          <p:cNvPr id="7" name="Rectangle 6"/>
          <p:cNvSpPr/>
          <p:nvPr/>
        </p:nvSpPr>
        <p:spPr>
          <a:xfrm>
            <a:off x="35497" y="2427734"/>
            <a:ext cx="9073007" cy="2400657"/>
          </a:xfrm>
          <a:prstGeom prst="rect">
            <a:avLst/>
          </a:prstGeom>
        </p:spPr>
        <p:txBody>
          <a:bodyPr wrap="square">
            <a:spAutoFit/>
          </a:bodyPr>
          <a:lstStyle/>
          <a:p>
            <a:pPr algn="ctr"/>
            <a:r>
              <a:rPr lang="fr-FR" sz="2500" b="1" dirty="0">
                <a:solidFill>
                  <a:prstClr val="white"/>
                </a:solidFill>
                <a:latin typeface="Book Antiqua" pitchFamily="18" charset="0"/>
              </a:rPr>
              <a:t>Ô Christ notre Dieu, qui a délié les liens de la mort, écrasé les chaînes de l’enfer, piétiné les mauvais esprits ; Toi qui T’es élevé par Toi-même comme un agneau sans défaut sur la croix. Toi qui T’es livré pour nous pour nous sauver du péché, et Tu nous as accordé la vie éternelle par Ta divine sagesse et Ta puissance.</a:t>
            </a:r>
          </a:p>
        </p:txBody>
      </p:sp>
    </p:spTree>
    <p:extLst>
      <p:ext uri="{BB962C8B-B14F-4D97-AF65-F5344CB8AC3E}">
        <p14:creationId xmlns:p14="http://schemas.microsoft.com/office/powerpoint/2010/main" val="4225543984"/>
      </p:ext>
    </p:extLst>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254281"/>
            <a:ext cx="8553982" cy="2062103"/>
          </a:xfrm>
          <a:prstGeom prst="rect">
            <a:avLst/>
          </a:prstGeom>
        </p:spPr>
        <p:txBody>
          <a:bodyPr wrap="square">
            <a:spAutoFit/>
          </a:bodyPr>
          <a:lstStyle/>
          <a:p>
            <a:pPr algn="ctr" rtl="1"/>
            <a:r>
              <a:rPr lang="ar-AE" sz="3200" dirty="0">
                <a:solidFill>
                  <a:prstClr val="white"/>
                </a:solidFill>
                <a:latin typeface="Arial" panose="020B0604020202020204" pitchFamily="34" charset="0"/>
              </a:rPr>
              <a:t>سبيت إبليس وشياطينه الرديئة. اجتذبه "حصرته" في شبكتك وربطته </a:t>
            </a:r>
            <a:r>
              <a:rPr lang="ar-AE" sz="3200" dirty="0" err="1">
                <a:solidFill>
                  <a:prstClr val="white"/>
                </a:solidFill>
                <a:latin typeface="Arial" panose="020B0604020202020204" pitchFamily="34" charset="0"/>
              </a:rPr>
              <a:t>بوثاقات</a:t>
            </a:r>
            <a:r>
              <a:rPr lang="ar-AE" sz="3200" dirty="0">
                <a:solidFill>
                  <a:prstClr val="white"/>
                </a:solidFill>
                <a:latin typeface="Arial" panose="020B0604020202020204" pitchFamily="34" charset="0"/>
              </a:rPr>
              <a:t> الظلمة الخارجية. وأغلقت عليه بقوتك المنيعة، يا ابن الله الحقيقي الصالح السميع للذين في التجارب أنت اضأت للجلوس في الظلمة وظلال الموت، يا رب لك المجد الغير فاني،</a:t>
            </a:r>
          </a:p>
        </p:txBody>
      </p:sp>
      <p:sp>
        <p:nvSpPr>
          <p:cNvPr id="7" name="Rectangle 6"/>
          <p:cNvSpPr/>
          <p:nvPr/>
        </p:nvSpPr>
        <p:spPr>
          <a:xfrm>
            <a:off x="35497" y="2427734"/>
            <a:ext cx="9073007" cy="2400657"/>
          </a:xfrm>
          <a:prstGeom prst="rect">
            <a:avLst/>
          </a:prstGeom>
        </p:spPr>
        <p:txBody>
          <a:bodyPr wrap="square">
            <a:spAutoFit/>
          </a:bodyPr>
          <a:lstStyle/>
          <a:p>
            <a:pPr algn="ctr"/>
            <a:r>
              <a:rPr lang="fr-FR" sz="2500" b="1" dirty="0">
                <a:solidFill>
                  <a:prstClr val="white"/>
                </a:solidFill>
                <a:latin typeface="Book Antiqua" pitchFamily="18" charset="0"/>
              </a:rPr>
              <a:t>Tu as capturé Satan et tous ses méchants démons, Tu l’as lié dans Tes filets et Tu l’as enchaîné dans l’obscurité extérieure, Tu l’as enfermé par Ta puissance. Ô véritable Fils de Dieu, Bon et qui entend ceux qui sont dans la tentation, Tu as illuminé ceux qui sont assis dans les ténèbres à l’ombre de la mort. Seigneur, à Toi la gloire infinie.</a:t>
            </a:r>
          </a:p>
        </p:txBody>
      </p:sp>
    </p:spTree>
    <p:extLst>
      <p:ext uri="{BB962C8B-B14F-4D97-AF65-F5344CB8AC3E}">
        <p14:creationId xmlns:p14="http://schemas.microsoft.com/office/powerpoint/2010/main" val="4223382726"/>
      </p:ext>
    </p:extLst>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254281"/>
            <a:ext cx="8553982" cy="2062103"/>
          </a:xfrm>
          <a:prstGeom prst="rect">
            <a:avLst/>
          </a:prstGeom>
        </p:spPr>
        <p:txBody>
          <a:bodyPr wrap="square">
            <a:spAutoFit/>
          </a:bodyPr>
          <a:lstStyle/>
          <a:p>
            <a:pPr algn="ctr" rtl="1"/>
            <a:r>
              <a:rPr lang="ar-AE" sz="3200" dirty="0" err="1">
                <a:solidFill>
                  <a:prstClr val="white"/>
                </a:solidFill>
                <a:latin typeface="Arial" panose="020B0604020202020204" pitchFamily="34" charset="0"/>
              </a:rPr>
              <a:t>إسمعنا</a:t>
            </a:r>
            <a:r>
              <a:rPr lang="ar-AE" sz="3200" dirty="0">
                <a:solidFill>
                  <a:prstClr val="white"/>
                </a:solidFill>
                <a:latin typeface="Arial" panose="020B0604020202020204" pitchFamily="34" charset="0"/>
              </a:rPr>
              <a:t> إذ ندعوك واعط نياحاً لأنفس عبيدك. أولئك الذين سبق </a:t>
            </a:r>
            <a:r>
              <a:rPr lang="ar-AE" sz="3200" dirty="0" err="1">
                <a:solidFill>
                  <a:prstClr val="white"/>
                </a:solidFill>
                <a:latin typeface="Arial" panose="020B0604020202020204" pitchFamily="34" charset="0"/>
              </a:rPr>
              <a:t>رقادهم</a:t>
            </a:r>
            <a:r>
              <a:rPr lang="ar-AE" sz="3200" dirty="0">
                <a:solidFill>
                  <a:prstClr val="white"/>
                </a:solidFill>
                <a:latin typeface="Arial" panose="020B0604020202020204" pitchFamily="34" charset="0"/>
              </a:rPr>
              <a:t> آبائنا وإخوتنا الجسدانيين وكل الذين سلفوا وتوفوا في الأمانة المستقيمة الذين نذكرهم والذين لم نذكرهم الآن. لأن لك العزة وكل شيء في يديك. </a:t>
            </a:r>
          </a:p>
        </p:txBody>
      </p:sp>
      <p:sp>
        <p:nvSpPr>
          <p:cNvPr id="7" name="Rectangle 6"/>
          <p:cNvSpPr/>
          <p:nvPr/>
        </p:nvSpPr>
        <p:spPr>
          <a:xfrm>
            <a:off x="35497" y="2427734"/>
            <a:ext cx="9073007" cy="2400657"/>
          </a:xfrm>
          <a:prstGeom prst="rect">
            <a:avLst/>
          </a:prstGeom>
        </p:spPr>
        <p:txBody>
          <a:bodyPr wrap="square">
            <a:spAutoFit/>
          </a:bodyPr>
          <a:lstStyle/>
          <a:p>
            <a:pPr algn="ctr"/>
            <a:r>
              <a:rPr lang="fr-FR" sz="2500" b="1" dirty="0">
                <a:solidFill>
                  <a:prstClr val="white"/>
                </a:solidFill>
                <a:latin typeface="Book Antiqua" pitchFamily="18" charset="0"/>
              </a:rPr>
              <a:t>Écoute-nous lorsque nous T’appelons, donne le repos aux âmes de Tes serviteurs qui se sont endormis, nos pères et nos frères et tous sont qui sont morts dans la Foi Orthodoxe, ceux dont nous nous souvenons, et ceux dont nous ne nous souvenons pas. Car à Toi la magnificence et tout est entre Tes mains.</a:t>
            </a:r>
          </a:p>
        </p:txBody>
      </p:sp>
    </p:spTree>
    <p:extLst>
      <p:ext uri="{BB962C8B-B14F-4D97-AF65-F5344CB8AC3E}">
        <p14:creationId xmlns:p14="http://schemas.microsoft.com/office/powerpoint/2010/main" val="2731716946"/>
      </p:ext>
    </p:extLst>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254281"/>
            <a:ext cx="8553982" cy="2062103"/>
          </a:xfrm>
          <a:prstGeom prst="rect">
            <a:avLst/>
          </a:prstGeom>
        </p:spPr>
        <p:txBody>
          <a:bodyPr wrap="square">
            <a:spAutoFit/>
          </a:bodyPr>
          <a:lstStyle/>
          <a:p>
            <a:pPr algn="ctr" rtl="1"/>
            <a:r>
              <a:rPr lang="ar-AE" sz="3200" dirty="0">
                <a:solidFill>
                  <a:prstClr val="white"/>
                </a:solidFill>
                <a:latin typeface="Arial" panose="020B0604020202020204" pitchFamily="34" charset="0"/>
              </a:rPr>
              <a:t>أيها الرب الإله تحنن، بمراحمك الكثيرة علي عبيدك الأحياء والأموات. يا خالق كل الطبائع البشرية لأنك كونتها مما لم تكن، أنت الذي تعطي كينونة للإنسان فيحيا. وتأتي عليه بالموت بسلطان.</a:t>
            </a:r>
          </a:p>
        </p:txBody>
      </p:sp>
      <p:sp>
        <p:nvSpPr>
          <p:cNvPr id="7" name="Rectangle 6"/>
          <p:cNvSpPr/>
          <p:nvPr/>
        </p:nvSpPr>
        <p:spPr>
          <a:xfrm>
            <a:off x="35497" y="2689123"/>
            <a:ext cx="9073007" cy="2015936"/>
          </a:xfrm>
          <a:prstGeom prst="rect">
            <a:avLst/>
          </a:prstGeom>
        </p:spPr>
        <p:txBody>
          <a:bodyPr wrap="square">
            <a:spAutoFit/>
          </a:bodyPr>
          <a:lstStyle/>
          <a:p>
            <a:pPr algn="ctr"/>
            <a:r>
              <a:rPr lang="fr-FR" sz="2500" b="1" dirty="0">
                <a:solidFill>
                  <a:prstClr val="white"/>
                </a:solidFill>
                <a:latin typeface="Book Antiqua" pitchFamily="18" charset="0"/>
              </a:rPr>
              <a:t>Ô Seigneur Dieu, sois tendre selon Tes grandes miséricordes, sur Tes serviteurs, les vivants et les morts. Ô créateur de toutes les natures humaines, Tu les créas du néant. Tu es celui qui donne l’existence à l’Homme et il vit, et c’est Toi qui lui donnes la mort par Ta puissance.</a:t>
            </a:r>
          </a:p>
        </p:txBody>
      </p:sp>
    </p:spTree>
    <p:extLst>
      <p:ext uri="{BB962C8B-B14F-4D97-AF65-F5344CB8AC3E}">
        <p14:creationId xmlns:p14="http://schemas.microsoft.com/office/powerpoint/2010/main" val="3742358656"/>
      </p:ext>
    </p:extLst>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254281"/>
            <a:ext cx="8553982" cy="2062103"/>
          </a:xfrm>
          <a:prstGeom prst="rect">
            <a:avLst/>
          </a:prstGeom>
        </p:spPr>
        <p:txBody>
          <a:bodyPr wrap="square">
            <a:spAutoFit/>
          </a:bodyPr>
          <a:lstStyle/>
          <a:p>
            <a:pPr algn="ctr" rtl="1"/>
            <a:r>
              <a:rPr lang="ar-AE" sz="3200" dirty="0">
                <a:solidFill>
                  <a:prstClr val="white"/>
                </a:solidFill>
                <a:latin typeface="Arial" panose="020B0604020202020204" pitchFamily="34" charset="0"/>
              </a:rPr>
              <a:t>الذي جعل علي شوكة الموت ضربة لكيلا يجعل لهه سلطان علي المؤمنين به والذين يرجون القيامة، هذا الذي في هذا اليوم العظيم الذي هو عليه الخمسين اعلمتنا بكمال سر الثالوث المقدس المساوي الغير المفترق والغير المتغير.</a:t>
            </a:r>
          </a:p>
        </p:txBody>
      </p:sp>
      <p:sp>
        <p:nvSpPr>
          <p:cNvPr id="7" name="Rectangle 6"/>
          <p:cNvSpPr/>
          <p:nvPr/>
        </p:nvSpPr>
        <p:spPr>
          <a:xfrm>
            <a:off x="35497" y="2689123"/>
            <a:ext cx="9073007" cy="2015936"/>
          </a:xfrm>
          <a:prstGeom prst="rect">
            <a:avLst/>
          </a:prstGeom>
        </p:spPr>
        <p:txBody>
          <a:bodyPr wrap="square">
            <a:spAutoFit/>
          </a:bodyPr>
          <a:lstStyle/>
          <a:p>
            <a:pPr algn="ctr"/>
            <a:r>
              <a:rPr lang="fr-FR" sz="2500" b="1" dirty="0">
                <a:solidFill>
                  <a:prstClr val="white"/>
                </a:solidFill>
                <a:latin typeface="Book Antiqua" pitchFamily="18" charset="0"/>
              </a:rPr>
              <a:t>Tu es celui qui a vaincu l’épine de la mort elle n’a plus aucun pouvoir sur les croyants ni sur tous ceux qui attendent la résurrection. En ce grand jour de la Pentecôte, Tu nous as fais connaître la perfection du mystère de la Sainte Trinité consubstantielle, inséparable et inchangeable. </a:t>
            </a:r>
          </a:p>
        </p:txBody>
      </p:sp>
    </p:spTree>
    <p:extLst>
      <p:ext uri="{BB962C8B-B14F-4D97-AF65-F5344CB8AC3E}">
        <p14:creationId xmlns:p14="http://schemas.microsoft.com/office/powerpoint/2010/main" val="2318124213"/>
      </p:ext>
    </p:extLst>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254280"/>
            <a:ext cx="8553982" cy="1815882"/>
          </a:xfrm>
          <a:prstGeom prst="rect">
            <a:avLst/>
          </a:prstGeom>
        </p:spPr>
        <p:txBody>
          <a:bodyPr wrap="square">
            <a:spAutoFit/>
          </a:bodyPr>
          <a:lstStyle/>
          <a:p>
            <a:pPr algn="ctr" rtl="1"/>
            <a:r>
              <a:rPr lang="ar-AE" sz="2800" dirty="0">
                <a:solidFill>
                  <a:prstClr val="white"/>
                </a:solidFill>
                <a:latin typeface="Arial" panose="020B0604020202020204" pitchFamily="34" charset="0"/>
              </a:rPr>
              <a:t>من قبل إفاضة روحك القدوس علينا مثل ألسنة نارية. قسمتها علي رسلك القديسين، وجعلتهم مبشرين بالأمانة ذات التقوي، وبكلامك الإلهي الذي علمتهم إياه- نتضرع إليك أن تقبل طلبتنا في هذا اليوم المقدس الذي هو كماله كل شيء من أجلنا، ومن أجل الذين وضعوا نفوسهم في يديك.</a:t>
            </a:r>
          </a:p>
        </p:txBody>
      </p:sp>
      <p:sp>
        <p:nvSpPr>
          <p:cNvPr id="7" name="Rectangle 6"/>
          <p:cNvSpPr/>
          <p:nvPr/>
        </p:nvSpPr>
        <p:spPr>
          <a:xfrm>
            <a:off x="35497" y="2279650"/>
            <a:ext cx="9073007" cy="2308324"/>
          </a:xfrm>
          <a:prstGeom prst="rect">
            <a:avLst/>
          </a:prstGeom>
        </p:spPr>
        <p:txBody>
          <a:bodyPr wrap="square">
            <a:spAutoFit/>
          </a:bodyPr>
          <a:lstStyle/>
          <a:p>
            <a:pPr algn="ctr"/>
            <a:r>
              <a:rPr lang="fr-FR" sz="2400" b="1" dirty="0">
                <a:solidFill>
                  <a:prstClr val="white"/>
                </a:solidFill>
                <a:latin typeface="Book Antiqua" pitchFamily="18" charset="0"/>
              </a:rPr>
              <a:t>Tu nous as donné Ton Esprit-Saint comme des langues de feu, Tu l’as divisé sur Tes saints apôtres, et Tu les as fait prêcher la Foi pieuse. Par Tes divines paroles, que Tu leur as enseignées, nous T’implorons de recevoir nos supplications en ce saint jour qui est l’accomplissement de toute chose pour nous et pour tous ceux qui ont mis leurs âmes entre Tes mains.</a:t>
            </a:r>
          </a:p>
        </p:txBody>
      </p:sp>
    </p:spTree>
    <p:extLst>
      <p:ext uri="{BB962C8B-B14F-4D97-AF65-F5344CB8AC3E}">
        <p14:creationId xmlns:p14="http://schemas.microsoft.com/office/powerpoint/2010/main" val="2134968385"/>
      </p:ext>
    </p:extLst>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51470"/>
            <a:ext cx="8553982" cy="2554545"/>
          </a:xfrm>
          <a:prstGeom prst="rect">
            <a:avLst/>
          </a:prstGeom>
        </p:spPr>
        <p:txBody>
          <a:bodyPr wrap="square">
            <a:spAutoFit/>
          </a:bodyPr>
          <a:lstStyle/>
          <a:p>
            <a:pPr algn="ctr" rtl="1"/>
            <a:r>
              <a:rPr lang="ar-AE" sz="3200" dirty="0" err="1">
                <a:solidFill>
                  <a:prstClr val="white"/>
                </a:solidFill>
                <a:latin typeface="Arial" panose="020B0604020202020204" pitchFamily="34" charset="0"/>
              </a:rPr>
              <a:t>إسمعنا</a:t>
            </a:r>
            <a:r>
              <a:rPr lang="ar-AE" sz="3200" dirty="0">
                <a:solidFill>
                  <a:prstClr val="white"/>
                </a:solidFill>
                <a:latin typeface="Arial" panose="020B0604020202020204" pitchFamily="34" charset="0"/>
              </a:rPr>
              <a:t> نحن عبيدك </a:t>
            </a:r>
            <a:r>
              <a:rPr lang="ar-AE" sz="3200" dirty="0" err="1">
                <a:solidFill>
                  <a:prstClr val="white"/>
                </a:solidFill>
                <a:latin typeface="Arial" panose="020B0604020202020204" pitchFamily="34" charset="0"/>
              </a:rPr>
              <a:t>المذلولين</a:t>
            </a:r>
            <a:r>
              <a:rPr lang="ar-AE" sz="3200" dirty="0">
                <a:solidFill>
                  <a:prstClr val="white"/>
                </a:solidFill>
                <a:latin typeface="Arial" panose="020B0604020202020204" pitchFamily="34" charset="0"/>
              </a:rPr>
              <a:t>. إذ نطلب إليك أن تنيح أنفس المسيحين الأرثوذكسيين الطالبيين إليك من أجلهم. الذين رقدوا والذين جازوا من ههنا إلي هناك، لكي يتنيحوا مستريحين في موضع برودة. الموضع الذي هرب منه وجع القلب والكآبة والتنهد. ولتكن نفوسهم في </a:t>
            </a:r>
            <a:r>
              <a:rPr lang="ar-AE" sz="3200" dirty="0" err="1">
                <a:solidFill>
                  <a:prstClr val="white"/>
                </a:solidFill>
                <a:latin typeface="Arial" panose="020B0604020202020204" pitchFamily="34" charset="0"/>
              </a:rPr>
              <a:t>مظال</a:t>
            </a:r>
            <a:r>
              <a:rPr lang="ar-AE" sz="3200" dirty="0">
                <a:solidFill>
                  <a:prstClr val="white"/>
                </a:solidFill>
                <a:latin typeface="Arial" panose="020B0604020202020204" pitchFamily="34" charset="0"/>
              </a:rPr>
              <a:t> النور</a:t>
            </a:r>
          </a:p>
        </p:txBody>
      </p:sp>
      <p:sp>
        <p:nvSpPr>
          <p:cNvPr id="7" name="Rectangle 6"/>
          <p:cNvSpPr/>
          <p:nvPr/>
        </p:nvSpPr>
        <p:spPr>
          <a:xfrm>
            <a:off x="35497" y="2486313"/>
            <a:ext cx="9073007" cy="2400657"/>
          </a:xfrm>
          <a:prstGeom prst="rect">
            <a:avLst/>
          </a:prstGeom>
        </p:spPr>
        <p:txBody>
          <a:bodyPr wrap="square">
            <a:spAutoFit/>
          </a:bodyPr>
          <a:lstStyle/>
          <a:p>
            <a:pPr algn="ctr"/>
            <a:r>
              <a:rPr lang="fr-FR" sz="2500" b="1" dirty="0">
                <a:solidFill>
                  <a:prstClr val="white"/>
                </a:solidFill>
                <a:latin typeface="Book Antiqua" pitchFamily="18" charset="0"/>
              </a:rPr>
              <a:t>Écoute-nous, Tes humbles serviteurs. Nous Te demandons de donner le repos aux âmes des chrétiens orthodoxes ; ceux qui se sont endormis et sont qui sont passés d’ici à là-bas, donne leur le repos dans le lieu de la paix, lieu où il n’y a ni détresse, ni affliction, ni souffrance. Que leurs âmes se trouvent sous l’ombre de Ta lumière.</a:t>
            </a:r>
          </a:p>
        </p:txBody>
      </p:sp>
    </p:spTree>
    <p:extLst>
      <p:ext uri="{BB962C8B-B14F-4D97-AF65-F5344CB8AC3E}">
        <p14:creationId xmlns:p14="http://schemas.microsoft.com/office/powerpoint/2010/main" val="1061251443"/>
      </p:ext>
    </p:extLst>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180965"/>
            <a:ext cx="8553982" cy="2246769"/>
          </a:xfrm>
          <a:prstGeom prst="rect">
            <a:avLst/>
          </a:prstGeom>
        </p:spPr>
        <p:txBody>
          <a:bodyPr wrap="square">
            <a:spAutoFit/>
          </a:bodyPr>
          <a:lstStyle/>
          <a:p>
            <a:pPr algn="ctr" rtl="1"/>
            <a:r>
              <a:rPr lang="ar-AE" sz="2800" dirty="0">
                <a:solidFill>
                  <a:prstClr val="white"/>
                </a:solidFill>
                <a:latin typeface="Arial" panose="020B0604020202020204" pitchFamily="34" charset="0"/>
              </a:rPr>
              <a:t>اجعلهم مستحقين للغفران والسلام نسبحك ونبتهل إليك ونقدم لك هذه الصلوات والتقدمات من أجل نفوسنا، اللهم العظيم الأبدي القدوس المحب البشر، الذي جعلنا مستحقين أن نقف في هذه الساعة أمام مجدك الغير المقترب إليه لكي نسبحك ونبارك عجائبك، اغفر لنا نحن عبيدك الغير مستحقين،</a:t>
            </a:r>
          </a:p>
        </p:txBody>
      </p:sp>
      <p:sp>
        <p:nvSpPr>
          <p:cNvPr id="7" name="Rectangle 6"/>
          <p:cNvSpPr/>
          <p:nvPr/>
        </p:nvSpPr>
        <p:spPr>
          <a:xfrm>
            <a:off x="35497" y="2486313"/>
            <a:ext cx="9073007" cy="2308324"/>
          </a:xfrm>
          <a:prstGeom prst="rect">
            <a:avLst/>
          </a:prstGeom>
        </p:spPr>
        <p:txBody>
          <a:bodyPr wrap="square">
            <a:spAutoFit/>
          </a:bodyPr>
          <a:lstStyle/>
          <a:p>
            <a:pPr algn="ctr"/>
            <a:r>
              <a:rPr lang="fr-FR" sz="2400" b="1" dirty="0">
                <a:solidFill>
                  <a:prstClr val="white"/>
                </a:solidFill>
                <a:latin typeface="Book Antiqua" pitchFamily="18" charset="0"/>
              </a:rPr>
              <a:t>Rends-les dignes du pardon et de la paix, nous Te louons dans l’allégresse, nous T’offrons ces prières et oblations pour nos âmes. Ô Dieu Grand, Éternel, Saint et Ami du genre humain, qui nous a rendu dignes de nous tenir debout en cette heure devant Ta gloire inapprochable pour Te louer et bénir Tes merveilles, pardonne-nous, nous Tes indignes serviteurs.</a:t>
            </a:r>
          </a:p>
        </p:txBody>
      </p:sp>
    </p:spTree>
    <p:extLst>
      <p:ext uri="{BB962C8B-B14F-4D97-AF65-F5344CB8AC3E}">
        <p14:creationId xmlns:p14="http://schemas.microsoft.com/office/powerpoint/2010/main" val="3870757515"/>
      </p:ext>
    </p:extLst>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254280"/>
            <a:ext cx="8553982" cy="1569660"/>
          </a:xfrm>
          <a:prstGeom prst="rect">
            <a:avLst/>
          </a:prstGeom>
        </p:spPr>
        <p:txBody>
          <a:bodyPr wrap="square">
            <a:spAutoFit/>
          </a:bodyPr>
          <a:lstStyle/>
          <a:p>
            <a:pPr algn="ctr" rtl="1"/>
            <a:r>
              <a:rPr lang="ar-AE" sz="3200" dirty="0">
                <a:solidFill>
                  <a:prstClr val="white"/>
                </a:solidFill>
                <a:latin typeface="Arial" panose="020B0604020202020204" pitchFamily="34" charset="0"/>
              </a:rPr>
              <a:t>واعط نعمة للذين يقدمون لك من غير أن يروك، ويسبحوك في قلوبهم </a:t>
            </a:r>
            <a:r>
              <a:rPr lang="ar-AE" sz="3200" dirty="0" err="1">
                <a:solidFill>
                  <a:prstClr val="white"/>
                </a:solidFill>
                <a:latin typeface="Arial" panose="020B0604020202020204" pitchFamily="34" charset="0"/>
              </a:rPr>
              <a:t>بتسبحة</a:t>
            </a:r>
            <a:r>
              <a:rPr lang="ar-AE" sz="3200" dirty="0">
                <a:solidFill>
                  <a:prstClr val="white"/>
                </a:solidFill>
                <a:latin typeface="Arial" panose="020B0604020202020204" pitchFamily="34" charset="0"/>
              </a:rPr>
              <a:t> الثلاث </a:t>
            </a:r>
            <a:r>
              <a:rPr lang="ar-AE" sz="3200" dirty="0" err="1">
                <a:solidFill>
                  <a:prstClr val="white"/>
                </a:solidFill>
                <a:latin typeface="Arial" panose="020B0604020202020204" pitchFamily="34" charset="0"/>
              </a:rPr>
              <a:t>التقديسات</a:t>
            </a:r>
            <a:r>
              <a:rPr lang="ar-AE" sz="3200" dirty="0">
                <a:solidFill>
                  <a:prstClr val="white"/>
                </a:solidFill>
                <a:latin typeface="Arial" panose="020B0604020202020204" pitchFamily="34" charset="0"/>
              </a:rPr>
              <a:t>، ويشكرونك علي نعمتك العظيمة، هذه التي صنعتها معنا وأنت صانعها كل حين،</a:t>
            </a:r>
          </a:p>
        </p:txBody>
      </p:sp>
      <p:sp>
        <p:nvSpPr>
          <p:cNvPr id="7" name="Rectangle 6"/>
          <p:cNvSpPr/>
          <p:nvPr/>
        </p:nvSpPr>
        <p:spPr>
          <a:xfrm>
            <a:off x="35497" y="2689123"/>
            <a:ext cx="9073007" cy="1631216"/>
          </a:xfrm>
          <a:prstGeom prst="rect">
            <a:avLst/>
          </a:prstGeom>
        </p:spPr>
        <p:txBody>
          <a:bodyPr wrap="square">
            <a:spAutoFit/>
          </a:bodyPr>
          <a:lstStyle/>
          <a:p>
            <a:pPr algn="ctr"/>
            <a:r>
              <a:rPr lang="fr-FR" sz="2500" b="1" dirty="0">
                <a:solidFill>
                  <a:prstClr val="white"/>
                </a:solidFill>
                <a:latin typeface="Book Antiqua" pitchFamily="18" charset="0"/>
              </a:rPr>
              <a:t>Accorde Ta grâce à ceux qui T’offrent sans Te voir, qui Te louent de leurs cœurs avec l’hymne du </a:t>
            </a:r>
            <a:r>
              <a:rPr lang="fr-FR" sz="2500" b="1" dirty="0" err="1">
                <a:solidFill>
                  <a:prstClr val="white"/>
                </a:solidFill>
                <a:latin typeface="Book Antiqua" pitchFamily="18" charset="0"/>
              </a:rPr>
              <a:t>Trisagion</a:t>
            </a:r>
            <a:r>
              <a:rPr lang="fr-FR" sz="2500" b="1" dirty="0">
                <a:solidFill>
                  <a:prstClr val="white"/>
                </a:solidFill>
                <a:latin typeface="Book Antiqua" pitchFamily="18" charset="0"/>
              </a:rPr>
              <a:t> et qui Te remercient pour Ta grande grâce, que Tu as accomplit avec nous et que Tu accomplis en tout temps.</a:t>
            </a:r>
          </a:p>
        </p:txBody>
      </p:sp>
    </p:spTree>
    <p:extLst>
      <p:ext uri="{BB962C8B-B14F-4D97-AF65-F5344CB8AC3E}">
        <p14:creationId xmlns:p14="http://schemas.microsoft.com/office/powerpoint/2010/main" val="20910805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847132" name="Group 28"/>
          <p:cNvGraphicFramePr>
            <a:graphicFrameLocks noGrp="1"/>
          </p:cNvGraphicFramePr>
          <p:nvPr>
            <p:extLst>
              <p:ext uri="{D42A27DB-BD31-4B8C-83A1-F6EECF244321}">
                <p14:modId xmlns:p14="http://schemas.microsoft.com/office/powerpoint/2010/main" val="2571069802"/>
              </p:ext>
            </p:extLst>
          </p:nvPr>
        </p:nvGraphicFramePr>
        <p:xfrm>
          <a:off x="0" y="57150"/>
          <a:ext cx="9144000" cy="4628000"/>
        </p:xfrm>
        <a:graphic>
          <a:graphicData uri="http://schemas.openxmlformats.org/drawingml/2006/table">
            <a:tbl>
              <a:tblPr/>
              <a:tblGrid>
                <a:gridCol w="5269424">
                  <a:extLst>
                    <a:ext uri="{9D8B030D-6E8A-4147-A177-3AD203B41FA5}">
                      <a16:colId xmlns:a16="http://schemas.microsoft.com/office/drawing/2014/main" val="20000"/>
                    </a:ext>
                  </a:extLst>
                </a:gridCol>
                <a:gridCol w="3874576">
                  <a:extLst>
                    <a:ext uri="{9D8B030D-6E8A-4147-A177-3AD203B41FA5}">
                      <a16:colId xmlns:a16="http://schemas.microsoft.com/office/drawing/2014/main" val="20001"/>
                    </a:ext>
                  </a:extLst>
                </a:gridCol>
              </a:tblGrid>
              <a:tr h="2189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a:ln>
                            <a:noFill/>
                          </a:ln>
                          <a:solidFill>
                            <a:srgbClr val="FFFFFF"/>
                          </a:solidFill>
                          <a:effectLst/>
                          <a:latin typeface="Arial" panose="020B0604020202020204" pitchFamily="34" charset="0"/>
                          <a:cs typeface="Arial" charset="0"/>
                        </a:rPr>
                        <a:t>Quand l'Esprit le Consolateur</a:t>
                      </a:r>
                      <a:br>
                        <a:rPr kumimoji="0" lang="fr-FR" sz="2400" b="0" i="0" u="none" strike="noStrike" cap="none" normalizeH="0" baseline="0" dirty="0">
                          <a:ln>
                            <a:noFill/>
                          </a:ln>
                          <a:solidFill>
                            <a:srgbClr val="FFFFFF"/>
                          </a:solidFill>
                          <a:effectLst/>
                          <a:latin typeface="Arial" panose="020B0604020202020204" pitchFamily="34" charset="0"/>
                          <a:cs typeface="Arial" charset="0"/>
                        </a:rPr>
                      </a:br>
                      <a:r>
                        <a:rPr kumimoji="0" lang="fr-FR" sz="2400" b="0" i="0" u="none" strike="noStrike" cap="none" normalizeH="0" baseline="0" dirty="0">
                          <a:ln>
                            <a:noFill/>
                          </a:ln>
                          <a:solidFill>
                            <a:srgbClr val="FFFFFF"/>
                          </a:solidFill>
                          <a:effectLst/>
                          <a:latin typeface="Arial" panose="020B0604020202020204" pitchFamily="34" charset="0"/>
                          <a:cs typeface="Arial" charset="0"/>
                        </a:rPr>
                        <a:t>est descendu du ciel,</a:t>
                      </a:r>
                      <a:br>
                        <a:rPr kumimoji="0" lang="fr-FR" sz="2400" b="0" i="0" u="none" strike="noStrike" cap="none" normalizeH="0" baseline="0" dirty="0">
                          <a:ln>
                            <a:noFill/>
                          </a:ln>
                          <a:solidFill>
                            <a:srgbClr val="FFFFFF"/>
                          </a:solidFill>
                          <a:effectLst/>
                          <a:latin typeface="Arial" panose="020B0604020202020204" pitchFamily="34" charset="0"/>
                          <a:cs typeface="Arial" charset="0"/>
                        </a:rPr>
                      </a:br>
                      <a:r>
                        <a:rPr kumimoji="0" lang="fr-FR" sz="2400" b="0" i="0" u="none" strike="noStrike" cap="none" normalizeH="0" baseline="0" dirty="0">
                          <a:ln>
                            <a:noFill/>
                          </a:ln>
                          <a:solidFill>
                            <a:srgbClr val="FFFFFF"/>
                          </a:solidFill>
                          <a:effectLst/>
                          <a:latin typeface="Arial" panose="020B0604020202020204" pitchFamily="34" charset="0"/>
                          <a:cs typeface="Arial" charset="0"/>
                        </a:rPr>
                        <a:t>il s’est étendu sur chacun,</a:t>
                      </a:r>
                      <a:br>
                        <a:rPr kumimoji="0" lang="fr-FR" sz="2400" b="0" i="0" u="none" strike="noStrike" cap="none" normalizeH="0" baseline="0" dirty="0">
                          <a:ln>
                            <a:noFill/>
                          </a:ln>
                          <a:solidFill>
                            <a:srgbClr val="FFFFFF"/>
                          </a:solidFill>
                          <a:effectLst/>
                          <a:latin typeface="Arial" panose="020B0604020202020204" pitchFamily="34" charset="0"/>
                          <a:cs typeface="Arial" charset="0"/>
                        </a:rPr>
                      </a:br>
                      <a:r>
                        <a:rPr kumimoji="0" lang="fr-FR" sz="2400" b="0" i="0" u="none" strike="noStrike" cap="none" normalizeH="0" baseline="0" dirty="0">
                          <a:ln>
                            <a:noFill/>
                          </a:ln>
                          <a:solidFill>
                            <a:srgbClr val="FFFFFF"/>
                          </a:solidFill>
                          <a:effectLst/>
                          <a:latin typeface="Arial" panose="020B0604020202020204" pitchFamily="34" charset="0"/>
                          <a:cs typeface="Arial" charset="0"/>
                        </a:rPr>
                        <a:t>ils ont parlé beaucoup de langues.</a:t>
                      </a:r>
                      <a:endParaRPr kumimoji="0" lang="fr-CA" sz="2400" b="0" i="0" u="none" strike="noStrike" cap="none" normalizeH="0" baseline="0" dirty="0">
                        <a:ln>
                          <a:noFill/>
                        </a:ln>
                        <a:solidFill>
                          <a:srgbClr val="FFFFFF"/>
                        </a:solidFill>
                        <a:effectLst/>
                        <a:latin typeface="Arial" panose="020B0604020202020204" pitchFamily="34" charset="0"/>
                        <a:cs typeface="Arial" charset="0"/>
                      </a:endParaRPr>
                    </a:p>
                  </a:txBody>
                  <a:tcPr marL="108000" marR="108000" marT="0" marB="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a:ln>
                            <a:noFill/>
                          </a:ln>
                          <a:solidFill>
                            <a:srgbClr val="FFFFFF"/>
                          </a:solidFill>
                          <a:effectLst/>
                          <a:latin typeface="Arial" panose="020B0604020202020204" pitchFamily="34" charset="0"/>
                          <a:cs typeface="Arial" charset="0"/>
                        </a:rPr>
                        <a:t>الرُّوح المُعزِّي،</a:t>
                      </a:r>
                      <a:endParaRPr kumimoji="0" lang="en-US" sz="2800" b="0" i="0" u="none" strike="noStrike" cap="none" normalizeH="0" baseline="0" dirty="0">
                        <a:ln>
                          <a:noFill/>
                        </a:ln>
                        <a:solidFill>
                          <a:srgbClr val="FFFFFF"/>
                        </a:solidFill>
                        <a:effectLst/>
                        <a:latin typeface="Arial" panose="020B0604020202020204" pitchFamily="34"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a:ln>
                            <a:noFill/>
                          </a:ln>
                          <a:solidFill>
                            <a:srgbClr val="FFFFFF"/>
                          </a:solidFill>
                          <a:effectLst/>
                          <a:latin typeface="Arial" panose="020B0604020202020204" pitchFamily="34" charset="0"/>
                          <a:cs typeface="Arial" charset="0"/>
                        </a:rPr>
                        <a:t>لَمَّا نزل مِنَ السَّمَاءِ،</a:t>
                      </a:r>
                      <a:endParaRPr kumimoji="0" lang="en-US" sz="2800" b="0" i="0" u="none" strike="noStrike" cap="none" normalizeH="0" baseline="0" dirty="0">
                        <a:ln>
                          <a:noFill/>
                        </a:ln>
                        <a:solidFill>
                          <a:srgbClr val="FFFFFF"/>
                        </a:solidFill>
                        <a:effectLst/>
                        <a:latin typeface="Arial" panose="020B0604020202020204" pitchFamily="34"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a:ln>
                            <a:noFill/>
                          </a:ln>
                          <a:solidFill>
                            <a:srgbClr val="FFFFFF"/>
                          </a:solidFill>
                          <a:effectLst/>
                          <a:latin typeface="Arial" panose="020B0604020202020204" pitchFamily="34" charset="0"/>
                          <a:cs typeface="Arial" charset="0"/>
                        </a:rPr>
                        <a:t>انبَسَطَ على كل واحدٍ فواحدٍ،</a:t>
                      </a:r>
                      <a:br>
                        <a:rPr kumimoji="0" lang="fr-FR" sz="2800" b="0" i="0" u="none" strike="noStrike" cap="none" normalizeH="0" baseline="0" dirty="0">
                          <a:ln>
                            <a:noFill/>
                          </a:ln>
                          <a:solidFill>
                            <a:srgbClr val="FFFFFF"/>
                          </a:solidFill>
                          <a:effectLst/>
                          <a:latin typeface="Arial" panose="020B0604020202020204" pitchFamily="34" charset="0"/>
                          <a:cs typeface="Arial" charset="0"/>
                        </a:rPr>
                      </a:br>
                      <a:r>
                        <a:rPr kumimoji="0" lang="ar-SA" sz="2800" b="0" i="0" u="none" strike="noStrike" cap="none" normalizeH="0" baseline="0" dirty="0">
                          <a:ln>
                            <a:noFill/>
                          </a:ln>
                          <a:solidFill>
                            <a:srgbClr val="FFFFFF"/>
                          </a:solidFill>
                          <a:effectLst/>
                          <a:latin typeface="Arial" panose="020B0604020202020204" pitchFamily="34" charset="0"/>
                          <a:cs typeface="Arial" charset="0"/>
                        </a:rPr>
                        <a:t>فنطقوا بألسنةٍ كثيرةٍ. </a:t>
                      </a:r>
                      <a:endParaRPr kumimoji="0" lang="en-US" sz="2800" b="0" i="0" u="none" strike="noStrike" cap="none" normalizeH="0" baseline="0" dirty="0">
                        <a:ln>
                          <a:noFill/>
                        </a:ln>
                        <a:solidFill>
                          <a:srgbClr val="FFFFFF"/>
                        </a:solidFill>
                        <a:effectLst/>
                        <a:latin typeface="Arial" panose="020B0604020202020204" pitchFamily="34" charset="0"/>
                        <a:cs typeface="Arial" charset="0"/>
                      </a:endParaRPr>
                    </a:p>
                  </a:txBody>
                  <a:tcPr marL="108000" marR="108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39510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PiP~neuma</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m~Parakl</a:t>
                      </a:r>
                      <a:r>
                        <a:rPr kumimoji="0" lang="en-US" sz="4000" b="0" i="0" u="none" strike="noStrike" cap="none" normalizeH="0" baseline="0" dirty="0">
                          <a:ln>
                            <a:noFill/>
                          </a:ln>
                          <a:solidFill>
                            <a:srgbClr val="FFFF00"/>
                          </a:solidFill>
                          <a:effectLst/>
                          <a:latin typeface="Coptic1" pitchFamily="2" charset="0"/>
                          <a:cs typeface="Arial" charset="0"/>
                        </a:rPr>
                        <a:t>/ton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e~tafi</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e~pec</a:t>
                      </a:r>
                      <a:r>
                        <a:rPr kumimoji="0" lang="en-US" sz="4000" b="0" i="0" u="none" strike="noStrike" cap="none" normalizeH="0" baseline="0" dirty="0">
                          <a:ln>
                            <a:noFill/>
                          </a:ln>
                          <a:solidFill>
                            <a:srgbClr val="FFFF00"/>
                          </a:solidFill>
                          <a:effectLst/>
                          <a:latin typeface="Coptic1" pitchFamily="2" charset="0"/>
                          <a:cs typeface="Arial" charset="0"/>
                        </a:rPr>
                        <a:t>/t </a:t>
                      </a:r>
                      <a:r>
                        <a:rPr kumimoji="0" lang="en-US" sz="4000" b="0" i="0" u="none" strike="noStrike" cap="none" normalizeH="0" baseline="0" dirty="0" err="1">
                          <a:ln>
                            <a:noFill/>
                          </a:ln>
                          <a:solidFill>
                            <a:srgbClr val="FFFF00"/>
                          </a:solidFill>
                          <a:effectLst/>
                          <a:latin typeface="Coptic1" pitchFamily="2" charset="0"/>
                          <a:cs typeface="Arial" charset="0"/>
                        </a:rPr>
                        <a:t>e~bolqen</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t~ve</a:t>
                      </a:r>
                      <a:r>
                        <a:rPr kumimoji="0" lang="en-US"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afvwrs</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e~jen</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v~ouai</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v~ouai</a:t>
                      </a:r>
                      <a:r>
                        <a:rPr kumimoji="0" lang="en-US"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aucaji</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qen</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hanm</a:t>
                      </a:r>
                      <a:r>
                        <a:rPr kumimoji="0" lang="en-US" sz="4000" b="0" i="0" u="none" strike="noStrike" cap="none" normalizeH="0" baseline="0" dirty="0">
                          <a:ln>
                            <a:noFill/>
                          </a:ln>
                          <a:solidFill>
                            <a:srgbClr val="FFFF00"/>
                          </a:solidFill>
                          <a:effectLst/>
                          <a:latin typeface="Coptic1" pitchFamily="2" charset="0"/>
                          <a:cs typeface="Arial" charset="0"/>
                        </a:rPr>
                        <a:t>/s </a:t>
                      </a:r>
                      <a:r>
                        <a:rPr kumimoji="0" lang="en-US" sz="4000" b="0" i="0" u="none" strike="noStrike" cap="none" normalizeH="0" baseline="0" dirty="0" err="1">
                          <a:ln>
                            <a:noFill/>
                          </a:ln>
                          <a:solidFill>
                            <a:srgbClr val="FFFF00"/>
                          </a:solidFill>
                          <a:effectLst/>
                          <a:latin typeface="Coptic1" pitchFamily="2" charset="0"/>
                          <a:cs typeface="Arial" charset="0"/>
                        </a:rPr>
                        <a:t>n~lac</a:t>
                      </a:r>
                      <a:r>
                        <a:rPr kumimoji="0" lang="en-US" sz="4000" b="0" i="0" u="none" strike="noStrike" cap="none" normalizeH="0" baseline="0" dirty="0">
                          <a:ln>
                            <a:noFill/>
                          </a:ln>
                          <a:solidFill>
                            <a:srgbClr val="FFFF00"/>
                          </a:solidFill>
                          <a:effectLst/>
                          <a:latin typeface="Coptic1" pitchFamily="2" charset="0"/>
                          <a:cs typeface="Arial" charset="0"/>
                        </a:rPr>
                        <a:t>. </a:t>
                      </a:r>
                      <a:endParaRPr kumimoji="0" lang="en-US" sz="4000" b="0" i="0" u="none" strike="noStrike" cap="none" normalizeH="0" baseline="0" dirty="0">
                        <a:ln>
                          <a:noFill/>
                        </a:ln>
                        <a:solidFill>
                          <a:srgbClr val="FFFF00"/>
                        </a:solidFill>
                        <a:effectLst/>
                        <a:latin typeface="CS Avva Shenouda" pitchFamily="34" charset="0"/>
                        <a:cs typeface="Arial" charset="0"/>
                      </a:endParaRPr>
                    </a:p>
                  </a:txBody>
                  <a:tcPr marL="90000" marR="90000" marT="0" marB="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3868027"/>
      </p:ext>
    </p:extLst>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123478"/>
            <a:ext cx="8553982" cy="2246769"/>
          </a:xfrm>
          <a:prstGeom prst="rect">
            <a:avLst/>
          </a:prstGeom>
        </p:spPr>
        <p:txBody>
          <a:bodyPr wrap="square">
            <a:spAutoFit/>
          </a:bodyPr>
          <a:lstStyle/>
          <a:p>
            <a:pPr algn="ctr" rtl="1"/>
            <a:r>
              <a:rPr lang="ar-AE" sz="2800" dirty="0">
                <a:solidFill>
                  <a:prstClr val="white"/>
                </a:solidFill>
                <a:latin typeface="Arial" panose="020B0604020202020204" pitchFamily="34" charset="0"/>
              </a:rPr>
              <a:t>أذكر يا رب ضعفنا ولا تهلكنا بآثامنا، لكن أولنا عظم رحمتك تلقاء ضعفنا، انزع عنا ظلمة الخطيئة لكي نسعي في ما للنهار، ونلبس أسلحة النور، لنكمل بغير عثرة، ونصنع كل شيء باله كمسرة ذي </a:t>
            </a:r>
            <a:r>
              <a:rPr lang="ar-AE" sz="2800" dirty="0" err="1">
                <a:solidFill>
                  <a:prstClr val="white"/>
                </a:solidFill>
                <a:latin typeface="Arial" panose="020B0604020202020204" pitchFamily="34" charset="0"/>
              </a:rPr>
              <a:t>الطوبي</a:t>
            </a:r>
            <a:r>
              <a:rPr lang="ar-AE" sz="2800" dirty="0">
                <a:solidFill>
                  <a:prstClr val="white"/>
                </a:solidFill>
                <a:latin typeface="Arial" panose="020B0604020202020204" pitchFamily="34" charset="0"/>
              </a:rPr>
              <a:t> الحقيقي، المحب البشر، الآب والابن والروح القدس الان وكل اوان و إلي دهر الدهور أمين.</a:t>
            </a:r>
          </a:p>
        </p:txBody>
      </p:sp>
      <p:sp>
        <p:nvSpPr>
          <p:cNvPr id="7" name="Rectangle 6"/>
          <p:cNvSpPr/>
          <p:nvPr/>
        </p:nvSpPr>
        <p:spPr>
          <a:xfrm>
            <a:off x="35497" y="2341205"/>
            <a:ext cx="9073007" cy="2462213"/>
          </a:xfrm>
          <a:prstGeom prst="rect">
            <a:avLst/>
          </a:prstGeom>
        </p:spPr>
        <p:txBody>
          <a:bodyPr wrap="square">
            <a:spAutoFit/>
          </a:bodyPr>
          <a:lstStyle/>
          <a:p>
            <a:pPr algn="ctr"/>
            <a:r>
              <a:rPr lang="fr-FR" sz="2200" b="1" dirty="0">
                <a:solidFill>
                  <a:prstClr val="white"/>
                </a:solidFill>
                <a:latin typeface="Book Antiqua" pitchFamily="18" charset="0"/>
              </a:rPr>
              <a:t>Souviens-Toi Seigneur de notre faiblesse, ne nous fais pas périr à cause de nos iniquités, mais traite-nous selon Ta grande miséricorde. Retire de nous l’obscurité du péché afin que nous marchions dans le jour, que nous revêtions les armes de la lumière, que nous achevons nos jours sans trébuches, et que nous réalisions toute œuvre selon la joie du vrai Béni, l’Ami du genre humain, le Père, le Fils et le Saint-Esprit, maintenant et toujours, et pour les siècles des siècles. Amen.</a:t>
            </a:r>
          </a:p>
        </p:txBody>
      </p:sp>
    </p:spTree>
    <p:extLst>
      <p:ext uri="{BB962C8B-B14F-4D97-AF65-F5344CB8AC3E}">
        <p14:creationId xmlns:p14="http://schemas.microsoft.com/office/powerpoint/2010/main" val="2976386833"/>
      </p:ext>
    </p:extLst>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6194" name="Group 2"/>
          <p:cNvGraphicFramePr>
            <a:graphicFrameLocks noGrp="1"/>
          </p:cNvGraphicFramePr>
          <p:nvPr>
            <p:ph/>
          </p:nvPr>
        </p:nvGraphicFramePr>
        <p:xfrm>
          <a:off x="0" y="0"/>
          <a:ext cx="9143999" cy="5189220"/>
        </p:xfrm>
        <a:graphic>
          <a:graphicData uri="http://schemas.openxmlformats.org/drawingml/2006/table">
            <a:tbl>
              <a:tblPr/>
              <a:tblGrid>
                <a:gridCol w="3410262">
                  <a:extLst>
                    <a:ext uri="{9D8B030D-6E8A-4147-A177-3AD203B41FA5}">
                      <a16:colId xmlns:a16="http://schemas.microsoft.com/office/drawing/2014/main" val="20000"/>
                    </a:ext>
                  </a:extLst>
                </a:gridCol>
                <a:gridCol w="3162925">
                  <a:extLst>
                    <a:ext uri="{9D8B030D-6E8A-4147-A177-3AD203B41FA5}">
                      <a16:colId xmlns:a16="http://schemas.microsoft.com/office/drawing/2014/main" val="20001"/>
                    </a:ext>
                  </a:extLst>
                </a:gridCol>
                <a:gridCol w="2570812">
                  <a:extLst>
                    <a:ext uri="{9D8B030D-6E8A-4147-A177-3AD203B41FA5}">
                      <a16:colId xmlns:a16="http://schemas.microsoft.com/office/drawing/2014/main" val="825199505"/>
                    </a:ext>
                  </a:extLst>
                </a:gridCol>
              </a:tblGrid>
              <a:tr h="3247341">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lang="fr-FR" sz="1900" b="0" i="0" kern="1200" dirty="0">
                          <a:solidFill>
                            <a:schemeClr val="tx1"/>
                          </a:solidFill>
                          <a:effectLst/>
                          <a:latin typeface="Coptic1" pitchFamily="2" charset="0"/>
                          <a:ea typeface="+mn-ea"/>
                          <a:cs typeface="+mn-cs"/>
                        </a:rPr>
                        <a:t>Je </a:t>
                      </a:r>
                      <a:r>
                        <a:rPr lang="fr-FR" sz="1900" b="0" i="0" kern="1200" dirty="0" err="1">
                          <a:solidFill>
                            <a:schemeClr val="tx1"/>
                          </a:solidFill>
                          <a:effectLst/>
                          <a:latin typeface="Coptic1" pitchFamily="2" charset="0"/>
                          <a:ea typeface="+mn-ea"/>
                          <a:cs typeface="+mn-cs"/>
                        </a:rPr>
                        <a:t>Peniwt</a:t>
                      </a:r>
                      <a:r>
                        <a:rPr lang="fr-FR" sz="1900" b="0" i="0" kern="1200" dirty="0">
                          <a:solidFill>
                            <a:schemeClr val="tx1"/>
                          </a:solidFill>
                          <a:effectLst/>
                          <a:latin typeface="Coptic1" pitchFamily="2" charset="0"/>
                          <a:ea typeface="+mn-ea"/>
                          <a:cs typeface="+mn-cs"/>
                        </a:rPr>
                        <a:t> et </a:t>
                      </a:r>
                      <a:r>
                        <a:rPr lang="fr-FR" sz="1900" b="0" i="0" kern="1200" dirty="0" err="1">
                          <a:solidFill>
                            <a:schemeClr val="tx1"/>
                          </a:solidFill>
                          <a:effectLst/>
                          <a:latin typeface="Coptic1" pitchFamily="2" charset="0"/>
                          <a:ea typeface="+mn-ea"/>
                          <a:cs typeface="+mn-cs"/>
                        </a:rPr>
                        <a:t>qen</a:t>
                      </a:r>
                      <a:r>
                        <a:rPr lang="fr-FR" sz="1900" b="0" i="0" kern="1200" dirty="0">
                          <a:solidFill>
                            <a:schemeClr val="tx1"/>
                          </a:solidFill>
                          <a:effectLst/>
                          <a:latin typeface="Coptic1" pitchFamily="2" charset="0"/>
                          <a:ea typeface="+mn-ea"/>
                          <a:cs typeface="+mn-cs"/>
                        </a:rPr>
                        <a:t> </a:t>
                      </a:r>
                      <a:r>
                        <a:rPr lang="fr-FR" sz="1900" b="0" i="0" kern="1200" dirty="0" err="1">
                          <a:solidFill>
                            <a:schemeClr val="tx1"/>
                          </a:solidFill>
                          <a:effectLst/>
                          <a:latin typeface="Coptic1" pitchFamily="2" charset="0"/>
                          <a:ea typeface="+mn-ea"/>
                          <a:cs typeface="+mn-cs"/>
                        </a:rPr>
                        <a:t>niv</a:t>
                      </a:r>
                      <a:r>
                        <a:rPr lang="fr-FR" sz="1900" b="0" i="0" kern="1200" dirty="0">
                          <a:solidFill>
                            <a:schemeClr val="tx1"/>
                          </a:solidFill>
                          <a:effectLst/>
                          <a:latin typeface="Coptic1" pitchFamily="2" charset="0"/>
                          <a:ea typeface="+mn-ea"/>
                          <a:cs typeface="+mn-cs"/>
                        </a:rPr>
                        <a:t>/oui~: </a:t>
                      </a:r>
                      <a:r>
                        <a:rPr lang="fr-FR" sz="1900" b="0" i="0" kern="1200" dirty="0" err="1">
                          <a:solidFill>
                            <a:schemeClr val="tx1"/>
                          </a:solidFill>
                          <a:effectLst/>
                          <a:latin typeface="Coptic1" pitchFamily="2" charset="0"/>
                          <a:ea typeface="+mn-ea"/>
                          <a:cs typeface="+mn-cs"/>
                        </a:rPr>
                        <a:t>mareftoubo</a:t>
                      </a:r>
                      <a:r>
                        <a:rPr lang="fr-FR" sz="1900" b="0" i="0" kern="1200" dirty="0">
                          <a:solidFill>
                            <a:schemeClr val="tx1"/>
                          </a:solidFill>
                          <a:effectLst/>
                          <a:latin typeface="Coptic1" pitchFamily="2" charset="0"/>
                          <a:ea typeface="+mn-ea"/>
                          <a:cs typeface="+mn-cs"/>
                        </a:rPr>
                        <a:t> </a:t>
                      </a:r>
                      <a:r>
                        <a:rPr lang="fr-FR" sz="1900" b="0" i="0" kern="1200" dirty="0" err="1">
                          <a:solidFill>
                            <a:schemeClr val="tx1"/>
                          </a:solidFill>
                          <a:effectLst/>
                          <a:latin typeface="Coptic1" pitchFamily="2" charset="0"/>
                          <a:ea typeface="+mn-ea"/>
                          <a:cs typeface="+mn-cs"/>
                        </a:rPr>
                        <a:t>n~je</a:t>
                      </a:r>
                      <a:r>
                        <a:rPr lang="fr-FR" sz="1900" b="0" i="0" kern="1200" dirty="0">
                          <a:solidFill>
                            <a:schemeClr val="tx1"/>
                          </a:solidFill>
                          <a:effectLst/>
                          <a:latin typeface="Coptic1" pitchFamily="2" charset="0"/>
                          <a:ea typeface="+mn-ea"/>
                          <a:cs typeface="+mn-cs"/>
                        </a:rPr>
                        <a:t> </a:t>
                      </a:r>
                      <a:r>
                        <a:rPr lang="fr-FR" sz="1900" b="0" i="0" kern="1200" dirty="0" err="1">
                          <a:solidFill>
                            <a:schemeClr val="tx1"/>
                          </a:solidFill>
                          <a:effectLst/>
                          <a:latin typeface="Coptic1" pitchFamily="2" charset="0"/>
                          <a:ea typeface="+mn-ea"/>
                          <a:cs typeface="+mn-cs"/>
                        </a:rPr>
                        <a:t>pekran</a:t>
                      </a:r>
                      <a:r>
                        <a:rPr lang="fr-FR" sz="1900" b="0" i="0" kern="1200" dirty="0">
                          <a:solidFill>
                            <a:schemeClr val="tx1"/>
                          </a:solidFill>
                          <a:effectLst/>
                          <a:latin typeface="Coptic1" pitchFamily="2" charset="0"/>
                          <a:ea typeface="+mn-ea"/>
                          <a:cs typeface="+mn-cs"/>
                        </a:rPr>
                        <a:t>. </a:t>
                      </a:r>
                      <a:r>
                        <a:rPr lang="fr-FR" sz="1900" b="0" i="0" kern="1200" dirty="0" err="1">
                          <a:solidFill>
                            <a:schemeClr val="tx1"/>
                          </a:solidFill>
                          <a:effectLst/>
                          <a:latin typeface="Coptic1" pitchFamily="2" charset="0"/>
                          <a:ea typeface="+mn-ea"/>
                          <a:cs typeface="+mn-cs"/>
                        </a:rPr>
                        <a:t>Mareci</a:t>
                      </a:r>
                      <a:r>
                        <a:rPr lang="fr-FR" sz="1900" b="0" i="0" kern="1200" dirty="0">
                          <a:solidFill>
                            <a:schemeClr val="tx1"/>
                          </a:solidFill>
                          <a:effectLst/>
                          <a:latin typeface="Coptic1" pitchFamily="2" charset="0"/>
                          <a:ea typeface="+mn-ea"/>
                          <a:cs typeface="+mn-cs"/>
                        </a:rPr>
                        <a:t>~ </a:t>
                      </a:r>
                      <a:r>
                        <a:rPr lang="fr-FR" sz="1900" b="0" i="0" kern="1200" dirty="0" err="1">
                          <a:solidFill>
                            <a:schemeClr val="tx1"/>
                          </a:solidFill>
                          <a:effectLst/>
                          <a:latin typeface="Coptic1" pitchFamily="2" charset="0"/>
                          <a:ea typeface="+mn-ea"/>
                          <a:cs typeface="+mn-cs"/>
                        </a:rPr>
                        <a:t>n~je</a:t>
                      </a:r>
                      <a:r>
                        <a:rPr lang="fr-FR" sz="1900" b="0" i="0" kern="1200" dirty="0">
                          <a:solidFill>
                            <a:schemeClr val="tx1"/>
                          </a:solidFill>
                          <a:effectLst/>
                          <a:latin typeface="Coptic1" pitchFamily="2" charset="0"/>
                          <a:ea typeface="+mn-ea"/>
                          <a:cs typeface="+mn-cs"/>
                        </a:rPr>
                        <a:t> </a:t>
                      </a:r>
                      <a:r>
                        <a:rPr lang="fr-FR" sz="1900" b="0" i="0" kern="1200" dirty="0" err="1">
                          <a:solidFill>
                            <a:schemeClr val="tx1"/>
                          </a:solidFill>
                          <a:effectLst/>
                          <a:latin typeface="Coptic1" pitchFamily="2" charset="0"/>
                          <a:ea typeface="+mn-ea"/>
                          <a:cs typeface="+mn-cs"/>
                        </a:rPr>
                        <a:t>tekmetouro</a:t>
                      </a:r>
                      <a:r>
                        <a:rPr lang="fr-FR" sz="1900" b="0" i="0" kern="1200" dirty="0">
                          <a:solidFill>
                            <a:schemeClr val="tx1"/>
                          </a:solidFill>
                          <a:effectLst/>
                          <a:latin typeface="Coptic1" pitchFamily="2" charset="0"/>
                          <a:ea typeface="+mn-ea"/>
                          <a:cs typeface="+mn-cs"/>
                        </a:rPr>
                        <a:t>. </a:t>
                      </a:r>
                      <a:r>
                        <a:rPr lang="fr-FR" sz="1900" b="0" i="0" kern="1200" dirty="0" err="1">
                          <a:solidFill>
                            <a:schemeClr val="tx1"/>
                          </a:solidFill>
                          <a:effectLst/>
                          <a:latin typeface="Coptic1" pitchFamily="2" charset="0"/>
                          <a:ea typeface="+mn-ea"/>
                          <a:cs typeface="+mn-cs"/>
                        </a:rPr>
                        <a:t>Peteh</a:t>
                      </a:r>
                      <a:r>
                        <a:rPr lang="fr-FR" sz="1900" b="0" i="0" kern="1200" dirty="0">
                          <a:solidFill>
                            <a:schemeClr val="tx1"/>
                          </a:solidFill>
                          <a:effectLst/>
                          <a:latin typeface="Coptic1" pitchFamily="2" charset="0"/>
                          <a:ea typeface="+mn-ea"/>
                          <a:cs typeface="+mn-cs"/>
                        </a:rPr>
                        <a:t> </a:t>
                      </a:r>
                      <a:r>
                        <a:rPr lang="fr-FR" sz="1900" b="0" i="0" kern="1200" dirty="0" err="1">
                          <a:solidFill>
                            <a:schemeClr val="tx1"/>
                          </a:solidFill>
                          <a:effectLst/>
                          <a:latin typeface="Coptic1" pitchFamily="2" charset="0"/>
                          <a:ea typeface="+mn-ea"/>
                          <a:cs typeface="+mn-cs"/>
                        </a:rPr>
                        <a:t>nak</a:t>
                      </a:r>
                      <a:r>
                        <a:rPr lang="fr-FR" sz="1900" b="0" i="0" kern="1200" dirty="0">
                          <a:solidFill>
                            <a:schemeClr val="tx1"/>
                          </a:solidFill>
                          <a:effectLst/>
                          <a:latin typeface="Coptic1" pitchFamily="2" charset="0"/>
                          <a:ea typeface="+mn-ea"/>
                          <a:cs typeface="+mn-cs"/>
                        </a:rPr>
                        <a:t> </a:t>
                      </a:r>
                      <a:r>
                        <a:rPr lang="fr-FR" sz="1900" b="0" i="0" kern="1200" dirty="0" err="1">
                          <a:solidFill>
                            <a:schemeClr val="tx1"/>
                          </a:solidFill>
                          <a:effectLst/>
                          <a:latin typeface="Coptic1" pitchFamily="2" charset="0"/>
                          <a:ea typeface="+mn-ea"/>
                          <a:cs typeface="+mn-cs"/>
                        </a:rPr>
                        <a:t>marefswpi</a:t>
                      </a:r>
                      <a:r>
                        <a:rPr lang="fr-FR" sz="1900" b="0" i="0" kern="1200" dirty="0">
                          <a:solidFill>
                            <a:schemeClr val="tx1"/>
                          </a:solidFill>
                          <a:effectLst/>
                          <a:latin typeface="Coptic1" pitchFamily="2" charset="0"/>
                          <a:ea typeface="+mn-ea"/>
                          <a:cs typeface="+mn-cs"/>
                        </a:rPr>
                        <a:t> : </a:t>
                      </a:r>
                      <a:r>
                        <a:rPr lang="fr-FR" sz="1900" b="0" i="0" kern="1200" dirty="0" err="1">
                          <a:solidFill>
                            <a:schemeClr val="tx1"/>
                          </a:solidFill>
                          <a:effectLst/>
                          <a:latin typeface="Coptic1" pitchFamily="2" charset="0"/>
                          <a:ea typeface="+mn-ea"/>
                          <a:cs typeface="+mn-cs"/>
                        </a:rPr>
                        <a:t>m~v~r</a:t>
                      </a:r>
                      <a:r>
                        <a:rPr lang="fr-FR" sz="1900" b="0" i="0" kern="1200" dirty="0">
                          <a:solidFill>
                            <a:schemeClr val="tx1"/>
                          </a:solidFill>
                          <a:effectLst/>
                          <a:latin typeface="Coptic1" pitchFamily="2" charset="0"/>
                          <a:ea typeface="+mn-ea"/>
                          <a:cs typeface="+mn-cs"/>
                        </a:rPr>
                        <a:t>/] </a:t>
                      </a:r>
                      <a:r>
                        <a:rPr lang="fr-FR" sz="1900" b="0" i="0" kern="1200" dirty="0" err="1">
                          <a:solidFill>
                            <a:schemeClr val="tx1"/>
                          </a:solidFill>
                          <a:effectLst/>
                          <a:latin typeface="Coptic1" pitchFamily="2" charset="0"/>
                          <a:ea typeface="+mn-ea"/>
                          <a:cs typeface="+mn-cs"/>
                        </a:rPr>
                        <a:t>qen</a:t>
                      </a:r>
                      <a:r>
                        <a:rPr lang="fr-FR" sz="1900" b="0" i="0" kern="1200" dirty="0">
                          <a:solidFill>
                            <a:schemeClr val="tx1"/>
                          </a:solidFill>
                          <a:effectLst/>
                          <a:latin typeface="Coptic1" pitchFamily="2" charset="0"/>
                          <a:ea typeface="+mn-ea"/>
                          <a:cs typeface="+mn-cs"/>
                        </a:rPr>
                        <a:t> </a:t>
                      </a:r>
                      <a:r>
                        <a:rPr lang="fr-FR" sz="1900" b="0" i="0" kern="1200" dirty="0" err="1">
                          <a:solidFill>
                            <a:schemeClr val="tx1"/>
                          </a:solidFill>
                          <a:effectLst/>
                          <a:latin typeface="Coptic1" pitchFamily="2" charset="0"/>
                          <a:ea typeface="+mn-ea"/>
                          <a:cs typeface="+mn-cs"/>
                        </a:rPr>
                        <a:t>t~ve</a:t>
                      </a:r>
                      <a:r>
                        <a:rPr lang="fr-FR" sz="1900" b="0" i="0" kern="1200" dirty="0">
                          <a:solidFill>
                            <a:schemeClr val="tx1"/>
                          </a:solidFill>
                          <a:effectLst/>
                          <a:latin typeface="Coptic1" pitchFamily="2" charset="0"/>
                          <a:ea typeface="+mn-ea"/>
                          <a:cs typeface="+mn-cs"/>
                        </a:rPr>
                        <a:t> nem </a:t>
                      </a:r>
                      <a:r>
                        <a:rPr lang="fr-FR" sz="1900" b="0" i="0" kern="1200" dirty="0" err="1">
                          <a:solidFill>
                            <a:schemeClr val="tx1"/>
                          </a:solidFill>
                          <a:effectLst/>
                          <a:latin typeface="Coptic1" pitchFamily="2" charset="0"/>
                          <a:ea typeface="+mn-ea"/>
                          <a:cs typeface="+mn-cs"/>
                        </a:rPr>
                        <a:t>hijen</a:t>
                      </a:r>
                      <a:r>
                        <a:rPr lang="fr-FR" sz="1900" b="0" i="0" kern="1200" dirty="0">
                          <a:solidFill>
                            <a:schemeClr val="tx1"/>
                          </a:solidFill>
                          <a:effectLst/>
                          <a:latin typeface="Coptic1" pitchFamily="2" charset="0"/>
                          <a:ea typeface="+mn-ea"/>
                          <a:cs typeface="+mn-cs"/>
                        </a:rPr>
                        <a:t> </a:t>
                      </a:r>
                      <a:r>
                        <a:rPr lang="fr-FR" sz="1900" b="0" i="0" kern="1200" dirty="0" err="1">
                          <a:solidFill>
                            <a:schemeClr val="tx1"/>
                          </a:solidFill>
                          <a:effectLst/>
                          <a:latin typeface="Coptic1" pitchFamily="2" charset="0"/>
                          <a:ea typeface="+mn-ea"/>
                          <a:cs typeface="+mn-cs"/>
                        </a:rPr>
                        <a:t>pikahi</a:t>
                      </a:r>
                      <a:r>
                        <a:rPr lang="fr-FR" sz="1900" b="0" i="0" kern="1200" dirty="0">
                          <a:solidFill>
                            <a:schemeClr val="tx1"/>
                          </a:solidFill>
                          <a:effectLst/>
                          <a:latin typeface="Coptic1" pitchFamily="2" charset="0"/>
                          <a:ea typeface="+mn-ea"/>
                          <a:cs typeface="+mn-cs"/>
                        </a:rPr>
                        <a:t>. </a:t>
                      </a:r>
                      <a:r>
                        <a:rPr lang="fr-FR" sz="1900" b="0" i="0" kern="1200" dirty="0" err="1">
                          <a:solidFill>
                            <a:schemeClr val="tx1"/>
                          </a:solidFill>
                          <a:effectLst/>
                          <a:latin typeface="Coptic1" pitchFamily="2" charset="0"/>
                          <a:ea typeface="+mn-ea"/>
                          <a:cs typeface="+mn-cs"/>
                        </a:rPr>
                        <a:t>Penwik</a:t>
                      </a:r>
                      <a:r>
                        <a:rPr lang="fr-FR" sz="1900" b="0" i="0" kern="1200" dirty="0">
                          <a:solidFill>
                            <a:schemeClr val="tx1"/>
                          </a:solidFill>
                          <a:effectLst/>
                          <a:latin typeface="Coptic1" pitchFamily="2" charset="0"/>
                          <a:ea typeface="+mn-ea"/>
                          <a:cs typeface="+mn-cs"/>
                        </a:rPr>
                        <a:t> </a:t>
                      </a:r>
                      <a:r>
                        <a:rPr lang="fr-FR" sz="1900" b="0" i="0" kern="1200" dirty="0" err="1">
                          <a:solidFill>
                            <a:schemeClr val="tx1"/>
                          </a:solidFill>
                          <a:effectLst/>
                          <a:latin typeface="Coptic1" pitchFamily="2" charset="0"/>
                          <a:ea typeface="+mn-ea"/>
                          <a:cs typeface="+mn-cs"/>
                        </a:rPr>
                        <a:t>n~te</a:t>
                      </a:r>
                      <a:r>
                        <a:rPr lang="fr-FR" sz="1900" b="0" i="0" kern="1200" dirty="0">
                          <a:solidFill>
                            <a:schemeClr val="tx1"/>
                          </a:solidFill>
                          <a:effectLst/>
                          <a:latin typeface="Coptic1" pitchFamily="2" charset="0"/>
                          <a:ea typeface="+mn-ea"/>
                          <a:cs typeface="+mn-cs"/>
                        </a:rPr>
                        <a:t> rac] m/if nan </a:t>
                      </a:r>
                      <a:r>
                        <a:rPr lang="fr-FR" sz="1900" b="0" i="0" kern="1200" dirty="0" err="1">
                          <a:solidFill>
                            <a:schemeClr val="tx1"/>
                          </a:solidFill>
                          <a:effectLst/>
                          <a:latin typeface="Coptic1" pitchFamily="2" charset="0"/>
                          <a:ea typeface="+mn-ea"/>
                          <a:cs typeface="+mn-cs"/>
                        </a:rPr>
                        <a:t>m~voou</a:t>
                      </a:r>
                      <a:r>
                        <a:rPr lang="fr-FR" sz="1900" b="0" i="0" kern="1200" dirty="0">
                          <a:solidFill>
                            <a:schemeClr val="tx1"/>
                          </a:solidFill>
                          <a:effectLst/>
                          <a:latin typeface="Coptic1" pitchFamily="2" charset="0"/>
                          <a:ea typeface="+mn-ea"/>
                          <a:cs typeface="+mn-cs"/>
                        </a:rPr>
                        <a:t>. </a:t>
                      </a:r>
                      <a:r>
                        <a:rPr lang="fr-FR" sz="1900" b="0" i="0" kern="1200" dirty="0" err="1">
                          <a:solidFill>
                            <a:schemeClr val="tx1"/>
                          </a:solidFill>
                          <a:effectLst/>
                          <a:latin typeface="Coptic1" pitchFamily="2" charset="0"/>
                          <a:ea typeface="+mn-ea"/>
                          <a:cs typeface="+mn-cs"/>
                        </a:rPr>
                        <a:t>Ouoh</a:t>
                      </a:r>
                      <a:r>
                        <a:rPr lang="fr-FR" sz="1900" b="0" i="0" kern="1200" dirty="0">
                          <a:solidFill>
                            <a:schemeClr val="tx1"/>
                          </a:solidFill>
                          <a:effectLst/>
                          <a:latin typeface="Coptic1" pitchFamily="2" charset="0"/>
                          <a:ea typeface="+mn-ea"/>
                          <a:cs typeface="+mn-cs"/>
                        </a:rPr>
                        <a:t> ,a n/</a:t>
                      </a:r>
                      <a:r>
                        <a:rPr lang="fr-FR" sz="1900" b="0" i="0" kern="1200" dirty="0" err="1">
                          <a:solidFill>
                            <a:schemeClr val="tx1"/>
                          </a:solidFill>
                          <a:effectLst/>
                          <a:latin typeface="Coptic1" pitchFamily="2" charset="0"/>
                          <a:ea typeface="+mn-ea"/>
                          <a:cs typeface="+mn-cs"/>
                        </a:rPr>
                        <a:t>ete~ron</a:t>
                      </a:r>
                      <a:r>
                        <a:rPr lang="fr-FR" sz="1900" b="0" i="0" kern="1200" dirty="0">
                          <a:solidFill>
                            <a:schemeClr val="tx1"/>
                          </a:solidFill>
                          <a:effectLst/>
                          <a:latin typeface="Coptic1" pitchFamily="2" charset="0"/>
                          <a:ea typeface="+mn-ea"/>
                          <a:cs typeface="+mn-cs"/>
                        </a:rPr>
                        <a:t> nan </a:t>
                      </a:r>
                      <a:r>
                        <a:rPr lang="fr-FR" sz="1900" b="0" i="0" kern="1200" dirty="0" err="1">
                          <a:solidFill>
                            <a:schemeClr val="tx1"/>
                          </a:solidFill>
                          <a:effectLst/>
                          <a:latin typeface="Coptic1" pitchFamily="2" charset="0"/>
                          <a:ea typeface="+mn-ea"/>
                          <a:cs typeface="+mn-cs"/>
                        </a:rPr>
                        <a:t>e~bol</a:t>
                      </a:r>
                      <a:r>
                        <a:rPr lang="fr-FR" sz="1900" b="0" i="0" kern="1200" dirty="0">
                          <a:solidFill>
                            <a:schemeClr val="tx1"/>
                          </a:solidFill>
                          <a:effectLst/>
                          <a:latin typeface="Coptic1" pitchFamily="2" charset="0"/>
                          <a:ea typeface="+mn-ea"/>
                          <a:cs typeface="+mn-cs"/>
                        </a:rPr>
                        <a:t>: </a:t>
                      </a:r>
                      <a:r>
                        <a:rPr lang="fr-FR" sz="1900" b="0" i="0" kern="1200" dirty="0" err="1">
                          <a:solidFill>
                            <a:schemeClr val="tx1"/>
                          </a:solidFill>
                          <a:effectLst/>
                          <a:latin typeface="Coptic1" pitchFamily="2" charset="0"/>
                          <a:ea typeface="+mn-ea"/>
                          <a:cs typeface="+mn-cs"/>
                        </a:rPr>
                        <a:t>m~v~r</a:t>
                      </a:r>
                      <a:r>
                        <a:rPr lang="fr-FR" sz="1900" b="0" i="0" kern="1200" dirty="0">
                          <a:solidFill>
                            <a:schemeClr val="tx1"/>
                          </a:solidFill>
                          <a:effectLst/>
                          <a:latin typeface="Coptic1" pitchFamily="2" charset="0"/>
                          <a:ea typeface="+mn-ea"/>
                          <a:cs typeface="+mn-cs"/>
                        </a:rPr>
                        <a:t>/] </a:t>
                      </a:r>
                      <a:r>
                        <a:rPr lang="fr-FR" sz="1900" b="0" i="0" kern="1200" dirty="0" err="1">
                          <a:solidFill>
                            <a:schemeClr val="tx1"/>
                          </a:solidFill>
                          <a:effectLst/>
                          <a:latin typeface="Coptic1" pitchFamily="2" charset="0"/>
                          <a:ea typeface="+mn-ea"/>
                          <a:cs typeface="+mn-cs"/>
                        </a:rPr>
                        <a:t>hwn</a:t>
                      </a:r>
                      <a:r>
                        <a:rPr lang="fr-FR" sz="1900" b="0" i="0" kern="1200" dirty="0">
                          <a:solidFill>
                            <a:schemeClr val="tx1"/>
                          </a:solidFill>
                          <a:effectLst/>
                          <a:latin typeface="Coptic1" pitchFamily="2" charset="0"/>
                          <a:ea typeface="+mn-ea"/>
                          <a:cs typeface="+mn-cs"/>
                        </a:rPr>
                        <a:t> </a:t>
                      </a:r>
                      <a:r>
                        <a:rPr lang="fr-FR" sz="1900" b="0" i="0" kern="1200" dirty="0" err="1">
                          <a:solidFill>
                            <a:schemeClr val="tx1"/>
                          </a:solidFill>
                          <a:effectLst/>
                          <a:latin typeface="Coptic1" pitchFamily="2" charset="0"/>
                          <a:ea typeface="+mn-ea"/>
                          <a:cs typeface="+mn-cs"/>
                        </a:rPr>
                        <a:t>n~ten,w</a:t>
                      </a:r>
                      <a:r>
                        <a:rPr lang="fr-FR" sz="1900" b="0" i="0" kern="1200" dirty="0">
                          <a:solidFill>
                            <a:schemeClr val="tx1"/>
                          </a:solidFill>
                          <a:effectLst/>
                          <a:latin typeface="Coptic1" pitchFamily="2" charset="0"/>
                          <a:ea typeface="+mn-ea"/>
                          <a:cs typeface="+mn-cs"/>
                        </a:rPr>
                        <a:t> </a:t>
                      </a:r>
                      <a:r>
                        <a:rPr lang="fr-FR" sz="1900" b="0" i="0" kern="1200" dirty="0" err="1">
                          <a:solidFill>
                            <a:schemeClr val="tx1"/>
                          </a:solidFill>
                          <a:effectLst/>
                          <a:latin typeface="Coptic1" pitchFamily="2" charset="0"/>
                          <a:ea typeface="+mn-ea"/>
                          <a:cs typeface="+mn-cs"/>
                        </a:rPr>
                        <a:t>e~bol</a:t>
                      </a:r>
                      <a:r>
                        <a:rPr lang="fr-FR" sz="1900" b="0" i="0" kern="1200" dirty="0">
                          <a:solidFill>
                            <a:schemeClr val="tx1"/>
                          </a:solidFill>
                          <a:effectLst/>
                          <a:latin typeface="Coptic1" pitchFamily="2" charset="0"/>
                          <a:ea typeface="+mn-ea"/>
                          <a:cs typeface="+mn-cs"/>
                        </a:rPr>
                        <a:t> </a:t>
                      </a:r>
                      <a:r>
                        <a:rPr lang="fr-FR" sz="1900" b="0" i="0" kern="1200" dirty="0" err="1">
                          <a:solidFill>
                            <a:schemeClr val="tx1"/>
                          </a:solidFill>
                          <a:effectLst/>
                          <a:latin typeface="Coptic1" pitchFamily="2" charset="0"/>
                          <a:ea typeface="+mn-ea"/>
                          <a:cs typeface="+mn-cs"/>
                        </a:rPr>
                        <a:t>n~n</a:t>
                      </a:r>
                      <a:r>
                        <a:rPr lang="fr-FR" sz="1900" b="0" i="0" kern="1200" dirty="0">
                          <a:solidFill>
                            <a:schemeClr val="tx1"/>
                          </a:solidFill>
                          <a:effectLst/>
                          <a:latin typeface="Coptic1" pitchFamily="2" charset="0"/>
                          <a:ea typeface="+mn-ea"/>
                          <a:cs typeface="+mn-cs"/>
                        </a:rPr>
                        <a:t>/</a:t>
                      </a:r>
                      <a:r>
                        <a:rPr lang="fr-FR" sz="1900" b="0" i="0" kern="1200" dirty="0" err="1">
                          <a:solidFill>
                            <a:schemeClr val="tx1"/>
                          </a:solidFill>
                          <a:effectLst/>
                          <a:latin typeface="Coptic1" pitchFamily="2" charset="0"/>
                          <a:ea typeface="+mn-ea"/>
                          <a:cs typeface="+mn-cs"/>
                        </a:rPr>
                        <a:t>e~te</a:t>
                      </a:r>
                      <a:r>
                        <a:rPr lang="fr-FR" sz="1900" b="0" i="0" kern="1200" dirty="0">
                          <a:solidFill>
                            <a:schemeClr val="tx1"/>
                          </a:solidFill>
                          <a:effectLst/>
                          <a:latin typeface="Coptic1" pitchFamily="2" charset="0"/>
                          <a:ea typeface="+mn-ea"/>
                          <a:cs typeface="+mn-cs"/>
                        </a:rPr>
                        <a:t> </a:t>
                      </a:r>
                      <a:r>
                        <a:rPr lang="fr-FR" sz="1900" b="0" i="0" kern="1200" dirty="0" err="1">
                          <a:solidFill>
                            <a:schemeClr val="tx1"/>
                          </a:solidFill>
                          <a:effectLst/>
                          <a:latin typeface="Coptic1" pitchFamily="2" charset="0"/>
                          <a:ea typeface="+mn-ea"/>
                          <a:cs typeface="+mn-cs"/>
                        </a:rPr>
                        <a:t>ouon</a:t>
                      </a:r>
                      <a:r>
                        <a:rPr lang="fr-FR" sz="1900" b="0" i="0" kern="1200" dirty="0">
                          <a:solidFill>
                            <a:schemeClr val="tx1"/>
                          </a:solidFill>
                          <a:effectLst/>
                          <a:latin typeface="Coptic1" pitchFamily="2" charset="0"/>
                          <a:ea typeface="+mn-ea"/>
                          <a:cs typeface="+mn-cs"/>
                        </a:rPr>
                        <a:t> </a:t>
                      </a:r>
                      <a:r>
                        <a:rPr lang="fr-FR" sz="1900" b="0" i="0" kern="1200" dirty="0" err="1">
                          <a:solidFill>
                            <a:schemeClr val="tx1"/>
                          </a:solidFill>
                          <a:effectLst/>
                          <a:latin typeface="Coptic1" pitchFamily="2" charset="0"/>
                          <a:ea typeface="+mn-ea"/>
                          <a:cs typeface="+mn-cs"/>
                        </a:rPr>
                        <a:t>n~tan</a:t>
                      </a:r>
                      <a:r>
                        <a:rPr lang="fr-FR" sz="1900" b="0" i="0" kern="1200" dirty="0">
                          <a:solidFill>
                            <a:schemeClr val="tx1"/>
                          </a:solidFill>
                          <a:effectLst/>
                          <a:latin typeface="Coptic1" pitchFamily="2" charset="0"/>
                          <a:ea typeface="+mn-ea"/>
                          <a:cs typeface="+mn-cs"/>
                        </a:rPr>
                        <a:t> </a:t>
                      </a:r>
                      <a:r>
                        <a:rPr lang="fr-FR" sz="1900" b="0" i="0" kern="1200" dirty="0" err="1">
                          <a:solidFill>
                            <a:schemeClr val="tx1"/>
                          </a:solidFill>
                          <a:effectLst/>
                          <a:latin typeface="Coptic1" pitchFamily="2" charset="0"/>
                          <a:ea typeface="+mn-ea"/>
                          <a:cs typeface="+mn-cs"/>
                        </a:rPr>
                        <a:t>e~rwou</a:t>
                      </a:r>
                      <a:r>
                        <a:rPr lang="fr-FR" sz="1900" b="0" i="0" kern="1200" dirty="0">
                          <a:solidFill>
                            <a:schemeClr val="tx1"/>
                          </a:solidFill>
                          <a:effectLst/>
                          <a:latin typeface="Coptic1" pitchFamily="2" charset="0"/>
                          <a:ea typeface="+mn-ea"/>
                          <a:cs typeface="+mn-cs"/>
                        </a:rPr>
                        <a:t>. </a:t>
                      </a:r>
                      <a:r>
                        <a:rPr lang="fr-FR" sz="1900" b="0" i="0" kern="1200" dirty="0" err="1">
                          <a:solidFill>
                            <a:schemeClr val="tx1"/>
                          </a:solidFill>
                          <a:effectLst/>
                          <a:latin typeface="Coptic1" pitchFamily="2" charset="0"/>
                          <a:ea typeface="+mn-ea"/>
                          <a:cs typeface="+mn-cs"/>
                        </a:rPr>
                        <a:t>Ouoh</a:t>
                      </a:r>
                      <a:r>
                        <a:rPr lang="fr-FR" sz="1900" b="0" i="0" kern="1200" dirty="0">
                          <a:solidFill>
                            <a:schemeClr val="tx1"/>
                          </a:solidFill>
                          <a:effectLst/>
                          <a:latin typeface="Coptic1" pitchFamily="2" charset="0"/>
                          <a:ea typeface="+mn-ea"/>
                          <a:cs typeface="+mn-cs"/>
                        </a:rPr>
                        <a:t> </a:t>
                      </a:r>
                      <a:r>
                        <a:rPr lang="fr-FR" sz="1900" b="0" i="0" kern="1200" dirty="0" err="1">
                          <a:solidFill>
                            <a:schemeClr val="tx1"/>
                          </a:solidFill>
                          <a:effectLst/>
                          <a:latin typeface="Coptic1" pitchFamily="2" charset="0"/>
                          <a:ea typeface="+mn-ea"/>
                          <a:cs typeface="+mn-cs"/>
                        </a:rPr>
                        <a:t>m~perenten</a:t>
                      </a:r>
                      <a:r>
                        <a:rPr lang="fr-FR" sz="1900" b="0" i="0" kern="1200" dirty="0">
                          <a:solidFill>
                            <a:schemeClr val="tx1"/>
                          </a:solidFill>
                          <a:effectLst/>
                          <a:latin typeface="Coptic1" pitchFamily="2" charset="0"/>
                          <a:ea typeface="+mn-ea"/>
                          <a:cs typeface="+mn-cs"/>
                        </a:rPr>
                        <a:t> </a:t>
                      </a:r>
                      <a:r>
                        <a:rPr lang="fr-FR" sz="1900" b="0" i="0" kern="1200" dirty="0" err="1">
                          <a:solidFill>
                            <a:schemeClr val="tx1"/>
                          </a:solidFill>
                          <a:effectLst/>
                          <a:latin typeface="Coptic1" pitchFamily="2" charset="0"/>
                          <a:ea typeface="+mn-ea"/>
                          <a:cs typeface="+mn-cs"/>
                        </a:rPr>
                        <a:t>e~qoun</a:t>
                      </a:r>
                      <a:r>
                        <a:rPr lang="fr-FR" sz="1900" b="0" i="0" kern="1200" dirty="0">
                          <a:solidFill>
                            <a:schemeClr val="tx1"/>
                          </a:solidFill>
                          <a:effectLst/>
                          <a:latin typeface="Coptic1" pitchFamily="2" charset="0"/>
                          <a:ea typeface="+mn-ea"/>
                          <a:cs typeface="+mn-cs"/>
                        </a:rPr>
                        <a:t> </a:t>
                      </a:r>
                      <a:r>
                        <a:rPr lang="fr-FR" sz="1900" b="0" i="0" kern="1200" dirty="0" err="1">
                          <a:solidFill>
                            <a:schemeClr val="tx1"/>
                          </a:solidFill>
                          <a:effectLst/>
                          <a:latin typeface="Coptic1" pitchFamily="2" charset="0"/>
                          <a:ea typeface="+mn-ea"/>
                          <a:cs typeface="+mn-cs"/>
                        </a:rPr>
                        <a:t>e~piracmoc</a:t>
                      </a:r>
                      <a:r>
                        <a:rPr lang="fr-FR" sz="1900" b="0" i="0" kern="1200" dirty="0">
                          <a:solidFill>
                            <a:schemeClr val="tx1"/>
                          </a:solidFill>
                          <a:effectLst/>
                          <a:latin typeface="Coptic1" pitchFamily="2" charset="0"/>
                          <a:ea typeface="+mn-ea"/>
                          <a:cs typeface="+mn-cs"/>
                        </a:rPr>
                        <a:t>: alla </a:t>
                      </a:r>
                      <a:r>
                        <a:rPr lang="fr-FR" sz="1900" b="0" i="0" kern="1200" dirty="0" err="1">
                          <a:solidFill>
                            <a:schemeClr val="tx1"/>
                          </a:solidFill>
                          <a:effectLst/>
                          <a:latin typeface="Coptic1" pitchFamily="2" charset="0"/>
                          <a:ea typeface="+mn-ea"/>
                          <a:cs typeface="+mn-cs"/>
                        </a:rPr>
                        <a:t>nahmen</a:t>
                      </a:r>
                      <a:r>
                        <a:rPr lang="fr-FR" sz="1900" b="0" i="0" kern="1200" dirty="0">
                          <a:solidFill>
                            <a:schemeClr val="tx1"/>
                          </a:solidFill>
                          <a:effectLst/>
                          <a:latin typeface="Coptic1" pitchFamily="2" charset="0"/>
                          <a:ea typeface="+mn-ea"/>
                          <a:cs typeface="+mn-cs"/>
                        </a:rPr>
                        <a:t> </a:t>
                      </a:r>
                      <a:r>
                        <a:rPr lang="fr-FR" sz="1900" b="0" i="0" kern="1200" dirty="0" err="1">
                          <a:solidFill>
                            <a:schemeClr val="tx1"/>
                          </a:solidFill>
                          <a:effectLst/>
                          <a:latin typeface="Coptic1" pitchFamily="2" charset="0"/>
                          <a:ea typeface="+mn-ea"/>
                          <a:cs typeface="+mn-cs"/>
                        </a:rPr>
                        <a:t>e~bol</a:t>
                      </a:r>
                      <a:r>
                        <a:rPr lang="fr-FR" sz="1900" b="0" i="0" kern="1200" dirty="0">
                          <a:solidFill>
                            <a:schemeClr val="tx1"/>
                          </a:solidFill>
                          <a:effectLst/>
                          <a:latin typeface="Coptic1" pitchFamily="2" charset="0"/>
                          <a:ea typeface="+mn-ea"/>
                          <a:cs typeface="+mn-cs"/>
                        </a:rPr>
                        <a:t> ha </a:t>
                      </a:r>
                      <a:r>
                        <a:rPr lang="fr-FR" sz="1900" b="0" i="0" kern="1200" dirty="0" err="1">
                          <a:solidFill>
                            <a:schemeClr val="tx1"/>
                          </a:solidFill>
                          <a:effectLst/>
                          <a:latin typeface="Coptic1" pitchFamily="2" charset="0"/>
                          <a:ea typeface="+mn-ea"/>
                          <a:cs typeface="+mn-cs"/>
                        </a:rPr>
                        <a:t>pipethwou</a:t>
                      </a:r>
                      <a:r>
                        <a:rPr lang="fr-FR" sz="1900" b="0" i="0" kern="1200" dirty="0">
                          <a:solidFill>
                            <a:schemeClr val="tx1"/>
                          </a:solidFill>
                          <a:effectLst/>
                          <a:latin typeface="Coptic1" pitchFamily="2" charset="0"/>
                          <a:ea typeface="+mn-ea"/>
                          <a:cs typeface="+mn-cs"/>
                        </a:rPr>
                        <a:t>. </a:t>
                      </a:r>
                      <a:r>
                        <a:rPr lang="fr-FR" sz="1900" b="0" i="0" kern="1200" dirty="0" err="1">
                          <a:solidFill>
                            <a:schemeClr val="tx1"/>
                          </a:solidFill>
                          <a:effectLst/>
                          <a:latin typeface="Coptic1" pitchFamily="2" charset="0"/>
                          <a:ea typeface="+mn-ea"/>
                          <a:cs typeface="+mn-cs"/>
                        </a:rPr>
                        <a:t>Qen</a:t>
                      </a:r>
                      <a:r>
                        <a:rPr lang="fr-FR" sz="1900" b="0" i="0" kern="1200" dirty="0">
                          <a:solidFill>
                            <a:schemeClr val="tx1"/>
                          </a:solidFill>
                          <a:effectLst/>
                          <a:latin typeface="Coptic1" pitchFamily="2" charset="0"/>
                          <a:ea typeface="+mn-ea"/>
                          <a:cs typeface="+mn-cs"/>
                        </a:rPr>
                        <a:t> </a:t>
                      </a:r>
                      <a:r>
                        <a:rPr lang="fr-FR" sz="1900" b="0" i="0" kern="1200" dirty="0" err="1">
                          <a:solidFill>
                            <a:schemeClr val="tx1"/>
                          </a:solidFill>
                          <a:effectLst/>
                          <a:latin typeface="Coptic1" pitchFamily="2" charset="0"/>
                          <a:ea typeface="+mn-ea"/>
                          <a:cs typeface="+mn-cs"/>
                        </a:rPr>
                        <a:t>P,#c</a:t>
                      </a:r>
                      <a:r>
                        <a:rPr lang="fr-FR" sz="1900" b="0" i="0" kern="1200" dirty="0">
                          <a:solidFill>
                            <a:schemeClr val="tx1"/>
                          </a:solidFill>
                          <a:effectLst/>
                          <a:latin typeface="Coptic1" pitchFamily="2" charset="0"/>
                          <a:ea typeface="+mn-ea"/>
                          <a:cs typeface="+mn-cs"/>
                        </a:rPr>
                        <a:t># I/#c# Pen%: je </a:t>
                      </a:r>
                      <a:r>
                        <a:rPr lang="fr-FR" sz="1900" b="0" i="0" kern="1200" dirty="0" err="1">
                          <a:solidFill>
                            <a:schemeClr val="tx1"/>
                          </a:solidFill>
                          <a:effectLst/>
                          <a:latin typeface="Coptic1" pitchFamily="2" charset="0"/>
                          <a:ea typeface="+mn-ea"/>
                          <a:cs typeface="+mn-cs"/>
                        </a:rPr>
                        <a:t>ywk</a:t>
                      </a:r>
                      <a:r>
                        <a:rPr lang="fr-FR" sz="1900" b="0" i="0" kern="1200" dirty="0">
                          <a:solidFill>
                            <a:schemeClr val="tx1"/>
                          </a:solidFill>
                          <a:effectLst/>
                          <a:latin typeface="Coptic1" pitchFamily="2" charset="0"/>
                          <a:ea typeface="+mn-ea"/>
                          <a:cs typeface="+mn-cs"/>
                        </a:rPr>
                        <a:t> te ]</a:t>
                      </a:r>
                      <a:r>
                        <a:rPr lang="fr-FR" sz="1900" b="0" i="0" kern="1200" dirty="0" err="1">
                          <a:solidFill>
                            <a:schemeClr val="tx1"/>
                          </a:solidFill>
                          <a:effectLst/>
                          <a:latin typeface="Coptic1" pitchFamily="2" charset="0"/>
                          <a:ea typeface="+mn-ea"/>
                          <a:cs typeface="+mn-cs"/>
                        </a:rPr>
                        <a:t>metouro</a:t>
                      </a:r>
                      <a:r>
                        <a:rPr lang="fr-FR" sz="1900" b="0" i="0" kern="1200" dirty="0">
                          <a:solidFill>
                            <a:schemeClr val="tx1"/>
                          </a:solidFill>
                          <a:effectLst/>
                          <a:latin typeface="Coptic1" pitchFamily="2" charset="0"/>
                          <a:ea typeface="+mn-ea"/>
                          <a:cs typeface="+mn-cs"/>
                        </a:rPr>
                        <a:t> nem ]</a:t>
                      </a:r>
                      <a:r>
                        <a:rPr lang="fr-FR" sz="1900" b="0" i="0" kern="1200" dirty="0" err="1">
                          <a:solidFill>
                            <a:schemeClr val="tx1"/>
                          </a:solidFill>
                          <a:effectLst/>
                          <a:latin typeface="Coptic1" pitchFamily="2" charset="0"/>
                          <a:ea typeface="+mn-ea"/>
                          <a:cs typeface="+mn-cs"/>
                        </a:rPr>
                        <a:t>jom</a:t>
                      </a:r>
                      <a:r>
                        <a:rPr lang="fr-FR" sz="1900" b="0" i="0" kern="1200" dirty="0">
                          <a:solidFill>
                            <a:schemeClr val="tx1"/>
                          </a:solidFill>
                          <a:effectLst/>
                          <a:latin typeface="Coptic1" pitchFamily="2" charset="0"/>
                          <a:ea typeface="+mn-ea"/>
                          <a:cs typeface="+mn-cs"/>
                        </a:rPr>
                        <a:t> nem </a:t>
                      </a:r>
                      <a:r>
                        <a:rPr lang="fr-FR" sz="1900" b="0" i="0" kern="1200" dirty="0" err="1">
                          <a:solidFill>
                            <a:schemeClr val="tx1"/>
                          </a:solidFill>
                          <a:effectLst/>
                          <a:latin typeface="Coptic1" pitchFamily="2" charset="0"/>
                          <a:ea typeface="+mn-ea"/>
                          <a:cs typeface="+mn-cs"/>
                        </a:rPr>
                        <a:t>piw~ou</a:t>
                      </a:r>
                      <a:r>
                        <a:rPr lang="fr-FR" sz="1900" b="0" i="0" kern="1200" dirty="0">
                          <a:solidFill>
                            <a:schemeClr val="tx1"/>
                          </a:solidFill>
                          <a:effectLst/>
                          <a:latin typeface="Coptic1" pitchFamily="2" charset="0"/>
                          <a:ea typeface="+mn-ea"/>
                          <a:cs typeface="+mn-cs"/>
                        </a:rPr>
                        <a:t> sa </a:t>
                      </a:r>
                      <a:r>
                        <a:rPr lang="fr-FR" sz="1900" b="0" i="0" kern="1200" dirty="0" err="1">
                          <a:solidFill>
                            <a:schemeClr val="tx1"/>
                          </a:solidFill>
                          <a:effectLst/>
                          <a:latin typeface="Coptic1" pitchFamily="2" charset="0"/>
                          <a:ea typeface="+mn-ea"/>
                          <a:cs typeface="+mn-cs"/>
                        </a:rPr>
                        <a:t>e~neh</a:t>
                      </a:r>
                      <a:r>
                        <a:rPr lang="fr-FR" sz="1900" b="0" i="0" kern="1200" dirty="0">
                          <a:solidFill>
                            <a:schemeClr val="tx1"/>
                          </a:solidFill>
                          <a:effectLst/>
                          <a:latin typeface="Coptic1" pitchFamily="2" charset="0"/>
                          <a:ea typeface="+mn-ea"/>
                          <a:cs typeface="+mn-cs"/>
                        </a:rPr>
                        <a:t>. </a:t>
                      </a:r>
                      <a:r>
                        <a:rPr lang="fr-FR" sz="1900" b="0" i="0" kern="1200" dirty="0" err="1">
                          <a:solidFill>
                            <a:schemeClr val="tx1"/>
                          </a:solidFill>
                          <a:effectLst/>
                          <a:latin typeface="Coptic1" pitchFamily="2" charset="0"/>
                          <a:ea typeface="+mn-ea"/>
                          <a:cs typeface="+mn-cs"/>
                        </a:rPr>
                        <a:t>A~m</a:t>
                      </a:r>
                      <a:r>
                        <a:rPr lang="fr-FR" sz="1900" b="0" i="0" kern="1200" dirty="0">
                          <a:solidFill>
                            <a:schemeClr val="tx1"/>
                          </a:solidFill>
                          <a:effectLst/>
                          <a:latin typeface="Coptic1" pitchFamily="2" charset="0"/>
                          <a:ea typeface="+mn-ea"/>
                          <a:cs typeface="+mn-cs"/>
                        </a:rPr>
                        <a:t>/n.</a:t>
                      </a:r>
                      <a:endParaRPr kumimoji="0" lang="en-US" sz="1900" b="0" i="0" u="none" strike="noStrike" cap="none" normalizeH="0" baseline="0" dirty="0">
                        <a:ln>
                          <a:noFill/>
                        </a:ln>
                        <a:solidFill>
                          <a:schemeClr val="tx1"/>
                        </a:solidFill>
                        <a:effectLst/>
                        <a:latin typeface="Coptic1" pitchFamily="2" charset="0"/>
                        <a:cs typeface="Arial" charset="0"/>
                      </a:endParaRPr>
                    </a:p>
                  </a:txBody>
                  <a:tcPr marT="34290" marB="3429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1800" b="0" i="0" u="none" strike="noStrike" kern="1200" cap="none" spc="0" normalizeH="0" baseline="0" noProof="0" dirty="0">
                          <a:ln>
                            <a:noFill/>
                          </a:ln>
                          <a:solidFill>
                            <a:srgbClr val="FFFFFF"/>
                          </a:solidFill>
                          <a:effectLst/>
                          <a:uLnTx/>
                          <a:uFillTx/>
                          <a:latin typeface="Arial" charset="0"/>
                          <a:ea typeface="+mn-ea"/>
                          <a:cs typeface="Arial" charset="0"/>
                        </a:rPr>
                        <a:t>Notre Père qui es aux cieux, Que Ton Nom soit sanctifié.  Que Ton règne vienne. Que Ta volonté soit faite sur la terre comme au ciel. Donne-nous aujourd’hui notre pain de ce jour; pardonne-nous nos offenses, comme nous pardonnons aussi à ceux qui nous ont offensés; ne nous soumets pas à la tentation, mais délivre-nous du mal, par Jésus Christ, Notre Seigneur, car c’est à Toi qu’appartiennent le règne, la puissance et la gloire dans les siècles des siècles. </a:t>
                      </a:r>
                      <a:r>
                        <a:rPr kumimoji="0" lang="en-US" sz="1800" b="0" i="0" u="none" strike="noStrike" kern="1200" cap="none" spc="0" normalizeH="0" baseline="0" noProof="0" dirty="0">
                          <a:ln>
                            <a:noFill/>
                          </a:ln>
                          <a:solidFill>
                            <a:srgbClr val="FFFFFF"/>
                          </a:solidFill>
                          <a:effectLst/>
                          <a:uLnTx/>
                          <a:uFillTx/>
                          <a:latin typeface="Arial" charset="0"/>
                          <a:ea typeface="+mn-ea"/>
                          <a:cs typeface="Arial" charset="0"/>
                        </a:rPr>
                        <a:t>Amen.</a:t>
                      </a:r>
                    </a:p>
                  </a:txBody>
                  <a:tcPr marT="34290" marB="3429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zh-CN" sz="2400" b="0" i="0" u="none" strike="noStrike" cap="none" normalizeH="0" baseline="0" dirty="0">
                          <a:ln>
                            <a:noFill/>
                          </a:ln>
                          <a:solidFill>
                            <a:schemeClr val="tx1"/>
                          </a:solidFill>
                          <a:effectLst/>
                          <a:latin typeface="Arial" charset="0"/>
                          <a:cs typeface="Arial" charset="0"/>
                        </a:rPr>
                        <a:t>أبانا الذي في السموات، ليتقدس اسمك، ليأتي ملكوتك، لتكن مشيئتك، كما في السماء، كذلك على الأرض، خبزنا الذي للغد، أعطنا اليوم، وأغفر لنا ذنوبنا، كما نغفر نحن أيضا للمذنبين الينا، ولا تدخلنا في تجربة، لكن نجنا من الشرير، بالمسيح يسوع ربنا، لأن لك الملك والقوة والمجد الى الأبد آمين</a:t>
                      </a:r>
                      <a:r>
                        <a:rPr kumimoji="0" lang="ar-EG" altLang="zh-CN" sz="2400" b="0" i="0" u="none" strike="noStrike" cap="none" normalizeH="0" baseline="0" dirty="0">
                          <a:ln>
                            <a:noFill/>
                          </a:ln>
                          <a:solidFill>
                            <a:schemeClr val="tx1"/>
                          </a:solidFill>
                          <a:effectLst/>
                          <a:latin typeface="Arial" charset="0"/>
                          <a:cs typeface="Arial" charset="0"/>
                        </a:rPr>
                        <a:t>.</a:t>
                      </a:r>
                      <a:endParaRPr kumimoji="0" lang="en-CA" sz="2400" b="0" i="0" u="none" strike="noStrike" cap="none" normalizeH="0" baseline="0" dirty="0">
                        <a:ln>
                          <a:noFill/>
                        </a:ln>
                        <a:solidFill>
                          <a:schemeClr val="tx1"/>
                        </a:solidFill>
                        <a:effectLst/>
                        <a:latin typeface="Arial" charset="0"/>
                        <a:cs typeface="Arial" charset="0"/>
                      </a:endParaRPr>
                    </a:p>
                  </a:txBody>
                  <a:tcPr marT="34290" marB="3429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57372629"/>
      </p:ext>
    </p:extLst>
  </p:cSld>
  <p:clrMapOvr>
    <a:masterClrMapping/>
  </p:clrMapOvr>
  <p:transition/>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20347" name="Group 59"/>
          <p:cNvGraphicFramePr>
            <a:graphicFrameLocks noGrp="1"/>
          </p:cNvGraphicFramePr>
          <p:nvPr>
            <p:ph type="tbl" idx="1"/>
            <p:extLst>
              <p:ext uri="{D42A27DB-BD31-4B8C-83A1-F6EECF244321}">
                <p14:modId xmlns:p14="http://schemas.microsoft.com/office/powerpoint/2010/main" val="1539675039"/>
              </p:ext>
            </p:extLst>
          </p:nvPr>
        </p:nvGraphicFramePr>
        <p:xfrm>
          <a:off x="0" y="508000"/>
          <a:ext cx="9144000" cy="3624072"/>
        </p:xfrm>
        <a:graphic>
          <a:graphicData uri="http://schemas.openxmlformats.org/drawingml/2006/table">
            <a:tbl>
              <a:tblPr/>
              <a:tblGrid>
                <a:gridCol w="3105150">
                  <a:extLst>
                    <a:ext uri="{9D8B030D-6E8A-4147-A177-3AD203B41FA5}">
                      <a16:colId xmlns:a16="http://schemas.microsoft.com/office/drawing/2014/main" val="20000"/>
                    </a:ext>
                  </a:extLst>
                </a:gridCol>
                <a:gridCol w="3467100">
                  <a:extLst>
                    <a:ext uri="{9D8B030D-6E8A-4147-A177-3AD203B41FA5}">
                      <a16:colId xmlns:a16="http://schemas.microsoft.com/office/drawing/2014/main" val="20001"/>
                    </a:ext>
                  </a:extLst>
                </a:gridCol>
                <a:gridCol w="2571750">
                  <a:extLst>
                    <a:ext uri="{9D8B030D-6E8A-4147-A177-3AD203B41FA5}">
                      <a16:colId xmlns:a16="http://schemas.microsoft.com/office/drawing/2014/main" val="20002"/>
                    </a:ext>
                  </a:extLst>
                </a:gridCol>
              </a:tblGrid>
              <a:tr h="16070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sng" strike="noStrike" cap="none" normalizeH="0" baseline="0" dirty="0" err="1">
                          <a:ln>
                            <a:noFill/>
                          </a:ln>
                          <a:solidFill>
                            <a:srgbClr val="FF9900"/>
                          </a:solidFill>
                          <a:effectLst/>
                          <a:latin typeface="Coptic1" pitchFamily="2" charset="0"/>
                          <a:cs typeface="Arial" charset="0"/>
                        </a:rPr>
                        <a:t>Pilaoc</a:t>
                      </a:r>
                      <a:r>
                        <a:rPr kumimoji="0" lang="en-US" sz="2400" b="0" i="0" u="sng" strike="noStrike" cap="none" normalizeH="0" baseline="0" dirty="0">
                          <a:ln>
                            <a:noFill/>
                          </a:ln>
                          <a:solidFill>
                            <a:srgbClr val="FF9900"/>
                          </a:solidFill>
                          <a:effectLst/>
                          <a:latin typeface="Coptic1" pitchFamily="2" charset="0"/>
                          <a:cs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chemeClr val="tx1"/>
                          </a:solidFill>
                          <a:effectLst/>
                          <a:latin typeface="Coptic1" pitchFamily="2" charset="0"/>
                          <a:cs typeface="Arial" charset="0"/>
                        </a:rPr>
                        <a:t>Qen</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P,#c</a:t>
                      </a:r>
                      <a:r>
                        <a:rPr kumimoji="0" lang="en-US" sz="2800" b="0" i="0" u="none" strike="noStrike" cap="none" normalizeH="0" baseline="0" dirty="0">
                          <a:ln>
                            <a:noFill/>
                          </a:ln>
                          <a:solidFill>
                            <a:schemeClr val="tx1"/>
                          </a:solidFill>
                          <a:effectLst/>
                          <a:latin typeface="Coptic1" pitchFamily="2" charset="0"/>
                          <a:cs typeface="Arial" charset="0"/>
                        </a:rPr>
                        <a:t># I/#c# pen[</a:t>
                      </a:r>
                      <a:r>
                        <a:rPr kumimoji="0" lang="en-US" sz="2800" b="0" i="0" u="none" strike="noStrike" cap="none" normalizeH="0" baseline="0" dirty="0" err="1">
                          <a:ln>
                            <a:noFill/>
                          </a:ln>
                          <a:solidFill>
                            <a:schemeClr val="tx1"/>
                          </a:solidFill>
                          <a:effectLst/>
                          <a:latin typeface="Coptic1" pitchFamily="2" charset="0"/>
                          <a:cs typeface="Arial" charset="0"/>
                        </a:rPr>
                        <a:t>oic</a:t>
                      </a:r>
                      <a:r>
                        <a:rPr kumimoji="0" lang="en-US" sz="2800" b="0" i="0" u="none" strike="noStrike" cap="none" normalizeH="0" baseline="0" dirty="0">
                          <a:ln>
                            <a:noFill/>
                          </a:ln>
                          <a:solidFill>
                            <a:schemeClr val="tx1"/>
                          </a:solidFill>
                          <a:effectLst/>
                          <a:latin typeface="Coptic1" pitchFamily="2" charset="0"/>
                          <a:cs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1" u="none" strike="noStrike" cap="none" normalizeH="0" baseline="0" dirty="0">
                        <a:ln>
                          <a:noFill/>
                        </a:ln>
                        <a:solidFill>
                          <a:schemeClr val="tx1"/>
                        </a:solidFill>
                        <a:effectLst/>
                        <a:latin typeface="Arial" charset="0"/>
                        <a:cs typeface="Arial" charset="0"/>
                      </a:endParaRP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Arial" charset="0"/>
                          <a:cs typeface="Arial" pitchFamily="34" charset="0"/>
                        </a:rPr>
                        <a:t>Le peuple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800" b="0" i="0" u="none" strike="noStrike" cap="none" normalizeH="0" baseline="0" dirty="0">
                          <a:ln>
                            <a:noFill/>
                          </a:ln>
                          <a:solidFill>
                            <a:schemeClr val="tx1"/>
                          </a:solidFill>
                          <a:effectLst/>
                          <a:latin typeface="Arial" charset="0"/>
                          <a:cs typeface="Arial" charset="0"/>
                        </a:rPr>
                        <a:t>Par le Christ Jesus </a:t>
                      </a:r>
                      <a:r>
                        <a:rPr kumimoji="0" lang="en-CA" sz="2800" b="0" i="0" u="none" strike="noStrike" cap="none" normalizeH="0" baseline="0" dirty="0" err="1">
                          <a:ln>
                            <a:noFill/>
                          </a:ln>
                          <a:solidFill>
                            <a:schemeClr val="tx1"/>
                          </a:solidFill>
                          <a:effectLst/>
                          <a:latin typeface="Arial" charset="0"/>
                          <a:cs typeface="Arial" charset="0"/>
                        </a:rPr>
                        <a:t>notre</a:t>
                      </a:r>
                      <a:r>
                        <a:rPr kumimoji="0" lang="en-CA" sz="2800" b="0" i="0" u="none" strike="noStrike" cap="none" normalizeH="0" baseline="0" dirty="0">
                          <a:ln>
                            <a:noFill/>
                          </a:ln>
                          <a:solidFill>
                            <a:schemeClr val="tx1"/>
                          </a:solidFill>
                          <a:effectLst/>
                          <a:latin typeface="Arial" charset="0"/>
                          <a:cs typeface="Arial" charset="0"/>
                        </a:rPr>
                        <a:t> Seigneur.</a:t>
                      </a:r>
                      <a:endParaRPr kumimoji="0" lang="en-US" sz="2800" b="0" i="0" u="none" strike="noStrike" cap="none" normalizeH="0" baseline="0" dirty="0">
                        <a:ln>
                          <a:noFill/>
                        </a:ln>
                        <a:solidFill>
                          <a:schemeClr val="tx1"/>
                        </a:solidFill>
                        <a:effectLst/>
                        <a:latin typeface="Arial" charset="0"/>
                        <a:cs typeface="Arial" charset="0"/>
                      </a:endParaRP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000" b="0" i="0" u="sng" strike="noStrike" cap="none" normalizeH="0" baseline="0" dirty="0">
                          <a:ln>
                            <a:noFill/>
                          </a:ln>
                          <a:solidFill>
                            <a:srgbClr val="FF9900"/>
                          </a:solidFill>
                          <a:effectLst/>
                          <a:latin typeface="Arial" charset="0"/>
                          <a:cs typeface="Arial" pitchFamily="34" charset="0"/>
                        </a:rPr>
                        <a:t>الشعب :</a:t>
                      </a:r>
                      <a:endParaRPr kumimoji="0" lang="ar-EG" sz="2000" b="0" i="0" u="none" strike="noStrike" cap="none" normalizeH="0" baseline="0" dirty="0">
                        <a:ln>
                          <a:noFill/>
                        </a:ln>
                        <a:solidFill>
                          <a:srgbClr val="FF9900"/>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Tx/>
                        <a:buSzTx/>
                        <a:buFontTx/>
                        <a:buNone/>
                        <a:tabLst/>
                      </a:pPr>
                      <a:r>
                        <a:rPr kumimoji="0" lang="ar-EG" sz="3200" b="0" i="0" u="none" strike="noStrike" cap="none" normalizeH="0" baseline="0" dirty="0">
                          <a:ln>
                            <a:noFill/>
                          </a:ln>
                          <a:solidFill>
                            <a:schemeClr val="tx1"/>
                          </a:solidFill>
                          <a:effectLst/>
                          <a:latin typeface="Arial" charset="0"/>
                          <a:cs typeface="Arial" charset="0"/>
                        </a:rPr>
                        <a:t>بالمسيح يسوع ربنا</a:t>
                      </a:r>
                      <a:r>
                        <a:rPr kumimoji="0" lang="fr-FR" sz="3200" b="0" i="0" u="none" strike="noStrike" cap="none" normalizeH="0" baseline="0" dirty="0">
                          <a:ln>
                            <a:noFill/>
                          </a:ln>
                          <a:solidFill>
                            <a:schemeClr val="tx1"/>
                          </a:solidFill>
                          <a:effectLst/>
                          <a:latin typeface="Arial" charset="0"/>
                          <a:cs typeface="Arial" charset="0"/>
                        </a:rPr>
                        <a:t>.</a:t>
                      </a:r>
                      <a:endParaRPr kumimoji="0" lang="en-US" sz="3200" b="0" i="0" u="none" strike="noStrike" cap="none" normalizeH="0" baseline="0" dirty="0">
                        <a:ln>
                          <a:noFill/>
                        </a:ln>
                        <a:solidFill>
                          <a:schemeClr val="tx1"/>
                        </a:solidFill>
                        <a:effectLst/>
                        <a:latin typeface="Arial" charset="0"/>
                        <a:cs typeface="Arial" charset="0"/>
                      </a:endParaRPr>
                    </a:p>
                  </a:txBody>
                  <a:tcPr marT="34290" marB="3429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4584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sng" strike="noStrike" cap="none" normalizeH="0" baseline="0" dirty="0" err="1">
                          <a:ln>
                            <a:noFill/>
                          </a:ln>
                          <a:solidFill>
                            <a:srgbClr val="FF9900"/>
                          </a:solidFill>
                          <a:effectLst/>
                          <a:latin typeface="Coptic1" pitchFamily="2" charset="0"/>
                          <a:cs typeface="Arial" charset="0"/>
                        </a:rPr>
                        <a:t>Pidia~kwn</a:t>
                      </a:r>
                      <a:r>
                        <a:rPr kumimoji="0" lang="en-US" sz="2000" b="0" i="0" u="sng" strike="noStrike" cap="none" normalizeH="0" baseline="0" dirty="0">
                          <a:ln>
                            <a:noFill/>
                          </a:ln>
                          <a:solidFill>
                            <a:srgbClr val="FF9900"/>
                          </a:solidFill>
                          <a:effectLst/>
                          <a:latin typeface="Coptic1" pitchFamily="2" charset="0"/>
                          <a:cs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optic1" pitchFamily="2" charset="0"/>
                          <a:cs typeface="Arial" charset="0"/>
                        </a:rPr>
                        <a:t>Tac </a:t>
                      </a:r>
                      <a:r>
                        <a:rPr kumimoji="0" lang="en-US" sz="2800" b="0" i="0" u="none" strike="noStrike" cap="none" normalizeH="0" baseline="0" dirty="0" err="1">
                          <a:ln>
                            <a:noFill/>
                          </a:ln>
                          <a:solidFill>
                            <a:schemeClr val="tx1"/>
                          </a:solidFill>
                          <a:effectLst/>
                          <a:latin typeface="Coptic1" pitchFamily="2" charset="0"/>
                          <a:cs typeface="Arial" charset="0"/>
                        </a:rPr>
                        <a:t>kevalac</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u~mwn</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tw</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Kuriw</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k~linate</a:t>
                      </a:r>
                      <a:r>
                        <a:rPr kumimoji="0" lang="en-US" sz="2800" b="0" i="0" u="none" strike="noStrike" cap="none" normalizeH="0" baseline="0" dirty="0">
                          <a:ln>
                            <a:noFill/>
                          </a:ln>
                          <a:solidFill>
                            <a:schemeClr val="tx1"/>
                          </a:solidFill>
                          <a:effectLst/>
                          <a:latin typeface="Coptic1" pitchFamily="2" charset="0"/>
                          <a:cs typeface="Arial" charset="0"/>
                        </a:rPr>
                        <a:t>.</a:t>
                      </a: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Arial" charset="0"/>
                          <a:cs typeface="Arial" pitchFamily="34" charset="0"/>
                        </a:rPr>
                        <a:t>le diacre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dirty="0">
                          <a:ln>
                            <a:noFill/>
                          </a:ln>
                          <a:solidFill>
                            <a:schemeClr val="tx1"/>
                          </a:solidFill>
                          <a:effectLst/>
                          <a:latin typeface="Arial" charset="0"/>
                          <a:cs typeface="Arial" charset="0"/>
                        </a:rPr>
                        <a:t>Inclinez vos têtes devant Le Seigneur.</a:t>
                      </a:r>
                      <a:endParaRPr kumimoji="0" lang="en-US" sz="2800" b="0" i="0" u="none" strike="noStrike" cap="none" normalizeH="0" baseline="0" dirty="0">
                        <a:ln>
                          <a:noFill/>
                        </a:ln>
                        <a:solidFill>
                          <a:schemeClr val="tx1"/>
                        </a:solidFill>
                        <a:effectLst/>
                        <a:latin typeface="Arial" charset="0"/>
                        <a:cs typeface="Arial" charset="0"/>
                      </a:endParaRP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000" b="0" i="0" u="sng" strike="noStrike" cap="none" normalizeH="0" baseline="0" dirty="0">
                          <a:ln>
                            <a:noFill/>
                          </a:ln>
                          <a:solidFill>
                            <a:srgbClr val="FF9900"/>
                          </a:solidFill>
                          <a:effectLst/>
                          <a:latin typeface="Arial" charset="0"/>
                          <a:cs typeface="Arial" pitchFamily="34" charset="0"/>
                        </a:rPr>
                        <a:t>الشماس :</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احنوا رؤوسكم للرب.</a:t>
                      </a:r>
                      <a:r>
                        <a:rPr kumimoji="0" lang="en-US" sz="3200" b="0" i="0" u="none" strike="noStrike" cap="none" normalizeH="0" baseline="0" dirty="0">
                          <a:ln>
                            <a:noFill/>
                          </a:ln>
                          <a:solidFill>
                            <a:schemeClr val="tx1"/>
                          </a:solidFill>
                          <a:effectLst/>
                          <a:latin typeface="Arial" charset="0"/>
                          <a:cs typeface="Arial" charset="0"/>
                        </a:rPr>
                        <a:t> </a:t>
                      </a:r>
                    </a:p>
                  </a:txBody>
                  <a:tcPr marT="34290" marB="3429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22384" name="Group 48"/>
          <p:cNvGraphicFramePr>
            <a:graphicFrameLocks noGrp="1"/>
          </p:cNvGraphicFramePr>
          <p:nvPr>
            <p:ph type="tbl" idx="1"/>
          </p:nvPr>
        </p:nvGraphicFramePr>
        <p:xfrm>
          <a:off x="0" y="781812"/>
          <a:ext cx="9144000" cy="3096265"/>
        </p:xfrm>
        <a:graphic>
          <a:graphicData uri="http://schemas.openxmlformats.org/drawingml/2006/table">
            <a:tbl>
              <a:tblPr/>
              <a:tblGrid>
                <a:gridCol w="3124200">
                  <a:extLst>
                    <a:ext uri="{9D8B030D-6E8A-4147-A177-3AD203B41FA5}">
                      <a16:colId xmlns:a16="http://schemas.microsoft.com/office/drawing/2014/main" val="20000"/>
                    </a:ext>
                  </a:extLst>
                </a:gridCol>
                <a:gridCol w="3409950">
                  <a:extLst>
                    <a:ext uri="{9D8B030D-6E8A-4147-A177-3AD203B41FA5}">
                      <a16:colId xmlns:a16="http://schemas.microsoft.com/office/drawing/2014/main" val="20001"/>
                    </a:ext>
                  </a:extLst>
                </a:gridCol>
                <a:gridCol w="2609850">
                  <a:extLst>
                    <a:ext uri="{9D8B030D-6E8A-4147-A177-3AD203B41FA5}">
                      <a16:colId xmlns:a16="http://schemas.microsoft.com/office/drawing/2014/main" val="20002"/>
                    </a:ext>
                  </a:extLst>
                </a:gridCol>
              </a:tblGrid>
              <a:tr h="13573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sng" strike="noStrike" cap="none" normalizeH="0" baseline="0" dirty="0" err="1">
                          <a:ln>
                            <a:noFill/>
                          </a:ln>
                          <a:solidFill>
                            <a:srgbClr val="FF9900"/>
                          </a:solidFill>
                          <a:effectLst/>
                          <a:latin typeface="Coptic1" pitchFamily="2" charset="0"/>
                          <a:cs typeface="Arial" charset="0"/>
                        </a:rPr>
                        <a:t>Pilaoc</a:t>
                      </a:r>
                      <a:r>
                        <a:rPr kumimoji="0" lang="en-US" sz="2000" b="0" i="0" u="sng" strike="noStrike" cap="none" normalizeH="0" baseline="0" dirty="0">
                          <a:ln>
                            <a:noFill/>
                          </a:ln>
                          <a:solidFill>
                            <a:srgbClr val="FF9900"/>
                          </a:solidFill>
                          <a:effectLst/>
                          <a:latin typeface="Coptic1" pitchFamily="2" charset="0"/>
                          <a:cs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chemeClr val="tx1"/>
                          </a:solidFill>
                          <a:effectLst/>
                          <a:latin typeface="Coptic1" pitchFamily="2" charset="0"/>
                          <a:cs typeface="Arial" charset="0"/>
                        </a:rPr>
                        <a:t>Enwpion</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cou</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Kurie</a:t>
                      </a:r>
                      <a:r>
                        <a:rPr kumimoji="0" lang="en-US" sz="2800" b="0" i="0" u="none" strike="noStrike" cap="none" normalizeH="0" baseline="0" dirty="0">
                          <a:ln>
                            <a:noFill/>
                          </a:ln>
                          <a:solidFill>
                            <a:schemeClr val="tx1"/>
                          </a:solidFill>
                          <a:effectLst/>
                          <a:latin typeface="Coptic1" pitchFamily="2" charset="0"/>
                          <a:cs typeface="Arial" charset="0"/>
                        </a:rPr>
                        <a:t>~.</a:t>
                      </a:r>
                      <a:endParaRPr kumimoji="0" lang="en-US" sz="2800" b="0" i="1" u="none" strike="noStrike" cap="none" normalizeH="0" baseline="0" dirty="0">
                        <a:ln>
                          <a:noFill/>
                        </a:ln>
                        <a:solidFill>
                          <a:schemeClr val="tx1"/>
                        </a:solidFill>
                        <a:effectLst/>
                        <a:latin typeface="Arial" charset="0"/>
                        <a:cs typeface="Arial" charset="0"/>
                      </a:endParaRP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33"/>
                          </a:solidFill>
                          <a:effectLst/>
                          <a:latin typeface="Arial" charset="0"/>
                          <a:cs typeface="Arial" pitchFamily="34" charset="0"/>
                        </a:rPr>
                        <a:t>Le peuple :</a:t>
                      </a:r>
                      <a:endParaRPr kumimoji="0" lang="en-CA" sz="2000" b="0" i="0" u="none" strike="noStrike" cap="none" normalizeH="0" baseline="0" dirty="0">
                        <a:ln>
                          <a:noFill/>
                        </a:ln>
                        <a:solidFill>
                          <a:schemeClr val="tx1"/>
                        </a:solidFill>
                        <a:effectLst/>
                        <a:latin typeface="Avva_Shenouda" pitchFamily="34"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dirty="0">
                          <a:ln>
                            <a:noFill/>
                          </a:ln>
                          <a:solidFill>
                            <a:schemeClr val="tx1"/>
                          </a:solidFill>
                          <a:effectLst/>
                          <a:latin typeface="Arial" charset="0"/>
                          <a:cs typeface="Arial" charset="0"/>
                        </a:rPr>
                        <a:t>Devant Toi,  Seigneur.</a:t>
                      </a:r>
                      <a:endParaRPr kumimoji="0" lang="en-US" sz="2800" b="0" i="0" u="none" strike="noStrike" cap="none" normalizeH="0" baseline="0" dirty="0">
                        <a:ln>
                          <a:noFill/>
                        </a:ln>
                        <a:solidFill>
                          <a:schemeClr val="tx1"/>
                        </a:solidFill>
                        <a:effectLst/>
                        <a:latin typeface="Arial" charset="0"/>
                        <a:cs typeface="Arial" charset="0"/>
                      </a:endParaRP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000" b="0" i="0" u="sng" strike="noStrike" cap="none" normalizeH="0" baseline="0" dirty="0">
                          <a:ln>
                            <a:noFill/>
                          </a:ln>
                          <a:solidFill>
                            <a:srgbClr val="FF9933"/>
                          </a:solidFill>
                          <a:effectLst/>
                          <a:latin typeface="Arial" charset="0"/>
                          <a:cs typeface="Arial" pitchFamily="34" charset="0"/>
                        </a:rPr>
                        <a:t>الشعب :</a:t>
                      </a:r>
                      <a:r>
                        <a:rPr kumimoji="0" lang="ar-EG" sz="2000" b="0" i="0" u="none" strike="noStrike" cap="none" normalizeH="0" baseline="0" dirty="0">
                          <a:ln>
                            <a:noFill/>
                          </a:ln>
                          <a:solidFill>
                            <a:schemeClr val="tx1"/>
                          </a:solidFill>
                          <a:effectLst/>
                          <a:latin typeface="Arial" charset="0"/>
                          <a:cs typeface="Arial" charset="0"/>
                        </a:rPr>
                        <a:t> </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أمامك يا رب. </a:t>
                      </a:r>
                      <a:endParaRPr kumimoji="0" lang="en-US" sz="3200" b="0" i="0" u="none" strike="noStrike" cap="none" normalizeH="0" baseline="0" dirty="0">
                        <a:ln>
                          <a:noFill/>
                        </a:ln>
                        <a:solidFill>
                          <a:schemeClr val="tx1"/>
                        </a:solidFill>
                        <a:effectLst/>
                        <a:latin typeface="Arial" charset="0"/>
                        <a:cs typeface="Arial" charset="0"/>
                      </a:endParaRPr>
                    </a:p>
                  </a:txBody>
                  <a:tcPr marT="34290" marB="3429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4127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sng" strike="noStrike" cap="none" normalizeH="0" baseline="0" dirty="0" err="1">
                          <a:ln>
                            <a:noFill/>
                          </a:ln>
                          <a:solidFill>
                            <a:srgbClr val="FF9900"/>
                          </a:solidFill>
                          <a:effectLst/>
                          <a:latin typeface="Coptic1" pitchFamily="2" charset="0"/>
                          <a:cs typeface="Arial" charset="0"/>
                        </a:rPr>
                        <a:t>Pidia~kwn</a:t>
                      </a:r>
                      <a:r>
                        <a:rPr kumimoji="0" lang="en-US" sz="2000" b="0" i="0" u="sng" strike="noStrike" cap="none" normalizeH="0" baseline="0" dirty="0">
                          <a:ln>
                            <a:noFill/>
                          </a:ln>
                          <a:solidFill>
                            <a:srgbClr val="FF9900"/>
                          </a:solidFill>
                          <a:effectLst/>
                          <a:latin typeface="Coptic1" pitchFamily="2" charset="0"/>
                          <a:cs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chemeClr val="tx1"/>
                          </a:solidFill>
                          <a:effectLst/>
                          <a:latin typeface="Coptic1" pitchFamily="2" charset="0"/>
                          <a:cs typeface="Arial" charset="0"/>
                        </a:rPr>
                        <a:t>Proc,wmen</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Yeou</a:t>
                      </a:r>
                      <a:r>
                        <a:rPr kumimoji="0" lang="en-US" sz="2800" b="0" i="0" u="none" strike="noStrike" cap="none" normalizeH="0" baseline="0" dirty="0">
                          <a:ln>
                            <a:noFill/>
                          </a:ln>
                          <a:solidFill>
                            <a:schemeClr val="tx1"/>
                          </a:solidFill>
                          <a:effectLst/>
                          <a:latin typeface="Coptic1" pitchFamily="2" charset="0"/>
                          <a:cs typeface="Arial" charset="0"/>
                        </a:rPr>
                        <a:t> meta </a:t>
                      </a:r>
                      <a:r>
                        <a:rPr kumimoji="0" lang="en-US" sz="2800" b="0" i="0" u="none" strike="noStrike" cap="none" normalizeH="0" baseline="0" dirty="0" err="1">
                          <a:ln>
                            <a:noFill/>
                          </a:ln>
                          <a:solidFill>
                            <a:schemeClr val="tx1"/>
                          </a:solidFill>
                          <a:effectLst/>
                          <a:latin typeface="Coptic1" pitchFamily="2" charset="0"/>
                          <a:cs typeface="Arial" charset="0"/>
                        </a:rPr>
                        <a:t>vobou</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a~m</a:t>
                      </a:r>
                      <a:r>
                        <a:rPr kumimoji="0" lang="en-US" sz="2800" b="0" i="0" u="none" strike="noStrike" cap="none" normalizeH="0" baseline="0" dirty="0">
                          <a:ln>
                            <a:noFill/>
                          </a:ln>
                          <a:solidFill>
                            <a:schemeClr val="tx1"/>
                          </a:solidFill>
                          <a:effectLst/>
                          <a:latin typeface="Coptic1" pitchFamily="2" charset="0"/>
                          <a:cs typeface="Arial" charset="0"/>
                        </a:rPr>
                        <a:t>/n.</a:t>
                      </a: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33"/>
                          </a:solidFill>
                          <a:effectLst/>
                          <a:latin typeface="Arial" charset="0"/>
                          <a:cs typeface="Arial" pitchFamily="34" charset="0"/>
                        </a:rPr>
                        <a:t>le diacre :</a:t>
                      </a:r>
                      <a:endParaRPr kumimoji="0" lang="en-US" sz="2000" b="0" i="0" u="none" strike="noStrike" cap="none" normalizeH="0" baseline="0" dirty="0">
                        <a:ln>
                          <a:noFill/>
                        </a:ln>
                        <a:solidFill>
                          <a:schemeClr val="tx1"/>
                        </a:solidFill>
                        <a:effectLst/>
                        <a:latin typeface="Avva_Shenouda" pitchFamily="34"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dirty="0">
                          <a:ln>
                            <a:noFill/>
                          </a:ln>
                          <a:solidFill>
                            <a:schemeClr val="tx1"/>
                          </a:solidFill>
                          <a:effectLst/>
                          <a:latin typeface="Arial" charset="0"/>
                          <a:cs typeface="Arial" charset="0"/>
                        </a:rPr>
                        <a:t>Soyons attentifs dans la crainte de Dieu. Amen.</a:t>
                      </a:r>
                      <a:endParaRPr kumimoji="0" lang="en-US" sz="2800" b="0" i="0" u="none" strike="noStrike" cap="none" normalizeH="0" baseline="0" dirty="0">
                        <a:ln>
                          <a:noFill/>
                        </a:ln>
                        <a:solidFill>
                          <a:schemeClr val="tx1"/>
                        </a:solidFill>
                        <a:effectLst/>
                        <a:latin typeface="Arial" charset="0"/>
                        <a:cs typeface="Arial" charset="0"/>
                      </a:endParaRP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000" b="0" i="0" u="sng" strike="noStrike" cap="none" normalizeH="0" baseline="0" dirty="0">
                          <a:ln>
                            <a:noFill/>
                          </a:ln>
                          <a:solidFill>
                            <a:srgbClr val="FF9933"/>
                          </a:solidFill>
                          <a:effectLst/>
                          <a:latin typeface="Arial" charset="0"/>
                          <a:cs typeface="Arial" pitchFamily="34" charset="0"/>
                        </a:rPr>
                        <a:t>الشماس : </a:t>
                      </a:r>
                      <a:endParaRPr kumimoji="0" lang="fr-FR" sz="2000" b="0" i="0" u="sng" strike="noStrike" cap="none" normalizeH="0" baseline="0" dirty="0">
                        <a:ln>
                          <a:noFill/>
                        </a:ln>
                        <a:solidFill>
                          <a:srgbClr val="FF9933"/>
                        </a:solidFill>
                        <a:effectLst/>
                        <a:latin typeface="Arial" charset="0"/>
                        <a:cs typeface="Arial" pitchFamily="34" charset="0"/>
                      </a:endParaRP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err="1">
                          <a:ln>
                            <a:noFill/>
                          </a:ln>
                          <a:solidFill>
                            <a:schemeClr val="tx1"/>
                          </a:solidFill>
                          <a:effectLst/>
                          <a:latin typeface="Arial" charset="0"/>
                          <a:cs typeface="Arial" charset="0"/>
                        </a:rPr>
                        <a:t>انصتوا</a:t>
                      </a:r>
                      <a:r>
                        <a:rPr kumimoji="0" lang="ar-SA" sz="3200" b="0" i="0" u="none" strike="noStrike" cap="none" normalizeH="0" baseline="0" dirty="0">
                          <a:ln>
                            <a:noFill/>
                          </a:ln>
                          <a:solidFill>
                            <a:schemeClr val="tx1"/>
                          </a:solidFill>
                          <a:effectLst/>
                          <a:latin typeface="Arial" charset="0"/>
                          <a:cs typeface="Arial" charset="0"/>
                        </a:rPr>
                        <a:t> بخوف الله.  آمين.</a:t>
                      </a:r>
                      <a:endParaRPr kumimoji="0" lang="en-US" sz="3200" b="0" i="0" u="none" strike="noStrike" cap="none" normalizeH="0" baseline="0" dirty="0">
                        <a:ln>
                          <a:noFill/>
                        </a:ln>
                        <a:solidFill>
                          <a:schemeClr val="tx1"/>
                        </a:solidFill>
                        <a:effectLst/>
                        <a:latin typeface="Arial" charset="0"/>
                        <a:cs typeface="Arial" charset="0"/>
                      </a:endParaRPr>
                    </a:p>
                  </a:txBody>
                  <a:tcPr marT="34290" marB="3429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24434" name="Group 50"/>
          <p:cNvGraphicFramePr>
            <a:graphicFrameLocks noGrp="1"/>
          </p:cNvGraphicFramePr>
          <p:nvPr>
            <p:extLst>
              <p:ext uri="{D42A27DB-BD31-4B8C-83A1-F6EECF244321}">
                <p14:modId xmlns:p14="http://schemas.microsoft.com/office/powerpoint/2010/main" val="658352719"/>
              </p:ext>
            </p:extLst>
          </p:nvPr>
        </p:nvGraphicFramePr>
        <p:xfrm>
          <a:off x="0" y="514350"/>
          <a:ext cx="9144000" cy="2858770"/>
        </p:xfrm>
        <a:graphic>
          <a:graphicData uri="http://schemas.openxmlformats.org/drawingml/2006/table">
            <a:tbl>
              <a:tblPr/>
              <a:tblGrid>
                <a:gridCol w="3003550">
                  <a:extLst>
                    <a:ext uri="{9D8B030D-6E8A-4147-A177-3AD203B41FA5}">
                      <a16:colId xmlns:a16="http://schemas.microsoft.com/office/drawing/2014/main" val="20000"/>
                    </a:ext>
                  </a:extLst>
                </a:gridCol>
                <a:gridCol w="3512864">
                  <a:extLst>
                    <a:ext uri="{9D8B030D-6E8A-4147-A177-3AD203B41FA5}">
                      <a16:colId xmlns:a16="http://schemas.microsoft.com/office/drawing/2014/main" val="20001"/>
                    </a:ext>
                  </a:extLst>
                </a:gridCol>
                <a:gridCol w="2627586">
                  <a:extLst>
                    <a:ext uri="{9D8B030D-6E8A-4147-A177-3AD203B41FA5}">
                      <a16:colId xmlns:a16="http://schemas.microsoft.com/office/drawing/2014/main" val="20002"/>
                    </a:ext>
                  </a:extLst>
                </a:gridCol>
              </a:tblGrid>
              <a:tr h="273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0" i="0" u="sng" strike="noStrike" cap="none" normalizeH="0" baseline="0" dirty="0" err="1">
                          <a:ln>
                            <a:noFill/>
                          </a:ln>
                          <a:solidFill>
                            <a:srgbClr val="FF9900"/>
                          </a:solidFill>
                          <a:effectLst/>
                          <a:latin typeface="Coptic1" pitchFamily="2" charset="0"/>
                          <a:cs typeface="Arial" charset="0"/>
                        </a:rPr>
                        <a:t>Piou</a:t>
                      </a:r>
                      <a:r>
                        <a:rPr kumimoji="0" lang="en-CA" sz="2000" b="0" i="0" u="sng" strike="noStrike" cap="none" normalizeH="0" baseline="0" dirty="0">
                          <a:ln>
                            <a:noFill/>
                          </a:ln>
                          <a:solidFill>
                            <a:srgbClr val="FF9900"/>
                          </a:solidFill>
                          <a:effectLst/>
                          <a:latin typeface="Coptic1" pitchFamily="2" charset="0"/>
                          <a:cs typeface="Arial" charset="0"/>
                        </a:rPr>
                        <a:t>/b :</a:t>
                      </a: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Arial" charset="0"/>
                          <a:cs typeface="Arial" pitchFamily="34" charset="0"/>
                        </a:rPr>
                        <a:t>Le prêtre :</a:t>
                      </a:r>
                      <a:endParaRPr kumimoji="0" lang="en-US" sz="2000" b="0" i="0" u="sng" strike="noStrike" cap="none" normalizeH="0" baseline="0" dirty="0">
                        <a:ln>
                          <a:noFill/>
                        </a:ln>
                        <a:solidFill>
                          <a:srgbClr val="FF9900"/>
                        </a:solidFill>
                        <a:effectLst/>
                        <a:latin typeface="Arial" charset="0"/>
                        <a:cs typeface="Arial" pitchFamily="34" charset="0"/>
                      </a:endParaRP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000" b="0" i="0" u="sng" strike="noStrike" cap="none" normalizeH="0" baseline="0" dirty="0">
                          <a:ln>
                            <a:noFill/>
                          </a:ln>
                          <a:solidFill>
                            <a:srgbClr val="FF9900"/>
                          </a:solidFill>
                          <a:effectLst/>
                          <a:latin typeface="Arial" charset="0"/>
                          <a:cs typeface="Arial" pitchFamily="34" charset="0"/>
                        </a:rPr>
                        <a:t>الكاهن :</a:t>
                      </a:r>
                      <a:endParaRPr kumimoji="0" lang="en-US" sz="2000" b="0" i="0" u="sng" strike="noStrike" cap="none" normalizeH="0" baseline="0" dirty="0">
                        <a:ln>
                          <a:noFill/>
                        </a:ln>
                        <a:solidFill>
                          <a:srgbClr val="FF9900"/>
                        </a:solidFill>
                        <a:effectLst/>
                        <a:latin typeface="Arial" charset="0"/>
                        <a:cs typeface="Arial" pitchFamily="34" charset="0"/>
                      </a:endParaRPr>
                    </a:p>
                  </a:txBody>
                  <a:tcPr marT="34290" marB="3429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09656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a:ln>
                            <a:noFill/>
                          </a:ln>
                          <a:solidFill>
                            <a:schemeClr val="tx1"/>
                          </a:solidFill>
                          <a:effectLst/>
                          <a:latin typeface="Coptic1" pitchFamily="2" charset="0"/>
                          <a:cs typeface="Arial" pitchFamily="34" charset="0"/>
                        </a:rPr>
                        <a:t>Ir</a:t>
                      </a:r>
                      <a:r>
                        <a:rPr kumimoji="0" lang="en-US" sz="2800" b="0" i="0" u="none" strike="noStrike" cap="none" normalizeH="0" baseline="0" dirty="0">
                          <a:ln>
                            <a:noFill/>
                          </a:ln>
                          <a:solidFill>
                            <a:schemeClr val="tx1"/>
                          </a:solidFill>
                          <a:effectLst/>
                          <a:latin typeface="Coptic1" pitchFamily="2" charset="0"/>
                          <a:cs typeface="Arial" pitchFamily="34" charset="0"/>
                        </a:rPr>
                        <a:t>/n/ </a:t>
                      </a:r>
                      <a:r>
                        <a:rPr kumimoji="0" lang="en-US" sz="2800" b="0" i="0" u="none" strike="noStrike" cap="none" normalizeH="0" baseline="0" dirty="0" err="1">
                          <a:ln>
                            <a:noFill/>
                          </a:ln>
                          <a:solidFill>
                            <a:schemeClr val="tx1"/>
                          </a:solidFill>
                          <a:effectLst/>
                          <a:latin typeface="Coptic1" pitchFamily="2" charset="0"/>
                          <a:cs typeface="Arial" pitchFamily="34" charset="0"/>
                        </a:rPr>
                        <a:t>paci</a:t>
                      </a:r>
                      <a:r>
                        <a:rPr kumimoji="0" lang="en-US" sz="2800" b="0" i="0" u="none" strike="noStrike" cap="none" normalizeH="0" baseline="0" dirty="0">
                          <a:ln>
                            <a:noFill/>
                          </a:ln>
                          <a:solidFill>
                            <a:schemeClr val="tx1"/>
                          </a:solidFill>
                          <a:effectLst/>
                          <a:latin typeface="Coptic1" pitchFamily="2" charset="0"/>
                          <a:cs typeface="Arial" pitchFamily="34" charset="0"/>
                        </a:rPr>
                        <a:t>.</a:t>
                      </a:r>
                      <a:endParaRPr kumimoji="0" lang="en-US" sz="2800" b="0" i="0" u="none" strike="noStrike" cap="none" normalizeH="0" baseline="0" dirty="0">
                        <a:ln>
                          <a:noFill/>
                        </a:ln>
                        <a:solidFill>
                          <a:schemeClr val="tx1"/>
                        </a:solidFill>
                        <a:effectLst/>
                        <a:latin typeface="Coptic1" pitchFamily="2"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1" i="1" u="none" strike="noStrike" cap="none" normalizeH="0" baseline="0" dirty="0">
                        <a:ln>
                          <a:noFill/>
                        </a:ln>
                        <a:solidFill>
                          <a:schemeClr val="tx1"/>
                        </a:solidFill>
                        <a:effectLst/>
                        <a:latin typeface="Arial" charset="0"/>
                        <a:cs typeface="Arial" charset="0"/>
                      </a:endParaRPr>
                    </a:p>
                  </a:txBody>
                  <a:tcPr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2800" b="0" i="0" u="none" strike="noStrike" cap="none" normalizeH="0" baseline="0" dirty="0">
                          <a:ln>
                            <a:noFill/>
                          </a:ln>
                          <a:solidFill>
                            <a:schemeClr val="tx1"/>
                          </a:solidFill>
                          <a:effectLst/>
                          <a:latin typeface="Arial" charset="0"/>
                          <a:cs typeface="Arial" charset="0"/>
                        </a:rPr>
                        <a:t>La paix soit avec vous</a:t>
                      </a:r>
                      <a:r>
                        <a:rPr kumimoji="0" lang="en-US" sz="3200" b="0" i="0" u="none" strike="noStrike" cap="none" normalizeH="0" baseline="0" dirty="0">
                          <a:ln>
                            <a:noFill/>
                          </a:ln>
                          <a:solidFill>
                            <a:schemeClr val="tx1"/>
                          </a:solidFill>
                          <a:effectLst/>
                          <a:latin typeface="Arial" charset="0"/>
                          <a:cs typeface="Arial" charset="0"/>
                        </a:rPr>
                        <a:t>.</a:t>
                      </a:r>
                    </a:p>
                  </a:txBody>
                  <a:tcPr marT="34290" marB="34290" horzOverflow="overflow">
                    <a:lnL>
                      <a:noFill/>
                    </a:lnL>
                    <a:lnR>
                      <a:noFill/>
                    </a:lnR>
                    <a:lnT>
                      <a:noFill/>
                    </a:lnT>
                    <a:lnB>
                      <a:noFill/>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السلام لجميعكم.</a:t>
                      </a:r>
                      <a:r>
                        <a:rPr kumimoji="0" lang="en-US" sz="3200" b="0" i="0" u="none" strike="noStrike" cap="none" normalizeH="0" baseline="0" dirty="0">
                          <a:ln>
                            <a:noFill/>
                          </a:ln>
                          <a:solidFill>
                            <a:schemeClr val="tx1"/>
                          </a:solidFill>
                          <a:effectLst/>
                          <a:latin typeface="Arial" charset="0"/>
                          <a:cs typeface="Arial" charset="0"/>
                        </a:rPr>
                        <a:t> </a:t>
                      </a:r>
                    </a:p>
                  </a:txBody>
                  <a:tcPr marT="34290" marB="3429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4668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0" i="0" u="sng" strike="noStrike" cap="none" normalizeH="0" baseline="0" dirty="0" err="1">
                          <a:ln>
                            <a:noFill/>
                          </a:ln>
                          <a:solidFill>
                            <a:srgbClr val="FF9900"/>
                          </a:solidFill>
                          <a:effectLst/>
                          <a:latin typeface="Coptic1" pitchFamily="2" charset="0"/>
                          <a:cs typeface="Arial" charset="0"/>
                        </a:rPr>
                        <a:t>Pilaoc</a:t>
                      </a:r>
                      <a:r>
                        <a:rPr kumimoji="0" lang="en-CA" sz="2000" b="0" i="0" u="sng" strike="noStrike" cap="none" normalizeH="0" baseline="0" dirty="0">
                          <a:ln>
                            <a:noFill/>
                          </a:ln>
                          <a:solidFill>
                            <a:srgbClr val="FF9900"/>
                          </a:solidFill>
                          <a:effectLst/>
                          <a:latin typeface="Coptic1" pitchFamily="2" charset="0"/>
                          <a:cs typeface="Arial" charset="0"/>
                        </a:rPr>
                        <a:t> :</a:t>
                      </a:r>
                    </a:p>
                  </a:txBody>
                  <a:tcPr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Arial" charset="0"/>
                          <a:cs typeface="Arial" pitchFamily="34" charset="0"/>
                        </a:rPr>
                        <a:t>Le peuple :</a:t>
                      </a:r>
                      <a:endParaRPr kumimoji="0" lang="en-US" sz="2000" b="0" i="0" u="sng" strike="noStrike" cap="none" normalizeH="0" baseline="0" dirty="0">
                        <a:ln>
                          <a:noFill/>
                        </a:ln>
                        <a:solidFill>
                          <a:srgbClr val="FF9900"/>
                        </a:solidFill>
                        <a:effectLst/>
                        <a:latin typeface="Arial" charset="0"/>
                        <a:cs typeface="Arial" pitchFamily="34" charset="0"/>
                      </a:endParaRPr>
                    </a:p>
                  </a:txBody>
                  <a:tcPr marT="34290" marB="34290" horzOverflow="overflow">
                    <a:lnL>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000" b="0" i="0" u="sng" strike="noStrike" cap="none" normalizeH="0" baseline="0" dirty="0">
                          <a:ln>
                            <a:noFill/>
                          </a:ln>
                          <a:solidFill>
                            <a:srgbClr val="FF9900"/>
                          </a:solidFill>
                          <a:effectLst/>
                          <a:latin typeface="Arial" charset="0"/>
                          <a:cs typeface="Arial" pitchFamily="34" charset="0"/>
                        </a:rPr>
                        <a:t>الشعب :</a:t>
                      </a:r>
                      <a:endParaRPr kumimoji="0" lang="ar-EG" sz="2000" b="0" i="0" u="sng" strike="noStrike" cap="none" normalizeH="0" baseline="0" dirty="0">
                        <a:ln>
                          <a:noFill/>
                        </a:ln>
                        <a:solidFill>
                          <a:srgbClr val="FF9900"/>
                        </a:solidFill>
                        <a:effectLst/>
                        <a:latin typeface="Arial" charset="0"/>
                        <a:cs typeface="Arial" charset="0"/>
                      </a:endParaRPr>
                    </a:p>
                  </a:txBody>
                  <a:tcPr marT="34290" marB="3429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70866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a:ln>
                            <a:noFill/>
                          </a:ln>
                          <a:solidFill>
                            <a:schemeClr val="tx1"/>
                          </a:solidFill>
                          <a:effectLst/>
                          <a:latin typeface="Coptic1" pitchFamily="2" charset="0"/>
                          <a:cs typeface="Arial" pitchFamily="34" charset="0"/>
                        </a:rPr>
                        <a:t>Ke</a:t>
                      </a:r>
                      <a:r>
                        <a:rPr kumimoji="0" lang="en-US" sz="2800" b="0" i="0" u="none" strike="noStrike" cap="none" normalizeH="0" baseline="0" dirty="0">
                          <a:ln>
                            <a:noFill/>
                          </a:ln>
                          <a:solidFill>
                            <a:schemeClr val="tx1"/>
                          </a:solidFill>
                          <a:effectLst/>
                          <a:latin typeface="Coptic1" pitchFamily="2" charset="0"/>
                          <a:cs typeface="Arial" pitchFamily="34" charset="0"/>
                        </a:rPr>
                        <a:t> </a:t>
                      </a:r>
                      <a:r>
                        <a:rPr kumimoji="0" lang="en-US" sz="2800" b="0" i="0" u="none" strike="noStrike" cap="none" normalizeH="0" baseline="0" dirty="0" err="1">
                          <a:ln>
                            <a:noFill/>
                          </a:ln>
                          <a:solidFill>
                            <a:schemeClr val="tx1"/>
                          </a:solidFill>
                          <a:effectLst/>
                          <a:latin typeface="Coptic1" pitchFamily="2" charset="0"/>
                          <a:cs typeface="Arial" pitchFamily="34" charset="0"/>
                        </a:rPr>
                        <a:t>tou</a:t>
                      </a:r>
                      <a:r>
                        <a:rPr kumimoji="0" lang="en-US" sz="2800" b="0" i="0" u="none" strike="noStrike" cap="none" normalizeH="0" baseline="0" dirty="0">
                          <a:ln>
                            <a:noFill/>
                          </a:ln>
                          <a:solidFill>
                            <a:schemeClr val="tx1"/>
                          </a:solidFill>
                          <a:effectLst/>
                          <a:latin typeface="Coptic1" pitchFamily="2" charset="0"/>
                          <a:cs typeface="Arial" pitchFamily="34" charset="0"/>
                        </a:rPr>
                        <a:t> </a:t>
                      </a:r>
                      <a:r>
                        <a:rPr kumimoji="0" lang="en-US" sz="2800" b="0" i="0" u="none" strike="noStrike" cap="none" normalizeH="0" baseline="0" dirty="0" err="1">
                          <a:ln>
                            <a:noFill/>
                          </a:ln>
                          <a:solidFill>
                            <a:schemeClr val="tx1"/>
                          </a:solidFill>
                          <a:effectLst/>
                          <a:latin typeface="Coptic1" pitchFamily="2" charset="0"/>
                          <a:cs typeface="Arial" pitchFamily="34" charset="0"/>
                        </a:rPr>
                        <a:t>p~neumati</a:t>
                      </a:r>
                      <a:r>
                        <a:rPr kumimoji="0" lang="en-US" sz="2800" b="0" i="0" u="none" strike="noStrike" cap="none" normalizeH="0" baseline="0" dirty="0">
                          <a:ln>
                            <a:noFill/>
                          </a:ln>
                          <a:solidFill>
                            <a:schemeClr val="tx1"/>
                          </a:solidFill>
                          <a:effectLst/>
                          <a:latin typeface="Coptic1" pitchFamily="2" charset="0"/>
                          <a:cs typeface="Arial" pitchFamily="34" charset="0"/>
                        </a:rPr>
                        <a:t> </a:t>
                      </a:r>
                      <a:r>
                        <a:rPr kumimoji="0" lang="en-US" sz="2800" b="0" i="0" u="none" strike="noStrike" cap="none" normalizeH="0" baseline="0" dirty="0" err="1">
                          <a:ln>
                            <a:noFill/>
                          </a:ln>
                          <a:solidFill>
                            <a:schemeClr val="tx1"/>
                          </a:solidFill>
                          <a:effectLst/>
                          <a:latin typeface="Coptic1" pitchFamily="2" charset="0"/>
                          <a:cs typeface="Arial" pitchFamily="34" charset="0"/>
                        </a:rPr>
                        <a:t>cou</a:t>
                      </a:r>
                      <a:r>
                        <a:rPr kumimoji="0" lang="en-US" sz="2800" b="0" i="0" u="none" strike="noStrike" cap="none" normalizeH="0" baseline="0" dirty="0">
                          <a:ln>
                            <a:noFill/>
                          </a:ln>
                          <a:solidFill>
                            <a:schemeClr val="tx1"/>
                          </a:solidFill>
                          <a:effectLst/>
                          <a:latin typeface="Coptic1" pitchFamily="2" charset="0"/>
                          <a:cs typeface="Arial" pitchFamily="34" charset="0"/>
                        </a:rPr>
                        <a:t>.</a:t>
                      </a: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2800" b="0" i="0" u="none" strike="noStrike" cap="none" normalizeH="0" baseline="0" dirty="0">
                          <a:ln>
                            <a:noFill/>
                          </a:ln>
                          <a:solidFill>
                            <a:schemeClr val="tx1"/>
                          </a:solidFill>
                          <a:effectLst/>
                          <a:latin typeface="Arial" charset="0"/>
                          <a:cs typeface="Arial" charset="0"/>
                        </a:rPr>
                        <a:t>Et avec votre esprit</a:t>
                      </a:r>
                      <a:r>
                        <a:rPr kumimoji="0" lang="en-US" sz="2800" b="0" i="0" u="none" strike="noStrike" cap="none" normalizeH="0" baseline="0" dirty="0">
                          <a:ln>
                            <a:noFill/>
                          </a:ln>
                          <a:solidFill>
                            <a:schemeClr val="tx1"/>
                          </a:solidFill>
                          <a:effectLst/>
                          <a:latin typeface="Arial" charset="0"/>
                          <a:cs typeface="Arial" charset="0"/>
                        </a:rPr>
                        <a:t>.</a:t>
                      </a: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ولروحِكَ أيضاً</a:t>
                      </a:r>
                      <a:r>
                        <a:rPr kumimoji="0" lang="en-US" sz="3200" b="0" i="0" u="none" strike="noStrike" cap="none" normalizeH="0" baseline="0" dirty="0">
                          <a:ln>
                            <a:noFill/>
                          </a:ln>
                          <a:solidFill>
                            <a:schemeClr val="tx1"/>
                          </a:solidFill>
                          <a:effectLst/>
                          <a:latin typeface="Arial" charset="0"/>
                          <a:cs typeface="Arial" charset="0"/>
                        </a:rPr>
                        <a:t>.</a:t>
                      </a:r>
                    </a:p>
                  </a:txBody>
                  <a:tcPr marT="34290" marB="3429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ransition/>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83945" name="Group 41"/>
          <p:cNvGraphicFramePr>
            <a:graphicFrameLocks noGrp="1"/>
          </p:cNvGraphicFramePr>
          <p:nvPr>
            <p:ph type="tbl" idx="1"/>
          </p:nvPr>
        </p:nvGraphicFramePr>
        <p:xfrm>
          <a:off x="0" y="2286"/>
          <a:ext cx="9144000" cy="5067300"/>
        </p:xfrm>
        <a:graphic>
          <a:graphicData uri="http://schemas.openxmlformats.org/drawingml/2006/table">
            <a:tbl>
              <a:tblPr/>
              <a:tblGrid>
                <a:gridCol w="54864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4652264">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Arial" charset="0"/>
                          <a:cs typeface="Arial" charset="0"/>
                        </a:rPr>
                        <a:t>Le prêtre :</a:t>
                      </a:r>
                      <a:r>
                        <a:rPr kumimoji="0" lang="fr-CA" sz="2000" b="0" i="0" u="none" strike="noStrike" cap="none" normalizeH="0" baseline="0" dirty="0">
                          <a:ln>
                            <a:noFill/>
                          </a:ln>
                          <a:solidFill>
                            <a:schemeClr val="tx1"/>
                          </a:solidFill>
                          <a:effectLst/>
                          <a:latin typeface="Arial" charset="0"/>
                          <a:cs typeface="Arial" charset="0"/>
                        </a:rPr>
                        <a:t> </a:t>
                      </a:r>
                    </a:p>
                    <a:p>
                      <a:pPr marL="0" marR="0" lvl="0" indent="0" algn="just" defTabSz="914400" rtl="0" eaLnBrk="1" fontAlgn="base" latinLnBrk="0" hangingPunct="1">
                        <a:lnSpc>
                          <a:spcPct val="100000"/>
                        </a:lnSpc>
                        <a:spcBef>
                          <a:spcPts val="0"/>
                        </a:spcBef>
                        <a:spcAft>
                          <a:spcPct val="0"/>
                        </a:spcAft>
                        <a:buClrTx/>
                        <a:buSzTx/>
                        <a:buFontTx/>
                        <a:buNone/>
                        <a:tabLst/>
                      </a:pPr>
                      <a:r>
                        <a:rPr lang="fr-CA" sz="2000" kern="1200" dirty="0">
                          <a:solidFill>
                            <a:schemeClr val="tx1"/>
                          </a:solidFill>
                          <a:latin typeface="+mn-lt"/>
                          <a:ea typeface="+mn-ea"/>
                          <a:cs typeface="+mn-cs"/>
                        </a:rPr>
                        <a:t>Ô Maître Seigneur Jésus Christ Fils unique de Dieu et Logos du Père qui nous a délié de tous les liens du péché par Sa souffrance salvatrice et vivifiante, qui a soufflé sur le visage de Ses saints disciples et  purs apôtres, en leur disant: “Recevez L’Esprit Saint.  Ceux à qui vous pardonnerez les péchés, ils leur seront pardonnés, et ceux à qui vous les retiendrez, ils leur seront retenus.”</a:t>
                      </a:r>
                      <a:r>
                        <a:rPr lang="fr-CA" sz="2800" kern="1200" dirty="0">
                          <a:solidFill>
                            <a:schemeClr val="tx1"/>
                          </a:solidFill>
                          <a:latin typeface="+mn-lt"/>
                          <a:ea typeface="+mn-ea"/>
                          <a:cs typeface="+mn-cs"/>
                        </a:rPr>
                        <a:t> </a:t>
                      </a:r>
                      <a:r>
                        <a:rPr lang="fr-CA" sz="2000" kern="1200" dirty="0">
                          <a:solidFill>
                            <a:schemeClr val="tx1"/>
                          </a:solidFill>
                          <a:latin typeface="+mn-lt"/>
                          <a:ea typeface="+mn-ea"/>
                          <a:cs typeface="+mn-cs"/>
                        </a:rPr>
                        <a:t>Toi, encore maintenant, notre Seigneur par l’intermédiaire de Tes purs apôtres Tu as accordé en tout temps à ceux qui œuvrent dans le sacerdoce de Ton église sainte de pardonner les péchés sur terre et de lier et délier tous les liens du mal. </a:t>
                      </a:r>
                      <a:endParaRPr kumimoji="0" lang="en-US" sz="2800" b="0" i="0" u="none" strike="noStrike" cap="none" normalizeH="0" baseline="0" dirty="0">
                        <a:ln>
                          <a:noFill/>
                        </a:ln>
                        <a:solidFill>
                          <a:schemeClr val="tx1"/>
                        </a:solidFill>
                        <a:effectLst/>
                        <a:latin typeface="Arial"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000" b="0" i="0" u="sng" strike="noStrike" cap="none" normalizeH="0" baseline="0" dirty="0">
                          <a:ln>
                            <a:noFill/>
                          </a:ln>
                          <a:solidFill>
                            <a:srgbClr val="FF9900"/>
                          </a:solidFill>
                          <a:effectLst/>
                          <a:latin typeface="Arial" charset="0"/>
                          <a:cs typeface="Arial" charset="0"/>
                        </a:rPr>
                        <a:t>الكاهن :</a:t>
                      </a:r>
                      <a:endParaRPr kumimoji="0" lang="en-CA" sz="20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EG" sz="2350" b="0" i="0" u="none" strike="noStrike" cap="none" normalizeH="0" baseline="0" dirty="0">
                          <a:ln>
                            <a:noFill/>
                          </a:ln>
                          <a:solidFill>
                            <a:schemeClr val="tx1"/>
                          </a:solidFill>
                          <a:effectLst/>
                          <a:latin typeface="Arial" charset="0"/>
                          <a:cs typeface="Arial" charset="0"/>
                        </a:rPr>
                        <a:t>أيها السيد الرب يسوع المسيح ابن الله الوحيد وكلمة الآب الذى قطع كل رباطات خطايانا من قبل آلامه المخلصة المحيية٬ الذى نفخ فى وجه تلاميذه القديسين ورسله الأطهار وقال لهم اقبلوا الروح القدس من غفرتم خطاياهم غُفرت</a:t>
                      </a:r>
                      <a:r>
                        <a:rPr kumimoji="0" lang="en-US" sz="2350" b="0" i="0" u="none" strike="noStrike" cap="none" normalizeH="0" baseline="0" dirty="0">
                          <a:ln>
                            <a:noFill/>
                          </a:ln>
                          <a:solidFill>
                            <a:srgbClr val="FFFF99"/>
                          </a:solidFill>
                          <a:effectLst/>
                          <a:latin typeface="Arial" charset="0"/>
                          <a:cs typeface="Arial" charset="0"/>
                        </a:rPr>
                        <a:t> </a:t>
                      </a:r>
                      <a:r>
                        <a:rPr kumimoji="0" lang="ar-EG" sz="2350" b="0" i="0" u="none" strike="noStrike" cap="none" normalizeH="0" baseline="0" dirty="0">
                          <a:ln>
                            <a:noFill/>
                          </a:ln>
                          <a:solidFill>
                            <a:schemeClr val="tx1"/>
                          </a:solidFill>
                          <a:effectLst/>
                          <a:latin typeface="Arial" charset="0"/>
                          <a:cs typeface="Arial" charset="0"/>
                        </a:rPr>
                        <a:t>ومن أمسكتموها عليهم أمسكت . أنت الآن </a:t>
                      </a:r>
                      <a:r>
                        <a:rPr kumimoji="0" lang="ar-EG" sz="2350" b="0" i="0" u="none" strike="noStrike" cap="none" normalizeH="0" baseline="0" dirty="0" err="1">
                          <a:ln>
                            <a:noFill/>
                          </a:ln>
                          <a:solidFill>
                            <a:schemeClr val="tx1"/>
                          </a:solidFill>
                          <a:effectLst/>
                          <a:latin typeface="Arial" charset="0"/>
                          <a:cs typeface="Arial" charset="0"/>
                        </a:rPr>
                        <a:t>ياسيدنا</a:t>
                      </a:r>
                      <a:r>
                        <a:rPr kumimoji="0" lang="ar-EG" sz="2350" b="0" i="0" u="none" strike="noStrike" cap="none" normalizeH="0" baseline="0" dirty="0">
                          <a:ln>
                            <a:noFill/>
                          </a:ln>
                          <a:solidFill>
                            <a:schemeClr val="tx1"/>
                          </a:solidFill>
                          <a:effectLst/>
                          <a:latin typeface="Arial" charset="0"/>
                          <a:cs typeface="Arial" charset="0"/>
                        </a:rPr>
                        <a:t> من قبل رسلك الأطهار أنعمت على الذين يعملون </a:t>
                      </a:r>
                      <a:r>
                        <a:rPr kumimoji="0" lang="ar-EG" sz="2350" b="0" i="0" u="none" strike="noStrike" cap="none" normalizeH="0" baseline="0" dirty="0" err="1">
                          <a:ln>
                            <a:noFill/>
                          </a:ln>
                          <a:solidFill>
                            <a:schemeClr val="tx1"/>
                          </a:solidFill>
                          <a:effectLst/>
                          <a:latin typeface="Arial" charset="0"/>
                          <a:cs typeface="Arial" charset="0"/>
                        </a:rPr>
                        <a:t>فى</a:t>
                      </a:r>
                      <a:r>
                        <a:rPr kumimoji="0" lang="ar-EG" sz="2350" b="0" i="0" u="none" strike="noStrike" cap="none" normalizeH="0" baseline="0" dirty="0">
                          <a:ln>
                            <a:noFill/>
                          </a:ln>
                          <a:solidFill>
                            <a:schemeClr val="tx1"/>
                          </a:solidFill>
                          <a:effectLst/>
                          <a:latin typeface="Arial" charset="0"/>
                          <a:cs typeface="Arial" charset="0"/>
                        </a:rPr>
                        <a:t> الكهنوت كل زمان </a:t>
                      </a:r>
                      <a:r>
                        <a:rPr kumimoji="0" lang="ar-EG" sz="2350" b="0" i="0" u="none" strike="noStrike" cap="none" normalizeH="0" baseline="0" dirty="0" err="1">
                          <a:ln>
                            <a:noFill/>
                          </a:ln>
                          <a:solidFill>
                            <a:schemeClr val="tx1"/>
                          </a:solidFill>
                          <a:effectLst/>
                          <a:latin typeface="Arial" charset="0"/>
                          <a:cs typeface="Arial" charset="0"/>
                        </a:rPr>
                        <a:t>فى</a:t>
                      </a:r>
                      <a:r>
                        <a:rPr kumimoji="0" lang="ar-EG" sz="2350" b="0" i="0" u="none" strike="noStrike" cap="none" normalizeH="0" baseline="0" dirty="0">
                          <a:ln>
                            <a:noFill/>
                          </a:ln>
                          <a:solidFill>
                            <a:schemeClr val="tx1"/>
                          </a:solidFill>
                          <a:effectLst/>
                          <a:latin typeface="Arial" charset="0"/>
                          <a:cs typeface="Arial" charset="0"/>
                        </a:rPr>
                        <a:t> كنيستك المقدسة أن يغفروا الخطايا على الأرض ويربطوا ويحلوا كل </a:t>
                      </a:r>
                      <a:r>
                        <a:rPr kumimoji="0" lang="ar-EG" sz="2350" b="0" i="0" u="none" strike="noStrike" cap="none" normalizeH="0" baseline="0" dirty="0" err="1">
                          <a:ln>
                            <a:noFill/>
                          </a:ln>
                          <a:solidFill>
                            <a:schemeClr val="tx1"/>
                          </a:solidFill>
                          <a:effectLst/>
                          <a:latin typeface="Arial" charset="0"/>
                          <a:cs typeface="Arial" charset="0"/>
                        </a:rPr>
                        <a:t>رباطات</a:t>
                      </a:r>
                      <a:r>
                        <a:rPr kumimoji="0" lang="ar-EG" sz="2350" b="0" i="0" u="none" strike="noStrike" cap="none" normalizeH="0" baseline="0" dirty="0">
                          <a:ln>
                            <a:noFill/>
                          </a:ln>
                          <a:solidFill>
                            <a:schemeClr val="tx1"/>
                          </a:solidFill>
                          <a:effectLst/>
                          <a:latin typeface="Arial" charset="0"/>
                          <a:cs typeface="Arial" charset="0"/>
                        </a:rPr>
                        <a:t> الظلم. </a:t>
                      </a:r>
                      <a:endParaRPr kumimoji="0" lang="en-CA" sz="2350" b="0" i="0" u="none" strike="noStrike" cap="none" normalizeH="0" baseline="0" dirty="0">
                        <a:ln>
                          <a:noFill/>
                        </a:ln>
                        <a:solidFill>
                          <a:schemeClr val="tx1"/>
                        </a:solidFill>
                        <a:effectLst/>
                        <a:latin typeface="Arial" charset="0"/>
                        <a:cs typeface="Arial"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88020" name="Group 20"/>
          <p:cNvGraphicFramePr>
            <a:graphicFrameLocks noGrp="1"/>
          </p:cNvGraphicFramePr>
          <p:nvPr>
            <p:ph type="tbl" idx="1"/>
          </p:nvPr>
        </p:nvGraphicFramePr>
        <p:xfrm>
          <a:off x="0" y="63500"/>
          <a:ext cx="9143999" cy="4762500"/>
        </p:xfrm>
        <a:graphic>
          <a:graphicData uri="http://schemas.openxmlformats.org/drawingml/2006/table">
            <a:tbl>
              <a:tblPr/>
              <a:tblGrid>
                <a:gridCol w="5695950">
                  <a:extLst>
                    <a:ext uri="{9D8B030D-6E8A-4147-A177-3AD203B41FA5}">
                      <a16:colId xmlns:a16="http://schemas.microsoft.com/office/drawing/2014/main" val="20000"/>
                    </a:ext>
                  </a:extLst>
                </a:gridCol>
                <a:gridCol w="3448049">
                  <a:extLst>
                    <a:ext uri="{9D8B030D-6E8A-4147-A177-3AD203B41FA5}">
                      <a16:colId xmlns:a16="http://schemas.microsoft.com/office/drawing/2014/main" val="20001"/>
                    </a:ext>
                  </a:extLst>
                </a:gridCol>
              </a:tblGrid>
              <a:tr h="4491341">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lang="fr-CA" sz="2200" kern="1200" dirty="0">
                          <a:solidFill>
                            <a:schemeClr val="tx1"/>
                          </a:solidFill>
                          <a:latin typeface="+mn-lt"/>
                          <a:ea typeface="+mn-ea"/>
                          <a:cs typeface="+mn-cs"/>
                        </a:rPr>
                        <a:t>Maintenant encore nous prions et réclamons dans Ta bonté, O Philanthrope pour Tes serviteurs mes pères, mes frères et ma faiblesse, ceux-ci qui ont incliné leurs têtes devant Ta sainte gloire, accorde-nous Ta miséricorde et coupe tous les liens de nos péchés, et si nous avons péché à Ton égard consciemment ou inconsciemment par  panique ou par faiblesse du cœur, par un acte, ou par une parole ou par rapetissement du cœur.  Toi Seigneur, qui connait les faiblesses des hommes, bon et Philanthrope, O Dieu accorde-nous la rémission de nos péchés. </a:t>
                      </a:r>
                      <a:endParaRPr kumimoji="0" lang="en-US" sz="2200" b="0" i="0" u="none" strike="noStrike" cap="none" normalizeH="0" baseline="0" dirty="0">
                        <a:ln>
                          <a:noFill/>
                        </a:ln>
                        <a:solidFill>
                          <a:schemeClr val="tx1"/>
                        </a:solidFill>
                        <a:effectLst/>
                        <a:latin typeface="Arial"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EG" sz="2400" b="0" i="0" u="none" strike="noStrike" cap="none" normalizeH="0" baseline="0" dirty="0">
                          <a:ln>
                            <a:noFill/>
                          </a:ln>
                          <a:solidFill>
                            <a:schemeClr val="tx1"/>
                          </a:solidFill>
                          <a:effectLst/>
                          <a:latin typeface="Arial" charset="0"/>
                          <a:cs typeface="Arial" charset="0"/>
                        </a:rPr>
                        <a:t>الآن أيضاً نسأل ونطلب من صلاحك يا محب البشر عن عبيدك </a:t>
                      </a:r>
                      <a:r>
                        <a:rPr kumimoji="0" lang="ar-EG" sz="2400" b="0" i="0" u="none" strike="noStrike" cap="none" normalizeH="0" baseline="0" dirty="0" err="1">
                          <a:ln>
                            <a:noFill/>
                          </a:ln>
                          <a:solidFill>
                            <a:schemeClr val="tx1"/>
                          </a:solidFill>
                          <a:effectLst/>
                          <a:latin typeface="Arial" charset="0"/>
                          <a:cs typeface="Arial" charset="0"/>
                        </a:rPr>
                        <a:t>آبائى</a:t>
                      </a:r>
                      <a:r>
                        <a:rPr kumimoji="0" lang="ar-EG" sz="2400" b="0" i="0" u="none" strike="noStrike" cap="none" normalizeH="0" baseline="0" dirty="0">
                          <a:ln>
                            <a:noFill/>
                          </a:ln>
                          <a:solidFill>
                            <a:schemeClr val="tx1"/>
                          </a:solidFill>
                          <a:effectLst/>
                          <a:latin typeface="Arial" charset="0"/>
                          <a:cs typeface="Arial" charset="0"/>
                        </a:rPr>
                        <a:t> </a:t>
                      </a:r>
                      <a:r>
                        <a:rPr kumimoji="0" lang="ar-EG" sz="2400" b="0" i="0" u="none" strike="noStrike" cap="none" normalizeH="0" baseline="0" dirty="0" err="1">
                          <a:ln>
                            <a:noFill/>
                          </a:ln>
                          <a:solidFill>
                            <a:schemeClr val="tx1"/>
                          </a:solidFill>
                          <a:effectLst/>
                          <a:latin typeface="Arial" charset="0"/>
                          <a:cs typeface="Arial" charset="0"/>
                        </a:rPr>
                        <a:t>وإخواتى</a:t>
                      </a:r>
                      <a:r>
                        <a:rPr kumimoji="0" lang="ar-EG" sz="2400" b="0" i="0" u="none" strike="noStrike" cap="none" normalizeH="0" baseline="0" dirty="0">
                          <a:ln>
                            <a:noFill/>
                          </a:ln>
                          <a:solidFill>
                            <a:schemeClr val="tx1"/>
                          </a:solidFill>
                          <a:effectLst/>
                          <a:latin typeface="Arial" charset="0"/>
                          <a:cs typeface="Arial" charset="0"/>
                        </a:rPr>
                        <a:t> </a:t>
                      </a:r>
                      <a:r>
                        <a:rPr kumimoji="0" lang="ar-EG" sz="2400" b="0" i="0" u="none" strike="noStrike" cap="none" normalizeH="0" baseline="0" dirty="0" err="1">
                          <a:ln>
                            <a:noFill/>
                          </a:ln>
                          <a:solidFill>
                            <a:schemeClr val="tx1"/>
                          </a:solidFill>
                          <a:effectLst/>
                          <a:latin typeface="Arial" charset="0"/>
                          <a:cs typeface="Arial" charset="0"/>
                        </a:rPr>
                        <a:t>وضعفى</a:t>
                      </a:r>
                      <a:r>
                        <a:rPr kumimoji="0" lang="ar-EG" sz="2400" b="0" i="0" u="none" strike="noStrike" cap="none" normalizeH="0" baseline="0" dirty="0">
                          <a:ln>
                            <a:noFill/>
                          </a:ln>
                          <a:solidFill>
                            <a:schemeClr val="tx1"/>
                          </a:solidFill>
                          <a:effectLst/>
                          <a:latin typeface="Arial" charset="0"/>
                          <a:cs typeface="Arial" charset="0"/>
                        </a:rPr>
                        <a:t> هؤلاء المنحنين </a:t>
                      </a:r>
                      <a:r>
                        <a:rPr kumimoji="0" lang="ar-EG" sz="2400" b="0" i="0" u="none" strike="noStrike" cap="none" normalizeH="0" baseline="0" dirty="0" err="1">
                          <a:ln>
                            <a:noFill/>
                          </a:ln>
                          <a:solidFill>
                            <a:schemeClr val="tx1"/>
                          </a:solidFill>
                          <a:effectLst/>
                          <a:latin typeface="Arial" charset="0"/>
                          <a:cs typeface="Arial" charset="0"/>
                        </a:rPr>
                        <a:t>برؤسهم</a:t>
                      </a:r>
                      <a:r>
                        <a:rPr kumimoji="0" lang="ar-EG" sz="2400" b="0" i="0" u="none" strike="noStrike" cap="none" normalizeH="0" baseline="0" dirty="0">
                          <a:ln>
                            <a:noFill/>
                          </a:ln>
                          <a:solidFill>
                            <a:schemeClr val="tx1"/>
                          </a:solidFill>
                          <a:effectLst/>
                          <a:latin typeface="Arial" charset="0"/>
                          <a:cs typeface="Arial" charset="0"/>
                        </a:rPr>
                        <a:t> أمام مجدك المقدس</a:t>
                      </a:r>
                      <a:r>
                        <a:rPr kumimoji="0" lang="en-CA" sz="2400" b="0" i="0" u="none" strike="noStrike" cap="none" normalizeH="0" baseline="0" dirty="0">
                          <a:ln>
                            <a:noFill/>
                          </a:ln>
                          <a:solidFill>
                            <a:schemeClr val="tx1"/>
                          </a:solidFill>
                          <a:effectLst/>
                          <a:latin typeface="Arial" charset="0"/>
                          <a:cs typeface="Arial" charset="0"/>
                        </a:rPr>
                        <a:t> </a:t>
                      </a:r>
                      <a:r>
                        <a:rPr kumimoji="0" lang="ar-EG" sz="2400" b="0" i="0" u="none" strike="noStrike" cap="none" normalizeH="0" baseline="0" dirty="0">
                          <a:ln>
                            <a:noFill/>
                          </a:ln>
                          <a:solidFill>
                            <a:schemeClr val="tx1"/>
                          </a:solidFill>
                          <a:effectLst/>
                          <a:latin typeface="Arial" charset="0"/>
                          <a:cs typeface="Arial" charset="0"/>
                        </a:rPr>
                        <a:t>ارزقنا رحمتك واقطع كل </a:t>
                      </a:r>
                      <a:r>
                        <a:rPr kumimoji="0" lang="ar-EG" sz="2400" b="0" i="0" u="none" strike="noStrike" cap="none" normalizeH="0" baseline="0" dirty="0" err="1">
                          <a:ln>
                            <a:noFill/>
                          </a:ln>
                          <a:solidFill>
                            <a:schemeClr val="tx1"/>
                          </a:solidFill>
                          <a:effectLst/>
                          <a:latin typeface="Arial" charset="0"/>
                          <a:cs typeface="Arial" charset="0"/>
                        </a:rPr>
                        <a:t>رباطات</a:t>
                      </a:r>
                      <a:r>
                        <a:rPr kumimoji="0" lang="ar-EG" sz="2400" b="0" i="0" u="none" strike="noStrike" cap="none" normalizeH="0" baseline="0" dirty="0">
                          <a:ln>
                            <a:noFill/>
                          </a:ln>
                          <a:solidFill>
                            <a:schemeClr val="tx1"/>
                          </a:solidFill>
                          <a:effectLst/>
                          <a:latin typeface="Arial" charset="0"/>
                          <a:cs typeface="Arial" charset="0"/>
                        </a:rPr>
                        <a:t> خطايانا٬ وإن كنا </a:t>
                      </a:r>
                      <a:r>
                        <a:rPr kumimoji="0" lang="ar-EG" sz="2400" b="0" i="0" u="none" strike="noStrike" cap="none" normalizeH="0" baseline="0" dirty="0" err="1">
                          <a:ln>
                            <a:noFill/>
                          </a:ln>
                          <a:solidFill>
                            <a:schemeClr val="tx1"/>
                          </a:solidFill>
                          <a:effectLst/>
                          <a:latin typeface="Arial" charset="0"/>
                          <a:cs typeface="Arial" charset="0"/>
                        </a:rPr>
                        <a:t>اخطأنا</a:t>
                      </a:r>
                      <a:r>
                        <a:rPr kumimoji="0" lang="ar-EG" sz="2400" b="0" i="0" u="none" strike="noStrike" cap="none" normalizeH="0" baseline="0" dirty="0">
                          <a:ln>
                            <a:noFill/>
                          </a:ln>
                          <a:solidFill>
                            <a:schemeClr val="tx1"/>
                          </a:solidFill>
                          <a:effectLst/>
                          <a:latin typeface="Arial" charset="0"/>
                          <a:cs typeface="Arial" charset="0"/>
                        </a:rPr>
                        <a:t> إليك </a:t>
                      </a:r>
                      <a:r>
                        <a:rPr kumimoji="0" lang="ar-EG" sz="2400" b="0" i="0" u="none" strike="noStrike" cap="none" normalizeH="0" baseline="0" dirty="0" err="1">
                          <a:ln>
                            <a:noFill/>
                          </a:ln>
                          <a:solidFill>
                            <a:schemeClr val="tx1"/>
                          </a:solidFill>
                          <a:effectLst/>
                          <a:latin typeface="Arial" charset="0"/>
                          <a:cs typeface="Arial" charset="0"/>
                        </a:rPr>
                        <a:t>فى</a:t>
                      </a:r>
                      <a:r>
                        <a:rPr kumimoji="0" lang="ar-EG" sz="2400" b="0" i="0" u="none" strike="noStrike" cap="none" normalizeH="0" baseline="0" dirty="0">
                          <a:ln>
                            <a:noFill/>
                          </a:ln>
                          <a:solidFill>
                            <a:schemeClr val="tx1"/>
                          </a:solidFill>
                          <a:effectLst/>
                          <a:latin typeface="Arial" charset="0"/>
                          <a:cs typeface="Arial" charset="0"/>
                        </a:rPr>
                        <a:t> </a:t>
                      </a:r>
                      <a:r>
                        <a:rPr kumimoji="0" lang="ar-EG" sz="2400" b="0" i="0" u="none" strike="noStrike" cap="none" normalizeH="0" baseline="0" dirty="0" err="1">
                          <a:ln>
                            <a:noFill/>
                          </a:ln>
                          <a:solidFill>
                            <a:schemeClr val="tx1"/>
                          </a:solidFill>
                          <a:effectLst/>
                          <a:latin typeface="Arial" charset="0"/>
                          <a:cs typeface="Arial" charset="0"/>
                        </a:rPr>
                        <a:t>شئ</a:t>
                      </a:r>
                      <a:r>
                        <a:rPr kumimoji="0" lang="ar-EG" sz="2400" b="0" i="0" u="none" strike="noStrike" cap="none" normalizeH="0" baseline="0" dirty="0">
                          <a:ln>
                            <a:noFill/>
                          </a:ln>
                          <a:solidFill>
                            <a:schemeClr val="tx1"/>
                          </a:solidFill>
                          <a:effectLst/>
                          <a:latin typeface="Arial" charset="0"/>
                          <a:cs typeface="Arial" charset="0"/>
                        </a:rPr>
                        <a:t> بعلم أو بغير علم أو بجزع القلب </a:t>
                      </a:r>
                      <a:r>
                        <a:rPr kumimoji="0" lang="ar-EG" sz="2400" b="0" i="0" u="none" strike="noStrike" cap="none" normalizeH="0" baseline="0" dirty="0" err="1">
                          <a:ln>
                            <a:noFill/>
                          </a:ln>
                          <a:solidFill>
                            <a:schemeClr val="tx1"/>
                          </a:solidFill>
                          <a:effectLst/>
                          <a:latin typeface="Arial" charset="0"/>
                          <a:cs typeface="Arial" charset="0"/>
                        </a:rPr>
                        <a:t>أوبالفعل</a:t>
                      </a:r>
                      <a:r>
                        <a:rPr kumimoji="0" lang="ar-EG" sz="2400" b="0" i="0" u="none" strike="noStrike" cap="none" normalizeH="0" baseline="0" dirty="0">
                          <a:ln>
                            <a:noFill/>
                          </a:ln>
                          <a:solidFill>
                            <a:schemeClr val="tx1"/>
                          </a:solidFill>
                          <a:effectLst/>
                          <a:latin typeface="Arial" charset="0"/>
                          <a:cs typeface="Arial" charset="0"/>
                        </a:rPr>
                        <a:t> أو بالقول </a:t>
                      </a:r>
                      <a:r>
                        <a:rPr kumimoji="0" lang="ar-EG" sz="2400" b="0" i="0" u="none" strike="noStrike" cap="none" normalizeH="0" baseline="0" dirty="0" err="1">
                          <a:ln>
                            <a:noFill/>
                          </a:ln>
                          <a:solidFill>
                            <a:schemeClr val="tx1"/>
                          </a:solidFill>
                          <a:effectLst/>
                          <a:latin typeface="Arial" charset="0"/>
                          <a:cs typeface="Arial" charset="0"/>
                        </a:rPr>
                        <a:t>أوبصغر</a:t>
                      </a:r>
                      <a:r>
                        <a:rPr kumimoji="0" lang="ar-EG" sz="2400" b="0" i="0" u="none" strike="noStrike" cap="none" normalizeH="0" baseline="0" dirty="0">
                          <a:ln>
                            <a:noFill/>
                          </a:ln>
                          <a:solidFill>
                            <a:schemeClr val="tx1"/>
                          </a:solidFill>
                          <a:effectLst/>
                          <a:latin typeface="Arial" charset="0"/>
                          <a:cs typeface="Arial" charset="0"/>
                        </a:rPr>
                        <a:t> القلب ٬ فأنت أيها السيد العارف بضعف البشر كصالح ومحب البشر اللهم أنعم علينا بغفران خطايانا . </a:t>
                      </a:r>
                      <a:endParaRPr kumimoji="0" lang="en-CA" sz="2400" b="0" i="0" u="none" strike="noStrike" cap="none" normalizeH="0" baseline="0" dirty="0">
                        <a:ln>
                          <a:noFill/>
                        </a:ln>
                        <a:solidFill>
                          <a:schemeClr val="tx1"/>
                        </a:solidFill>
                        <a:effectLst/>
                        <a:latin typeface="Arial" charset="0"/>
                        <a:cs typeface="Arial"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071" name="Group 23"/>
          <p:cNvGraphicFramePr>
            <a:graphicFrameLocks noGrp="1"/>
          </p:cNvGraphicFramePr>
          <p:nvPr>
            <p:ph type="tbl" idx="1"/>
          </p:nvPr>
        </p:nvGraphicFramePr>
        <p:xfrm>
          <a:off x="0" y="412750"/>
          <a:ext cx="9144000" cy="4091940"/>
        </p:xfrm>
        <a:graphic>
          <a:graphicData uri="http://schemas.openxmlformats.org/drawingml/2006/table">
            <a:tbl>
              <a:tblPr/>
              <a:tblGrid>
                <a:gridCol w="5246414">
                  <a:extLst>
                    <a:ext uri="{9D8B030D-6E8A-4147-A177-3AD203B41FA5}">
                      <a16:colId xmlns:a16="http://schemas.microsoft.com/office/drawing/2014/main" val="20000"/>
                    </a:ext>
                  </a:extLst>
                </a:gridCol>
                <a:gridCol w="3897586">
                  <a:extLst>
                    <a:ext uri="{9D8B030D-6E8A-4147-A177-3AD203B41FA5}">
                      <a16:colId xmlns:a16="http://schemas.microsoft.com/office/drawing/2014/main" val="20001"/>
                    </a:ext>
                  </a:extLst>
                </a:gridCol>
              </a:tblGrid>
              <a:tr h="382905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lang="fr-CA" sz="2400" kern="1200" dirty="0">
                          <a:solidFill>
                            <a:schemeClr val="tx1"/>
                          </a:solidFill>
                          <a:latin typeface="+mn-lt"/>
                          <a:ea typeface="+mn-ea"/>
                          <a:cs typeface="+mn-cs"/>
                        </a:rPr>
                        <a:t>Bénis-nous,</a:t>
                      </a:r>
                      <a:r>
                        <a:rPr lang="fr-CA" sz="2400" kern="1200" baseline="0" dirty="0">
                          <a:solidFill>
                            <a:schemeClr val="tx1"/>
                          </a:solidFill>
                          <a:latin typeface="+mn-lt"/>
                          <a:ea typeface="+mn-ea"/>
                          <a:cs typeface="+mn-cs"/>
                        </a:rPr>
                        <a:t> </a:t>
                      </a:r>
                      <a:r>
                        <a:rPr lang="fr-CA" sz="2400" kern="1200" dirty="0">
                          <a:solidFill>
                            <a:schemeClr val="tx1"/>
                          </a:solidFill>
                          <a:latin typeface="+mn-lt"/>
                          <a:ea typeface="+mn-ea"/>
                          <a:cs typeface="+mn-cs"/>
                        </a:rPr>
                        <a:t>purifie-nous,</a:t>
                      </a:r>
                      <a:r>
                        <a:rPr lang="fr-CA" sz="2400" kern="1200" baseline="0" dirty="0">
                          <a:solidFill>
                            <a:schemeClr val="tx1"/>
                          </a:solidFill>
                          <a:latin typeface="+mn-lt"/>
                          <a:ea typeface="+mn-ea"/>
                          <a:cs typeface="+mn-cs"/>
                        </a:rPr>
                        <a:t> </a:t>
                      </a:r>
                      <a:r>
                        <a:rPr lang="fr-CA" sz="2400" kern="1200" dirty="0">
                          <a:solidFill>
                            <a:schemeClr val="tx1"/>
                          </a:solidFill>
                          <a:latin typeface="+mn-lt"/>
                          <a:ea typeface="+mn-ea"/>
                          <a:cs typeface="+mn-cs"/>
                        </a:rPr>
                        <a:t>donne-nous l’absolution</a:t>
                      </a:r>
                      <a:r>
                        <a:rPr lang="fr-CA" sz="2400" b="1" kern="1200" dirty="0">
                          <a:solidFill>
                            <a:schemeClr val="tx1"/>
                          </a:solidFill>
                          <a:latin typeface="+mn-lt"/>
                          <a:ea typeface="+mn-ea"/>
                          <a:cs typeface="+mn-cs"/>
                        </a:rPr>
                        <a:t>,</a:t>
                      </a:r>
                      <a:r>
                        <a:rPr lang="fr-CA" sz="2400" kern="1200" dirty="0">
                          <a:solidFill>
                            <a:schemeClr val="tx1"/>
                          </a:solidFill>
                          <a:latin typeface="+mn-lt"/>
                          <a:ea typeface="+mn-ea"/>
                          <a:cs typeface="+mn-cs"/>
                        </a:rPr>
                        <a:t> et absous tout Ton peuple.  Remplis-nous de Ta crainte, et ressuscite-nous selon Ta sainte volonté. Car Tu es notre Seigneur qui mérite la gloire, la dignité, la richesse et l’adoration avec Ton bon Père et Le Saint Esprit vivifiant et consubstantiel  avec Toi, maintenant, toujours et dans les siècles des siècles.  </a:t>
                      </a:r>
                      <a:r>
                        <a:rPr lang="en-US" sz="2400" kern="1200" dirty="0">
                          <a:solidFill>
                            <a:schemeClr val="tx1"/>
                          </a:solidFill>
                          <a:latin typeface="+mn-lt"/>
                          <a:ea typeface="+mn-ea"/>
                          <a:cs typeface="+mn-cs"/>
                        </a:rPr>
                        <a:t>Amen.</a:t>
                      </a:r>
                      <a:endParaRPr kumimoji="0" lang="en-US" sz="2400" b="0" i="0" u="none" strike="noStrike" cap="none" normalizeH="0" baseline="0" dirty="0">
                        <a:ln>
                          <a:noFill/>
                        </a:ln>
                        <a:solidFill>
                          <a:schemeClr val="tx1"/>
                        </a:solidFill>
                        <a:effectLst/>
                        <a:latin typeface="Arial"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EG" sz="2800" b="0" i="0" u="none" strike="noStrike" cap="none" normalizeH="0" baseline="0" dirty="0">
                          <a:ln>
                            <a:noFill/>
                          </a:ln>
                          <a:solidFill>
                            <a:schemeClr val="tx1"/>
                          </a:solidFill>
                          <a:effectLst/>
                          <a:latin typeface="Arial" charset="0"/>
                          <a:cs typeface="Arial" charset="0"/>
                        </a:rPr>
                        <a:t>باركنا  طهرنا حاللنا  وحالل سائر شعبك. املأنا من خوفك وقوّمنا إلى إرادتك المقدسة الصالحة ٬ لأنك أنت إلهنا ويليق بك المجد والكرامة والعز والسجود مع أبيك الصالح والروح القدس المحيي المساوي لك الآن وكل أوان وإلى دهر الدهور آمين</a:t>
                      </a:r>
                      <a:r>
                        <a:rPr kumimoji="0" lang="fr-FR" sz="2800" b="0" i="0" u="none" strike="noStrike" cap="none" normalizeH="0" baseline="0" dirty="0">
                          <a:ln>
                            <a:noFill/>
                          </a:ln>
                          <a:solidFill>
                            <a:schemeClr val="tx1"/>
                          </a:solidFill>
                          <a:effectLst/>
                          <a:latin typeface="Arial" charset="0"/>
                          <a:cs typeface="Arial" charset="0"/>
                        </a:rPr>
                        <a:t>.</a:t>
                      </a:r>
                      <a:endParaRPr kumimoji="0" lang="en-CA" sz="2800" b="0" i="0" u="none" strike="noStrike" cap="none" normalizeH="0" baseline="0" dirty="0">
                        <a:ln>
                          <a:noFill/>
                        </a:ln>
                        <a:solidFill>
                          <a:schemeClr val="tx1"/>
                        </a:solidFill>
                        <a:effectLst/>
                        <a:latin typeface="Arial" charset="0"/>
                        <a:cs typeface="Arial"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4146" name="Group 2"/>
          <p:cNvGraphicFramePr>
            <a:graphicFrameLocks noGrp="1"/>
          </p:cNvGraphicFramePr>
          <p:nvPr>
            <p:ph idx="1"/>
            <p:extLst>
              <p:ext uri="{D42A27DB-BD31-4B8C-83A1-F6EECF244321}">
                <p14:modId xmlns:p14="http://schemas.microsoft.com/office/powerpoint/2010/main" val="649919380"/>
              </p:ext>
            </p:extLst>
          </p:nvPr>
        </p:nvGraphicFramePr>
        <p:xfrm>
          <a:off x="0" y="1419622"/>
          <a:ext cx="9143999" cy="2057496"/>
        </p:xfrm>
        <a:graphic>
          <a:graphicData uri="http://schemas.openxmlformats.org/drawingml/2006/table">
            <a:tbl>
              <a:tblPr/>
              <a:tblGrid>
                <a:gridCol w="3557588">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2081211">
                  <a:extLst>
                    <a:ext uri="{9D8B030D-6E8A-4147-A177-3AD203B41FA5}">
                      <a16:colId xmlns:a16="http://schemas.microsoft.com/office/drawing/2014/main" val="20002"/>
                    </a:ext>
                  </a:extLst>
                </a:gridCol>
              </a:tblGrid>
              <a:tr h="146923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000" b="0" i="0" u="sng" strike="noStrike" cap="none" normalizeH="0" baseline="0" dirty="0" err="1">
                          <a:ln>
                            <a:noFill/>
                          </a:ln>
                          <a:solidFill>
                            <a:srgbClr val="FF9900"/>
                          </a:solidFill>
                          <a:effectLst/>
                          <a:latin typeface="Coptic1" pitchFamily="2" charset="0"/>
                          <a:cs typeface="Arial" charset="0"/>
                        </a:rPr>
                        <a:t>Pilaoc</a:t>
                      </a:r>
                      <a:r>
                        <a:rPr kumimoji="0" lang="en-US" sz="2000" b="0" i="0" u="sng" strike="noStrike" cap="none" normalizeH="0" baseline="0" dirty="0">
                          <a:ln>
                            <a:noFill/>
                          </a:ln>
                          <a:solidFill>
                            <a:srgbClr val="FF9900"/>
                          </a:solidFill>
                          <a:effectLst/>
                          <a:latin typeface="Coptic1" pitchFamily="2"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2400" b="0" i="0" u="none" strike="noStrike" cap="none" normalizeH="0" baseline="0" dirty="0" err="1">
                          <a:ln>
                            <a:noFill/>
                          </a:ln>
                          <a:solidFill>
                            <a:schemeClr val="tx1"/>
                          </a:solidFill>
                          <a:effectLst/>
                          <a:latin typeface="Coptic1" pitchFamily="2" charset="0"/>
                          <a:cs typeface="Arial" charset="0"/>
                        </a:rPr>
                        <a:t>Kurie</a:t>
                      </a:r>
                      <a:r>
                        <a:rPr kumimoji="0" lang="fr-FR" sz="2400" b="0" i="0" u="none" strike="noStrike" cap="none" normalizeH="0" baseline="0" dirty="0">
                          <a:ln>
                            <a:noFill/>
                          </a:ln>
                          <a:solidFill>
                            <a:schemeClr val="tx1"/>
                          </a:solidFill>
                          <a:effectLst/>
                          <a:latin typeface="Coptic1" pitchFamily="2" charset="0"/>
                          <a:cs typeface="Arial" charset="0"/>
                        </a:rPr>
                        <a:t>~ </a:t>
                      </a:r>
                      <a:r>
                        <a:rPr kumimoji="0" lang="fr-FR" sz="2400" b="0" i="0" u="none" strike="noStrike" cap="none" normalizeH="0" baseline="0" dirty="0" err="1">
                          <a:ln>
                            <a:noFill/>
                          </a:ln>
                          <a:solidFill>
                            <a:schemeClr val="tx1"/>
                          </a:solidFill>
                          <a:effectLst/>
                          <a:latin typeface="Coptic1" pitchFamily="2" charset="0"/>
                          <a:cs typeface="Arial" charset="0"/>
                        </a:rPr>
                        <a:t>e~le</a:t>
                      </a:r>
                      <a:r>
                        <a:rPr kumimoji="0" lang="fr-FR" sz="2400" b="0" i="0" u="none" strike="noStrike" cap="none" normalizeH="0" baseline="0" dirty="0">
                          <a:ln>
                            <a:noFill/>
                          </a:ln>
                          <a:solidFill>
                            <a:schemeClr val="tx1"/>
                          </a:solidFill>
                          <a:effectLst/>
                          <a:latin typeface="Coptic1" pitchFamily="2" charset="0"/>
                          <a:cs typeface="Arial" charset="0"/>
                        </a:rPr>
                        <a:t>/~con.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2400" b="0" i="0" u="none" strike="noStrike" cap="none" normalizeH="0" baseline="0" dirty="0" err="1">
                          <a:ln>
                            <a:noFill/>
                          </a:ln>
                          <a:solidFill>
                            <a:schemeClr val="tx1"/>
                          </a:solidFill>
                          <a:effectLst/>
                          <a:latin typeface="Coptic1" pitchFamily="2" charset="0"/>
                          <a:cs typeface="Arial" charset="0"/>
                        </a:rPr>
                        <a:t>Kurie</a:t>
                      </a:r>
                      <a:r>
                        <a:rPr kumimoji="0" lang="fr-FR" sz="2400" b="0" i="0" u="none" strike="noStrike" cap="none" normalizeH="0" baseline="0" dirty="0">
                          <a:ln>
                            <a:noFill/>
                          </a:ln>
                          <a:solidFill>
                            <a:schemeClr val="tx1"/>
                          </a:solidFill>
                          <a:effectLst/>
                          <a:latin typeface="Coptic1" pitchFamily="2" charset="0"/>
                          <a:cs typeface="Arial" charset="0"/>
                        </a:rPr>
                        <a:t>~ </a:t>
                      </a:r>
                      <a:r>
                        <a:rPr kumimoji="0" lang="fr-FR" sz="2400" b="0" i="0" u="none" strike="noStrike" cap="none" normalizeH="0" baseline="0" dirty="0" err="1">
                          <a:ln>
                            <a:noFill/>
                          </a:ln>
                          <a:solidFill>
                            <a:schemeClr val="tx1"/>
                          </a:solidFill>
                          <a:effectLst/>
                          <a:latin typeface="Coptic1" pitchFamily="2" charset="0"/>
                          <a:cs typeface="Arial" charset="0"/>
                        </a:rPr>
                        <a:t>e~le</a:t>
                      </a:r>
                      <a:r>
                        <a:rPr kumimoji="0" lang="fr-FR" sz="2400" b="0" i="0" u="none" strike="noStrike" cap="none" normalizeH="0" baseline="0" dirty="0">
                          <a:ln>
                            <a:noFill/>
                          </a:ln>
                          <a:solidFill>
                            <a:schemeClr val="tx1"/>
                          </a:solidFill>
                          <a:effectLst/>
                          <a:latin typeface="Coptic1" pitchFamily="2" charset="0"/>
                          <a:cs typeface="Arial" charset="0"/>
                        </a:rPr>
                        <a:t>/~con.</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2400" b="0" i="0" u="none" strike="noStrike" cap="none" normalizeH="0" baseline="0" dirty="0" err="1">
                          <a:ln>
                            <a:noFill/>
                          </a:ln>
                          <a:solidFill>
                            <a:schemeClr val="tx1"/>
                          </a:solidFill>
                          <a:effectLst/>
                          <a:latin typeface="Coptic1" pitchFamily="2" charset="0"/>
                          <a:cs typeface="Arial" charset="0"/>
                        </a:rPr>
                        <a:t>Kurie</a:t>
                      </a:r>
                      <a:r>
                        <a:rPr kumimoji="0" lang="fr-FR" sz="2400" b="0" i="0" u="none" strike="noStrike" cap="none" normalizeH="0" baseline="0" dirty="0">
                          <a:ln>
                            <a:noFill/>
                          </a:ln>
                          <a:solidFill>
                            <a:schemeClr val="tx1"/>
                          </a:solidFill>
                          <a:effectLst/>
                          <a:latin typeface="Coptic1" pitchFamily="2" charset="0"/>
                          <a:cs typeface="Arial" charset="0"/>
                        </a:rPr>
                        <a:t>~ </a:t>
                      </a:r>
                      <a:r>
                        <a:rPr kumimoji="0" lang="fr-FR" sz="2400" b="0" i="0" u="none" strike="noStrike" cap="none" normalizeH="0" baseline="0" dirty="0" err="1">
                          <a:ln>
                            <a:noFill/>
                          </a:ln>
                          <a:solidFill>
                            <a:schemeClr val="tx1"/>
                          </a:solidFill>
                          <a:effectLst/>
                          <a:latin typeface="Coptic1" pitchFamily="2" charset="0"/>
                          <a:cs typeface="Arial" charset="0"/>
                        </a:rPr>
                        <a:t>e~le</a:t>
                      </a:r>
                      <a:r>
                        <a:rPr kumimoji="0" lang="fr-FR" sz="2400" b="0" i="0" u="none" strike="noStrike" cap="none" normalizeH="0" baseline="0" dirty="0">
                          <a:ln>
                            <a:noFill/>
                          </a:ln>
                          <a:solidFill>
                            <a:schemeClr val="tx1"/>
                          </a:solidFill>
                          <a:effectLst/>
                          <a:latin typeface="Coptic1" pitchFamily="2" charset="0"/>
                          <a:cs typeface="Arial" charset="0"/>
                        </a:rPr>
                        <a:t>/~con.</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dirty="0">
                        <a:ln>
                          <a:noFill/>
                        </a:ln>
                        <a:solidFill>
                          <a:schemeClr val="tx1"/>
                        </a:solidFill>
                        <a:effectLst/>
                        <a:latin typeface="Coptic1" pitchFamily="2" charset="0"/>
                        <a:cs typeface="Arial" charset="0"/>
                      </a:endParaRPr>
                    </a:p>
                  </a:txBody>
                  <a:tcPr marL="198000" marR="90000" marT="35100" marB="35100"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33"/>
                          </a:solidFill>
                          <a:effectLst/>
                          <a:latin typeface="Arial" charset="0"/>
                          <a:cs typeface="Arial" pitchFamily="34" charset="0"/>
                        </a:rPr>
                        <a:t>Le peuple :</a:t>
                      </a:r>
                      <a:endParaRPr kumimoji="0" lang="en-CA" sz="2000" b="0" i="0" u="sng" strike="noStrike" cap="none" normalizeH="0" baseline="0" dirty="0">
                        <a:ln>
                          <a:noFill/>
                        </a:ln>
                        <a:solidFill>
                          <a:srgbClr val="FF9900"/>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400" b="0" i="0" u="none" strike="noStrike" cap="none" normalizeH="0" baseline="0" dirty="0">
                          <a:ln>
                            <a:noFill/>
                          </a:ln>
                          <a:solidFill>
                            <a:schemeClr val="tx1"/>
                          </a:solidFill>
                          <a:effectLst/>
                          <a:latin typeface="Arial" charset="0"/>
                          <a:cs typeface="Arial" charset="0"/>
                        </a:rPr>
                        <a:t>Pitié Seigneur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400" b="0" i="0" u="none" strike="noStrike" cap="none" normalizeH="0" baseline="0" dirty="0">
                          <a:ln>
                            <a:noFill/>
                          </a:ln>
                          <a:solidFill>
                            <a:schemeClr val="tx1"/>
                          </a:solidFill>
                          <a:effectLst/>
                          <a:latin typeface="Arial" charset="0"/>
                          <a:cs typeface="Arial" charset="0"/>
                        </a:rPr>
                        <a:t>Pitié Seigneur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400" b="0" i="0" u="none" strike="noStrike" cap="none" normalizeH="0" baseline="0" dirty="0">
                          <a:ln>
                            <a:noFill/>
                          </a:ln>
                          <a:solidFill>
                            <a:schemeClr val="tx1"/>
                          </a:solidFill>
                          <a:effectLst/>
                          <a:latin typeface="Arial" charset="0"/>
                          <a:cs typeface="Arial" charset="0"/>
                        </a:rPr>
                        <a:t>Pitié Seigneur.</a:t>
                      </a: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Tx/>
                        <a:buSzTx/>
                        <a:buFontTx/>
                        <a:buNone/>
                        <a:tabLst/>
                      </a:pPr>
                      <a:r>
                        <a:rPr kumimoji="0" lang="ar-SA" sz="2000" b="0" i="0" u="sng" strike="noStrike" cap="none" normalizeH="0" baseline="0" dirty="0">
                          <a:ln>
                            <a:noFill/>
                          </a:ln>
                          <a:solidFill>
                            <a:srgbClr val="FF9900"/>
                          </a:solidFill>
                          <a:effectLst/>
                          <a:latin typeface="Arial" charset="0"/>
                          <a:cs typeface="Arial" charset="0"/>
                        </a:rPr>
                        <a:t>الشعب :</a:t>
                      </a:r>
                      <a:endParaRPr kumimoji="0" lang="en-US" sz="2000" b="0" i="0" u="sng" strike="noStrike" cap="none" normalizeH="0" baseline="0" dirty="0">
                        <a:ln>
                          <a:noFill/>
                        </a:ln>
                        <a:solidFill>
                          <a:srgbClr val="FF9900"/>
                        </a:solidFill>
                        <a:effectLst/>
                        <a:latin typeface="Arial" charset="0"/>
                        <a:cs typeface="Arial" charset="0"/>
                      </a:endParaRPr>
                    </a:p>
                    <a:p>
                      <a:pPr marL="0" marR="0" lvl="0" indent="0" algn="r" defTabSz="914400" rtl="0" eaLnBrk="1" fontAlgn="base" latinLnBrk="0" hangingPunct="1">
                        <a:lnSpc>
                          <a:spcPct val="100000"/>
                        </a:lnSpc>
                        <a:spcBef>
                          <a:spcPts val="0"/>
                        </a:spcBef>
                        <a:spcAft>
                          <a:spcPct val="0"/>
                        </a:spcAft>
                        <a:buClrTx/>
                        <a:buSzTx/>
                        <a:buFontTx/>
                        <a:buNone/>
                        <a:tabLst/>
                      </a:pPr>
                      <a:r>
                        <a:rPr kumimoji="0" lang="ar-SA" sz="2800" b="0" i="0" u="none" strike="noStrike" cap="none" normalizeH="0" baseline="0" dirty="0" err="1">
                          <a:ln>
                            <a:noFill/>
                          </a:ln>
                          <a:solidFill>
                            <a:schemeClr val="tx1"/>
                          </a:solidFill>
                          <a:effectLst/>
                          <a:latin typeface="Arial" charset="0"/>
                          <a:cs typeface="Arial" charset="0"/>
                        </a:rPr>
                        <a:t>يارب</a:t>
                      </a:r>
                      <a:r>
                        <a:rPr kumimoji="0" lang="ar-SA" sz="2800" b="0" i="0" u="none" strike="noStrike" cap="none" normalizeH="0" baseline="0" dirty="0">
                          <a:ln>
                            <a:noFill/>
                          </a:ln>
                          <a:solidFill>
                            <a:schemeClr val="tx1"/>
                          </a:solidFill>
                          <a:effectLst/>
                          <a:latin typeface="Arial" charset="0"/>
                          <a:cs typeface="Arial" charset="0"/>
                        </a:rPr>
                        <a:t> ارحم.</a:t>
                      </a:r>
                      <a:endParaRPr kumimoji="0" lang="ar-EG" sz="2800" b="0" i="0" u="none" strike="noStrike" cap="none" normalizeH="0" baseline="0" dirty="0">
                        <a:ln>
                          <a:noFill/>
                        </a:ln>
                        <a:solidFill>
                          <a:schemeClr val="tx1"/>
                        </a:solidFill>
                        <a:effectLst/>
                        <a:latin typeface="Arial" charset="0"/>
                        <a:cs typeface="Arial" charset="0"/>
                      </a:endParaRPr>
                    </a:p>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a:ln>
                            <a:noFill/>
                          </a:ln>
                          <a:solidFill>
                            <a:schemeClr val="tx1"/>
                          </a:solidFill>
                          <a:effectLst/>
                          <a:latin typeface="Arial" charset="0"/>
                          <a:cs typeface="Arial" charset="0"/>
                        </a:rPr>
                        <a:t>يارب ارحم.</a:t>
                      </a:r>
                      <a:endParaRPr kumimoji="0" lang="ar-EG" sz="2800" b="0" i="0" u="none" strike="noStrike" cap="none" normalizeH="0" baseline="0" dirty="0">
                        <a:ln>
                          <a:noFill/>
                        </a:ln>
                        <a:solidFill>
                          <a:schemeClr val="tx1"/>
                        </a:solidFill>
                        <a:effectLst/>
                        <a:latin typeface="Arial" charset="0"/>
                        <a:cs typeface="Arial" charset="0"/>
                      </a:endParaRPr>
                    </a:p>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a:ln>
                            <a:noFill/>
                          </a:ln>
                          <a:solidFill>
                            <a:schemeClr val="tx1"/>
                          </a:solidFill>
                          <a:effectLst/>
                          <a:latin typeface="Arial" charset="0"/>
                          <a:cs typeface="Arial" charset="0"/>
                        </a:rPr>
                        <a:t>يارب ارحم.</a:t>
                      </a:r>
                      <a:endParaRPr kumimoji="0" lang="en-US" sz="2800" b="0" i="0" u="none" strike="noStrike" cap="none" normalizeH="0" baseline="0" dirty="0">
                        <a:ln>
                          <a:noFill/>
                        </a:ln>
                        <a:solidFill>
                          <a:schemeClr val="tx1"/>
                        </a:solidFill>
                        <a:effectLst/>
                        <a:latin typeface="Arial" charset="0"/>
                        <a:cs typeface="Arial"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77488" name="Group 16"/>
          <p:cNvGraphicFramePr>
            <a:graphicFrameLocks noGrp="1"/>
          </p:cNvGraphicFramePr>
          <p:nvPr/>
        </p:nvGraphicFramePr>
        <p:xfrm>
          <a:off x="0" y="435313"/>
          <a:ext cx="9144000" cy="4421124"/>
        </p:xfrm>
        <a:graphic>
          <a:graphicData uri="http://schemas.openxmlformats.org/drawingml/2006/table">
            <a:tbl>
              <a:tblPr/>
              <a:tblGrid>
                <a:gridCol w="3197157">
                  <a:extLst>
                    <a:ext uri="{9D8B030D-6E8A-4147-A177-3AD203B41FA5}">
                      <a16:colId xmlns:a16="http://schemas.microsoft.com/office/drawing/2014/main" val="20000"/>
                    </a:ext>
                  </a:extLst>
                </a:gridCol>
                <a:gridCol w="3262009">
                  <a:extLst>
                    <a:ext uri="{9D8B030D-6E8A-4147-A177-3AD203B41FA5}">
                      <a16:colId xmlns:a16="http://schemas.microsoft.com/office/drawing/2014/main" val="20001"/>
                    </a:ext>
                  </a:extLst>
                </a:gridCol>
                <a:gridCol w="2684834">
                  <a:extLst>
                    <a:ext uri="{9D8B030D-6E8A-4147-A177-3AD203B41FA5}">
                      <a16:colId xmlns:a16="http://schemas.microsoft.com/office/drawing/2014/main" val="20002"/>
                    </a:ext>
                  </a:extLst>
                </a:gridCol>
              </a:tblGrid>
              <a:tr h="405886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A</a:t>
                      </a:r>
                      <a:r>
                        <a:rPr kumimoji="0" lang="en-US" sz="2800" b="0" i="0" u="none" strike="noStrike" cap="none" normalizeH="0" baseline="0" dirty="0" err="1">
                          <a:ln>
                            <a:noFill/>
                          </a:ln>
                          <a:solidFill>
                            <a:schemeClr val="tx1"/>
                          </a:solidFill>
                          <a:effectLst/>
                          <a:latin typeface="Coptic1" pitchFamily="2" charset="0"/>
                          <a:cs typeface="Arial" charset="0"/>
                        </a:rPr>
                        <a:t>~m</a:t>
                      </a:r>
                      <a:r>
                        <a:rPr kumimoji="0" lang="en-US" sz="2800" b="0" i="0" u="none" strike="noStrike" cap="none" normalizeH="0" baseline="0" dirty="0">
                          <a:ln>
                            <a:noFill/>
                          </a:ln>
                          <a:solidFill>
                            <a:schemeClr val="tx1"/>
                          </a:solidFill>
                          <a:effectLst/>
                          <a:latin typeface="Coptic1" pitchFamily="2" charset="0"/>
                          <a:cs typeface="Arial" charset="0"/>
                        </a:rPr>
                        <a:t>/n Al#: </a:t>
                      </a:r>
                      <a:r>
                        <a:rPr kumimoji="0" lang="en-US" sz="2800" b="0" i="0" u="none" strike="noStrike" cap="none" normalizeH="0" baseline="0" dirty="0" err="1">
                          <a:ln>
                            <a:noFill/>
                          </a:ln>
                          <a:solidFill>
                            <a:schemeClr val="tx1"/>
                          </a:solidFill>
                          <a:effectLst/>
                          <a:latin typeface="Coptic1" pitchFamily="2" charset="0"/>
                          <a:cs typeface="Arial" charset="0"/>
                        </a:rPr>
                        <a:t>Doxa</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patri</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ke</a:t>
                      </a:r>
                      <a:r>
                        <a:rPr kumimoji="0" lang="en-US" sz="2800" b="0" i="0" u="none" strike="noStrike" cap="none" normalizeH="0" baseline="0" dirty="0">
                          <a:ln>
                            <a:noFill/>
                          </a:ln>
                          <a:solidFill>
                            <a:schemeClr val="tx1"/>
                          </a:solidFill>
                          <a:effectLst/>
                          <a:latin typeface="Coptic1" pitchFamily="2" charset="0"/>
                          <a:cs typeface="Arial" charset="0"/>
                        </a:rPr>
                        <a:t> U~~</a:t>
                      </a:r>
                      <a:r>
                        <a:rPr kumimoji="0" lang="en-US" sz="2800" b="0" i="0" u="none" strike="noStrike" cap="none" normalizeH="0" baseline="0" dirty="0" err="1">
                          <a:ln>
                            <a:noFill/>
                          </a:ln>
                          <a:solidFill>
                            <a:schemeClr val="tx1"/>
                          </a:solidFill>
                          <a:effectLst/>
                          <a:latin typeface="Coptic1" pitchFamily="2" charset="0"/>
                          <a:cs typeface="Arial" charset="0"/>
                        </a:rPr>
                        <a:t>iw</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ke</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agiw</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P~neumati</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ke</a:t>
                      </a:r>
                      <a:r>
                        <a:rPr kumimoji="0" lang="en-US" sz="2800" b="0" i="0" u="none" strike="noStrike" cap="none" normalizeH="0" baseline="0" dirty="0">
                          <a:ln>
                            <a:noFill/>
                          </a:ln>
                          <a:solidFill>
                            <a:schemeClr val="tx1"/>
                          </a:solidFill>
                          <a:effectLst/>
                          <a:latin typeface="Coptic1" pitchFamily="2" charset="0"/>
                          <a:cs typeface="Arial" charset="0"/>
                        </a:rPr>
                        <a:t> nun </a:t>
                      </a:r>
                      <a:r>
                        <a:rPr kumimoji="0" lang="en-US" sz="2800" b="0" i="0" u="none" strike="noStrike" cap="none" normalizeH="0" baseline="0" dirty="0" err="1">
                          <a:ln>
                            <a:noFill/>
                          </a:ln>
                          <a:solidFill>
                            <a:schemeClr val="tx1"/>
                          </a:solidFill>
                          <a:effectLst/>
                          <a:latin typeface="Coptic1" pitchFamily="2" charset="0"/>
                          <a:cs typeface="Arial" charset="0"/>
                        </a:rPr>
                        <a:t>ke</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a~i</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ke</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ic</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touc</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e~w~nac</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twn</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e~w~nwn</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a~m</a:t>
                      </a:r>
                      <a:r>
                        <a:rPr kumimoji="0" lang="en-US" sz="2800" b="0" i="0" u="none" strike="noStrike" cap="none" normalizeH="0" baseline="0" dirty="0">
                          <a:ln>
                            <a:noFill/>
                          </a:ln>
                          <a:solidFill>
                            <a:schemeClr val="tx1"/>
                          </a:solidFill>
                          <a:effectLst/>
                          <a:latin typeface="Coptic1" pitchFamily="2" charset="0"/>
                          <a:cs typeface="Arial" charset="0"/>
                        </a:rPr>
                        <a:t>/n. </a:t>
                      </a:r>
                      <a:r>
                        <a:rPr kumimoji="0" lang="en-US" sz="2800" b="0" i="0" u="none" strike="noStrike" cap="none" normalizeH="0" baseline="0" dirty="0" err="1">
                          <a:ln>
                            <a:noFill/>
                          </a:ln>
                          <a:solidFill>
                            <a:schemeClr val="tx1"/>
                          </a:solidFill>
                          <a:effectLst/>
                          <a:latin typeface="Coptic1" pitchFamily="2" charset="0"/>
                          <a:cs typeface="Arial" charset="0"/>
                        </a:rPr>
                        <a:t>Tenws</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e~bol</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enjw</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m~moc</a:t>
                      </a:r>
                      <a:r>
                        <a:rPr kumimoji="0" lang="en-US" sz="2800" b="0" i="0" u="none" strike="noStrike" cap="none" normalizeH="0" baseline="0" dirty="0">
                          <a:ln>
                            <a:noFill/>
                          </a:ln>
                          <a:solidFill>
                            <a:schemeClr val="tx1"/>
                          </a:solidFill>
                          <a:effectLst/>
                          <a:latin typeface="Coptic1" pitchFamily="2" charset="0"/>
                          <a:cs typeface="Arial" charset="0"/>
                        </a:rPr>
                        <a:t> je w~ Pen[</a:t>
                      </a:r>
                      <a:r>
                        <a:rPr kumimoji="0" lang="en-US" sz="2800" b="0" i="0" u="none" strike="noStrike" cap="none" normalizeH="0" baseline="0" dirty="0" err="1">
                          <a:ln>
                            <a:noFill/>
                          </a:ln>
                          <a:solidFill>
                            <a:schemeClr val="tx1"/>
                          </a:solidFill>
                          <a:effectLst/>
                          <a:latin typeface="Coptic1" pitchFamily="2" charset="0"/>
                          <a:cs typeface="Arial" charset="0"/>
                        </a:rPr>
                        <a:t>oic</a:t>
                      </a:r>
                      <a:r>
                        <a:rPr kumimoji="0" lang="en-US" sz="2800" b="0" i="0" u="none" strike="noStrike" cap="none" normalizeH="0" baseline="0" dirty="0">
                          <a:ln>
                            <a:noFill/>
                          </a:ln>
                          <a:solidFill>
                            <a:schemeClr val="tx1"/>
                          </a:solidFill>
                          <a:effectLst/>
                          <a:latin typeface="Coptic1" pitchFamily="2" charset="0"/>
                          <a:cs typeface="Arial" charset="0"/>
                        </a:rPr>
                        <a:t> I/#c# </a:t>
                      </a:r>
                      <a:r>
                        <a:rPr kumimoji="0" lang="en-US" sz="2800" b="0" i="0" u="none" strike="noStrike" cap="none" normalizeH="0" baseline="0" dirty="0" err="1">
                          <a:ln>
                            <a:noFill/>
                          </a:ln>
                          <a:solidFill>
                            <a:schemeClr val="tx1"/>
                          </a:solidFill>
                          <a:effectLst/>
                          <a:latin typeface="Coptic1" pitchFamily="2" charset="0"/>
                          <a:cs typeface="Arial" charset="0"/>
                        </a:rPr>
                        <a:t>P,#c</a:t>
                      </a:r>
                      <a:r>
                        <a:rPr kumimoji="0" lang="en-US" sz="2800" b="0" i="0" u="none" strike="noStrike" cap="none" normalizeH="0" baseline="0" dirty="0">
                          <a:ln>
                            <a:noFill/>
                          </a:ln>
                          <a:solidFill>
                            <a:schemeClr val="tx1"/>
                          </a:solidFill>
                          <a:effectLst/>
                          <a:latin typeface="Coptic1" pitchFamily="2" charset="0"/>
                          <a:cs typeface="Arial" charset="0"/>
                        </a:rPr>
                        <a:t>#:</a:t>
                      </a: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800" b="0" i="0" u="none" strike="noStrike" cap="none" normalizeH="0" baseline="0" dirty="0">
                          <a:ln>
                            <a:noFill/>
                          </a:ln>
                          <a:solidFill>
                            <a:schemeClr val="tx1"/>
                          </a:solidFill>
                          <a:effectLst/>
                          <a:latin typeface="+mn-lt"/>
                          <a:cs typeface="Arial" charset="0"/>
                        </a:rPr>
                        <a:t>Amen! </a:t>
                      </a:r>
                      <a:r>
                        <a:rPr kumimoji="0" lang="en-CA" sz="2800" b="0" i="0" u="none" strike="noStrike" cap="none" normalizeH="0" baseline="0" dirty="0" err="1">
                          <a:ln>
                            <a:noFill/>
                          </a:ln>
                          <a:solidFill>
                            <a:schemeClr val="tx1"/>
                          </a:solidFill>
                          <a:effectLst/>
                          <a:latin typeface="+mn-lt"/>
                          <a:cs typeface="Arial" charset="0"/>
                        </a:rPr>
                        <a:t>Alléluia</a:t>
                      </a:r>
                      <a:r>
                        <a:rPr kumimoji="0" lang="en-CA" sz="2800" b="0" i="0" u="none" strike="noStrike" cap="none" normalizeH="0" baseline="0" dirty="0">
                          <a:ln>
                            <a:noFill/>
                          </a:ln>
                          <a:solidFill>
                            <a:schemeClr val="tx1"/>
                          </a:solidFill>
                          <a:effectLst/>
                          <a:latin typeface="+mn-lt"/>
                          <a:cs typeface="Arial" charset="0"/>
                        </a:rPr>
                        <a:t>. </a:t>
                      </a:r>
                      <a:r>
                        <a:rPr kumimoji="0" lang="en-CA" sz="2800" b="0" i="0" u="none" strike="noStrike" cap="none" normalizeH="0" baseline="0" dirty="0" err="1">
                          <a:ln>
                            <a:noFill/>
                          </a:ln>
                          <a:solidFill>
                            <a:schemeClr val="tx1"/>
                          </a:solidFill>
                          <a:effectLst/>
                          <a:latin typeface="+mn-lt"/>
                          <a:cs typeface="Arial" charset="0"/>
                        </a:rPr>
                        <a:t>Gloire</a:t>
                      </a:r>
                      <a:r>
                        <a:rPr kumimoji="0" lang="en-CA" sz="2800" b="0" i="0" u="none" strike="noStrike" cap="none" normalizeH="0" baseline="0" dirty="0">
                          <a:ln>
                            <a:noFill/>
                          </a:ln>
                          <a:solidFill>
                            <a:schemeClr val="tx1"/>
                          </a:solidFill>
                          <a:effectLst/>
                          <a:latin typeface="+mn-lt"/>
                          <a:cs typeface="Arial" charset="0"/>
                        </a:rPr>
                        <a:t> </a:t>
                      </a:r>
                      <a:r>
                        <a:rPr kumimoji="0" lang="en-CA" sz="2800" b="0" i="0" u="none" strike="noStrike" cap="none" normalizeH="0" baseline="0" dirty="0" err="1">
                          <a:ln>
                            <a:noFill/>
                          </a:ln>
                          <a:solidFill>
                            <a:schemeClr val="tx1"/>
                          </a:solidFill>
                          <a:effectLst/>
                          <a:latin typeface="+mn-lt"/>
                          <a:cs typeface="Arial" charset="0"/>
                        </a:rPr>
                        <a:t>soit</a:t>
                      </a:r>
                      <a:r>
                        <a:rPr kumimoji="0" lang="en-CA" sz="2800" b="0" i="0" u="none" strike="noStrike" cap="none" normalizeH="0" baseline="0" dirty="0">
                          <a:ln>
                            <a:noFill/>
                          </a:ln>
                          <a:solidFill>
                            <a:schemeClr val="tx1"/>
                          </a:solidFill>
                          <a:effectLst/>
                          <a:latin typeface="+mn-lt"/>
                          <a:cs typeface="Arial" charset="0"/>
                        </a:rPr>
                        <a:t> au Père, au </a:t>
                      </a:r>
                      <a:r>
                        <a:rPr kumimoji="0" lang="en-CA" sz="2800" b="0" i="0" u="none" strike="noStrike" cap="none" normalizeH="0" baseline="0" dirty="0" err="1">
                          <a:ln>
                            <a:noFill/>
                          </a:ln>
                          <a:solidFill>
                            <a:schemeClr val="tx1"/>
                          </a:solidFill>
                          <a:effectLst/>
                          <a:latin typeface="+mn-lt"/>
                          <a:cs typeface="Arial" charset="0"/>
                        </a:rPr>
                        <a:t>Fils</a:t>
                      </a:r>
                      <a:r>
                        <a:rPr kumimoji="0" lang="en-CA" sz="2800" b="0" i="0" u="none" strike="noStrike" cap="none" normalizeH="0" baseline="0" dirty="0">
                          <a:ln>
                            <a:noFill/>
                          </a:ln>
                          <a:solidFill>
                            <a:schemeClr val="tx1"/>
                          </a:solidFill>
                          <a:effectLst/>
                          <a:latin typeface="+mn-lt"/>
                          <a:cs typeface="Arial" charset="0"/>
                        </a:rPr>
                        <a:t> et au Saint Esprit, </a:t>
                      </a:r>
                      <a:r>
                        <a:rPr kumimoji="0" lang="en-CA" sz="2800" b="0" i="0" u="none" strike="noStrike" cap="none" normalizeH="0" baseline="0" dirty="0" err="1">
                          <a:ln>
                            <a:noFill/>
                          </a:ln>
                          <a:solidFill>
                            <a:schemeClr val="tx1"/>
                          </a:solidFill>
                          <a:effectLst/>
                          <a:latin typeface="+mn-lt"/>
                          <a:cs typeface="Arial" charset="0"/>
                        </a:rPr>
                        <a:t>maintenant</a:t>
                      </a:r>
                      <a:r>
                        <a:rPr kumimoji="0" lang="en-CA" sz="2800" b="0" i="0" u="none" strike="noStrike" cap="none" normalizeH="0" baseline="0" dirty="0">
                          <a:ln>
                            <a:noFill/>
                          </a:ln>
                          <a:solidFill>
                            <a:schemeClr val="tx1"/>
                          </a:solidFill>
                          <a:effectLst/>
                          <a:latin typeface="+mn-lt"/>
                          <a:cs typeface="Arial" charset="0"/>
                        </a:rPr>
                        <a:t> et </a:t>
                      </a:r>
                      <a:r>
                        <a:rPr kumimoji="0" lang="en-CA" sz="2800" b="0" i="0" u="none" strike="noStrike" cap="none" normalizeH="0" baseline="0" dirty="0" err="1">
                          <a:ln>
                            <a:noFill/>
                          </a:ln>
                          <a:solidFill>
                            <a:schemeClr val="tx1"/>
                          </a:solidFill>
                          <a:effectLst/>
                          <a:latin typeface="+mn-lt"/>
                          <a:cs typeface="Arial" charset="0"/>
                        </a:rPr>
                        <a:t>toujours</a:t>
                      </a:r>
                      <a:r>
                        <a:rPr kumimoji="0" lang="en-CA" sz="2800" b="0" i="0" u="none" strike="noStrike" cap="none" normalizeH="0" baseline="0" dirty="0">
                          <a:ln>
                            <a:noFill/>
                          </a:ln>
                          <a:solidFill>
                            <a:schemeClr val="tx1"/>
                          </a:solidFill>
                          <a:effectLst/>
                          <a:latin typeface="+mn-lt"/>
                          <a:cs typeface="Arial" charset="0"/>
                        </a:rPr>
                        <a:t> et dans les siècles. Amen!</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800" b="0" i="0" u="none" strike="noStrike" cap="none" normalizeH="0" baseline="0" dirty="0">
                          <a:ln>
                            <a:noFill/>
                          </a:ln>
                          <a:solidFill>
                            <a:schemeClr val="tx1"/>
                          </a:solidFill>
                          <a:effectLst/>
                          <a:latin typeface="+mn-lt"/>
                          <a:cs typeface="Arial" charset="0"/>
                        </a:rPr>
                        <a:t>Nous </a:t>
                      </a:r>
                      <a:r>
                        <a:rPr kumimoji="0" lang="en-CA" sz="2800" b="0" i="0" u="none" strike="noStrike" cap="none" normalizeH="0" baseline="0" dirty="0" err="1">
                          <a:ln>
                            <a:noFill/>
                          </a:ln>
                          <a:solidFill>
                            <a:schemeClr val="tx1"/>
                          </a:solidFill>
                          <a:effectLst/>
                          <a:latin typeface="+mn-lt"/>
                          <a:cs typeface="Arial" charset="0"/>
                        </a:rPr>
                        <a:t>clamons</a:t>
                      </a:r>
                      <a:r>
                        <a:rPr kumimoji="0" lang="en-CA" sz="2800" b="0" i="0" u="none" strike="noStrike" cap="none" normalizeH="0" baseline="0" dirty="0">
                          <a:ln>
                            <a:noFill/>
                          </a:ln>
                          <a:solidFill>
                            <a:schemeClr val="tx1"/>
                          </a:solidFill>
                          <a:effectLst/>
                          <a:latin typeface="+mn-lt"/>
                          <a:cs typeface="Arial" charset="0"/>
                        </a:rPr>
                        <a:t> </a:t>
                      </a:r>
                      <a:r>
                        <a:rPr kumimoji="0" lang="en-CA" sz="2800" b="0" i="0" u="none" strike="noStrike" cap="none" normalizeH="0" baseline="0" dirty="0" err="1">
                          <a:ln>
                            <a:noFill/>
                          </a:ln>
                          <a:solidFill>
                            <a:schemeClr val="tx1"/>
                          </a:solidFill>
                          <a:effectLst/>
                          <a:latin typeface="+mn-lt"/>
                          <a:cs typeface="Arial" charset="0"/>
                        </a:rPr>
                        <a:t>en</a:t>
                      </a:r>
                      <a:r>
                        <a:rPr kumimoji="0" lang="en-CA" sz="2800" b="0" i="0" u="none" strike="noStrike" cap="none" normalizeH="0" baseline="0" dirty="0">
                          <a:ln>
                            <a:noFill/>
                          </a:ln>
                          <a:solidFill>
                            <a:schemeClr val="tx1"/>
                          </a:solidFill>
                          <a:effectLst/>
                          <a:latin typeface="+mn-lt"/>
                          <a:cs typeface="Arial" charset="0"/>
                        </a:rPr>
                        <a:t> </a:t>
                      </a:r>
                      <a:r>
                        <a:rPr kumimoji="0" lang="en-CA" sz="2800" b="0" i="0" u="none" strike="noStrike" cap="none" normalizeH="0" baseline="0" dirty="0" err="1">
                          <a:ln>
                            <a:noFill/>
                          </a:ln>
                          <a:solidFill>
                            <a:schemeClr val="tx1"/>
                          </a:solidFill>
                          <a:effectLst/>
                          <a:latin typeface="+mn-lt"/>
                          <a:cs typeface="Arial" charset="0"/>
                        </a:rPr>
                        <a:t>disant</a:t>
                      </a:r>
                      <a:r>
                        <a:rPr kumimoji="0" lang="en-CA" sz="2800" b="0" i="0" u="none" strike="noStrike" cap="none" normalizeH="0" baseline="0" dirty="0">
                          <a:ln>
                            <a:noFill/>
                          </a:ln>
                          <a:solidFill>
                            <a:schemeClr val="tx1"/>
                          </a:solidFill>
                          <a:effectLst/>
                          <a:latin typeface="+mn-lt"/>
                          <a:cs typeface="Arial" charset="0"/>
                        </a:rPr>
                        <a:t>: ô Notre Seigneur </a:t>
                      </a:r>
                      <a:r>
                        <a:rPr kumimoji="0" lang="en-CA" sz="2800" b="0" i="0" u="none" strike="noStrike" cap="none" normalizeH="0" baseline="0" dirty="0" err="1">
                          <a:ln>
                            <a:noFill/>
                          </a:ln>
                          <a:solidFill>
                            <a:schemeClr val="tx1"/>
                          </a:solidFill>
                          <a:effectLst/>
                          <a:latin typeface="+mn-lt"/>
                          <a:cs typeface="Arial" charset="0"/>
                        </a:rPr>
                        <a:t>Jésus</a:t>
                      </a:r>
                      <a:r>
                        <a:rPr kumimoji="0" lang="en-CA" sz="2800" b="0" i="0" u="none" strike="noStrike" cap="none" normalizeH="0" baseline="0" dirty="0">
                          <a:ln>
                            <a:noFill/>
                          </a:ln>
                          <a:solidFill>
                            <a:schemeClr val="tx1"/>
                          </a:solidFill>
                          <a:effectLst/>
                          <a:latin typeface="+mn-lt"/>
                          <a:cs typeface="Arial" charset="0"/>
                        </a:rPr>
                        <a:t> Christ. </a:t>
                      </a:r>
                    </a:p>
                  </a:txBody>
                  <a:tcPr marT="34290" marB="34290" horzOverflow="overflow">
                    <a:lnL>
                      <a:noFill/>
                    </a:lnL>
                    <a:lnR cap="flat">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3200" b="0" i="0" u="none" strike="noStrike" cap="none" normalizeH="0" baseline="0" dirty="0">
                          <a:ln>
                            <a:noFill/>
                          </a:ln>
                          <a:solidFill>
                            <a:schemeClr val="tx1"/>
                          </a:solidFill>
                          <a:effectLst/>
                          <a:latin typeface="Arial" pitchFamily="34" charset="0"/>
                          <a:ea typeface="MS Mincho" pitchFamily="49" charset="-128"/>
                          <a:cs typeface="Arial" pitchFamily="34" charset="0"/>
                        </a:rPr>
                        <a:t>آمين هلليلويا. المجد للآب والابن والروح القدس، الآن وكل أوان وإلي دهر الدهور. آمين.</a:t>
                      </a:r>
                      <a:r>
                        <a:rPr kumimoji="0" lang="ar-EG" sz="3200" b="0" i="0" u="none" strike="noStrike" cap="none" normalizeH="0" baseline="0" dirty="0">
                          <a:ln>
                            <a:noFill/>
                          </a:ln>
                          <a:solidFill>
                            <a:schemeClr val="tx1"/>
                          </a:solidFill>
                          <a:effectLst/>
                          <a:latin typeface="Arial" pitchFamily="34" charset="0"/>
                          <a:ea typeface="MS Mincho" pitchFamily="49" charset="-128"/>
                          <a:cs typeface="Arial" pitchFamily="34" charset="0"/>
                        </a:rPr>
                        <a:t> </a:t>
                      </a:r>
                      <a:r>
                        <a:rPr kumimoji="0" lang="ar-SA" sz="3200" b="0" i="0" u="none" strike="noStrike" cap="none" normalizeH="0" baseline="0" dirty="0">
                          <a:ln>
                            <a:noFill/>
                          </a:ln>
                          <a:solidFill>
                            <a:schemeClr val="tx1"/>
                          </a:solidFill>
                          <a:effectLst/>
                          <a:latin typeface="Arial" pitchFamily="34" charset="0"/>
                          <a:ea typeface="MS Mincho" pitchFamily="49" charset="-128"/>
                          <a:cs typeface="Arial" pitchFamily="34" charset="0"/>
                        </a:rPr>
                        <a:t>نصرخ قائلين: ياربنا يسوع المسيح</a:t>
                      </a: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 name="Tableau 5">
            <a:extLst>
              <a:ext uri="{FF2B5EF4-FFF2-40B4-BE49-F238E27FC236}">
                <a16:creationId xmlns:a16="http://schemas.microsoft.com/office/drawing/2014/main" id="{C6E6E225-820A-4032-80D9-C5BFBE2034E5}"/>
              </a:ext>
            </a:extLst>
          </p:cNvPr>
          <p:cNvGraphicFramePr>
            <a:graphicFrameLocks noGrp="1"/>
          </p:cNvGraphicFramePr>
          <p:nvPr/>
        </p:nvGraphicFramePr>
        <p:xfrm>
          <a:off x="1524000" y="74296"/>
          <a:ext cx="6096000" cy="297180"/>
        </p:xfrm>
        <a:graphic>
          <a:graphicData uri="http://schemas.openxmlformats.org/drawingml/2006/table">
            <a:tbl>
              <a:tblPr firstRow="1" bandRow="1">
                <a:tableStyleId>{2D5ABB26-0587-4C30-8999-92F81FD0307C}</a:tableStyleId>
              </a:tblPr>
              <a:tblGrid>
                <a:gridCol w="6096000">
                  <a:extLst>
                    <a:ext uri="{9D8B030D-6E8A-4147-A177-3AD203B41FA5}">
                      <a16:colId xmlns:a16="http://schemas.microsoft.com/office/drawing/2014/main" val="349476720"/>
                    </a:ext>
                  </a:extLst>
                </a:gridCol>
              </a:tblGrid>
              <a:tr h="297180">
                <a:tc>
                  <a:txBody>
                    <a:bodyPr/>
                    <a:lstStyle/>
                    <a:p>
                      <a:pPr algn="ctr"/>
                      <a:r>
                        <a:rPr lang="fr-FR" sz="1500" dirty="0"/>
                        <a:t>Canon final - Pentecôte</a:t>
                      </a:r>
                    </a:p>
                  </a:txBody>
                  <a:tcPr marT="34290" marB="3429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7036909"/>
                  </a:ext>
                </a:extLst>
              </a:tr>
            </a:tbl>
          </a:graphicData>
        </a:graphic>
      </p:graphicFrame>
      <p:sp>
        <p:nvSpPr>
          <p:cNvPr id="2" name="Text Box 53">
            <a:hlinkClick r:id="rId2" action="ppaction://hlinksldjump"/>
            <a:extLst>
              <a:ext uri="{FF2B5EF4-FFF2-40B4-BE49-F238E27FC236}">
                <a16:creationId xmlns:a16="http://schemas.microsoft.com/office/drawing/2014/main" id="{94A6CEA5-5876-21E8-16F2-3DC366D4209E}"/>
              </a:ext>
            </a:extLst>
          </p:cNvPr>
          <p:cNvSpPr txBox="1">
            <a:spLocks noChangeArrowheads="1"/>
          </p:cNvSpPr>
          <p:nvPr/>
        </p:nvSpPr>
        <p:spPr bwMode="auto">
          <a:xfrm>
            <a:off x="7347568" y="4531540"/>
            <a:ext cx="1796432" cy="612132"/>
          </a:xfrm>
          <a:prstGeom prst="rect">
            <a:avLst/>
          </a:prstGeom>
          <a:solidFill>
            <a:srgbClr val="38538E"/>
          </a:solidFill>
          <a:ln w="57150" cmpd="thickThin">
            <a:solidFill>
              <a:schemeClr val="tx1"/>
            </a:solidFill>
            <a:miter lim="800000"/>
            <a:headEnd/>
            <a:tailEnd/>
          </a:ln>
        </p:spPr>
        <p:txBody>
          <a:bodyPr wrap="square" lIns="18000" tIns="18000" rIns="18000" bIns="18000" anchor="ctr" anchorCtr="0">
            <a:noAutofit/>
          </a:bodyPr>
          <a:lstStyle/>
          <a:p>
            <a:pPr marL="0" marR="0" lvl="0" indent="0" algn="ctr" defTabSz="914400" rtl="0" eaLnBrk="1" fontAlgn="base" latinLnBrk="0" hangingPunct="1">
              <a:spcBef>
                <a:spcPct val="0"/>
              </a:spcBef>
              <a:spcAft>
                <a:spcPct val="0"/>
              </a:spcAft>
              <a:buClrTx/>
              <a:buSzTx/>
              <a:buFontTx/>
              <a:buNone/>
              <a:tabLst/>
              <a:defRPr/>
            </a:pPr>
            <a:r>
              <a:rPr lang="en-CA" sz="1400" dirty="0" err="1">
                <a:solidFill>
                  <a:srgbClr val="FFFFFF"/>
                </a:solidFill>
                <a:latin typeface="Arial" charset="0"/>
                <a:cs typeface="Arial" charset="0"/>
              </a:rPr>
              <a:t>Pentecôte</a:t>
            </a:r>
            <a:r>
              <a:rPr kumimoji="0" lang="en-CA" sz="1400" b="0" i="0" u="none" strike="noStrike" kern="1200" cap="none" spc="0" normalizeH="0" baseline="0" noProof="0" dirty="0">
                <a:ln>
                  <a:noFill/>
                </a:ln>
                <a:solidFill>
                  <a:srgbClr val="FFFFFF"/>
                </a:solidFill>
                <a:effectLst/>
                <a:uLnTx/>
                <a:uFillTx/>
                <a:latin typeface="Arial" charset="0"/>
                <a:ea typeface="+mn-ea"/>
                <a:cs typeface="Arial" charset="0"/>
              </a:rPr>
              <a:t> – Long</a:t>
            </a:r>
            <a:br>
              <a:rPr kumimoji="0" lang="en-CA" sz="800" b="0" i="0" u="none" strike="noStrike" kern="1200" cap="none" spc="0" normalizeH="0" baseline="0" noProof="0" dirty="0">
                <a:ln>
                  <a:noFill/>
                </a:ln>
                <a:solidFill>
                  <a:srgbClr val="FFFFFF"/>
                </a:solidFill>
                <a:effectLst/>
                <a:uLnTx/>
                <a:uFillTx/>
                <a:latin typeface="Arial" charset="0"/>
                <a:ea typeface="+mn-ea"/>
                <a:cs typeface="Arial" charset="0"/>
              </a:rPr>
            </a:br>
            <a:r>
              <a:rPr kumimoji="0" lang="en-US" sz="1600" b="0" i="0" u="none" strike="noStrike" kern="1200" cap="none" spc="0" normalizeH="0" baseline="0" noProof="0" dirty="0">
                <a:ln>
                  <a:noFill/>
                </a:ln>
                <a:solidFill>
                  <a:srgbClr val="FFFFFF"/>
                </a:solidFill>
                <a:effectLst/>
                <a:uLnTx/>
                <a:uFillTx/>
                <a:latin typeface="Coptic1" pitchFamily="2" charset="0"/>
                <a:cs typeface="Arial" charset="0"/>
              </a:rPr>
              <a:t>Pi</a:t>
            </a:r>
            <a:r>
              <a:rPr lang="fr-FR" sz="1400" b="0" dirty="0" err="1">
                <a:solidFill>
                  <a:prstClr val="white"/>
                </a:solidFill>
                <a:latin typeface="Coptic1" pitchFamily="2" charset="0"/>
              </a:rPr>
              <a:t>P~neuma</a:t>
            </a:r>
            <a:endParaRPr kumimoji="0" lang="en-CA" sz="1400" b="0" i="0" u="none" strike="noStrike" kern="1200" cap="none" spc="0" normalizeH="0" baseline="0" noProof="0" dirty="0">
              <a:ln>
                <a:noFill/>
              </a:ln>
              <a:solidFill>
                <a:srgbClr val="FFFFFF"/>
              </a:solidFill>
              <a:effectLst/>
              <a:uLnTx/>
              <a:uFillTx/>
              <a:latin typeface="Coptic1" pitchFamily="2" charset="0"/>
              <a:cs typeface="Arial" charset="0"/>
            </a:endParaRPr>
          </a:p>
        </p:txBody>
      </p:sp>
    </p:spTree>
    <p:extLst>
      <p:ext uri="{BB962C8B-B14F-4D97-AF65-F5344CB8AC3E}">
        <p14:creationId xmlns:p14="http://schemas.microsoft.com/office/powerpoint/2010/main" val="202057171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2">
            <a:extLst>
              <a:ext uri="{FF2B5EF4-FFF2-40B4-BE49-F238E27FC236}">
                <a16:creationId xmlns:a16="http://schemas.microsoft.com/office/drawing/2014/main" id="{B1B833EC-0A45-BD08-9EB9-DA1EF0624EAF}"/>
              </a:ext>
            </a:extLst>
          </p:cNvPr>
          <p:cNvGraphicFramePr>
            <a:graphicFrameLocks noGrp="1"/>
          </p:cNvGraphicFramePr>
          <p:nvPr>
            <p:extLst>
              <p:ext uri="{D42A27DB-BD31-4B8C-83A1-F6EECF244321}">
                <p14:modId xmlns:p14="http://schemas.microsoft.com/office/powerpoint/2010/main" val="2271351261"/>
              </p:ext>
            </p:extLst>
          </p:nvPr>
        </p:nvGraphicFramePr>
        <p:xfrm>
          <a:off x="0" y="372111"/>
          <a:ext cx="9144000" cy="4372204"/>
        </p:xfrm>
        <a:graphic>
          <a:graphicData uri="http://schemas.openxmlformats.org/drawingml/2006/table">
            <a:tbl>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414401705"/>
                    </a:ext>
                  </a:extLst>
                </a:gridCol>
              </a:tblGrid>
              <a:tr h="18652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2400" b="0" i="0" u="none" strike="noStrike" cap="none" normalizeH="0" baseline="0" dirty="0">
                          <a:ln>
                            <a:noFill/>
                          </a:ln>
                          <a:solidFill>
                            <a:srgbClr val="FFFFFF"/>
                          </a:solidFill>
                          <a:effectLst/>
                          <a:latin typeface="Arial" panose="020B0604020202020204" pitchFamily="34" charset="0"/>
                          <a:cs typeface="Arial" pitchFamily="34" charset="0"/>
                        </a:rPr>
                        <a:t>Salut </a:t>
                      </a:r>
                      <a:r>
                        <a:rPr kumimoji="0" lang="fr-CA" sz="2400" b="0" i="0" u="none" strike="noStrike" cap="none" normalizeH="0" baseline="0" dirty="0">
                          <a:ln>
                            <a:noFill/>
                          </a:ln>
                          <a:solidFill>
                            <a:srgbClr val="FFFFFF"/>
                          </a:solidFill>
                          <a:effectLst/>
                          <a:latin typeface="Arial" panose="020B0604020202020204" pitchFamily="34" charset="0"/>
                          <a:cs typeface="Arial" charset="0"/>
                        </a:rPr>
                        <a:t>à</a:t>
                      </a:r>
                      <a:r>
                        <a:rPr kumimoji="0" lang="fr-CA" sz="2400" b="0" i="0" u="none" strike="noStrike" cap="none" normalizeH="0" baseline="0" dirty="0">
                          <a:ln>
                            <a:noFill/>
                          </a:ln>
                          <a:solidFill>
                            <a:srgbClr val="FFFFFF"/>
                          </a:solidFill>
                          <a:effectLst/>
                          <a:latin typeface="Arial" panose="020B0604020202020204" pitchFamily="34" charset="0"/>
                          <a:cs typeface="Arial" pitchFamily="34" charset="0"/>
                        </a:rPr>
                        <a:t> toi Marie,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sz="2400" b="0" i="0" u="none" strike="noStrike" cap="none" normalizeH="0" baseline="0" dirty="0">
                          <a:ln>
                            <a:noFill/>
                          </a:ln>
                          <a:solidFill>
                            <a:srgbClr val="FFFFFF"/>
                          </a:solidFill>
                          <a:effectLst/>
                          <a:latin typeface="Arial" panose="020B0604020202020204" pitchFamily="34" charset="0"/>
                          <a:cs typeface="Arial" pitchFamily="34" charset="0"/>
                        </a:rPr>
                        <a:t> la belle colombe,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sz="2400" b="0" i="0" u="none" strike="noStrike" cap="none" normalizeH="0" baseline="0" dirty="0">
                          <a:ln>
                            <a:noFill/>
                          </a:ln>
                          <a:solidFill>
                            <a:srgbClr val="FFFFFF"/>
                          </a:solidFill>
                          <a:effectLst/>
                          <a:latin typeface="Arial" panose="020B0604020202020204" pitchFamily="34" charset="0"/>
                          <a:cs typeface="Arial" pitchFamily="34" charset="0"/>
                        </a:rPr>
                        <a:t>celle qui a enfanté,</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sz="2400" b="0" i="0" u="none" strike="noStrike" cap="none" normalizeH="0" baseline="0" dirty="0">
                          <a:ln>
                            <a:noFill/>
                          </a:ln>
                          <a:solidFill>
                            <a:srgbClr val="FFFFFF"/>
                          </a:solidFill>
                          <a:effectLst/>
                          <a:latin typeface="Arial" panose="020B0604020202020204" pitchFamily="34" charset="0"/>
                          <a:cs typeface="Arial" pitchFamily="34" charset="0"/>
                        </a:rPr>
                        <a:t>pour nous Dieu le Verbe.</a:t>
                      </a:r>
                    </a:p>
                  </a:txBody>
                  <a:tcPr marT="34290" marB="3429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2800" b="0" i="0" u="none" strike="noStrike" cap="none" normalizeH="0" baseline="0" dirty="0">
                          <a:ln>
                            <a:noFill/>
                          </a:ln>
                          <a:solidFill>
                            <a:srgbClr val="FFFFFF"/>
                          </a:solidFill>
                          <a:effectLst/>
                          <a:latin typeface="Arial" panose="020B0604020202020204" pitchFamily="34" charset="0"/>
                          <a:cs typeface="Arial" charset="0"/>
                        </a:rPr>
                        <a:t>السلام لكِ يا</a:t>
                      </a:r>
                      <a:r>
                        <a:rPr kumimoji="0" lang="fr-FR" altLang="zh-CN" sz="2800" b="0" i="0" u="none" strike="noStrike" cap="none" normalizeH="0" baseline="0" dirty="0">
                          <a:ln>
                            <a:noFill/>
                          </a:ln>
                          <a:solidFill>
                            <a:srgbClr val="FFFFFF"/>
                          </a:solidFill>
                          <a:effectLst/>
                          <a:latin typeface="Arial" panose="020B0604020202020204" pitchFamily="34" charset="0"/>
                          <a:cs typeface="Arial" charset="0"/>
                        </a:rPr>
                        <a:t> </a:t>
                      </a:r>
                      <a:r>
                        <a:rPr kumimoji="0" lang="ar-SA" altLang="zh-CN" sz="2800" b="0" i="0" u="none" strike="noStrike" cap="none" normalizeH="0" baseline="0" dirty="0">
                          <a:ln>
                            <a:noFill/>
                          </a:ln>
                          <a:solidFill>
                            <a:srgbClr val="FFFFFF"/>
                          </a:solidFill>
                          <a:effectLst/>
                          <a:latin typeface="Arial" panose="020B0604020202020204" pitchFamily="34" charset="0"/>
                          <a:cs typeface="Arial" charset="0"/>
                        </a:rPr>
                        <a:t>مريم</a:t>
                      </a:r>
                      <a:r>
                        <a:rPr kumimoji="0" lang="ar-EG" sz="2800" b="0" i="0" u="none" strike="noStrike" cap="none" normalizeH="0" baseline="0" dirty="0">
                          <a:ln>
                            <a:noFill/>
                          </a:ln>
                          <a:solidFill>
                            <a:srgbClr val="FFFFFF"/>
                          </a:solidFill>
                          <a:effectLst/>
                          <a:latin typeface="Arial" panose="020B0604020202020204" pitchFamily="34" charset="0"/>
                          <a:cs typeface="Arial" charset="0"/>
                        </a:rPr>
                        <a:t>،</a:t>
                      </a:r>
                      <a:endParaRPr kumimoji="0" lang="fr-FR" altLang="zh-CN" sz="2800" b="0" i="0" u="none" strike="noStrike" cap="none" normalizeH="0" baseline="0" dirty="0">
                        <a:ln>
                          <a:noFill/>
                        </a:ln>
                        <a:solidFill>
                          <a:srgbClr val="FFFFFF"/>
                        </a:solidFill>
                        <a:effectLst/>
                        <a:latin typeface="Arial" panose="020B0604020202020204" pitchFamily="34"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2800" b="0" i="0" u="none" strike="noStrike" cap="none" normalizeH="0" baseline="0" dirty="0">
                          <a:ln>
                            <a:noFill/>
                          </a:ln>
                          <a:solidFill>
                            <a:srgbClr val="FFFFFF"/>
                          </a:solidFill>
                          <a:effectLst/>
                          <a:latin typeface="Arial" panose="020B0604020202020204" pitchFamily="34" charset="0"/>
                          <a:cs typeface="Arial" charset="0"/>
                        </a:rPr>
                        <a:t>الحمامة الحسنة</a:t>
                      </a:r>
                      <a:r>
                        <a:rPr kumimoji="0" lang="ar-EG" sz="2800" b="0" i="0" u="none" strike="noStrike" cap="none" normalizeH="0" baseline="0" dirty="0">
                          <a:ln>
                            <a:noFill/>
                          </a:ln>
                          <a:solidFill>
                            <a:srgbClr val="FFFFFF"/>
                          </a:solidFill>
                          <a:effectLst/>
                          <a:latin typeface="Arial" panose="020B0604020202020204" pitchFamily="34" charset="0"/>
                          <a:cs typeface="Arial" charset="0"/>
                        </a:rPr>
                        <a:t>،</a:t>
                      </a:r>
                      <a:endParaRPr kumimoji="0" lang="ar-EG" altLang="zh-CN" sz="2800" b="0" i="0" u="none" strike="noStrike" cap="none" normalizeH="0" baseline="0" dirty="0">
                        <a:ln>
                          <a:noFill/>
                        </a:ln>
                        <a:solidFill>
                          <a:srgbClr val="FFFFFF"/>
                        </a:solidFill>
                        <a:effectLst/>
                        <a:latin typeface="Arial" panose="020B0604020202020204" pitchFamily="34"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2800" b="0" i="0" u="none" strike="noStrike" cap="none" normalizeH="0" baseline="0" dirty="0">
                          <a:ln>
                            <a:noFill/>
                          </a:ln>
                          <a:solidFill>
                            <a:srgbClr val="FFFFFF"/>
                          </a:solidFill>
                          <a:effectLst/>
                          <a:latin typeface="Arial" panose="020B0604020202020204" pitchFamily="34" charset="0"/>
                          <a:cs typeface="Arial" charset="0"/>
                        </a:rPr>
                        <a:t> التي وَلَدَتْ لنا</a:t>
                      </a:r>
                      <a:r>
                        <a:rPr kumimoji="0" lang="ar-EG" sz="2800" b="0" i="0" u="none" strike="noStrike" cap="none" normalizeH="0" baseline="0" dirty="0">
                          <a:ln>
                            <a:noFill/>
                          </a:ln>
                          <a:solidFill>
                            <a:srgbClr val="FFFFFF"/>
                          </a:solidFill>
                          <a:effectLst/>
                          <a:latin typeface="Arial" panose="020B0604020202020204" pitchFamily="34" charset="0"/>
                          <a:cs typeface="Arial" charset="0"/>
                        </a:rPr>
                        <a:t>،</a:t>
                      </a:r>
                      <a:endParaRPr kumimoji="0" lang="fr-FR" altLang="zh-CN" sz="2800" b="0" i="0" u="none" strike="noStrike" cap="none" normalizeH="0" baseline="0" dirty="0">
                        <a:ln>
                          <a:noFill/>
                        </a:ln>
                        <a:solidFill>
                          <a:srgbClr val="FFFFFF"/>
                        </a:solidFill>
                        <a:effectLst/>
                        <a:latin typeface="Arial" panose="020B0604020202020204" pitchFamily="34"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2800" b="0" i="0" u="none" strike="noStrike" cap="none" normalizeH="0" baseline="0" dirty="0">
                          <a:ln>
                            <a:noFill/>
                          </a:ln>
                          <a:solidFill>
                            <a:srgbClr val="FFFFFF"/>
                          </a:solidFill>
                          <a:effectLst/>
                          <a:latin typeface="Arial" panose="020B0604020202020204" pitchFamily="34" charset="0"/>
                          <a:cs typeface="Arial" charset="0"/>
                        </a:rPr>
                        <a:t>الله الكلمة</a:t>
                      </a:r>
                      <a:r>
                        <a:rPr kumimoji="0" lang="ar-EG" sz="2800" b="0" i="0" u="none" strike="noStrike" cap="none" normalizeH="0" baseline="0" dirty="0">
                          <a:ln>
                            <a:noFill/>
                          </a:ln>
                          <a:solidFill>
                            <a:srgbClr val="FFFFFF"/>
                          </a:solidFill>
                          <a:effectLst/>
                          <a:latin typeface="Arial" panose="020B0604020202020204" pitchFamily="34" charset="0"/>
                          <a:cs typeface="Arial" charset="0"/>
                        </a:rPr>
                        <a:t>.</a:t>
                      </a:r>
                      <a:endParaRPr kumimoji="0" lang="ar-SA" altLang="zh-CN" sz="2800" b="0" i="0" u="none" strike="noStrike" cap="none" normalizeH="0" baseline="0" dirty="0">
                        <a:ln>
                          <a:noFill/>
                        </a:ln>
                        <a:solidFill>
                          <a:srgbClr val="FFFFFF"/>
                        </a:solidFill>
                        <a:effectLst/>
                        <a:latin typeface="Arial" panose="020B0604020202020204" pitchFamily="34" charset="0"/>
                        <a:cs typeface="Arial" charset="0"/>
                      </a:endParaRPr>
                    </a:p>
                  </a:txBody>
                  <a:tcPr marT="34290" marB="3429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459126">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FR" sz="4000" b="0" i="0" u="none" strike="noStrike" cap="none" normalizeH="0" baseline="0" dirty="0">
                          <a:ln>
                            <a:noFill/>
                          </a:ln>
                          <a:solidFill>
                            <a:srgbClr val="FFFF00"/>
                          </a:solidFill>
                          <a:effectLst/>
                          <a:latin typeface="Coptic1" pitchFamily="2" charset="0"/>
                          <a:cs typeface="Arial" charset="0"/>
                        </a:rPr>
                        <a:t>&lt;</a:t>
                      </a:r>
                      <a:r>
                        <a:rPr kumimoji="0" lang="fr-FR" sz="4000" b="0" i="0" u="none" strike="noStrike" cap="none" normalizeH="0" baseline="0" dirty="0" err="1">
                          <a:ln>
                            <a:noFill/>
                          </a:ln>
                          <a:solidFill>
                            <a:srgbClr val="FFFF00"/>
                          </a:solidFill>
                          <a:effectLst/>
                          <a:latin typeface="Coptic1" pitchFamily="2" charset="0"/>
                          <a:cs typeface="Arial" charset="0"/>
                        </a:rPr>
                        <a:t>ere</a:t>
                      </a:r>
                      <a:r>
                        <a:rPr kumimoji="0" lang="fr-FR" sz="4000" b="0" i="0" u="none" strike="noStrike" cap="none" normalizeH="0" baseline="0" dirty="0">
                          <a:ln>
                            <a:noFill/>
                          </a:ln>
                          <a:solidFill>
                            <a:srgbClr val="FFFF00"/>
                          </a:solidFill>
                          <a:effectLst/>
                          <a:latin typeface="Coptic1" pitchFamily="2" charset="0"/>
                          <a:cs typeface="Arial" charset="0"/>
                        </a:rPr>
                        <a:t> ne Maria~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4000" b="0" i="0" u="none" strike="noStrike" cap="none" normalizeH="0" baseline="0" dirty="0">
                          <a:ln>
                            <a:noFill/>
                          </a:ln>
                          <a:solidFill>
                            <a:srgbClr val="FFFF00"/>
                          </a:solidFill>
                          <a:effectLst/>
                          <a:latin typeface="Coptic1" pitchFamily="2" charset="0"/>
                          <a:cs typeface="Arial" charset="0"/>
                        </a:rPr>
                        <a:t>][</a:t>
                      </a:r>
                      <a:r>
                        <a:rPr kumimoji="0" lang="fr-FR" sz="4000" b="0" i="0" u="none" strike="noStrike" cap="none" normalizeH="0" baseline="0" dirty="0" err="1">
                          <a:ln>
                            <a:noFill/>
                          </a:ln>
                          <a:solidFill>
                            <a:srgbClr val="FFFF00"/>
                          </a:solidFill>
                          <a:effectLst/>
                          <a:latin typeface="Coptic1" pitchFamily="2" charset="0"/>
                          <a:cs typeface="Arial" charset="0"/>
                        </a:rPr>
                        <a:t>rompi</a:t>
                      </a:r>
                      <a:r>
                        <a:rPr kumimoji="0" lang="fr-FR" sz="4000" b="0" i="0" u="none" strike="noStrike" cap="none" normalizeH="0" baseline="0" dirty="0">
                          <a:ln>
                            <a:noFill/>
                          </a:ln>
                          <a:solidFill>
                            <a:srgbClr val="FFFF00"/>
                          </a:solidFill>
                          <a:effectLst/>
                          <a:latin typeface="Coptic1" pitchFamily="2" charset="0"/>
                          <a:cs typeface="Arial" charset="0"/>
                        </a:rPr>
                        <a:t> </a:t>
                      </a:r>
                      <a:r>
                        <a:rPr kumimoji="0" lang="fr-FR" sz="4000" b="0" i="0" u="none" strike="noStrike" cap="none" normalizeH="0" baseline="0" dirty="0" err="1">
                          <a:ln>
                            <a:noFill/>
                          </a:ln>
                          <a:solidFill>
                            <a:srgbClr val="FFFF00"/>
                          </a:solidFill>
                          <a:effectLst/>
                          <a:latin typeface="Coptic1" pitchFamily="2" charset="0"/>
                          <a:cs typeface="Arial" charset="0"/>
                        </a:rPr>
                        <a:t>eynecwc</a:t>
                      </a:r>
                      <a:r>
                        <a:rPr kumimoji="0" lang="fr-FR"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4000" b="0" i="0" u="none" strike="noStrike" cap="none" normalizeH="0" baseline="0" dirty="0">
                          <a:ln>
                            <a:noFill/>
                          </a:ln>
                          <a:solidFill>
                            <a:srgbClr val="FFFF00"/>
                          </a:solidFill>
                          <a:effectLst/>
                          <a:latin typeface="Coptic1" pitchFamily="2" charset="0"/>
                          <a:cs typeface="Arial" charset="0"/>
                        </a:rPr>
                        <a:t>y/</a:t>
                      </a:r>
                      <a:r>
                        <a:rPr kumimoji="0" lang="fr-FR" sz="4000" b="0" i="0" u="none" strike="noStrike" cap="none" normalizeH="0" baseline="0" dirty="0" err="1">
                          <a:ln>
                            <a:noFill/>
                          </a:ln>
                          <a:solidFill>
                            <a:srgbClr val="FFFF00"/>
                          </a:solidFill>
                          <a:effectLst/>
                          <a:latin typeface="Coptic1" pitchFamily="2" charset="0"/>
                          <a:cs typeface="Arial" charset="0"/>
                        </a:rPr>
                        <a:t>etacmici</a:t>
                      </a:r>
                      <a:r>
                        <a:rPr kumimoji="0" lang="fr-FR" sz="4000" b="0" i="0" u="none" strike="noStrike" cap="none" normalizeH="0" baseline="0" dirty="0">
                          <a:ln>
                            <a:noFill/>
                          </a:ln>
                          <a:solidFill>
                            <a:srgbClr val="FFFF00"/>
                          </a:solidFill>
                          <a:effectLst/>
                          <a:latin typeface="Coptic1" pitchFamily="2" charset="0"/>
                          <a:cs typeface="Arial" charset="0"/>
                        </a:rPr>
                        <a:t> nan :</a:t>
                      </a:r>
                      <a:br>
                        <a:rPr kumimoji="0" lang="fr-FR" sz="4000" b="0" i="0" u="none" strike="noStrike" cap="none" normalizeH="0" baseline="0" dirty="0">
                          <a:ln>
                            <a:noFill/>
                          </a:ln>
                          <a:solidFill>
                            <a:srgbClr val="FFFF00"/>
                          </a:solidFill>
                          <a:effectLst/>
                          <a:latin typeface="Coptic1" pitchFamily="2" charset="0"/>
                          <a:cs typeface="Arial" charset="0"/>
                        </a:rPr>
                      </a:br>
                      <a:r>
                        <a:rPr kumimoji="0" lang="fr-FR" sz="4000" b="0" i="0" u="none" strike="noStrike" cap="none" normalizeH="0" baseline="0" dirty="0" err="1">
                          <a:ln>
                            <a:noFill/>
                          </a:ln>
                          <a:solidFill>
                            <a:srgbClr val="FFFF00"/>
                          </a:solidFill>
                          <a:effectLst/>
                          <a:latin typeface="Coptic1" pitchFamily="2" charset="0"/>
                          <a:cs typeface="Arial" charset="0"/>
                        </a:rPr>
                        <a:t>m~V</a:t>
                      </a:r>
                      <a:r>
                        <a:rPr kumimoji="0" lang="fr-FR" sz="4000" b="0" i="0" u="none" strike="noStrike" cap="none" normalizeH="0" baseline="0" dirty="0">
                          <a:ln>
                            <a:noFill/>
                          </a:ln>
                          <a:solidFill>
                            <a:srgbClr val="FFFF00"/>
                          </a:solidFill>
                          <a:effectLst/>
                          <a:latin typeface="Coptic1" pitchFamily="2" charset="0"/>
                          <a:cs typeface="Arial" charset="0"/>
                        </a:rPr>
                        <a:t>~} </a:t>
                      </a:r>
                      <a:r>
                        <a:rPr kumimoji="0" lang="fr-FR" sz="4000" b="0" i="0" u="none" strike="noStrike" cap="none" normalizeH="0" baseline="0" dirty="0" err="1">
                          <a:ln>
                            <a:noFill/>
                          </a:ln>
                          <a:solidFill>
                            <a:srgbClr val="FFFF00"/>
                          </a:solidFill>
                          <a:effectLst/>
                          <a:latin typeface="Coptic1" pitchFamily="2" charset="0"/>
                          <a:cs typeface="Arial" charset="0"/>
                        </a:rPr>
                        <a:t>PiLogoc</a:t>
                      </a:r>
                      <a:r>
                        <a:rPr kumimoji="0" lang="fr-FR" sz="4000" b="0" i="0" u="none" strike="noStrike" cap="none" normalizeH="0" baseline="0" dirty="0">
                          <a:ln>
                            <a:noFill/>
                          </a:ln>
                          <a:solidFill>
                            <a:srgbClr val="FFFF00"/>
                          </a:solidFill>
                          <a:effectLst/>
                          <a:latin typeface="Coptic1" pitchFamily="2" charset="0"/>
                          <a:cs typeface="Arial" charset="0"/>
                        </a:rPr>
                        <a:t>.</a:t>
                      </a:r>
                      <a:endParaRPr kumimoji="0" lang="en-US" sz="4000" b="0" i="0" u="none" strike="noStrike" cap="none" normalizeH="0" baseline="0" dirty="0">
                        <a:ln>
                          <a:noFill/>
                        </a:ln>
                        <a:solidFill>
                          <a:srgbClr val="FFFF00"/>
                        </a:solidFill>
                        <a:effectLst/>
                        <a:latin typeface="Coptic1" pitchFamily="2" charset="0"/>
                        <a:cs typeface="Arial" charset="0"/>
                      </a:endParaRP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5" name="Group 25">
            <a:extLst>
              <a:ext uri="{FF2B5EF4-FFF2-40B4-BE49-F238E27FC236}">
                <a16:creationId xmlns:a16="http://schemas.microsoft.com/office/drawing/2014/main" id="{7BFCD181-834C-5CEA-4EBA-ADBCCB71FFCD}"/>
              </a:ext>
            </a:extLst>
          </p:cNvPr>
          <p:cNvGraphicFramePr>
            <a:graphicFrameLocks noGrp="1"/>
          </p:cNvGraphicFramePr>
          <p:nvPr>
            <p:extLst>
              <p:ext uri="{D42A27DB-BD31-4B8C-83A1-F6EECF244321}">
                <p14:modId xmlns:p14="http://schemas.microsoft.com/office/powerpoint/2010/main" val="3910811248"/>
              </p:ext>
            </p:extLst>
          </p:nvPr>
        </p:nvGraphicFramePr>
        <p:xfrm>
          <a:off x="1257300" y="84075"/>
          <a:ext cx="6629400" cy="288036"/>
        </p:xfrm>
        <a:graphic>
          <a:graphicData uri="http://schemas.openxmlformats.org/drawingml/2006/table">
            <a:tbl>
              <a:tblPr/>
              <a:tblGrid>
                <a:gridCol w="6629400">
                  <a:extLst>
                    <a:ext uri="{9D8B030D-6E8A-4147-A177-3AD203B41FA5}">
                      <a16:colId xmlns:a16="http://schemas.microsoft.com/office/drawing/2014/main" val="20000"/>
                    </a:ext>
                  </a:extLst>
                </a:gridCol>
              </a:tblGrid>
              <a:tr h="176578">
                <a:tc>
                  <a:txBody>
                    <a:bodyPr/>
                    <a:lstStyle/>
                    <a:p>
                      <a:pPr lvl="0" algn="ctr" defTabSz="914400" fontAlgn="base">
                        <a:lnSpc>
                          <a:spcPct val="80000"/>
                        </a:lnSpc>
                        <a:spcBef>
                          <a:spcPct val="0"/>
                        </a:spcBef>
                        <a:spcAft>
                          <a:spcPct val="0"/>
                        </a:spcAft>
                        <a:defRPr/>
                      </a:pPr>
                      <a:r>
                        <a:rPr kumimoji="0" lang="fr-FR" sz="1800" b="0" i="0" u="none" strike="noStrike" cap="none" normalizeH="0" baseline="0" dirty="0">
                          <a:ln>
                            <a:noFill/>
                          </a:ln>
                          <a:solidFill>
                            <a:srgbClr val="FFFFFF"/>
                          </a:solidFill>
                          <a:effectLst/>
                          <a:latin typeface="Arial" panose="020B0604020202020204" pitchFamily="34" charset="0"/>
                          <a:cs typeface="Arial" charset="0"/>
                        </a:rPr>
                        <a:t>La Vierge Maire - </a:t>
                      </a:r>
                      <a:r>
                        <a:rPr kumimoji="0" lang="ar-AE" sz="1800" b="0" i="0" u="none" strike="noStrike" cap="none" normalizeH="0" baseline="0" dirty="0">
                          <a:ln>
                            <a:noFill/>
                          </a:ln>
                          <a:solidFill>
                            <a:srgbClr val="FFFFFF"/>
                          </a:solidFill>
                          <a:effectLst/>
                          <a:latin typeface="Arial" panose="020B0604020202020204" pitchFamily="34" charset="0"/>
                          <a:cs typeface="Arial" charset="0"/>
                        </a:rPr>
                        <a:t>العذراء مريم</a:t>
                      </a:r>
                      <a:endParaRPr lang="en-CA" sz="1800" dirty="0">
                        <a:solidFill>
                          <a:srgbClr val="FFFFFF"/>
                        </a:solidFill>
                        <a:latin typeface="Arial" panose="020B0604020202020204" pitchFamily="34" charset="0"/>
                        <a:cs typeface="Arial" charset="0"/>
                      </a:endParaRPr>
                    </a:p>
                  </a:txBody>
                  <a:tcPr marT="34290" marB="3429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915767009"/>
      </p:ext>
    </p:extLst>
  </p:cSld>
  <p:clrMapOvr>
    <a:masterClrMapping/>
  </p:clrMapOvr>
  <p:transition advClick="0"/>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77488" name="Group 16"/>
          <p:cNvGraphicFramePr>
            <a:graphicFrameLocks noGrp="1"/>
          </p:cNvGraphicFramePr>
          <p:nvPr>
            <p:extLst>
              <p:ext uri="{D42A27DB-BD31-4B8C-83A1-F6EECF244321}">
                <p14:modId xmlns:p14="http://schemas.microsoft.com/office/powerpoint/2010/main" val="2227247308"/>
              </p:ext>
            </p:extLst>
          </p:nvPr>
        </p:nvGraphicFramePr>
        <p:xfrm>
          <a:off x="0" y="304800"/>
          <a:ext cx="9144000" cy="3981855"/>
        </p:xfrm>
        <a:graphic>
          <a:graphicData uri="http://schemas.openxmlformats.org/drawingml/2006/table">
            <a:tbl>
              <a:tblPr/>
              <a:tblGrid>
                <a:gridCol w="3476017">
                  <a:extLst>
                    <a:ext uri="{9D8B030D-6E8A-4147-A177-3AD203B41FA5}">
                      <a16:colId xmlns:a16="http://schemas.microsoft.com/office/drawing/2014/main" val="20000"/>
                    </a:ext>
                  </a:extLst>
                </a:gridCol>
                <a:gridCol w="2918298">
                  <a:extLst>
                    <a:ext uri="{9D8B030D-6E8A-4147-A177-3AD203B41FA5}">
                      <a16:colId xmlns:a16="http://schemas.microsoft.com/office/drawing/2014/main" val="20001"/>
                    </a:ext>
                  </a:extLst>
                </a:gridCol>
                <a:gridCol w="2749685">
                  <a:extLst>
                    <a:ext uri="{9D8B030D-6E8A-4147-A177-3AD203B41FA5}">
                      <a16:colId xmlns:a16="http://schemas.microsoft.com/office/drawing/2014/main" val="20002"/>
                    </a:ext>
                  </a:extLst>
                </a:gridCol>
              </a:tblGrid>
              <a:tr h="3981855">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en-US" sz="3200" b="0" i="0" u="none" strike="noStrike" cap="none" normalizeH="0" baseline="0" dirty="0">
                          <a:ln>
                            <a:noFill/>
                          </a:ln>
                          <a:solidFill>
                            <a:schemeClr val="tx1"/>
                          </a:solidFill>
                          <a:effectLst/>
                          <a:latin typeface="Coptic1" pitchFamily="2" charset="0"/>
                          <a:cs typeface="Arial" charset="0"/>
                        </a:rPr>
                        <a:t>V/</a:t>
                      </a:r>
                      <a:r>
                        <a:rPr kumimoji="0" lang="en-US" sz="3200" b="0" i="0" u="none" strike="noStrike" cap="none" normalizeH="0" baseline="0" dirty="0" err="1">
                          <a:ln>
                            <a:noFill/>
                          </a:ln>
                          <a:solidFill>
                            <a:schemeClr val="tx1"/>
                          </a:solidFill>
                          <a:effectLst/>
                          <a:latin typeface="Coptic1" pitchFamily="2" charset="0"/>
                          <a:cs typeface="Arial" charset="0"/>
                        </a:rPr>
                        <a:t>etaftwnf</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ouoh</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afsenaf</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afouwrp</a:t>
                      </a:r>
                      <a:r>
                        <a:rPr kumimoji="0" lang="en-US" sz="3200" b="0" i="0" u="none" strike="noStrike" cap="none" normalizeH="0" baseline="0" dirty="0">
                          <a:ln>
                            <a:noFill/>
                          </a:ln>
                          <a:solidFill>
                            <a:schemeClr val="tx1"/>
                          </a:solidFill>
                          <a:effectLst/>
                          <a:latin typeface="Coptic1" pitchFamily="2" charset="0"/>
                          <a:cs typeface="Arial" charset="0"/>
                        </a:rPr>
                        <a:t> nan </a:t>
                      </a:r>
                      <a:r>
                        <a:rPr kumimoji="0" lang="en-US" sz="3200" b="0" i="0" u="none" strike="noStrike" cap="none" normalizeH="0" baseline="0" dirty="0" err="1">
                          <a:ln>
                            <a:noFill/>
                          </a:ln>
                          <a:solidFill>
                            <a:schemeClr val="tx1"/>
                          </a:solidFill>
                          <a:effectLst/>
                          <a:latin typeface="Coptic1" pitchFamily="2" charset="0"/>
                          <a:cs typeface="Arial" charset="0"/>
                        </a:rPr>
                        <a:t>m~piParakl</a:t>
                      </a:r>
                      <a:r>
                        <a:rPr kumimoji="0" lang="en-US" sz="3200" b="0" i="0" u="none" strike="noStrike" cap="none" normalizeH="0" baseline="0" dirty="0">
                          <a:ln>
                            <a:noFill/>
                          </a:ln>
                          <a:solidFill>
                            <a:schemeClr val="tx1"/>
                          </a:solidFill>
                          <a:effectLst/>
                          <a:latin typeface="Coptic1" pitchFamily="2" charset="0"/>
                          <a:cs typeface="Arial" charset="0"/>
                        </a:rPr>
                        <a:t>/ton:</a:t>
                      </a:r>
                    </a:p>
                    <a:p>
                      <a:pPr marL="0" marR="0" lvl="0" indent="0" algn="just" defTabSz="914400" rtl="0" eaLnBrk="1" fontAlgn="base" latinLnBrk="0" hangingPunct="1">
                        <a:lnSpc>
                          <a:spcPct val="100000"/>
                        </a:lnSpc>
                        <a:spcBef>
                          <a:spcPts val="0"/>
                        </a:spcBef>
                        <a:spcAft>
                          <a:spcPct val="0"/>
                        </a:spcAft>
                        <a:buClrTx/>
                        <a:buSzTx/>
                        <a:buFontTx/>
                        <a:buNone/>
                        <a:tabLst/>
                        <a:defRPr/>
                      </a:pPr>
                      <a:r>
                        <a:rPr kumimoji="0" lang="en-US" sz="3200" b="0" i="0" u="none" strike="noStrike" cap="none" normalizeH="0" baseline="0" dirty="0" err="1">
                          <a:ln>
                            <a:noFill/>
                          </a:ln>
                          <a:solidFill>
                            <a:schemeClr val="tx1"/>
                          </a:solidFill>
                          <a:effectLst/>
                          <a:latin typeface="Coptic1" pitchFamily="2" charset="0"/>
                          <a:cs typeface="Arial" charset="0"/>
                        </a:rPr>
                        <a:t>piP~neuma</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n~te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meym</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i</a:t>
                      </a:r>
                      <a:r>
                        <a:rPr kumimoji="0" lang="en-US" sz="3200" b="0" i="0" u="none" strike="noStrike" cap="none" normalizeH="0" baseline="0" dirty="0">
                          <a:ln>
                            <a:noFill/>
                          </a:ln>
                          <a:solidFill>
                            <a:schemeClr val="tx1"/>
                          </a:solidFill>
                          <a:effectLst/>
                          <a:latin typeface="Coptic1" pitchFamily="2" charset="0"/>
                          <a:cs typeface="Arial" charset="0"/>
                        </a:rPr>
                        <a:t>.</a:t>
                      </a:r>
                    </a:p>
                    <a:p>
                      <a:pPr marL="0" marR="0" lvl="0" indent="0" algn="just" defTabSz="914400" rtl="0" eaLnBrk="1" fontAlgn="base" latinLnBrk="0" hangingPunct="1">
                        <a:lnSpc>
                          <a:spcPct val="100000"/>
                        </a:lnSpc>
                        <a:spcBef>
                          <a:spcPts val="0"/>
                        </a:spcBef>
                        <a:spcAft>
                          <a:spcPct val="0"/>
                        </a:spcAft>
                        <a:buClrTx/>
                        <a:buSzTx/>
                        <a:buFontTx/>
                        <a:buNone/>
                        <a:tabLst/>
                        <a:defRPr/>
                      </a:pPr>
                      <a:r>
                        <a:rPr kumimoji="0" lang="en-US" sz="3200" b="0" i="0" u="none" strike="noStrike" cap="none" normalizeH="0" baseline="0" dirty="0" err="1">
                          <a:ln>
                            <a:noFill/>
                          </a:ln>
                          <a:solidFill>
                            <a:schemeClr val="tx1"/>
                          </a:solidFill>
                          <a:effectLst/>
                          <a:latin typeface="Coptic1" pitchFamily="2" charset="0"/>
                          <a:cs typeface="Arial" charset="0"/>
                        </a:rPr>
                        <a:t>Cw</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m~mon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ouoh</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nai</a:t>
                      </a:r>
                      <a:r>
                        <a:rPr kumimoji="0" lang="en-US" sz="3200" b="0" i="0" u="none" strike="noStrike" cap="none" normalizeH="0" baseline="0" dirty="0">
                          <a:ln>
                            <a:noFill/>
                          </a:ln>
                          <a:solidFill>
                            <a:schemeClr val="tx1"/>
                          </a:solidFill>
                          <a:effectLst/>
                          <a:latin typeface="Coptic1" pitchFamily="2" charset="0"/>
                          <a:cs typeface="Arial" charset="0"/>
                        </a:rPr>
                        <a:t> nan: </a:t>
                      </a: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2800" b="0" i="0" u="none" strike="noStrike" cap="none" normalizeH="0" baseline="0" dirty="0">
                          <a:ln>
                            <a:noFill/>
                          </a:ln>
                          <a:solidFill>
                            <a:schemeClr val="tx1"/>
                          </a:solidFill>
                          <a:effectLst/>
                          <a:latin typeface="Arial" charset="0"/>
                          <a:cs typeface="Arial" charset="0"/>
                        </a:rPr>
                        <a:t>Le Christ est ressuscité puis est monté et nous a envoyé le Paraclet l’esprit de vérité.</a:t>
                      </a:r>
                      <a:endParaRPr kumimoji="0" lang="en-CA" sz="28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CA" sz="2800" b="0" i="0" u="none" strike="noStrike" cap="none" normalizeH="0" baseline="0" dirty="0" err="1">
                          <a:ln>
                            <a:noFill/>
                          </a:ln>
                          <a:solidFill>
                            <a:schemeClr val="tx1"/>
                          </a:solidFill>
                          <a:effectLst/>
                          <a:latin typeface="Arial" charset="0"/>
                          <a:cs typeface="Arial" charset="0"/>
                        </a:rPr>
                        <a:t>Sauve</a:t>
                      </a:r>
                      <a:r>
                        <a:rPr kumimoji="0" lang="en-CA" sz="2800" b="0" i="0" u="none" strike="noStrike" cap="none" normalizeH="0" baseline="0" dirty="0">
                          <a:ln>
                            <a:noFill/>
                          </a:ln>
                          <a:solidFill>
                            <a:schemeClr val="tx1"/>
                          </a:solidFill>
                          <a:effectLst/>
                          <a:latin typeface="Arial" charset="0"/>
                          <a:cs typeface="Arial" charset="0"/>
                        </a:rPr>
                        <a:t>-nous et </a:t>
                      </a:r>
                      <a:r>
                        <a:rPr kumimoji="0" lang="en-CA" sz="2800" b="0" i="0" u="none" strike="noStrike" cap="none" normalizeH="0" baseline="0" dirty="0" err="1">
                          <a:ln>
                            <a:noFill/>
                          </a:ln>
                          <a:solidFill>
                            <a:schemeClr val="tx1"/>
                          </a:solidFill>
                          <a:effectLst/>
                          <a:latin typeface="Arial" charset="0"/>
                          <a:cs typeface="Arial" charset="0"/>
                        </a:rPr>
                        <a:t>aie</a:t>
                      </a:r>
                      <a:r>
                        <a:rPr kumimoji="0" lang="en-CA" sz="2800" b="0" i="0" u="none" strike="noStrike" cap="none" normalizeH="0" baseline="0" dirty="0">
                          <a:ln>
                            <a:noFill/>
                          </a:ln>
                          <a:solidFill>
                            <a:schemeClr val="tx1"/>
                          </a:solidFill>
                          <a:effectLst/>
                          <a:latin typeface="Arial" charset="0"/>
                          <a:cs typeface="Arial" charset="0"/>
                        </a:rPr>
                        <a:t> </a:t>
                      </a:r>
                      <a:r>
                        <a:rPr kumimoji="0" lang="en-CA" sz="2800" b="0" i="0" u="none" strike="noStrike" cap="none" normalizeH="0" baseline="0" dirty="0" err="1">
                          <a:ln>
                            <a:noFill/>
                          </a:ln>
                          <a:solidFill>
                            <a:schemeClr val="tx1"/>
                          </a:solidFill>
                          <a:effectLst/>
                          <a:latin typeface="Arial" charset="0"/>
                          <a:cs typeface="Arial" charset="0"/>
                        </a:rPr>
                        <a:t>pitié</a:t>
                      </a:r>
                      <a:r>
                        <a:rPr kumimoji="0" lang="en-CA" sz="2800" b="0" i="0" u="none" strike="noStrike" cap="none" normalizeH="0" baseline="0" dirty="0">
                          <a:ln>
                            <a:noFill/>
                          </a:ln>
                          <a:solidFill>
                            <a:schemeClr val="tx1"/>
                          </a:solidFill>
                          <a:effectLst/>
                          <a:latin typeface="Arial" charset="0"/>
                          <a:cs typeface="Arial" charset="0"/>
                        </a:rPr>
                        <a:t> de nous.</a:t>
                      </a:r>
                    </a:p>
                  </a:txBody>
                  <a:tcPr marT="34290" marB="34290" horzOverflow="overflow">
                    <a:lnL>
                      <a:noFill/>
                    </a:lnL>
                    <a:lnR cap="flat">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lang="ar-EG" sz="3200" b="0" i="0" u="none" strike="noStrike" kern="1200" baseline="0" dirty="0">
                          <a:solidFill>
                            <a:schemeClr val="tx1"/>
                          </a:solidFill>
                          <a:latin typeface="+mn-lt"/>
                          <a:ea typeface="+mn-ea"/>
                          <a:cs typeface="+mn-cs"/>
                        </a:rPr>
                        <a:t>المسيح قام ثم صعد،</a:t>
                      </a:r>
                    </a:p>
                    <a:p>
                      <a:pPr marL="0" marR="0" lvl="0" indent="0" algn="just" defTabSz="914400" rtl="1" eaLnBrk="1" fontAlgn="base" latinLnBrk="0" hangingPunct="1">
                        <a:lnSpc>
                          <a:spcPct val="100000"/>
                        </a:lnSpc>
                        <a:spcBef>
                          <a:spcPct val="20000"/>
                        </a:spcBef>
                        <a:spcAft>
                          <a:spcPct val="0"/>
                        </a:spcAft>
                        <a:buClrTx/>
                        <a:buSzTx/>
                        <a:buFontTx/>
                        <a:buNone/>
                        <a:tabLst/>
                        <a:defRPr/>
                      </a:pPr>
                      <a:r>
                        <a:rPr lang="ar-EG" sz="3200" b="0" i="0" u="none" strike="noStrike" kern="1200" baseline="0" dirty="0">
                          <a:solidFill>
                            <a:schemeClr val="tx1"/>
                          </a:solidFill>
                          <a:latin typeface="+mn-lt"/>
                          <a:ea typeface="+mn-ea"/>
                          <a:cs typeface="+mn-cs"/>
                        </a:rPr>
                        <a:t>وارسل لنا </a:t>
                      </a:r>
                      <a:r>
                        <a:rPr lang="ar-EG" sz="3200" b="0" i="0" u="none" strike="noStrike" kern="1200" baseline="0" dirty="0" err="1">
                          <a:solidFill>
                            <a:schemeClr val="tx1"/>
                          </a:solidFill>
                          <a:latin typeface="+mn-lt"/>
                          <a:ea typeface="+mn-ea"/>
                          <a:cs typeface="+mn-cs"/>
                        </a:rPr>
                        <a:t>البارقليط</a:t>
                      </a:r>
                      <a:endParaRPr lang="ar-EG" sz="3200" b="0" i="0" u="none" strike="noStrike" kern="1200" baseline="0" dirty="0">
                        <a:solidFill>
                          <a:schemeClr val="tx1"/>
                        </a:solidFill>
                        <a:latin typeface="+mn-lt"/>
                        <a:ea typeface="+mn-ea"/>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lang="ar-EG" sz="3200" b="0" i="0" u="none" strike="noStrike" kern="1200" baseline="0" dirty="0">
                          <a:solidFill>
                            <a:schemeClr val="tx1"/>
                          </a:solidFill>
                          <a:latin typeface="+mn-lt"/>
                          <a:ea typeface="+mn-ea"/>
                          <a:cs typeface="+mn-cs"/>
                        </a:rPr>
                        <a:t>روح الحق.</a:t>
                      </a:r>
                      <a:endParaRPr lang="fr-FR" sz="3200" b="0" i="0" u="none" strike="noStrike" kern="1200" baseline="0" dirty="0">
                        <a:solidFill>
                          <a:schemeClr val="tx1"/>
                        </a:solidFill>
                        <a:latin typeface="+mn-lt"/>
                        <a:ea typeface="+mn-ea"/>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lang="ar-EG" sz="3200" b="0" i="0" u="none" strike="noStrike" kern="1200" baseline="0" dirty="0">
                          <a:solidFill>
                            <a:schemeClr val="tx1"/>
                          </a:solidFill>
                          <a:latin typeface="+mn-lt"/>
                          <a:ea typeface="+mn-ea"/>
                          <a:cs typeface="+mn-cs"/>
                        </a:rPr>
                        <a:t>خلصنا </a:t>
                      </a:r>
                      <a:r>
                        <a:rPr lang="ar-EG" sz="3200" b="0" i="0" u="none" strike="noStrike" kern="1200" baseline="0" dirty="0" err="1">
                          <a:solidFill>
                            <a:schemeClr val="tx1"/>
                          </a:solidFill>
                          <a:latin typeface="+mn-lt"/>
                          <a:ea typeface="+mn-ea"/>
                          <a:cs typeface="+mn-cs"/>
                        </a:rPr>
                        <a:t>وإرحمنا</a:t>
                      </a:r>
                      <a:endParaRPr kumimoji="0" lang="en-CA" sz="32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endParaRPr kumimoji="0" lang="ar-SA" sz="3200" b="0" i="0" u="none" strike="noStrike" cap="none" normalizeH="0" baseline="0" dirty="0">
                        <a:ln>
                          <a:noFill/>
                        </a:ln>
                        <a:solidFill>
                          <a:schemeClr val="tx1"/>
                        </a:solidFill>
                        <a:effectLst/>
                        <a:latin typeface="Arial" pitchFamily="34" charset="0"/>
                        <a:ea typeface="MS Mincho" pitchFamily="49" charset="-128"/>
                        <a:cs typeface="Arial" pitchFamily="34"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Text Box 29">
            <a:hlinkClick r:id="rId2" action="ppaction://hlinksldjump"/>
            <a:extLst>
              <a:ext uri="{FF2B5EF4-FFF2-40B4-BE49-F238E27FC236}">
                <a16:creationId xmlns:a16="http://schemas.microsoft.com/office/drawing/2014/main" id="{2F8D1680-9185-CD88-C006-A7C3F8813DFC}"/>
              </a:ext>
            </a:extLst>
          </p:cNvPr>
          <p:cNvSpPr txBox="1">
            <a:spLocks noChangeArrowheads="1"/>
          </p:cNvSpPr>
          <p:nvPr/>
        </p:nvSpPr>
        <p:spPr bwMode="auto">
          <a:xfrm>
            <a:off x="6732240" y="4506108"/>
            <a:ext cx="2411760" cy="637392"/>
          </a:xfrm>
          <a:prstGeom prst="rect">
            <a:avLst/>
          </a:prstGeom>
          <a:solidFill>
            <a:srgbClr val="3333CC"/>
          </a:solidFill>
          <a:ln w="25400" cmpd="sng">
            <a:solidFill>
              <a:schemeClr val="tx1"/>
            </a:solidFill>
            <a:miter lim="800000"/>
            <a:headEnd/>
            <a:tailEnd/>
          </a:ln>
        </p:spPr>
        <p:txBody>
          <a:bodyPr wrap="square" lIns="0" tIns="0" rIns="0" bIns="0">
            <a:no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1600" b="1" i="0" u="none" strike="noStrike" kern="1200" cap="none" spc="0" normalizeH="0" baseline="0" noProof="0" dirty="0">
                <a:ln>
                  <a:noFill/>
                </a:ln>
                <a:solidFill>
                  <a:srgbClr val="FFFFFF"/>
                </a:solidFill>
                <a:effectLst/>
                <a:uLnTx/>
                <a:uFillTx/>
                <a:latin typeface="Arial" charset="0"/>
                <a:ea typeface="+mn-ea"/>
                <a:cs typeface="Arial" charset="0"/>
              </a:rPr>
              <a:t>La suite pour </a:t>
            </a:r>
            <a:r>
              <a:rPr kumimoji="0" lang="en-CA" sz="1600" b="1" i="0" u="none" strike="noStrike" kern="1200" cap="none" spc="0" normalizeH="0" baseline="0" noProof="0" dirty="0" err="1">
                <a:ln>
                  <a:noFill/>
                </a:ln>
                <a:solidFill>
                  <a:srgbClr val="FFFFFF"/>
                </a:solidFill>
                <a:effectLst/>
                <a:uLnTx/>
                <a:uFillTx/>
                <a:latin typeface="Arial" charset="0"/>
                <a:ea typeface="+mn-ea"/>
                <a:cs typeface="Arial" charset="0"/>
              </a:rPr>
              <a:t>l’évêque</a:t>
            </a:r>
            <a:endParaRPr kumimoji="0" lang="en-CA" sz="1600" b="1" i="0" u="none" strike="noStrike" kern="1200" cap="none" spc="0" normalizeH="0" baseline="0" noProof="0" dirty="0">
              <a:ln>
                <a:noFill/>
              </a:ln>
              <a:solidFill>
                <a:srgbClr val="FFFFFF"/>
              </a:solidFill>
              <a:effectLst/>
              <a:uLnTx/>
              <a:uFillTx/>
              <a:latin typeface="Arial" charset="0"/>
              <a:ea typeface="+mn-ea"/>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defRPr/>
            </a:pPr>
            <a:r>
              <a:rPr kumimoji="0" lang="ar-EG" sz="2000" b="0" i="0" u="none" strike="noStrike" kern="1200" cap="none" spc="0" normalizeH="0" baseline="0" noProof="0" dirty="0">
                <a:ln>
                  <a:noFill/>
                </a:ln>
                <a:solidFill>
                  <a:srgbClr val="FFFFFF"/>
                </a:solidFill>
                <a:effectLst/>
                <a:uLnTx/>
                <a:uFillTx/>
                <a:latin typeface="Arial" charset="0"/>
                <a:ea typeface="+mn-ea"/>
                <a:cs typeface="Arial" charset="0"/>
              </a:rPr>
              <a:t>التكملة </a:t>
            </a:r>
            <a:r>
              <a:rPr kumimoji="0" lang="ar-EG" sz="2400" b="0" i="0" u="none" strike="noStrike" kern="1200" cap="none" spc="0" normalizeH="0" baseline="0" noProof="0" dirty="0">
                <a:ln>
                  <a:noFill/>
                </a:ln>
                <a:solidFill>
                  <a:srgbClr val="FFFFFF"/>
                </a:solidFill>
                <a:effectLst/>
                <a:uLnTx/>
                <a:uFillTx/>
                <a:latin typeface="Arial" charset="0"/>
                <a:ea typeface="+mn-ea"/>
                <a:cs typeface="Arial" charset="0"/>
              </a:rPr>
              <a:t>للأسقف</a:t>
            </a:r>
          </a:p>
        </p:txBody>
      </p:sp>
    </p:spTree>
    <p:extLst>
      <p:ext uri="{BB962C8B-B14F-4D97-AF65-F5344CB8AC3E}">
        <p14:creationId xmlns:p14="http://schemas.microsoft.com/office/powerpoint/2010/main" val="2378713681"/>
      </p:ext>
    </p:extLst>
  </p:cSld>
  <p:clrMapOvr>
    <a:masterClrMapping/>
  </p:clrMapOvr>
  <p:transition/>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2">
            <a:extLst>
              <a:ext uri="{FF2B5EF4-FFF2-40B4-BE49-F238E27FC236}">
                <a16:creationId xmlns:a16="http://schemas.microsoft.com/office/drawing/2014/main" id="{07807DD1-EDB0-7EC9-1CC2-C540BF49CC28}"/>
              </a:ext>
            </a:extLst>
          </p:cNvPr>
          <p:cNvGraphicFramePr>
            <a:graphicFrameLocks noGrp="1"/>
          </p:cNvGraphicFramePr>
          <p:nvPr>
            <p:extLst>
              <p:ext uri="{D42A27DB-BD31-4B8C-83A1-F6EECF244321}">
                <p14:modId xmlns:p14="http://schemas.microsoft.com/office/powerpoint/2010/main" val="3288042338"/>
              </p:ext>
            </p:extLst>
          </p:nvPr>
        </p:nvGraphicFramePr>
        <p:xfrm>
          <a:off x="0" y="342900"/>
          <a:ext cx="9144000" cy="4457700"/>
        </p:xfrm>
        <a:graphic>
          <a:graphicData uri="http://schemas.openxmlformats.org/drawingml/2006/table">
            <a:tbl>
              <a:tblPr/>
              <a:tblGrid>
                <a:gridCol w="3313889">
                  <a:extLst>
                    <a:ext uri="{9D8B030D-6E8A-4147-A177-3AD203B41FA5}">
                      <a16:colId xmlns:a16="http://schemas.microsoft.com/office/drawing/2014/main" val="20000"/>
                    </a:ext>
                  </a:extLst>
                </a:gridCol>
                <a:gridCol w="3132307">
                  <a:extLst>
                    <a:ext uri="{9D8B030D-6E8A-4147-A177-3AD203B41FA5}">
                      <a16:colId xmlns:a16="http://schemas.microsoft.com/office/drawing/2014/main" val="20002"/>
                    </a:ext>
                  </a:extLst>
                </a:gridCol>
                <a:gridCol w="2697804">
                  <a:extLst>
                    <a:ext uri="{9D8B030D-6E8A-4147-A177-3AD203B41FA5}">
                      <a16:colId xmlns:a16="http://schemas.microsoft.com/office/drawing/2014/main" val="20003"/>
                    </a:ext>
                  </a:extLst>
                </a:gridCol>
              </a:tblGrid>
              <a:tr h="417195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cap="none" normalizeH="0" baseline="0" dirty="0" err="1">
                          <a:ln>
                            <a:noFill/>
                          </a:ln>
                          <a:solidFill>
                            <a:schemeClr val="bg1"/>
                          </a:solidFill>
                          <a:effectLst/>
                          <a:latin typeface="Coptic1" pitchFamily="2" charset="0"/>
                          <a:cs typeface="Arial" charset="0"/>
                        </a:rPr>
                        <a:t>Kurie</a:t>
                      </a:r>
                      <a:r>
                        <a:rPr kumimoji="0" lang="en-US" sz="3200" b="0" i="0" u="none" strike="noStrike" cap="none" normalizeH="0" baseline="0" dirty="0">
                          <a:ln>
                            <a:noFill/>
                          </a:ln>
                          <a:solidFill>
                            <a:schemeClr val="bg1"/>
                          </a:solidFill>
                          <a:effectLst/>
                          <a:latin typeface="Coptic1" pitchFamily="2" charset="0"/>
                          <a:cs typeface="Arial" charset="0"/>
                        </a:rPr>
                        <a:t> </a:t>
                      </a:r>
                      <a:r>
                        <a:rPr kumimoji="0" lang="en-US" sz="3200" b="0" i="0" u="none" strike="noStrike" cap="none" normalizeH="0" baseline="0" dirty="0" err="1">
                          <a:ln>
                            <a:noFill/>
                          </a:ln>
                          <a:solidFill>
                            <a:schemeClr val="bg1"/>
                          </a:solidFill>
                          <a:effectLst/>
                          <a:latin typeface="Coptic1" pitchFamily="2" charset="0"/>
                          <a:cs typeface="Arial" charset="0"/>
                        </a:rPr>
                        <a:t>e~le</a:t>
                      </a:r>
                      <a:r>
                        <a:rPr kumimoji="0" lang="en-US" sz="3200" b="0" i="0" u="none" strike="noStrike" cap="none" normalizeH="0" baseline="0" dirty="0">
                          <a:ln>
                            <a:noFill/>
                          </a:ln>
                          <a:solidFill>
                            <a:schemeClr val="bg1"/>
                          </a:solidFill>
                          <a:effectLst/>
                          <a:latin typeface="Coptic1" pitchFamily="2" charset="0"/>
                          <a:cs typeface="Arial" charset="0"/>
                        </a:rPr>
                        <a:t>/~con: </a:t>
                      </a:r>
                      <a:r>
                        <a:rPr kumimoji="0" lang="en-US" sz="3200" b="0" i="0" u="none" strike="noStrike" cap="none" normalizeH="0" baseline="0" dirty="0" err="1">
                          <a:ln>
                            <a:noFill/>
                          </a:ln>
                          <a:solidFill>
                            <a:schemeClr val="bg1"/>
                          </a:solidFill>
                          <a:effectLst/>
                          <a:latin typeface="Coptic1" pitchFamily="2" charset="0"/>
                          <a:cs typeface="Arial" charset="0"/>
                        </a:rPr>
                        <a:t>Kurie</a:t>
                      </a:r>
                      <a:r>
                        <a:rPr kumimoji="0" lang="en-US" sz="3200" b="0" i="0" u="none" strike="noStrike" cap="none" normalizeH="0" baseline="0" dirty="0">
                          <a:ln>
                            <a:noFill/>
                          </a:ln>
                          <a:solidFill>
                            <a:schemeClr val="bg1"/>
                          </a:solidFill>
                          <a:effectLst/>
                          <a:latin typeface="Coptic1" pitchFamily="2" charset="0"/>
                          <a:cs typeface="Arial" charset="0"/>
                        </a:rPr>
                        <a:t> </a:t>
                      </a:r>
                      <a:r>
                        <a:rPr kumimoji="0" lang="en-US" sz="3200" b="0" i="0" u="none" strike="noStrike" cap="none" normalizeH="0" baseline="0" dirty="0" err="1">
                          <a:ln>
                            <a:noFill/>
                          </a:ln>
                          <a:solidFill>
                            <a:schemeClr val="bg1"/>
                          </a:solidFill>
                          <a:effectLst/>
                          <a:latin typeface="Coptic1" pitchFamily="2" charset="0"/>
                          <a:cs typeface="Arial" charset="0"/>
                        </a:rPr>
                        <a:t>e~le</a:t>
                      </a:r>
                      <a:r>
                        <a:rPr kumimoji="0" lang="en-US" sz="3200" b="0" i="0" u="none" strike="noStrike" cap="none" normalizeH="0" baseline="0" dirty="0">
                          <a:ln>
                            <a:noFill/>
                          </a:ln>
                          <a:solidFill>
                            <a:schemeClr val="bg1"/>
                          </a:solidFill>
                          <a:effectLst/>
                          <a:latin typeface="Coptic1" pitchFamily="2" charset="0"/>
                          <a:cs typeface="Arial" charset="0"/>
                        </a:rPr>
                        <a:t>/~con: </a:t>
                      </a:r>
                      <a:r>
                        <a:rPr kumimoji="0" lang="en-US" sz="3200" b="0" i="0" u="none" strike="noStrike" cap="none" normalizeH="0" baseline="0" dirty="0" err="1">
                          <a:ln>
                            <a:noFill/>
                          </a:ln>
                          <a:solidFill>
                            <a:schemeClr val="bg1"/>
                          </a:solidFill>
                          <a:effectLst/>
                          <a:latin typeface="Coptic1" pitchFamily="2" charset="0"/>
                          <a:cs typeface="Arial" charset="0"/>
                        </a:rPr>
                        <a:t>Kurie</a:t>
                      </a:r>
                      <a:r>
                        <a:rPr kumimoji="0" lang="en-US" sz="3200" b="0" i="0" u="none" strike="noStrike" cap="none" normalizeH="0" baseline="0" dirty="0">
                          <a:ln>
                            <a:noFill/>
                          </a:ln>
                          <a:solidFill>
                            <a:schemeClr val="bg1"/>
                          </a:solidFill>
                          <a:effectLst/>
                          <a:latin typeface="Coptic1" pitchFamily="2" charset="0"/>
                          <a:cs typeface="Arial" charset="0"/>
                        </a:rPr>
                        <a:t> </a:t>
                      </a:r>
                      <a:r>
                        <a:rPr kumimoji="0" lang="en-US" sz="3200" b="0" i="0" u="none" strike="noStrike" cap="none" normalizeH="0" baseline="0" dirty="0" err="1">
                          <a:ln>
                            <a:noFill/>
                          </a:ln>
                          <a:solidFill>
                            <a:schemeClr val="bg1"/>
                          </a:solidFill>
                          <a:effectLst/>
                          <a:latin typeface="Coptic1" pitchFamily="2" charset="0"/>
                          <a:cs typeface="Arial" charset="0"/>
                        </a:rPr>
                        <a:t>eulog</a:t>
                      </a:r>
                      <a:r>
                        <a:rPr kumimoji="0" lang="en-US" sz="3200" b="0" i="0" u="none" strike="noStrike" cap="none" normalizeH="0" baseline="0" dirty="0">
                          <a:ln>
                            <a:noFill/>
                          </a:ln>
                          <a:solidFill>
                            <a:schemeClr val="bg1"/>
                          </a:solidFill>
                          <a:effectLst/>
                          <a:latin typeface="Coptic1" pitchFamily="2" charset="0"/>
                          <a:cs typeface="Arial" charset="0"/>
                        </a:rPr>
                        <a:t>/con: </a:t>
                      </a:r>
                      <a:r>
                        <a:rPr kumimoji="0" lang="en-US" sz="3200" b="0" i="0" u="none" strike="noStrike" cap="none" normalizeH="0" baseline="0" dirty="0" err="1">
                          <a:ln>
                            <a:noFill/>
                          </a:ln>
                          <a:solidFill>
                            <a:schemeClr val="bg1"/>
                          </a:solidFill>
                          <a:effectLst/>
                          <a:latin typeface="Coptic1" pitchFamily="2" charset="0"/>
                          <a:cs typeface="Arial" charset="0"/>
                        </a:rPr>
                        <a:t>a~m</a:t>
                      </a:r>
                      <a:r>
                        <a:rPr kumimoji="0" lang="en-US" sz="3200" b="0" i="0" u="none" strike="noStrike" cap="none" normalizeH="0" baseline="0" dirty="0">
                          <a:ln>
                            <a:noFill/>
                          </a:ln>
                          <a:solidFill>
                            <a:schemeClr val="bg1"/>
                          </a:solidFill>
                          <a:effectLst/>
                          <a:latin typeface="Coptic1" pitchFamily="2" charset="0"/>
                          <a:cs typeface="Arial" charset="0"/>
                        </a:rPr>
                        <a:t>/n: </a:t>
                      </a:r>
                      <a:r>
                        <a:rPr kumimoji="0" lang="en-US" sz="3200" b="0" i="0" u="none" strike="noStrike" cap="none" normalizeH="0" baseline="0" dirty="0" err="1">
                          <a:ln>
                            <a:noFill/>
                          </a:ln>
                          <a:solidFill>
                            <a:schemeClr val="bg1"/>
                          </a:solidFill>
                          <a:effectLst/>
                          <a:latin typeface="Coptic1" pitchFamily="2" charset="0"/>
                          <a:cs typeface="Arial" charset="0"/>
                        </a:rPr>
                        <a:t>c~mou</a:t>
                      </a:r>
                      <a:r>
                        <a:rPr kumimoji="0" lang="en-US" sz="3200" b="0" i="0" u="none" strike="noStrike" cap="none" normalizeH="0" baseline="0" dirty="0">
                          <a:ln>
                            <a:noFill/>
                          </a:ln>
                          <a:solidFill>
                            <a:schemeClr val="bg1"/>
                          </a:solidFill>
                          <a:effectLst/>
                          <a:latin typeface="Coptic1" pitchFamily="2" charset="0"/>
                          <a:cs typeface="Arial" charset="0"/>
                        </a:rPr>
                        <a:t> </a:t>
                      </a:r>
                      <a:r>
                        <a:rPr kumimoji="0" lang="en-US" sz="3200" b="0" i="0" u="none" strike="noStrike" cap="none" normalizeH="0" baseline="0" dirty="0" err="1">
                          <a:ln>
                            <a:noFill/>
                          </a:ln>
                          <a:solidFill>
                            <a:schemeClr val="bg1"/>
                          </a:solidFill>
                          <a:effectLst/>
                          <a:latin typeface="Coptic1" pitchFamily="2" charset="0"/>
                          <a:cs typeface="Arial" charset="0"/>
                        </a:rPr>
                        <a:t>e~roi</a:t>
                      </a:r>
                      <a:r>
                        <a:rPr kumimoji="0" lang="en-US" sz="3200" b="0" i="0" u="none" strike="noStrike" cap="none" normalizeH="0" baseline="0" dirty="0">
                          <a:ln>
                            <a:noFill/>
                          </a:ln>
                          <a:solidFill>
                            <a:schemeClr val="bg1"/>
                          </a:solidFill>
                          <a:effectLst/>
                          <a:latin typeface="Coptic1" pitchFamily="2" charset="0"/>
                          <a:cs typeface="Arial" charset="0"/>
                        </a:rPr>
                        <a:t>: </a:t>
                      </a:r>
                      <a:r>
                        <a:rPr kumimoji="0" lang="en-US" sz="3200" b="0" i="0" u="none" strike="noStrike" cap="none" normalizeH="0" baseline="0" dirty="0" err="1">
                          <a:ln>
                            <a:noFill/>
                          </a:ln>
                          <a:solidFill>
                            <a:schemeClr val="bg1"/>
                          </a:solidFill>
                          <a:effectLst/>
                          <a:latin typeface="Coptic1" pitchFamily="2" charset="0"/>
                          <a:cs typeface="Arial" charset="0"/>
                        </a:rPr>
                        <a:t>c~mou</a:t>
                      </a:r>
                      <a:r>
                        <a:rPr kumimoji="0" lang="en-US" sz="3200" b="0" i="0" u="none" strike="noStrike" cap="none" normalizeH="0" baseline="0" dirty="0">
                          <a:ln>
                            <a:noFill/>
                          </a:ln>
                          <a:solidFill>
                            <a:schemeClr val="bg1"/>
                          </a:solidFill>
                          <a:effectLst/>
                          <a:latin typeface="Coptic1" pitchFamily="2" charset="0"/>
                          <a:cs typeface="Arial" charset="0"/>
                        </a:rPr>
                        <a:t> </a:t>
                      </a:r>
                      <a:r>
                        <a:rPr kumimoji="0" lang="en-US" sz="3200" b="0" i="0" u="none" strike="noStrike" cap="none" normalizeH="0" baseline="0" dirty="0" err="1">
                          <a:ln>
                            <a:noFill/>
                          </a:ln>
                          <a:solidFill>
                            <a:schemeClr val="bg1"/>
                          </a:solidFill>
                          <a:effectLst/>
                          <a:latin typeface="Coptic1" pitchFamily="2" charset="0"/>
                          <a:cs typeface="Arial" charset="0"/>
                        </a:rPr>
                        <a:t>e~roi</a:t>
                      </a:r>
                      <a:r>
                        <a:rPr kumimoji="0" lang="en-US" sz="3200" b="0" i="0" u="none" strike="noStrike" cap="none" normalizeH="0" baseline="0" dirty="0">
                          <a:ln>
                            <a:noFill/>
                          </a:ln>
                          <a:solidFill>
                            <a:schemeClr val="bg1"/>
                          </a:solidFill>
                          <a:effectLst/>
                          <a:latin typeface="Coptic1" pitchFamily="2" charset="0"/>
                          <a:cs typeface="Arial" charset="0"/>
                        </a:rPr>
                        <a:t>: </a:t>
                      </a:r>
                      <a:r>
                        <a:rPr kumimoji="0" lang="en-US" sz="3200" b="0" i="0" u="none" strike="noStrike" cap="none" normalizeH="0" baseline="0" dirty="0" err="1">
                          <a:ln>
                            <a:noFill/>
                          </a:ln>
                          <a:solidFill>
                            <a:schemeClr val="bg1"/>
                          </a:solidFill>
                          <a:effectLst/>
                          <a:latin typeface="Coptic1" pitchFamily="2" charset="0"/>
                          <a:cs typeface="Arial" charset="0"/>
                        </a:rPr>
                        <a:t>ic</a:t>
                      </a:r>
                      <a:r>
                        <a:rPr kumimoji="0" lang="en-US" sz="3200" b="0" i="0" u="none" strike="noStrike" cap="none" normalizeH="0" baseline="0" dirty="0">
                          <a:ln>
                            <a:noFill/>
                          </a:ln>
                          <a:solidFill>
                            <a:schemeClr val="bg1"/>
                          </a:solidFill>
                          <a:effectLst/>
                          <a:latin typeface="Coptic1" pitchFamily="2" charset="0"/>
                          <a:cs typeface="Arial" charset="0"/>
                        </a:rPr>
                        <a:t> ]metanoia: ,w n/</a:t>
                      </a:r>
                      <a:r>
                        <a:rPr kumimoji="0" lang="en-US" sz="3200" b="0" i="0" u="none" strike="noStrike" cap="none" normalizeH="0" baseline="0" dirty="0" err="1">
                          <a:ln>
                            <a:noFill/>
                          </a:ln>
                          <a:solidFill>
                            <a:schemeClr val="bg1"/>
                          </a:solidFill>
                          <a:effectLst/>
                          <a:latin typeface="Coptic1" pitchFamily="2" charset="0"/>
                          <a:cs typeface="Arial" charset="0"/>
                        </a:rPr>
                        <a:t>i</a:t>
                      </a:r>
                      <a:r>
                        <a:rPr kumimoji="0" lang="en-US" sz="3200" b="0" i="0" u="none" strike="noStrike" cap="none" normalizeH="0" baseline="0" dirty="0">
                          <a:ln>
                            <a:noFill/>
                          </a:ln>
                          <a:solidFill>
                            <a:schemeClr val="bg1"/>
                          </a:solidFill>
                          <a:effectLst/>
                          <a:latin typeface="Coptic1" pitchFamily="2" charset="0"/>
                          <a:cs typeface="Arial" charset="0"/>
                        </a:rPr>
                        <a:t> </a:t>
                      </a:r>
                      <a:r>
                        <a:rPr kumimoji="0" lang="en-US" sz="3200" b="0" i="0" u="none" strike="noStrike" cap="none" normalizeH="0" baseline="0" dirty="0" err="1">
                          <a:ln>
                            <a:noFill/>
                          </a:ln>
                          <a:solidFill>
                            <a:schemeClr val="bg1"/>
                          </a:solidFill>
                          <a:effectLst/>
                          <a:latin typeface="Coptic1" pitchFamily="2" charset="0"/>
                          <a:cs typeface="Arial" charset="0"/>
                        </a:rPr>
                        <a:t>e~bol</a:t>
                      </a:r>
                      <a:r>
                        <a:rPr kumimoji="0" lang="en-US" sz="3200" b="0" i="0" u="none" strike="noStrike" cap="none" normalizeH="0" baseline="0" dirty="0">
                          <a:ln>
                            <a:noFill/>
                          </a:ln>
                          <a:solidFill>
                            <a:schemeClr val="bg1"/>
                          </a:solidFill>
                          <a:effectLst/>
                          <a:latin typeface="Coptic1" pitchFamily="2" charset="0"/>
                          <a:cs typeface="Arial" charset="0"/>
                        </a:rPr>
                        <a:t> </a:t>
                      </a:r>
                      <a:r>
                        <a:rPr kumimoji="0" lang="en-US" sz="3200" b="0" i="0" u="none" strike="noStrike" cap="none" normalizeH="0" baseline="0" dirty="0" err="1">
                          <a:ln>
                            <a:noFill/>
                          </a:ln>
                          <a:solidFill>
                            <a:schemeClr val="bg1"/>
                          </a:solidFill>
                          <a:effectLst/>
                          <a:latin typeface="Coptic1" pitchFamily="2" charset="0"/>
                          <a:cs typeface="Arial" charset="0"/>
                        </a:rPr>
                        <a:t>jw</a:t>
                      </a:r>
                      <a:r>
                        <a:rPr kumimoji="0" lang="en-US" sz="3200" b="0" i="0" u="none" strike="noStrike" cap="none" normalizeH="0" baseline="0" dirty="0">
                          <a:ln>
                            <a:noFill/>
                          </a:ln>
                          <a:solidFill>
                            <a:schemeClr val="bg1"/>
                          </a:solidFill>
                          <a:effectLst/>
                          <a:latin typeface="Coptic1" pitchFamily="2" charset="0"/>
                          <a:cs typeface="Arial" charset="0"/>
                        </a:rPr>
                        <a:t> </a:t>
                      </a:r>
                      <a:r>
                        <a:rPr kumimoji="0" lang="en-US" sz="3200" b="0" i="0" u="none" strike="noStrike" cap="none" normalizeH="0" baseline="0" dirty="0" err="1">
                          <a:ln>
                            <a:noFill/>
                          </a:ln>
                          <a:solidFill>
                            <a:schemeClr val="bg1"/>
                          </a:solidFill>
                          <a:effectLst/>
                          <a:latin typeface="Coptic1" pitchFamily="2" charset="0"/>
                          <a:cs typeface="Arial" charset="0"/>
                        </a:rPr>
                        <a:t>m~pic~mou</a:t>
                      </a:r>
                      <a:r>
                        <a:rPr kumimoji="0" lang="en-US" sz="3200" b="0" i="0" u="none" strike="noStrike" cap="none" normalizeH="0" baseline="0" dirty="0">
                          <a:ln>
                            <a:noFill/>
                          </a:ln>
                          <a:solidFill>
                            <a:schemeClr val="bg1"/>
                          </a:solidFill>
                          <a:effectLst/>
                          <a:latin typeface="Coptic1" pitchFamily="2" charset="0"/>
                          <a:cs typeface="Arial" charset="0"/>
                        </a:rPr>
                        <a:t>.</a:t>
                      </a:r>
                      <a:endParaRPr kumimoji="0" lang="en-US" sz="3200" b="0" i="0" u="none" strike="noStrike" cap="none" normalizeH="0" baseline="0" dirty="0">
                        <a:ln>
                          <a:noFill/>
                        </a:ln>
                        <a:solidFill>
                          <a:schemeClr val="bg1"/>
                        </a:solidFill>
                        <a:effectLst/>
                        <a:latin typeface="Arial"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just"/>
                      <a:r>
                        <a:rPr lang="fr-FR" sz="3200" b="0" i="0" u="none" strike="noStrike" kern="1200" baseline="0" dirty="0">
                          <a:solidFill>
                            <a:schemeClr val="bg1"/>
                          </a:solidFill>
                          <a:latin typeface="Arial" panose="020B0604020202020204" pitchFamily="34" charset="0"/>
                          <a:ea typeface="+mn-ea"/>
                          <a:cs typeface="+mn-cs"/>
                        </a:rPr>
                        <a:t>Pitié Seigneur, pitié Seigneur, Seigneur bénis nous, amen.</a:t>
                      </a:r>
                    </a:p>
                    <a:p>
                      <a:pPr algn="just"/>
                      <a:r>
                        <a:rPr lang="fr-FR" sz="3200" b="0" i="0" u="none" strike="noStrike" kern="1200" baseline="0" dirty="0">
                          <a:solidFill>
                            <a:schemeClr val="bg1"/>
                          </a:solidFill>
                          <a:latin typeface="Arial" panose="020B0604020202020204" pitchFamily="34" charset="0"/>
                          <a:ea typeface="+mn-ea"/>
                          <a:cs typeface="+mn-cs"/>
                        </a:rPr>
                        <a:t>Bénissez-moi, voici la </a:t>
                      </a:r>
                      <a:r>
                        <a:rPr lang="fr-FR" sz="3200" b="0" i="0" u="none" strike="noStrike" kern="1200" baseline="0" dirty="0" err="1">
                          <a:solidFill>
                            <a:schemeClr val="bg1"/>
                          </a:solidFill>
                          <a:latin typeface="Arial" panose="020B0604020202020204" pitchFamily="34" charset="0"/>
                          <a:ea typeface="+mn-ea"/>
                          <a:cs typeface="+mn-cs"/>
                        </a:rPr>
                        <a:t>métanoia</a:t>
                      </a:r>
                      <a:r>
                        <a:rPr lang="fr-FR" sz="3200" b="0" i="0" u="none" strike="noStrike" kern="1200" baseline="0" dirty="0">
                          <a:solidFill>
                            <a:schemeClr val="bg1"/>
                          </a:solidFill>
                          <a:latin typeface="Arial" panose="020B0604020202020204" pitchFamily="34" charset="0"/>
                          <a:ea typeface="+mn-ea"/>
                          <a:cs typeface="+mn-cs"/>
                        </a:rPr>
                        <a:t>, dites la bénédiction.</a:t>
                      </a:r>
                      <a:endParaRPr lang="en-CA" sz="3200" dirty="0">
                        <a:solidFill>
                          <a:schemeClr val="bg1"/>
                        </a:solidFill>
                      </a:endParaRPr>
                    </a:p>
                  </a:txBody>
                  <a:tcPr marT="34290" marB="34290" horzOverflow="overflow">
                    <a:lnL>
                      <a:noFill/>
                    </a:lnL>
                    <a:lnR cap="flat">
                      <a:noFill/>
                    </a:lnR>
                    <a:lnT cap="flat">
                      <a:noFill/>
                    </a:lnT>
                    <a:lnB cap="flat">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just" rtl="1"/>
                      <a:r>
                        <a:rPr lang="ar-EG" sz="3600" b="0" i="0" u="none" strike="noStrike" kern="1200" baseline="0" dirty="0" err="1">
                          <a:solidFill>
                            <a:schemeClr val="bg1"/>
                          </a:solidFill>
                          <a:latin typeface="Arial" panose="020B0604020202020204" pitchFamily="34" charset="0"/>
                          <a:ea typeface="+mn-ea"/>
                          <a:cs typeface="+mn-cs"/>
                        </a:rPr>
                        <a:t>يارب</a:t>
                      </a:r>
                      <a:r>
                        <a:rPr lang="ar-EG" sz="3600" b="0" i="0" u="none" strike="noStrike" kern="1200" baseline="0" dirty="0">
                          <a:solidFill>
                            <a:schemeClr val="bg1"/>
                          </a:solidFill>
                          <a:latin typeface="Arial" panose="020B0604020202020204" pitchFamily="34" charset="0"/>
                          <a:ea typeface="+mn-ea"/>
                          <a:cs typeface="+mn-cs"/>
                        </a:rPr>
                        <a:t> ارحم،</a:t>
                      </a:r>
                      <a:r>
                        <a:rPr lang="fr-FR" sz="3600" b="0" i="0" u="none" strike="noStrike" kern="1200" baseline="0" dirty="0">
                          <a:solidFill>
                            <a:schemeClr val="bg1"/>
                          </a:solidFill>
                          <a:latin typeface="Arial" panose="020B0604020202020204" pitchFamily="34" charset="0"/>
                          <a:ea typeface="+mn-ea"/>
                          <a:cs typeface="+mn-cs"/>
                        </a:rPr>
                        <a:t> </a:t>
                      </a:r>
                      <a:r>
                        <a:rPr lang="ar-EG" sz="3600" b="0" i="0" u="none" strike="noStrike" kern="1200" baseline="0" dirty="0" err="1">
                          <a:solidFill>
                            <a:schemeClr val="bg1"/>
                          </a:solidFill>
                          <a:latin typeface="Arial" panose="020B0604020202020204" pitchFamily="34" charset="0"/>
                          <a:ea typeface="+mn-ea"/>
                          <a:cs typeface="+mn-cs"/>
                        </a:rPr>
                        <a:t>يارب</a:t>
                      </a:r>
                      <a:r>
                        <a:rPr lang="fr-FR" sz="3600" b="0" i="0" u="none" strike="noStrike" kern="1200" baseline="0" dirty="0">
                          <a:solidFill>
                            <a:schemeClr val="bg1"/>
                          </a:solidFill>
                          <a:latin typeface="Arial" panose="020B0604020202020204" pitchFamily="34" charset="0"/>
                          <a:ea typeface="+mn-ea"/>
                          <a:cs typeface="+mn-cs"/>
                        </a:rPr>
                        <a:t> </a:t>
                      </a:r>
                      <a:r>
                        <a:rPr lang="ar-EG" sz="3600" b="0" i="0" u="none" strike="noStrike" kern="1200" baseline="0" dirty="0">
                          <a:solidFill>
                            <a:schemeClr val="bg1"/>
                          </a:solidFill>
                          <a:latin typeface="Arial" panose="020B0604020202020204" pitchFamily="34" charset="0"/>
                          <a:ea typeface="+mn-ea"/>
                          <a:cs typeface="+mn-cs"/>
                        </a:rPr>
                        <a:t>ارحم، </a:t>
                      </a:r>
                      <a:r>
                        <a:rPr lang="ar-EG" sz="3600" b="0" i="0" u="none" strike="noStrike" kern="1200" baseline="0" dirty="0" err="1">
                          <a:solidFill>
                            <a:schemeClr val="bg1"/>
                          </a:solidFill>
                          <a:latin typeface="Arial" panose="020B0604020202020204" pitchFamily="34" charset="0"/>
                          <a:ea typeface="+mn-ea"/>
                          <a:cs typeface="+mn-cs"/>
                        </a:rPr>
                        <a:t>يارب</a:t>
                      </a:r>
                      <a:r>
                        <a:rPr lang="ar-EG" sz="3600" b="0" i="0" u="none" strike="noStrike" kern="1200" baseline="0" dirty="0">
                          <a:solidFill>
                            <a:schemeClr val="bg1"/>
                          </a:solidFill>
                          <a:latin typeface="Arial" panose="020B0604020202020204" pitchFamily="34" charset="0"/>
                          <a:ea typeface="+mn-ea"/>
                          <a:cs typeface="+mn-cs"/>
                        </a:rPr>
                        <a:t> بارك</a:t>
                      </a:r>
                      <a:r>
                        <a:rPr lang="fr-FR" sz="3600" b="0" i="0" u="none" strike="noStrike" kern="1200" baseline="0" dirty="0">
                          <a:solidFill>
                            <a:schemeClr val="bg1"/>
                          </a:solidFill>
                          <a:latin typeface="Arial" panose="020B0604020202020204" pitchFamily="34" charset="0"/>
                          <a:ea typeface="+mn-ea"/>
                          <a:cs typeface="+mn-cs"/>
                        </a:rPr>
                        <a:t> </a:t>
                      </a:r>
                      <a:r>
                        <a:rPr lang="ar-EG" sz="3600" b="0" i="0" u="none" strike="noStrike" kern="1200" baseline="0" dirty="0">
                          <a:solidFill>
                            <a:schemeClr val="bg1"/>
                          </a:solidFill>
                          <a:latin typeface="Arial" panose="020B0604020202020204" pitchFamily="34" charset="0"/>
                          <a:ea typeface="+mn-ea"/>
                          <a:cs typeface="+mn-cs"/>
                        </a:rPr>
                        <a:t>آمين.</a:t>
                      </a:r>
                      <a:endParaRPr lang="fr-FR" sz="3600" b="0" i="0" u="none" strike="noStrike" kern="1200" baseline="0" dirty="0">
                        <a:solidFill>
                          <a:schemeClr val="bg1"/>
                        </a:solidFill>
                        <a:latin typeface="Arial" panose="020B0604020202020204" pitchFamily="34" charset="0"/>
                        <a:ea typeface="+mn-ea"/>
                        <a:cs typeface="+mn-cs"/>
                      </a:endParaRPr>
                    </a:p>
                    <a:p>
                      <a:pPr algn="just" rtl="1"/>
                      <a:r>
                        <a:rPr lang="ar-EG" sz="3600" b="0" i="0" u="none" strike="noStrike" kern="1200" baseline="0" dirty="0">
                          <a:solidFill>
                            <a:schemeClr val="bg1"/>
                          </a:solidFill>
                          <a:latin typeface="Arial" panose="020B0604020202020204" pitchFamily="34" charset="0"/>
                          <a:ea typeface="+mn-ea"/>
                          <a:cs typeface="+mn-cs"/>
                        </a:rPr>
                        <a:t>باركوا عل ى، ها</a:t>
                      </a:r>
                    </a:p>
                    <a:p>
                      <a:pPr algn="just" rtl="1"/>
                      <a:r>
                        <a:rPr lang="ar-EG" sz="3600" b="0" i="0" u="none" strike="noStrike" kern="1200" baseline="0" dirty="0" err="1">
                          <a:solidFill>
                            <a:schemeClr val="bg1"/>
                          </a:solidFill>
                          <a:latin typeface="Arial" panose="020B0604020202020204" pitchFamily="34" charset="0"/>
                          <a:ea typeface="+mn-ea"/>
                          <a:cs typeface="+mn-cs"/>
                        </a:rPr>
                        <a:t>المطانية</a:t>
                      </a:r>
                      <a:r>
                        <a:rPr lang="ar-EG" sz="3600" b="0" i="0" u="none" strike="noStrike" kern="1200" baseline="0" dirty="0">
                          <a:solidFill>
                            <a:schemeClr val="bg1"/>
                          </a:solidFill>
                          <a:latin typeface="Arial" panose="020B0604020202020204" pitchFamily="34" charset="0"/>
                          <a:ea typeface="+mn-ea"/>
                          <a:cs typeface="+mn-cs"/>
                        </a:rPr>
                        <a:t>، اغفروا </a:t>
                      </a:r>
                      <a:r>
                        <a:rPr lang="ar-EG" sz="3600" b="0" i="0" u="none" strike="noStrike" kern="1200" baseline="0" dirty="0" err="1">
                          <a:solidFill>
                            <a:schemeClr val="bg1"/>
                          </a:solidFill>
                          <a:latin typeface="Arial" panose="020B0604020202020204" pitchFamily="34" charset="0"/>
                          <a:ea typeface="+mn-ea"/>
                          <a:cs typeface="+mn-cs"/>
                        </a:rPr>
                        <a:t>لى</a:t>
                      </a:r>
                      <a:r>
                        <a:rPr lang="ar-EG" sz="3600" b="0" i="0" u="none" strike="noStrike" kern="1200" baseline="0" dirty="0">
                          <a:solidFill>
                            <a:schemeClr val="bg1"/>
                          </a:solidFill>
                          <a:latin typeface="Arial" panose="020B0604020202020204" pitchFamily="34" charset="0"/>
                          <a:ea typeface="+mn-ea"/>
                          <a:cs typeface="+mn-cs"/>
                        </a:rPr>
                        <a:t>،</a:t>
                      </a:r>
                      <a:r>
                        <a:rPr lang="fr-FR" sz="3600" b="0" i="0" u="none" strike="noStrike" kern="1200" baseline="0" dirty="0">
                          <a:solidFill>
                            <a:schemeClr val="bg1"/>
                          </a:solidFill>
                          <a:latin typeface="Arial" panose="020B0604020202020204" pitchFamily="34" charset="0"/>
                          <a:ea typeface="+mn-ea"/>
                          <a:cs typeface="+mn-cs"/>
                        </a:rPr>
                        <a:t> </a:t>
                      </a:r>
                      <a:r>
                        <a:rPr lang="ar-EG" sz="3600" b="0" i="0" u="none" strike="noStrike" kern="1200" baseline="0" dirty="0">
                          <a:solidFill>
                            <a:schemeClr val="bg1"/>
                          </a:solidFill>
                          <a:latin typeface="Arial" panose="020B0604020202020204" pitchFamily="34" charset="0"/>
                          <a:ea typeface="+mn-ea"/>
                          <a:cs typeface="+mn-cs"/>
                        </a:rPr>
                        <a:t>قل البركة.</a:t>
                      </a:r>
                      <a:endParaRPr kumimoji="0" lang="ar-EG" sz="3600" b="0" i="0" u="none" strike="noStrike" cap="none" normalizeH="0" baseline="0" dirty="0">
                        <a:ln>
                          <a:noFill/>
                        </a:ln>
                        <a:solidFill>
                          <a:schemeClr val="bg1"/>
                        </a:solidFill>
                        <a:effectLst/>
                        <a:latin typeface="Coptic1" pitchFamily="2" charset="0"/>
                        <a:cs typeface="Arial"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8087046"/>
      </p:ext>
    </p:extLst>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41">
            <a:extLst>
              <a:ext uri="{FF2B5EF4-FFF2-40B4-BE49-F238E27FC236}">
                <a16:creationId xmlns:a16="http://schemas.microsoft.com/office/drawing/2014/main" id="{C90E6A3E-5459-C6D6-DB22-582F4561B311}"/>
              </a:ext>
            </a:extLst>
          </p:cNvPr>
          <p:cNvGraphicFramePr>
            <a:graphicFrameLocks noGrp="1"/>
          </p:cNvGraphicFramePr>
          <p:nvPr>
            <p:extLst>
              <p:ext uri="{D42A27DB-BD31-4B8C-83A1-F6EECF244321}">
                <p14:modId xmlns:p14="http://schemas.microsoft.com/office/powerpoint/2010/main" val="3887313501"/>
              </p:ext>
            </p:extLst>
          </p:nvPr>
        </p:nvGraphicFramePr>
        <p:xfrm>
          <a:off x="0" y="571500"/>
          <a:ext cx="9144000" cy="3513955"/>
        </p:xfrm>
        <a:graphic>
          <a:graphicData uri="http://schemas.openxmlformats.org/drawingml/2006/table">
            <a:tbl>
              <a:tblPr/>
              <a:tblGrid>
                <a:gridCol w="2905328">
                  <a:extLst>
                    <a:ext uri="{9D8B030D-6E8A-4147-A177-3AD203B41FA5}">
                      <a16:colId xmlns:a16="http://schemas.microsoft.com/office/drawing/2014/main" val="20000"/>
                    </a:ext>
                  </a:extLst>
                </a:gridCol>
                <a:gridCol w="3764413">
                  <a:extLst>
                    <a:ext uri="{9D8B030D-6E8A-4147-A177-3AD203B41FA5}">
                      <a16:colId xmlns:a16="http://schemas.microsoft.com/office/drawing/2014/main" val="20001"/>
                    </a:ext>
                  </a:extLst>
                </a:gridCol>
                <a:gridCol w="2474259">
                  <a:extLst>
                    <a:ext uri="{9D8B030D-6E8A-4147-A177-3AD203B41FA5}">
                      <a16:colId xmlns:a16="http://schemas.microsoft.com/office/drawing/2014/main" val="20002"/>
                    </a:ext>
                  </a:extLst>
                </a:gridCol>
              </a:tblGrid>
              <a:tr h="6265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400" b="0" i="0" u="sng" strike="noStrike" cap="none" normalizeH="0" baseline="0" dirty="0" err="1">
                          <a:ln>
                            <a:noFill/>
                          </a:ln>
                          <a:solidFill>
                            <a:srgbClr val="FF9900"/>
                          </a:solidFill>
                          <a:effectLst/>
                          <a:latin typeface="Coptic1" pitchFamily="2" charset="0"/>
                          <a:cs typeface="Arial" charset="0"/>
                        </a:rPr>
                        <a:t>Piou</a:t>
                      </a:r>
                      <a:r>
                        <a:rPr kumimoji="0" lang="en-CA" sz="2400" b="0" i="0" u="sng" strike="noStrike" cap="none" normalizeH="0" baseline="0" dirty="0">
                          <a:ln>
                            <a:noFill/>
                          </a:ln>
                          <a:solidFill>
                            <a:srgbClr val="FF9900"/>
                          </a:solidFill>
                          <a:effectLst/>
                          <a:latin typeface="Coptic1" pitchFamily="2" charset="0"/>
                          <a:cs typeface="Arial" charset="0"/>
                        </a:rPr>
                        <a:t>/b :</a:t>
                      </a: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400" b="0" i="0" u="sng" strike="noStrike" cap="none" normalizeH="0" baseline="0" dirty="0">
                          <a:ln>
                            <a:noFill/>
                          </a:ln>
                          <a:solidFill>
                            <a:srgbClr val="FF9900"/>
                          </a:solidFill>
                          <a:effectLst/>
                          <a:latin typeface="Arial" charset="0"/>
                          <a:cs typeface="Arial" charset="0"/>
                        </a:rPr>
                        <a:t>Le prêtre :</a:t>
                      </a:r>
                      <a:r>
                        <a:rPr kumimoji="0" lang="fr-CA" sz="2400" b="0" i="0" u="none" strike="noStrike" cap="none" normalizeH="0" baseline="0" dirty="0">
                          <a:ln>
                            <a:noFill/>
                          </a:ln>
                          <a:solidFill>
                            <a:schemeClr val="tx1"/>
                          </a:solidFill>
                          <a:effectLst/>
                          <a:latin typeface="Arial" charset="0"/>
                          <a:cs typeface="Arial" charset="0"/>
                        </a:rPr>
                        <a:t> </a:t>
                      </a:r>
                      <a:endParaRPr kumimoji="0" lang="en-US" sz="2400" b="0" i="0" u="none" strike="noStrike" cap="none" normalizeH="0" baseline="0" dirty="0">
                        <a:ln>
                          <a:noFill/>
                        </a:ln>
                        <a:solidFill>
                          <a:schemeClr val="tx1"/>
                        </a:solidFill>
                        <a:effectLst/>
                        <a:latin typeface="Arial" charset="0"/>
                        <a:cs typeface="Arial" charset="0"/>
                      </a:endParaRP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400" b="0" i="0" u="sng" strike="noStrike" cap="none" normalizeH="0" baseline="0" dirty="0">
                          <a:ln>
                            <a:noFill/>
                          </a:ln>
                          <a:solidFill>
                            <a:srgbClr val="FF9900"/>
                          </a:solidFill>
                          <a:effectLst/>
                          <a:latin typeface="Arial" charset="0"/>
                          <a:cs typeface="Arial" charset="0"/>
                        </a:rPr>
                        <a:t>الكاهن :</a:t>
                      </a:r>
                      <a:endParaRPr kumimoji="0" lang="en-US" sz="2400" b="0" i="0" u="sng" strike="noStrike" cap="none" normalizeH="0" baseline="0" dirty="0">
                        <a:ln>
                          <a:noFill/>
                        </a:ln>
                        <a:solidFill>
                          <a:srgbClr val="FF9900"/>
                        </a:solidFill>
                        <a:effectLst/>
                        <a:latin typeface="Arial" charset="0"/>
                        <a:cs typeface="Arial" charset="0"/>
                      </a:endParaRPr>
                    </a:p>
                  </a:txBody>
                  <a:tcPr marT="34290" marB="3429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3067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err="1">
                          <a:ln>
                            <a:noFill/>
                          </a:ln>
                          <a:solidFill>
                            <a:schemeClr val="bg1"/>
                          </a:solidFill>
                          <a:effectLst/>
                          <a:latin typeface="Coptic1" pitchFamily="2" charset="0"/>
                          <a:cs typeface="Arial" pitchFamily="34" charset="0"/>
                        </a:rPr>
                        <a:t>P,#c</a:t>
                      </a:r>
                      <a:r>
                        <a:rPr kumimoji="0" lang="en-US" sz="3200" b="0" i="0" u="none" strike="noStrike" cap="none" normalizeH="0" baseline="0" dirty="0">
                          <a:ln>
                            <a:noFill/>
                          </a:ln>
                          <a:solidFill>
                            <a:schemeClr val="bg1"/>
                          </a:solidFill>
                          <a:effectLst/>
                          <a:latin typeface="Coptic1" pitchFamily="2" charset="0"/>
                          <a:cs typeface="Arial" pitchFamily="34" charset="0"/>
                        </a:rPr>
                        <a:t># </a:t>
                      </a:r>
                      <a:r>
                        <a:rPr kumimoji="0" lang="en-US" sz="3200" b="0" i="0" u="none" strike="noStrike" cap="none" normalizeH="0" baseline="0" dirty="0" err="1">
                          <a:ln>
                            <a:noFill/>
                          </a:ln>
                          <a:solidFill>
                            <a:schemeClr val="bg1"/>
                          </a:solidFill>
                          <a:effectLst/>
                          <a:latin typeface="Coptic1" pitchFamily="2" charset="0"/>
                          <a:cs typeface="Arial" pitchFamily="34" charset="0"/>
                        </a:rPr>
                        <a:t>PenNou</a:t>
                      </a:r>
                      <a:r>
                        <a:rPr kumimoji="0" lang="en-US" sz="3200" b="0" i="0" u="none" strike="noStrike" cap="none" normalizeH="0" baseline="0" dirty="0">
                          <a:ln>
                            <a:noFill/>
                          </a:ln>
                          <a:solidFill>
                            <a:schemeClr val="bg1"/>
                          </a:solidFill>
                          <a:effectLst/>
                          <a:latin typeface="Coptic1" pitchFamily="2" charset="0"/>
                          <a:cs typeface="Arial" pitchFamily="34" charset="0"/>
                        </a:rPr>
                        <a:t>].</a:t>
                      </a:r>
                    </a:p>
                  </a:txBody>
                  <a:tcPr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2800" b="0" i="0" u="none" strike="noStrike" cap="none" normalizeH="0" baseline="0" dirty="0">
                          <a:ln>
                            <a:noFill/>
                          </a:ln>
                          <a:solidFill>
                            <a:schemeClr val="bg1"/>
                          </a:solidFill>
                          <a:effectLst/>
                          <a:latin typeface="Arial" charset="0"/>
                          <a:cs typeface="Arial" charset="0"/>
                        </a:rPr>
                        <a:t>Le Christ notre Dieu.</a:t>
                      </a:r>
                    </a:p>
                  </a:txBody>
                  <a:tcPr marT="34290" marB="34290" horzOverflow="overflow">
                    <a:lnL>
                      <a:noFill/>
                    </a:lnL>
                    <a:lnR>
                      <a:noFill/>
                    </a:lnR>
                    <a:lnT>
                      <a:noFill/>
                    </a:lnT>
                    <a:lnB>
                      <a:noFill/>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2800" b="0" i="0" u="none" strike="noStrike" cap="none" normalizeH="0" baseline="0" dirty="0">
                          <a:ln>
                            <a:noFill/>
                          </a:ln>
                          <a:solidFill>
                            <a:schemeClr val="bg1"/>
                          </a:solidFill>
                          <a:effectLst/>
                          <a:latin typeface="Coptic1" pitchFamily="2" charset="0"/>
                          <a:cs typeface="Arial" charset="0"/>
                        </a:rPr>
                        <a:t>أيها المسيح الهنا.</a:t>
                      </a:r>
                      <a:endParaRPr kumimoji="0" lang="en-US" sz="2800" b="0" i="0" u="none" strike="noStrike" cap="none" normalizeH="0" baseline="0" dirty="0">
                        <a:ln>
                          <a:noFill/>
                        </a:ln>
                        <a:solidFill>
                          <a:schemeClr val="bg1"/>
                        </a:solidFill>
                        <a:effectLst/>
                        <a:latin typeface="Coptic1" pitchFamily="2" charset="0"/>
                        <a:cs typeface="Arial" charset="0"/>
                      </a:endParaRPr>
                    </a:p>
                  </a:txBody>
                  <a:tcPr marT="34290" marB="3429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5366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400" b="0" i="0" u="sng" strike="noStrike" cap="none" normalizeH="0" baseline="0" dirty="0" err="1">
                          <a:ln>
                            <a:noFill/>
                          </a:ln>
                          <a:solidFill>
                            <a:srgbClr val="FF9900"/>
                          </a:solidFill>
                          <a:effectLst/>
                          <a:latin typeface="Coptic1" pitchFamily="2" charset="0"/>
                          <a:cs typeface="Arial" charset="0"/>
                        </a:rPr>
                        <a:t>Pilaoc</a:t>
                      </a:r>
                      <a:r>
                        <a:rPr kumimoji="0" lang="en-CA" sz="2400" b="0" i="0" u="sng" strike="noStrike" cap="none" normalizeH="0" baseline="0" dirty="0">
                          <a:ln>
                            <a:noFill/>
                          </a:ln>
                          <a:solidFill>
                            <a:srgbClr val="FF9900"/>
                          </a:solidFill>
                          <a:effectLst/>
                          <a:latin typeface="Coptic1" pitchFamily="2" charset="0"/>
                          <a:cs typeface="Arial" charset="0"/>
                        </a:rPr>
                        <a:t> :</a:t>
                      </a:r>
                    </a:p>
                  </a:txBody>
                  <a:tcPr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400" b="0" i="0" u="sng" strike="noStrike" cap="none" normalizeH="0" baseline="0" dirty="0">
                          <a:ln>
                            <a:noFill/>
                          </a:ln>
                          <a:solidFill>
                            <a:srgbClr val="FF9900"/>
                          </a:solidFill>
                          <a:effectLst/>
                          <a:latin typeface="Arial" charset="0"/>
                          <a:cs typeface="Arial" charset="0"/>
                        </a:rPr>
                        <a:t>L’assemblée :</a:t>
                      </a:r>
                    </a:p>
                  </a:txBody>
                  <a:tcPr marT="34290" marB="34290" horzOverflow="overflow">
                    <a:lnL>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400" b="0" i="0" u="sng" strike="noStrike" cap="none" normalizeH="0" baseline="0" dirty="0">
                          <a:ln>
                            <a:noFill/>
                          </a:ln>
                          <a:solidFill>
                            <a:srgbClr val="FF9900"/>
                          </a:solidFill>
                          <a:effectLst/>
                          <a:latin typeface="Arial" charset="0"/>
                          <a:cs typeface="Arial" charset="0"/>
                        </a:rPr>
                        <a:t>الشعب :</a:t>
                      </a:r>
                      <a:endParaRPr kumimoji="0" lang="en-US" sz="2400" b="0" i="0" u="sng" strike="noStrike" cap="none" normalizeH="0" baseline="0" dirty="0">
                        <a:ln>
                          <a:noFill/>
                        </a:ln>
                        <a:solidFill>
                          <a:srgbClr val="FF9900"/>
                        </a:solidFill>
                        <a:effectLst/>
                        <a:latin typeface="Arial" charset="0"/>
                        <a:cs typeface="Arial" charset="0"/>
                      </a:endParaRPr>
                    </a:p>
                  </a:txBody>
                  <a:tcPr marT="34290" marB="3429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915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err="1">
                          <a:ln>
                            <a:noFill/>
                          </a:ln>
                          <a:solidFill>
                            <a:schemeClr val="bg1"/>
                          </a:solidFill>
                          <a:effectLst/>
                          <a:latin typeface="Coptic1" pitchFamily="2" charset="0"/>
                          <a:cs typeface="Arial" pitchFamily="34" charset="0"/>
                        </a:rPr>
                        <a:t>A~m</a:t>
                      </a:r>
                      <a:r>
                        <a:rPr kumimoji="0" lang="en-US" sz="3200" b="0" i="0" u="none" strike="noStrike" cap="none" normalizeH="0" baseline="0" dirty="0">
                          <a:ln>
                            <a:noFill/>
                          </a:ln>
                          <a:solidFill>
                            <a:schemeClr val="bg1"/>
                          </a:solidFill>
                          <a:effectLst/>
                          <a:latin typeface="Coptic1" pitchFamily="2" charset="0"/>
                          <a:cs typeface="Arial" pitchFamily="34" charset="0"/>
                        </a:rPr>
                        <a:t>/n </a:t>
                      </a:r>
                      <a:r>
                        <a:rPr kumimoji="0" lang="en-US" sz="3200" b="0" i="0" u="none" strike="noStrike" cap="none" normalizeH="0" baseline="0" dirty="0" err="1">
                          <a:ln>
                            <a:noFill/>
                          </a:ln>
                          <a:solidFill>
                            <a:schemeClr val="bg1"/>
                          </a:solidFill>
                          <a:effectLst/>
                          <a:latin typeface="Coptic1" pitchFamily="2" charset="0"/>
                          <a:cs typeface="Arial" pitchFamily="34" charset="0"/>
                        </a:rPr>
                        <a:t>ece~swpi</a:t>
                      </a:r>
                      <a:r>
                        <a:rPr kumimoji="0" lang="en-US" sz="3200" b="0" i="0" u="none" strike="noStrike" cap="none" normalizeH="0" baseline="0" dirty="0">
                          <a:ln>
                            <a:noFill/>
                          </a:ln>
                          <a:solidFill>
                            <a:schemeClr val="bg1"/>
                          </a:solidFill>
                          <a:effectLst/>
                          <a:latin typeface="Coptic1" pitchFamily="2" charset="0"/>
                          <a:cs typeface="Arial" pitchFamily="34" charset="0"/>
                        </a:rPr>
                        <a:t>.</a:t>
                      </a: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2800" b="0" i="0" u="none" strike="noStrike" cap="none" normalizeH="0" baseline="0" dirty="0">
                          <a:ln>
                            <a:noFill/>
                          </a:ln>
                          <a:solidFill>
                            <a:schemeClr val="bg1"/>
                          </a:solidFill>
                          <a:effectLst/>
                          <a:latin typeface="Arial" charset="0"/>
                          <a:cs typeface="Arial" charset="0"/>
                        </a:rPr>
                        <a:t>Amen, ainsi soit-il.</a:t>
                      </a: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2800" b="0" i="0" u="none" strike="noStrike" cap="none" normalizeH="0" baseline="0" dirty="0">
                          <a:ln>
                            <a:noFill/>
                          </a:ln>
                          <a:solidFill>
                            <a:schemeClr val="bg1"/>
                          </a:solidFill>
                          <a:effectLst/>
                          <a:latin typeface="Coptic1" pitchFamily="2" charset="0"/>
                          <a:cs typeface="Arial" charset="0"/>
                        </a:rPr>
                        <a:t>آمين يكون.</a:t>
                      </a:r>
                      <a:endParaRPr kumimoji="0" lang="en-US" sz="2800" b="0" i="0" u="none" strike="noStrike" cap="none" normalizeH="0" baseline="0" dirty="0">
                        <a:ln>
                          <a:noFill/>
                        </a:ln>
                        <a:solidFill>
                          <a:schemeClr val="bg1"/>
                        </a:solidFill>
                        <a:effectLst/>
                        <a:latin typeface="Coptic1" pitchFamily="2" charset="0"/>
                        <a:cs typeface="Arial" charset="0"/>
                      </a:endParaRPr>
                    </a:p>
                  </a:txBody>
                  <a:tcPr marT="34290" marB="3429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30948647"/>
      </p:ext>
    </p:extLst>
  </p:cSld>
  <p:clrMapOvr>
    <a:masterClrMapping/>
  </p:clrMapOvr>
  <p:transition/>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90">
            <a:extLst>
              <a:ext uri="{FF2B5EF4-FFF2-40B4-BE49-F238E27FC236}">
                <a16:creationId xmlns:a16="http://schemas.microsoft.com/office/drawing/2014/main" id="{98612B61-C5E8-491C-B67B-0D3AC3DFD9E2}"/>
              </a:ext>
            </a:extLst>
          </p:cNvPr>
          <p:cNvGraphicFramePr>
            <a:graphicFrameLocks/>
          </p:cNvGraphicFramePr>
          <p:nvPr>
            <p:extLst>
              <p:ext uri="{D42A27DB-BD31-4B8C-83A1-F6EECF244321}">
                <p14:modId xmlns:p14="http://schemas.microsoft.com/office/powerpoint/2010/main" val="14378537"/>
              </p:ext>
            </p:extLst>
          </p:nvPr>
        </p:nvGraphicFramePr>
        <p:xfrm>
          <a:off x="1" y="0"/>
          <a:ext cx="9143999" cy="5207508"/>
        </p:xfrm>
        <a:graphic>
          <a:graphicData uri="http://schemas.openxmlformats.org/drawingml/2006/table">
            <a:tbl>
              <a:tblPr/>
              <a:tblGrid>
                <a:gridCol w="3249037">
                  <a:extLst>
                    <a:ext uri="{9D8B030D-6E8A-4147-A177-3AD203B41FA5}">
                      <a16:colId xmlns:a16="http://schemas.microsoft.com/office/drawing/2014/main" val="3002025102"/>
                    </a:ext>
                  </a:extLst>
                </a:gridCol>
                <a:gridCol w="3187135">
                  <a:extLst>
                    <a:ext uri="{9D8B030D-6E8A-4147-A177-3AD203B41FA5}">
                      <a16:colId xmlns:a16="http://schemas.microsoft.com/office/drawing/2014/main" val="20000"/>
                    </a:ext>
                  </a:extLst>
                </a:gridCol>
                <a:gridCol w="2707827">
                  <a:extLst>
                    <a:ext uri="{9D8B030D-6E8A-4147-A177-3AD203B41FA5}">
                      <a16:colId xmlns:a16="http://schemas.microsoft.com/office/drawing/2014/main" val="20001"/>
                    </a:ext>
                  </a:extLst>
                </a:gridCol>
              </a:tblGrid>
              <a:tr h="51435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000" b="0" i="0" u="sng" strike="noStrike" cap="none" normalizeH="0" baseline="0" dirty="0">
                          <a:ln>
                            <a:noFill/>
                          </a:ln>
                          <a:solidFill>
                            <a:srgbClr val="FF9900"/>
                          </a:solidFill>
                          <a:effectLst/>
                          <a:latin typeface="Coptic1" pitchFamily="2" charset="0"/>
                          <a:cs typeface="Arial" charset="0"/>
                        </a:rPr>
                        <a:t>Piou/b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600" b="0" i="0" u="none" strike="noStrike" cap="none" normalizeH="0" baseline="0" dirty="0" err="1">
                          <a:ln>
                            <a:noFill/>
                          </a:ln>
                          <a:solidFill>
                            <a:schemeClr val="bg1"/>
                          </a:solidFill>
                          <a:effectLst/>
                          <a:latin typeface="Coptic1" pitchFamily="2" charset="0"/>
                          <a:cs typeface="Arial" charset="0"/>
                        </a:rPr>
                        <a:t>P~ouro</a:t>
                      </a:r>
                      <a:r>
                        <a:rPr kumimoji="0" lang="fr-FR" sz="2600" b="0" i="0" u="none" strike="noStrike" cap="none" normalizeH="0" baseline="0" dirty="0">
                          <a:ln>
                            <a:noFill/>
                          </a:ln>
                          <a:solidFill>
                            <a:schemeClr val="bg1"/>
                          </a:solidFill>
                          <a:effectLst/>
                          <a:latin typeface="Coptic1" pitchFamily="2" charset="0"/>
                          <a:cs typeface="Arial" charset="0"/>
                        </a:rPr>
                        <a:t> </a:t>
                      </a:r>
                      <a:r>
                        <a:rPr kumimoji="0" lang="fr-FR" sz="2600" b="0" i="0" u="none" strike="noStrike" cap="none" normalizeH="0" baseline="0" dirty="0" err="1">
                          <a:ln>
                            <a:noFill/>
                          </a:ln>
                          <a:solidFill>
                            <a:schemeClr val="bg1"/>
                          </a:solidFill>
                          <a:effectLst/>
                          <a:latin typeface="Coptic1" pitchFamily="2" charset="0"/>
                          <a:cs typeface="Arial" charset="0"/>
                        </a:rPr>
                        <a:t>n~te</a:t>
                      </a:r>
                      <a:r>
                        <a:rPr kumimoji="0" lang="fr-FR" sz="2600" b="0" i="0" u="none" strike="noStrike" cap="none" normalizeH="0" baseline="0" dirty="0">
                          <a:ln>
                            <a:noFill/>
                          </a:ln>
                          <a:solidFill>
                            <a:schemeClr val="bg1"/>
                          </a:solidFill>
                          <a:effectLst/>
                          <a:latin typeface="Coptic1" pitchFamily="2" charset="0"/>
                          <a:cs typeface="Arial" charset="0"/>
                        </a:rPr>
                        <a:t> ]</a:t>
                      </a:r>
                      <a:r>
                        <a:rPr kumimoji="0" lang="fr-FR" sz="2600" b="0" i="0" u="none" strike="noStrike" cap="none" normalizeH="0" baseline="0" dirty="0" err="1">
                          <a:ln>
                            <a:noFill/>
                          </a:ln>
                          <a:solidFill>
                            <a:schemeClr val="bg1"/>
                          </a:solidFill>
                          <a:effectLst/>
                          <a:latin typeface="Coptic1" pitchFamily="2" charset="0"/>
                          <a:cs typeface="Arial" charset="0"/>
                        </a:rPr>
                        <a:t>hir</a:t>
                      </a:r>
                      <a:r>
                        <a:rPr kumimoji="0" lang="fr-FR" sz="2600" b="0" i="0" u="none" strike="noStrike" cap="none" normalizeH="0" baseline="0" dirty="0">
                          <a:ln>
                            <a:noFill/>
                          </a:ln>
                          <a:solidFill>
                            <a:schemeClr val="bg1"/>
                          </a:solidFill>
                          <a:effectLst/>
                          <a:latin typeface="Coptic1" pitchFamily="2" charset="0"/>
                          <a:cs typeface="Arial" charset="0"/>
                        </a:rPr>
                        <a:t>/n/ : moi nan </a:t>
                      </a:r>
                      <a:r>
                        <a:rPr kumimoji="0" lang="fr-FR" sz="2600" b="0" i="0" u="none" strike="noStrike" cap="none" normalizeH="0" baseline="0" dirty="0" err="1">
                          <a:ln>
                            <a:noFill/>
                          </a:ln>
                          <a:solidFill>
                            <a:schemeClr val="bg1"/>
                          </a:solidFill>
                          <a:effectLst/>
                          <a:latin typeface="Coptic1" pitchFamily="2" charset="0"/>
                          <a:cs typeface="Arial" charset="0"/>
                        </a:rPr>
                        <a:t>n~tekhir</a:t>
                      </a:r>
                      <a:r>
                        <a:rPr kumimoji="0" lang="fr-FR" sz="2600" b="0" i="0" u="none" strike="noStrike" cap="none" normalizeH="0" baseline="0" dirty="0">
                          <a:ln>
                            <a:noFill/>
                          </a:ln>
                          <a:solidFill>
                            <a:schemeClr val="bg1"/>
                          </a:solidFill>
                          <a:effectLst/>
                          <a:latin typeface="Coptic1" pitchFamily="2" charset="0"/>
                          <a:cs typeface="Arial" charset="0"/>
                        </a:rPr>
                        <a:t>/n/ : </a:t>
                      </a:r>
                      <a:r>
                        <a:rPr kumimoji="0" lang="fr-FR" sz="2600" b="0" i="0" u="none" strike="noStrike" cap="none" normalizeH="0" baseline="0" dirty="0" err="1">
                          <a:ln>
                            <a:noFill/>
                          </a:ln>
                          <a:solidFill>
                            <a:schemeClr val="bg1"/>
                          </a:solidFill>
                          <a:effectLst/>
                          <a:latin typeface="Coptic1" pitchFamily="2" charset="0"/>
                          <a:cs typeface="Arial" charset="0"/>
                        </a:rPr>
                        <a:t>cemni</a:t>
                      </a:r>
                      <a:r>
                        <a:rPr kumimoji="0" lang="fr-FR" sz="2600" b="0" i="0" u="none" strike="noStrike" cap="none" normalizeH="0" baseline="0" dirty="0">
                          <a:ln>
                            <a:noFill/>
                          </a:ln>
                          <a:solidFill>
                            <a:schemeClr val="bg1"/>
                          </a:solidFill>
                          <a:effectLst/>
                          <a:latin typeface="Coptic1" pitchFamily="2" charset="0"/>
                          <a:cs typeface="Arial" charset="0"/>
                        </a:rPr>
                        <a:t> nan </a:t>
                      </a:r>
                      <a:r>
                        <a:rPr kumimoji="0" lang="fr-FR" sz="2600" b="0" i="0" u="none" strike="noStrike" cap="none" normalizeH="0" baseline="0" dirty="0" err="1">
                          <a:ln>
                            <a:noFill/>
                          </a:ln>
                          <a:solidFill>
                            <a:schemeClr val="bg1"/>
                          </a:solidFill>
                          <a:effectLst/>
                          <a:latin typeface="Coptic1" pitchFamily="2" charset="0"/>
                          <a:cs typeface="Arial" charset="0"/>
                        </a:rPr>
                        <a:t>n~tekhir</a:t>
                      </a:r>
                      <a:r>
                        <a:rPr kumimoji="0" lang="fr-FR" sz="2600" b="0" i="0" u="none" strike="noStrike" cap="none" normalizeH="0" baseline="0" dirty="0">
                          <a:ln>
                            <a:noFill/>
                          </a:ln>
                          <a:solidFill>
                            <a:schemeClr val="bg1"/>
                          </a:solidFill>
                          <a:effectLst/>
                          <a:latin typeface="Coptic1" pitchFamily="2" charset="0"/>
                          <a:cs typeface="Arial" charset="0"/>
                        </a:rPr>
                        <a:t>/n/ : ,a </a:t>
                      </a:r>
                      <a:r>
                        <a:rPr kumimoji="0" lang="fr-FR" sz="2600" b="0" i="0" u="none" strike="noStrike" cap="none" normalizeH="0" baseline="0" dirty="0" err="1">
                          <a:ln>
                            <a:noFill/>
                          </a:ln>
                          <a:solidFill>
                            <a:schemeClr val="bg1"/>
                          </a:solidFill>
                          <a:effectLst/>
                          <a:latin typeface="Coptic1" pitchFamily="2" charset="0"/>
                          <a:cs typeface="Arial" charset="0"/>
                        </a:rPr>
                        <a:t>nennobi</a:t>
                      </a:r>
                      <a:r>
                        <a:rPr kumimoji="0" lang="fr-FR" sz="2600" b="0" i="0" u="none" strike="noStrike" cap="none" normalizeH="0" baseline="0" dirty="0">
                          <a:ln>
                            <a:noFill/>
                          </a:ln>
                          <a:solidFill>
                            <a:schemeClr val="bg1"/>
                          </a:solidFill>
                          <a:effectLst/>
                          <a:latin typeface="Coptic1" pitchFamily="2" charset="0"/>
                          <a:cs typeface="Arial" charset="0"/>
                        </a:rPr>
                        <a:t> nan </a:t>
                      </a:r>
                      <a:r>
                        <a:rPr kumimoji="0" lang="fr-FR" sz="2600" b="0" i="0" u="none" strike="noStrike" cap="none" normalizeH="0" baseline="0" dirty="0" err="1">
                          <a:ln>
                            <a:noFill/>
                          </a:ln>
                          <a:solidFill>
                            <a:schemeClr val="bg1"/>
                          </a:solidFill>
                          <a:effectLst/>
                          <a:latin typeface="Coptic1" pitchFamily="2" charset="0"/>
                          <a:cs typeface="Arial" charset="0"/>
                        </a:rPr>
                        <a:t>e~bol</a:t>
                      </a:r>
                      <a:r>
                        <a:rPr kumimoji="0" lang="fr-FR" sz="2600" b="0" i="0" u="none" strike="noStrike" cap="none" normalizeH="0" baseline="0" dirty="0">
                          <a:ln>
                            <a:noFill/>
                          </a:ln>
                          <a:solidFill>
                            <a:schemeClr val="bg1"/>
                          </a:solidFill>
                          <a:effectLst/>
                          <a:latin typeface="Coptic1" pitchFamily="2" charset="0"/>
                          <a:cs typeface="Arial" charset="0"/>
                        </a:rPr>
                        <a:t>. </a:t>
                      </a:r>
                      <a:r>
                        <a:rPr kumimoji="0" lang="pt-BR" sz="2600" b="0" i="0" u="none" strike="noStrike" cap="none" normalizeH="0" baseline="0" dirty="0">
                          <a:ln>
                            <a:noFill/>
                          </a:ln>
                          <a:solidFill>
                            <a:schemeClr val="bg1"/>
                          </a:solidFill>
                          <a:effectLst/>
                          <a:latin typeface="Coptic1" pitchFamily="2" charset="0"/>
                          <a:cs typeface="Arial" charset="0"/>
                        </a:rPr>
                        <a:t>Je ywk te ]jom nem piw~ou nem pic~mou nem pia~mahi sa e~neh : a~m/n. </a:t>
                      </a:r>
                      <a:r>
                        <a:rPr kumimoji="0" lang="fr-FR" sz="2600" b="0" i="0" u="none" strike="noStrike" cap="none" normalizeH="0" baseline="0" dirty="0" err="1">
                          <a:ln>
                            <a:noFill/>
                          </a:ln>
                          <a:solidFill>
                            <a:schemeClr val="bg1"/>
                          </a:solidFill>
                          <a:effectLst/>
                          <a:latin typeface="Coptic1" pitchFamily="2" charset="0"/>
                          <a:cs typeface="Arial" charset="0"/>
                        </a:rPr>
                        <a:t>Ariten</a:t>
                      </a:r>
                      <a:r>
                        <a:rPr kumimoji="0" lang="fr-FR" sz="2600" b="0" i="0" u="none" strike="noStrike" cap="none" normalizeH="0" baseline="0" dirty="0">
                          <a:ln>
                            <a:noFill/>
                          </a:ln>
                          <a:solidFill>
                            <a:schemeClr val="bg1"/>
                          </a:solidFill>
                          <a:effectLst/>
                          <a:latin typeface="Coptic1" pitchFamily="2" charset="0"/>
                          <a:cs typeface="Arial" charset="0"/>
                        </a:rPr>
                        <a:t> </a:t>
                      </a:r>
                      <a:r>
                        <a:rPr kumimoji="0" lang="fr-FR" sz="2600" b="0" i="0" u="none" strike="noStrike" cap="none" normalizeH="0" baseline="0" dirty="0" err="1">
                          <a:ln>
                            <a:noFill/>
                          </a:ln>
                          <a:solidFill>
                            <a:schemeClr val="bg1"/>
                          </a:solidFill>
                          <a:effectLst/>
                          <a:latin typeface="Coptic1" pitchFamily="2" charset="0"/>
                          <a:cs typeface="Arial" charset="0"/>
                        </a:rPr>
                        <a:t>n~emp~sa</a:t>
                      </a:r>
                      <a:r>
                        <a:rPr kumimoji="0" lang="fr-FR" sz="2600" b="0" i="0" u="none" strike="noStrike" cap="none" normalizeH="0" baseline="0" dirty="0">
                          <a:ln>
                            <a:noFill/>
                          </a:ln>
                          <a:solidFill>
                            <a:schemeClr val="bg1"/>
                          </a:solidFill>
                          <a:effectLst/>
                          <a:latin typeface="Coptic1" pitchFamily="2" charset="0"/>
                          <a:cs typeface="Arial" charset="0"/>
                        </a:rPr>
                        <a:t> </a:t>
                      </a:r>
                      <a:r>
                        <a:rPr kumimoji="0" lang="fr-FR" sz="2600" b="0" i="0" u="none" strike="noStrike" cap="none" normalizeH="0" baseline="0" dirty="0" err="1">
                          <a:ln>
                            <a:noFill/>
                          </a:ln>
                          <a:solidFill>
                            <a:schemeClr val="bg1"/>
                          </a:solidFill>
                          <a:effectLst/>
                          <a:latin typeface="Coptic1" pitchFamily="2" charset="0"/>
                          <a:cs typeface="Arial" charset="0"/>
                        </a:rPr>
                        <a:t>n~joc</a:t>
                      </a:r>
                      <a:r>
                        <a:rPr kumimoji="0" lang="fr-FR" sz="2600" b="0" i="0" u="none" strike="noStrike" cap="none" normalizeH="0" baseline="0" dirty="0">
                          <a:ln>
                            <a:noFill/>
                          </a:ln>
                          <a:solidFill>
                            <a:schemeClr val="bg1"/>
                          </a:solidFill>
                          <a:effectLst/>
                          <a:latin typeface="Coptic1" pitchFamily="2" charset="0"/>
                          <a:cs typeface="Arial" charset="0"/>
                        </a:rPr>
                        <a:t> </a:t>
                      </a:r>
                      <a:r>
                        <a:rPr kumimoji="0" lang="fr-FR" sz="2600" b="0" i="0" u="none" strike="noStrike" cap="none" normalizeH="0" baseline="0" dirty="0" err="1">
                          <a:ln>
                            <a:noFill/>
                          </a:ln>
                          <a:solidFill>
                            <a:schemeClr val="bg1"/>
                          </a:solidFill>
                          <a:effectLst/>
                          <a:latin typeface="Coptic1" pitchFamily="2" charset="0"/>
                          <a:cs typeface="Arial" charset="0"/>
                        </a:rPr>
                        <a:t>qen</a:t>
                      </a:r>
                      <a:r>
                        <a:rPr kumimoji="0" lang="fr-FR" sz="2600" b="0" i="0" u="none" strike="noStrike" cap="none" normalizeH="0" baseline="0" dirty="0">
                          <a:ln>
                            <a:noFill/>
                          </a:ln>
                          <a:solidFill>
                            <a:schemeClr val="bg1"/>
                          </a:solidFill>
                          <a:effectLst/>
                          <a:latin typeface="Coptic1" pitchFamily="2" charset="0"/>
                          <a:cs typeface="Arial" charset="0"/>
                        </a:rPr>
                        <a:t> </a:t>
                      </a:r>
                      <a:r>
                        <a:rPr kumimoji="0" lang="fr-FR" sz="2600" b="0" i="0" u="none" strike="noStrike" cap="none" normalizeH="0" baseline="0" dirty="0" err="1">
                          <a:ln>
                            <a:noFill/>
                          </a:ln>
                          <a:solidFill>
                            <a:schemeClr val="bg1"/>
                          </a:solidFill>
                          <a:effectLst/>
                          <a:latin typeface="Coptic1" pitchFamily="2" charset="0"/>
                          <a:cs typeface="Arial" charset="0"/>
                        </a:rPr>
                        <a:t>ouseph~mot</a:t>
                      </a:r>
                      <a:r>
                        <a:rPr kumimoji="0" lang="fr-FR" sz="2600" b="0" i="0" u="none" strike="noStrike" cap="none" normalizeH="0" baseline="0" dirty="0">
                          <a:ln>
                            <a:noFill/>
                          </a:ln>
                          <a:solidFill>
                            <a:schemeClr val="bg1"/>
                          </a:solidFill>
                          <a:effectLst/>
                          <a:latin typeface="Coptic1" pitchFamily="2" charset="0"/>
                          <a:cs typeface="Arial" charset="0"/>
                        </a:rPr>
                        <a:t> :</a:t>
                      </a:r>
                    </a:p>
                  </a:txBody>
                  <a:tcPr marT="34290" marB="34290" horzOverflow="overflow">
                    <a:lnL cap="flat">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33"/>
                          </a:solidFill>
                          <a:effectLst/>
                          <a:latin typeface="Arial" charset="0"/>
                          <a:cs typeface="Times New Roman" pitchFamily="18" charset="0"/>
                        </a:rPr>
                        <a:t>Le prêtre :</a:t>
                      </a:r>
                    </a:p>
                    <a:p>
                      <a:pPr algn="just"/>
                      <a:r>
                        <a:rPr lang="fr-FR" sz="2600" b="0" i="0" u="none" strike="noStrike" kern="1200" baseline="0" dirty="0">
                          <a:solidFill>
                            <a:schemeClr val="bg1"/>
                          </a:solidFill>
                          <a:latin typeface="Arial" panose="020B0604020202020204" pitchFamily="34" charset="0"/>
                          <a:ea typeface="+mn-ea"/>
                          <a:cs typeface="+mn-cs"/>
                        </a:rPr>
                        <a:t>Ô Roi de la paix, donne-nous Ta paix, accorde-nous Ta paix et remets nos péchés. A toi la puissance, la gloire, la bénédiction et la magnificence éternellement amen! Rends nous dignes de dire en action de grâce :</a:t>
                      </a:r>
                    </a:p>
                  </a:txBody>
                  <a:tcPr marT="34290" marB="34290" horzOverflow="overflow">
                    <a:lnL cap="flat">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000" b="0" i="0" u="sng" strike="noStrike" cap="none" normalizeH="0" baseline="0" dirty="0">
                          <a:ln>
                            <a:noFill/>
                          </a:ln>
                          <a:solidFill>
                            <a:srgbClr val="FF9933"/>
                          </a:solidFill>
                          <a:effectLst/>
                          <a:latin typeface="Arial" charset="0"/>
                          <a:cs typeface="Times New Roman" pitchFamily="18" charset="0"/>
                        </a:rPr>
                        <a:t>الكاهن :</a:t>
                      </a:r>
                      <a:endParaRPr kumimoji="0" lang="fr-FR" sz="2000" b="0" i="0" u="sng" strike="noStrike" cap="none" normalizeH="0" baseline="0" dirty="0">
                        <a:ln>
                          <a:noFill/>
                        </a:ln>
                        <a:solidFill>
                          <a:srgbClr val="FF9933"/>
                        </a:solidFill>
                        <a:effectLst/>
                        <a:latin typeface="Arial" charset="0"/>
                        <a:cs typeface="Times New Roman" pitchFamily="18" charset="0"/>
                      </a:endParaRPr>
                    </a:p>
                    <a:p>
                      <a:pPr algn="just" rtl="1"/>
                      <a:r>
                        <a:rPr lang="ar-EG" sz="3200" b="0" i="0" u="none" strike="noStrike" kern="1200" baseline="0" dirty="0">
                          <a:solidFill>
                            <a:schemeClr val="bg1"/>
                          </a:solidFill>
                          <a:latin typeface="Arial" panose="020B0604020202020204" pitchFamily="34" charset="0"/>
                          <a:ea typeface="+mn-ea"/>
                          <a:cs typeface="+mn-cs"/>
                        </a:rPr>
                        <a:t>يا</a:t>
                      </a:r>
                      <a:r>
                        <a:rPr lang="fr-FR" sz="3200" b="0" i="0" u="none" strike="noStrike" kern="1200" baseline="0" dirty="0">
                          <a:solidFill>
                            <a:schemeClr val="bg1"/>
                          </a:solidFill>
                          <a:latin typeface="Arial" panose="020B0604020202020204" pitchFamily="34" charset="0"/>
                          <a:ea typeface="+mn-ea"/>
                          <a:cs typeface="+mn-cs"/>
                        </a:rPr>
                        <a:t> </a:t>
                      </a:r>
                      <a:r>
                        <a:rPr lang="ar-EG" sz="3200" b="0" i="0" u="none" strike="noStrike" kern="1200" baseline="0" dirty="0">
                          <a:solidFill>
                            <a:schemeClr val="bg1"/>
                          </a:solidFill>
                          <a:latin typeface="Arial" panose="020B0604020202020204" pitchFamily="34" charset="0"/>
                          <a:ea typeface="+mn-ea"/>
                          <a:cs typeface="+mn-cs"/>
                        </a:rPr>
                        <a:t>ملك السلام أعطنا</a:t>
                      </a:r>
                      <a:r>
                        <a:rPr lang="fr-FR" sz="3200" b="0" i="0" u="none" strike="noStrike" kern="1200" baseline="0" dirty="0">
                          <a:solidFill>
                            <a:schemeClr val="bg1"/>
                          </a:solidFill>
                          <a:latin typeface="Arial" panose="020B0604020202020204" pitchFamily="34" charset="0"/>
                          <a:ea typeface="+mn-ea"/>
                          <a:cs typeface="+mn-cs"/>
                        </a:rPr>
                        <a:t> </a:t>
                      </a:r>
                      <a:r>
                        <a:rPr lang="ar-EG" sz="3200" b="0" i="0" u="none" strike="noStrike" kern="1200" baseline="0" dirty="0">
                          <a:solidFill>
                            <a:schemeClr val="bg1"/>
                          </a:solidFill>
                          <a:latin typeface="Arial" panose="020B0604020202020204" pitchFamily="34" charset="0"/>
                          <a:ea typeface="+mn-ea"/>
                          <a:cs typeface="+mn-cs"/>
                        </a:rPr>
                        <a:t>سلامك قرر لنا</a:t>
                      </a:r>
                      <a:r>
                        <a:rPr lang="fr-FR" sz="3200" b="0" i="0" u="none" strike="noStrike" kern="1200" baseline="0" dirty="0">
                          <a:solidFill>
                            <a:schemeClr val="bg1"/>
                          </a:solidFill>
                          <a:latin typeface="Arial" panose="020B0604020202020204" pitchFamily="34" charset="0"/>
                          <a:ea typeface="+mn-ea"/>
                          <a:cs typeface="+mn-cs"/>
                        </a:rPr>
                        <a:t> </a:t>
                      </a:r>
                      <a:r>
                        <a:rPr lang="ar-EG" sz="3200" b="0" i="0" u="none" strike="noStrike" kern="1200" baseline="0" dirty="0">
                          <a:solidFill>
                            <a:schemeClr val="bg1"/>
                          </a:solidFill>
                          <a:latin typeface="Arial" panose="020B0604020202020204" pitchFamily="34" charset="0"/>
                          <a:ea typeface="+mn-ea"/>
                          <a:cs typeface="+mn-cs"/>
                        </a:rPr>
                        <a:t>سلامك : وأغفر لنا</a:t>
                      </a:r>
                      <a:r>
                        <a:rPr lang="fr-FR" sz="3200" b="0" i="0" u="none" strike="noStrike" kern="1200" baseline="0" dirty="0">
                          <a:solidFill>
                            <a:schemeClr val="bg1"/>
                          </a:solidFill>
                          <a:latin typeface="Arial" panose="020B0604020202020204" pitchFamily="34" charset="0"/>
                          <a:ea typeface="+mn-ea"/>
                          <a:cs typeface="+mn-cs"/>
                        </a:rPr>
                        <a:t> </a:t>
                      </a:r>
                      <a:r>
                        <a:rPr lang="ar-EG" sz="3200" b="0" i="0" u="none" strike="noStrike" kern="1200" baseline="0" dirty="0">
                          <a:solidFill>
                            <a:schemeClr val="bg1"/>
                          </a:solidFill>
                          <a:latin typeface="Arial" panose="020B0604020202020204" pitchFamily="34" charset="0"/>
                          <a:ea typeface="+mn-ea"/>
                          <a:cs typeface="+mn-cs"/>
                        </a:rPr>
                        <a:t>خطايانا</a:t>
                      </a:r>
                      <a:r>
                        <a:rPr lang="fr-FR" sz="3200" b="0" i="0" u="none" strike="noStrike" kern="1200" baseline="0" dirty="0">
                          <a:solidFill>
                            <a:schemeClr val="bg1"/>
                          </a:solidFill>
                          <a:latin typeface="Arial" panose="020B0604020202020204" pitchFamily="34" charset="0"/>
                          <a:ea typeface="+mn-ea"/>
                          <a:cs typeface="+mn-cs"/>
                        </a:rPr>
                        <a:t> </a:t>
                      </a:r>
                      <a:r>
                        <a:rPr lang="ar-EG" sz="3200" b="0" i="0" u="none" strike="noStrike" kern="1200" baseline="0" dirty="0">
                          <a:solidFill>
                            <a:schemeClr val="bg1"/>
                          </a:solidFill>
                          <a:latin typeface="Arial" panose="020B0604020202020204" pitchFamily="34" charset="0"/>
                          <a:ea typeface="+mn-ea"/>
                          <a:cs typeface="+mn-cs"/>
                        </a:rPr>
                        <a:t>لأن لك القوة والمجد</a:t>
                      </a:r>
                      <a:r>
                        <a:rPr lang="fr-FR" sz="3200" b="0" i="0" u="none" strike="noStrike" kern="1200" baseline="0" dirty="0">
                          <a:solidFill>
                            <a:schemeClr val="bg1"/>
                          </a:solidFill>
                          <a:latin typeface="Arial" panose="020B0604020202020204" pitchFamily="34" charset="0"/>
                          <a:ea typeface="+mn-ea"/>
                          <a:cs typeface="+mn-cs"/>
                        </a:rPr>
                        <a:t> </a:t>
                      </a:r>
                      <a:r>
                        <a:rPr lang="ar-EG" sz="3200" b="0" i="0" u="none" strike="noStrike" kern="1200" baseline="0" dirty="0">
                          <a:solidFill>
                            <a:schemeClr val="bg1"/>
                          </a:solidFill>
                          <a:latin typeface="Arial" panose="020B0604020202020204" pitchFamily="34" charset="0"/>
                          <a:ea typeface="+mn-ea"/>
                          <a:cs typeface="+mn-cs"/>
                        </a:rPr>
                        <a:t>والبركة والعزة الى</a:t>
                      </a:r>
                      <a:r>
                        <a:rPr lang="fr-FR" sz="3200" b="0" i="0" u="none" strike="noStrike" kern="1200" baseline="0" dirty="0">
                          <a:solidFill>
                            <a:schemeClr val="bg1"/>
                          </a:solidFill>
                          <a:latin typeface="Arial" panose="020B0604020202020204" pitchFamily="34" charset="0"/>
                          <a:ea typeface="+mn-ea"/>
                          <a:cs typeface="+mn-cs"/>
                        </a:rPr>
                        <a:t> </a:t>
                      </a:r>
                      <a:r>
                        <a:rPr lang="ar-EG" sz="3200" b="0" i="0" u="none" strike="noStrike" kern="1200" baseline="0" dirty="0">
                          <a:solidFill>
                            <a:schemeClr val="bg1"/>
                          </a:solidFill>
                          <a:latin typeface="Arial" panose="020B0604020202020204" pitchFamily="34" charset="0"/>
                          <a:ea typeface="+mn-ea"/>
                          <a:cs typeface="+mn-cs"/>
                        </a:rPr>
                        <a:t>الأبد آمين</a:t>
                      </a:r>
                      <a:r>
                        <a:rPr lang="fr-FR" sz="3200" b="0" i="0" u="none" strike="noStrike" kern="1200" baseline="0" dirty="0">
                          <a:solidFill>
                            <a:schemeClr val="bg1"/>
                          </a:solidFill>
                          <a:latin typeface="Arial" panose="020B0604020202020204" pitchFamily="34" charset="0"/>
                          <a:ea typeface="+mn-ea"/>
                          <a:cs typeface="+mn-cs"/>
                        </a:rPr>
                        <a:t> </a:t>
                      </a:r>
                      <a:r>
                        <a:rPr lang="ar-EG" sz="3200" b="0" i="0" u="none" strike="noStrike" kern="1200" baseline="0" dirty="0" err="1">
                          <a:solidFill>
                            <a:schemeClr val="bg1"/>
                          </a:solidFill>
                          <a:latin typeface="Arial" panose="020B0604020202020204" pitchFamily="34" charset="0"/>
                          <a:ea typeface="+mn-ea"/>
                          <a:cs typeface="+mn-cs"/>
                        </a:rPr>
                        <a:t>إجعلنا</a:t>
                      </a:r>
                      <a:r>
                        <a:rPr lang="ar-EG" sz="3200" b="0" i="0" u="none" strike="noStrike" kern="1200" baseline="0" dirty="0">
                          <a:solidFill>
                            <a:schemeClr val="bg1"/>
                          </a:solidFill>
                          <a:latin typeface="Arial" panose="020B0604020202020204" pitchFamily="34" charset="0"/>
                          <a:ea typeface="+mn-ea"/>
                          <a:cs typeface="+mn-cs"/>
                        </a:rPr>
                        <a:t> مستحقين أن</a:t>
                      </a:r>
                      <a:r>
                        <a:rPr lang="fr-FR" sz="3200" b="0" i="0" u="none" strike="noStrike" kern="1200" baseline="0" dirty="0">
                          <a:solidFill>
                            <a:schemeClr val="bg1"/>
                          </a:solidFill>
                          <a:latin typeface="Arial" panose="020B0604020202020204" pitchFamily="34" charset="0"/>
                          <a:ea typeface="+mn-ea"/>
                          <a:cs typeface="+mn-cs"/>
                        </a:rPr>
                        <a:t> </a:t>
                      </a:r>
                      <a:r>
                        <a:rPr lang="ar-EG" sz="3200" b="0" i="0" u="none" strike="noStrike" kern="1200" baseline="0" dirty="0">
                          <a:solidFill>
                            <a:schemeClr val="bg1"/>
                          </a:solidFill>
                          <a:latin typeface="Arial" panose="020B0604020202020204" pitchFamily="34" charset="0"/>
                          <a:ea typeface="+mn-ea"/>
                          <a:cs typeface="+mn-cs"/>
                        </a:rPr>
                        <a:t>نقول بشكر :</a:t>
                      </a:r>
                      <a:endParaRPr lang="fr-FR" sz="3200" b="0" i="0" u="none" strike="noStrike" kern="1200" baseline="0" dirty="0">
                        <a:solidFill>
                          <a:schemeClr val="bg1"/>
                        </a:solidFill>
                        <a:latin typeface="Arial" panose="020B0604020202020204" pitchFamily="34" charset="0"/>
                        <a:ea typeface="+mn-ea"/>
                        <a:cs typeface="+mn-cs"/>
                      </a:endParaRPr>
                    </a:p>
                  </a:txBody>
                  <a:tcPr marT="34290" marB="3429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6194" name="Group 2"/>
          <p:cNvGraphicFramePr>
            <a:graphicFrameLocks noGrp="1"/>
          </p:cNvGraphicFramePr>
          <p:nvPr>
            <p:ph/>
            <p:extLst>
              <p:ext uri="{D42A27DB-BD31-4B8C-83A1-F6EECF244321}">
                <p14:modId xmlns:p14="http://schemas.microsoft.com/office/powerpoint/2010/main" val="1626433136"/>
              </p:ext>
            </p:extLst>
          </p:nvPr>
        </p:nvGraphicFramePr>
        <p:xfrm>
          <a:off x="0" y="0"/>
          <a:ext cx="9143999" cy="5189220"/>
        </p:xfrm>
        <a:graphic>
          <a:graphicData uri="http://schemas.openxmlformats.org/drawingml/2006/table">
            <a:tbl>
              <a:tblPr/>
              <a:tblGrid>
                <a:gridCol w="3410262">
                  <a:extLst>
                    <a:ext uri="{9D8B030D-6E8A-4147-A177-3AD203B41FA5}">
                      <a16:colId xmlns:a16="http://schemas.microsoft.com/office/drawing/2014/main" val="20000"/>
                    </a:ext>
                  </a:extLst>
                </a:gridCol>
                <a:gridCol w="3162925">
                  <a:extLst>
                    <a:ext uri="{9D8B030D-6E8A-4147-A177-3AD203B41FA5}">
                      <a16:colId xmlns:a16="http://schemas.microsoft.com/office/drawing/2014/main" val="20001"/>
                    </a:ext>
                  </a:extLst>
                </a:gridCol>
                <a:gridCol w="2570812">
                  <a:extLst>
                    <a:ext uri="{9D8B030D-6E8A-4147-A177-3AD203B41FA5}">
                      <a16:colId xmlns:a16="http://schemas.microsoft.com/office/drawing/2014/main" val="825199505"/>
                    </a:ext>
                  </a:extLst>
                </a:gridCol>
              </a:tblGrid>
              <a:tr h="3247341">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lang="fr-FR" sz="1900" b="0" i="0" kern="1200" dirty="0">
                          <a:solidFill>
                            <a:schemeClr val="bg1"/>
                          </a:solidFill>
                          <a:effectLst/>
                          <a:latin typeface="Coptic1" pitchFamily="2" charset="0"/>
                          <a:ea typeface="+mn-ea"/>
                          <a:cs typeface="+mn-cs"/>
                        </a:rPr>
                        <a:t>Je </a:t>
                      </a:r>
                      <a:r>
                        <a:rPr lang="fr-FR" sz="1900" b="0" i="0" kern="1200" dirty="0" err="1">
                          <a:solidFill>
                            <a:schemeClr val="bg1"/>
                          </a:solidFill>
                          <a:effectLst/>
                          <a:latin typeface="Coptic1" pitchFamily="2" charset="0"/>
                          <a:ea typeface="+mn-ea"/>
                          <a:cs typeface="+mn-cs"/>
                        </a:rPr>
                        <a:t>Peniwt</a:t>
                      </a:r>
                      <a:r>
                        <a:rPr lang="fr-FR" sz="1900" b="0" i="0" kern="1200" dirty="0">
                          <a:solidFill>
                            <a:schemeClr val="bg1"/>
                          </a:solidFill>
                          <a:effectLst/>
                          <a:latin typeface="Coptic1" pitchFamily="2" charset="0"/>
                          <a:ea typeface="+mn-ea"/>
                          <a:cs typeface="+mn-cs"/>
                        </a:rPr>
                        <a:t> et </a:t>
                      </a:r>
                      <a:r>
                        <a:rPr lang="fr-FR" sz="1900" b="0" i="0" kern="1200" dirty="0" err="1">
                          <a:solidFill>
                            <a:schemeClr val="bg1"/>
                          </a:solidFill>
                          <a:effectLst/>
                          <a:latin typeface="Coptic1" pitchFamily="2" charset="0"/>
                          <a:ea typeface="+mn-ea"/>
                          <a:cs typeface="+mn-cs"/>
                        </a:rPr>
                        <a:t>qen</a:t>
                      </a:r>
                      <a:r>
                        <a:rPr lang="fr-FR" sz="1900" b="0" i="0" kern="1200" dirty="0">
                          <a:solidFill>
                            <a:schemeClr val="bg1"/>
                          </a:solidFill>
                          <a:effectLst/>
                          <a:latin typeface="Coptic1" pitchFamily="2" charset="0"/>
                          <a:ea typeface="+mn-ea"/>
                          <a:cs typeface="+mn-cs"/>
                        </a:rPr>
                        <a:t> </a:t>
                      </a:r>
                      <a:r>
                        <a:rPr lang="fr-FR" sz="1900" b="0" i="0" kern="1200" dirty="0" err="1">
                          <a:solidFill>
                            <a:schemeClr val="bg1"/>
                          </a:solidFill>
                          <a:effectLst/>
                          <a:latin typeface="Coptic1" pitchFamily="2" charset="0"/>
                          <a:ea typeface="+mn-ea"/>
                          <a:cs typeface="+mn-cs"/>
                        </a:rPr>
                        <a:t>niv</a:t>
                      </a:r>
                      <a:r>
                        <a:rPr lang="fr-FR" sz="1900" b="0" i="0" kern="1200" dirty="0">
                          <a:solidFill>
                            <a:schemeClr val="bg1"/>
                          </a:solidFill>
                          <a:effectLst/>
                          <a:latin typeface="Coptic1" pitchFamily="2" charset="0"/>
                          <a:ea typeface="+mn-ea"/>
                          <a:cs typeface="+mn-cs"/>
                        </a:rPr>
                        <a:t>/oui~~ : </a:t>
                      </a:r>
                      <a:r>
                        <a:rPr lang="fr-FR" sz="1900" b="0" i="0" kern="1200" dirty="0" err="1">
                          <a:solidFill>
                            <a:schemeClr val="bg1"/>
                          </a:solidFill>
                          <a:effectLst/>
                          <a:latin typeface="Coptic1" pitchFamily="2" charset="0"/>
                          <a:ea typeface="+mn-ea"/>
                          <a:cs typeface="+mn-cs"/>
                        </a:rPr>
                        <a:t>mareftoubo</a:t>
                      </a:r>
                      <a:r>
                        <a:rPr lang="fr-FR" sz="1900" b="0" i="0" kern="1200" dirty="0">
                          <a:solidFill>
                            <a:schemeClr val="bg1"/>
                          </a:solidFill>
                          <a:effectLst/>
                          <a:latin typeface="Coptic1" pitchFamily="2" charset="0"/>
                          <a:ea typeface="+mn-ea"/>
                          <a:cs typeface="+mn-cs"/>
                        </a:rPr>
                        <a:t> </a:t>
                      </a:r>
                      <a:r>
                        <a:rPr lang="fr-FR" sz="1900" b="0" i="0" kern="1200" dirty="0" err="1">
                          <a:solidFill>
                            <a:schemeClr val="bg1"/>
                          </a:solidFill>
                          <a:effectLst/>
                          <a:latin typeface="Coptic1" pitchFamily="2" charset="0"/>
                          <a:ea typeface="+mn-ea"/>
                          <a:cs typeface="+mn-cs"/>
                        </a:rPr>
                        <a:t>n~je</a:t>
                      </a:r>
                      <a:r>
                        <a:rPr lang="fr-FR" sz="1900" b="0" i="0" kern="1200" dirty="0">
                          <a:solidFill>
                            <a:schemeClr val="bg1"/>
                          </a:solidFill>
                          <a:effectLst/>
                          <a:latin typeface="Coptic1" pitchFamily="2" charset="0"/>
                          <a:ea typeface="+mn-ea"/>
                          <a:cs typeface="+mn-cs"/>
                        </a:rPr>
                        <a:t> </a:t>
                      </a:r>
                      <a:r>
                        <a:rPr lang="fr-FR" sz="1900" b="0" i="0" kern="1200" dirty="0" err="1">
                          <a:solidFill>
                            <a:schemeClr val="bg1"/>
                          </a:solidFill>
                          <a:effectLst/>
                          <a:latin typeface="Coptic1" pitchFamily="2" charset="0"/>
                          <a:ea typeface="+mn-ea"/>
                          <a:cs typeface="+mn-cs"/>
                        </a:rPr>
                        <a:t>pekran</a:t>
                      </a:r>
                      <a:r>
                        <a:rPr lang="fr-FR" sz="1900" b="0" i="0" kern="1200" dirty="0">
                          <a:solidFill>
                            <a:schemeClr val="bg1"/>
                          </a:solidFill>
                          <a:effectLst/>
                          <a:latin typeface="Coptic1" pitchFamily="2" charset="0"/>
                          <a:ea typeface="+mn-ea"/>
                          <a:cs typeface="+mn-cs"/>
                        </a:rPr>
                        <a:t>. </a:t>
                      </a:r>
                      <a:r>
                        <a:rPr lang="fr-FR" sz="1900" b="0" i="0" kern="1200" dirty="0" err="1">
                          <a:solidFill>
                            <a:schemeClr val="bg1"/>
                          </a:solidFill>
                          <a:effectLst/>
                          <a:latin typeface="Coptic1" pitchFamily="2" charset="0"/>
                          <a:ea typeface="+mn-ea"/>
                          <a:cs typeface="+mn-cs"/>
                        </a:rPr>
                        <a:t>Mareci</a:t>
                      </a:r>
                      <a:r>
                        <a:rPr lang="fr-FR" sz="1900" b="0" i="0" kern="1200" dirty="0">
                          <a:solidFill>
                            <a:schemeClr val="bg1"/>
                          </a:solidFill>
                          <a:effectLst/>
                          <a:latin typeface="Coptic1" pitchFamily="2" charset="0"/>
                          <a:ea typeface="+mn-ea"/>
                          <a:cs typeface="+mn-cs"/>
                        </a:rPr>
                        <a:t>~ </a:t>
                      </a:r>
                      <a:r>
                        <a:rPr lang="fr-FR" sz="1900" b="0" i="0" kern="1200" dirty="0" err="1">
                          <a:solidFill>
                            <a:schemeClr val="bg1"/>
                          </a:solidFill>
                          <a:effectLst/>
                          <a:latin typeface="Coptic1" pitchFamily="2" charset="0"/>
                          <a:ea typeface="+mn-ea"/>
                          <a:cs typeface="+mn-cs"/>
                        </a:rPr>
                        <a:t>n~je</a:t>
                      </a:r>
                      <a:r>
                        <a:rPr lang="fr-FR" sz="1900" b="0" i="0" kern="1200" dirty="0">
                          <a:solidFill>
                            <a:schemeClr val="bg1"/>
                          </a:solidFill>
                          <a:effectLst/>
                          <a:latin typeface="Coptic1" pitchFamily="2" charset="0"/>
                          <a:ea typeface="+mn-ea"/>
                          <a:cs typeface="+mn-cs"/>
                        </a:rPr>
                        <a:t> </a:t>
                      </a:r>
                      <a:r>
                        <a:rPr lang="fr-FR" sz="1900" b="0" i="0" kern="1200" dirty="0" err="1">
                          <a:solidFill>
                            <a:schemeClr val="bg1"/>
                          </a:solidFill>
                          <a:effectLst/>
                          <a:latin typeface="Coptic1" pitchFamily="2" charset="0"/>
                          <a:ea typeface="+mn-ea"/>
                          <a:cs typeface="+mn-cs"/>
                        </a:rPr>
                        <a:t>tekmetouro</a:t>
                      </a:r>
                      <a:r>
                        <a:rPr lang="fr-FR" sz="1900" b="0" i="0" kern="1200" dirty="0">
                          <a:solidFill>
                            <a:schemeClr val="bg1"/>
                          </a:solidFill>
                          <a:effectLst/>
                          <a:latin typeface="Coptic1" pitchFamily="2" charset="0"/>
                          <a:ea typeface="+mn-ea"/>
                          <a:cs typeface="+mn-cs"/>
                        </a:rPr>
                        <a:t>. </a:t>
                      </a:r>
                      <a:r>
                        <a:rPr lang="fr-FR" sz="1900" b="0" i="0" kern="1200" dirty="0" err="1">
                          <a:solidFill>
                            <a:schemeClr val="bg1"/>
                          </a:solidFill>
                          <a:effectLst/>
                          <a:latin typeface="Coptic1" pitchFamily="2" charset="0"/>
                          <a:ea typeface="+mn-ea"/>
                          <a:cs typeface="+mn-cs"/>
                        </a:rPr>
                        <a:t>Peteh</a:t>
                      </a:r>
                      <a:r>
                        <a:rPr lang="fr-FR" sz="1900" b="0" i="0" kern="1200" dirty="0">
                          <a:solidFill>
                            <a:schemeClr val="bg1"/>
                          </a:solidFill>
                          <a:effectLst/>
                          <a:latin typeface="Coptic1" pitchFamily="2" charset="0"/>
                          <a:ea typeface="+mn-ea"/>
                          <a:cs typeface="+mn-cs"/>
                        </a:rPr>
                        <a:t> </a:t>
                      </a:r>
                      <a:r>
                        <a:rPr lang="fr-FR" sz="1900" b="0" i="0" kern="1200" dirty="0" err="1">
                          <a:solidFill>
                            <a:schemeClr val="bg1"/>
                          </a:solidFill>
                          <a:effectLst/>
                          <a:latin typeface="Coptic1" pitchFamily="2" charset="0"/>
                          <a:ea typeface="+mn-ea"/>
                          <a:cs typeface="+mn-cs"/>
                        </a:rPr>
                        <a:t>nak</a:t>
                      </a:r>
                      <a:r>
                        <a:rPr lang="fr-FR" sz="1900" b="0" i="0" kern="1200" dirty="0">
                          <a:solidFill>
                            <a:schemeClr val="bg1"/>
                          </a:solidFill>
                          <a:effectLst/>
                          <a:latin typeface="Coptic1" pitchFamily="2" charset="0"/>
                          <a:ea typeface="+mn-ea"/>
                          <a:cs typeface="+mn-cs"/>
                        </a:rPr>
                        <a:t> </a:t>
                      </a:r>
                      <a:r>
                        <a:rPr lang="fr-FR" sz="1900" b="0" i="0" kern="1200" dirty="0" err="1">
                          <a:solidFill>
                            <a:schemeClr val="bg1"/>
                          </a:solidFill>
                          <a:effectLst/>
                          <a:latin typeface="Coptic1" pitchFamily="2" charset="0"/>
                          <a:ea typeface="+mn-ea"/>
                          <a:cs typeface="+mn-cs"/>
                        </a:rPr>
                        <a:t>marefswpi</a:t>
                      </a:r>
                      <a:r>
                        <a:rPr lang="fr-FR" sz="1900" b="0" i="0" kern="1200" dirty="0">
                          <a:solidFill>
                            <a:schemeClr val="bg1"/>
                          </a:solidFill>
                          <a:effectLst/>
                          <a:latin typeface="Coptic1" pitchFamily="2" charset="0"/>
                          <a:ea typeface="+mn-ea"/>
                          <a:cs typeface="+mn-cs"/>
                        </a:rPr>
                        <a:t> : </a:t>
                      </a:r>
                      <a:r>
                        <a:rPr lang="fr-FR" sz="1900" b="0" i="0" kern="1200" dirty="0" err="1">
                          <a:solidFill>
                            <a:schemeClr val="bg1"/>
                          </a:solidFill>
                          <a:effectLst/>
                          <a:latin typeface="Coptic1" pitchFamily="2" charset="0"/>
                          <a:ea typeface="+mn-ea"/>
                          <a:cs typeface="+mn-cs"/>
                        </a:rPr>
                        <a:t>m~v~r</a:t>
                      </a:r>
                      <a:r>
                        <a:rPr lang="fr-FR" sz="1900" b="0" i="0" kern="1200" dirty="0">
                          <a:solidFill>
                            <a:schemeClr val="bg1"/>
                          </a:solidFill>
                          <a:effectLst/>
                          <a:latin typeface="Coptic1" pitchFamily="2" charset="0"/>
                          <a:ea typeface="+mn-ea"/>
                          <a:cs typeface="+mn-cs"/>
                        </a:rPr>
                        <a:t>/] </a:t>
                      </a:r>
                      <a:r>
                        <a:rPr lang="fr-FR" sz="1900" b="0" i="0" kern="1200" dirty="0" err="1">
                          <a:solidFill>
                            <a:schemeClr val="bg1"/>
                          </a:solidFill>
                          <a:effectLst/>
                          <a:latin typeface="Coptic1" pitchFamily="2" charset="0"/>
                          <a:ea typeface="+mn-ea"/>
                          <a:cs typeface="+mn-cs"/>
                        </a:rPr>
                        <a:t>qen</a:t>
                      </a:r>
                      <a:r>
                        <a:rPr lang="fr-FR" sz="1900" b="0" i="0" kern="1200" dirty="0">
                          <a:solidFill>
                            <a:schemeClr val="bg1"/>
                          </a:solidFill>
                          <a:effectLst/>
                          <a:latin typeface="Coptic1" pitchFamily="2" charset="0"/>
                          <a:ea typeface="+mn-ea"/>
                          <a:cs typeface="+mn-cs"/>
                        </a:rPr>
                        <a:t> </a:t>
                      </a:r>
                      <a:r>
                        <a:rPr lang="fr-FR" sz="1900" b="0" i="0" kern="1200" dirty="0" err="1">
                          <a:solidFill>
                            <a:schemeClr val="bg1"/>
                          </a:solidFill>
                          <a:effectLst/>
                          <a:latin typeface="Coptic1" pitchFamily="2" charset="0"/>
                          <a:ea typeface="+mn-ea"/>
                          <a:cs typeface="+mn-cs"/>
                        </a:rPr>
                        <a:t>t~ve</a:t>
                      </a:r>
                      <a:r>
                        <a:rPr lang="fr-FR" sz="1900" b="0" i="0" kern="1200" dirty="0">
                          <a:solidFill>
                            <a:schemeClr val="bg1"/>
                          </a:solidFill>
                          <a:effectLst/>
                          <a:latin typeface="Coptic1" pitchFamily="2" charset="0"/>
                          <a:ea typeface="+mn-ea"/>
                          <a:cs typeface="+mn-cs"/>
                        </a:rPr>
                        <a:t> nem </a:t>
                      </a:r>
                      <a:r>
                        <a:rPr lang="fr-FR" sz="1900" b="0" i="0" kern="1200" dirty="0" err="1">
                          <a:solidFill>
                            <a:schemeClr val="bg1"/>
                          </a:solidFill>
                          <a:effectLst/>
                          <a:latin typeface="Coptic1" pitchFamily="2" charset="0"/>
                          <a:ea typeface="+mn-ea"/>
                          <a:cs typeface="+mn-cs"/>
                        </a:rPr>
                        <a:t>hijen</a:t>
                      </a:r>
                      <a:r>
                        <a:rPr lang="fr-FR" sz="1900" b="0" i="0" kern="1200" dirty="0">
                          <a:solidFill>
                            <a:schemeClr val="bg1"/>
                          </a:solidFill>
                          <a:effectLst/>
                          <a:latin typeface="Coptic1" pitchFamily="2" charset="0"/>
                          <a:ea typeface="+mn-ea"/>
                          <a:cs typeface="+mn-cs"/>
                        </a:rPr>
                        <a:t> </a:t>
                      </a:r>
                      <a:r>
                        <a:rPr lang="fr-FR" sz="1900" b="0" i="0" kern="1200" dirty="0" err="1">
                          <a:solidFill>
                            <a:schemeClr val="bg1"/>
                          </a:solidFill>
                          <a:effectLst/>
                          <a:latin typeface="Coptic1" pitchFamily="2" charset="0"/>
                          <a:ea typeface="+mn-ea"/>
                          <a:cs typeface="+mn-cs"/>
                        </a:rPr>
                        <a:t>pikahi</a:t>
                      </a:r>
                      <a:r>
                        <a:rPr lang="fr-FR" sz="1900" b="0" i="0" kern="1200" dirty="0">
                          <a:solidFill>
                            <a:schemeClr val="bg1"/>
                          </a:solidFill>
                          <a:effectLst/>
                          <a:latin typeface="Coptic1" pitchFamily="2" charset="0"/>
                          <a:ea typeface="+mn-ea"/>
                          <a:cs typeface="+mn-cs"/>
                        </a:rPr>
                        <a:t>. </a:t>
                      </a:r>
                      <a:r>
                        <a:rPr lang="fr-FR" sz="1900" b="0" i="0" kern="1200" dirty="0" err="1">
                          <a:solidFill>
                            <a:schemeClr val="bg1"/>
                          </a:solidFill>
                          <a:effectLst/>
                          <a:latin typeface="Coptic1" pitchFamily="2" charset="0"/>
                          <a:ea typeface="+mn-ea"/>
                          <a:cs typeface="+mn-cs"/>
                        </a:rPr>
                        <a:t>Penwik</a:t>
                      </a:r>
                      <a:r>
                        <a:rPr lang="fr-FR" sz="1900" b="0" i="0" kern="1200" dirty="0">
                          <a:solidFill>
                            <a:schemeClr val="bg1"/>
                          </a:solidFill>
                          <a:effectLst/>
                          <a:latin typeface="Coptic1" pitchFamily="2" charset="0"/>
                          <a:ea typeface="+mn-ea"/>
                          <a:cs typeface="+mn-cs"/>
                        </a:rPr>
                        <a:t> </a:t>
                      </a:r>
                      <a:r>
                        <a:rPr lang="fr-FR" sz="1900" b="0" i="0" kern="1200" dirty="0" err="1">
                          <a:solidFill>
                            <a:schemeClr val="bg1"/>
                          </a:solidFill>
                          <a:effectLst/>
                          <a:latin typeface="Coptic1" pitchFamily="2" charset="0"/>
                          <a:ea typeface="+mn-ea"/>
                          <a:cs typeface="+mn-cs"/>
                        </a:rPr>
                        <a:t>n~te</a:t>
                      </a:r>
                      <a:r>
                        <a:rPr lang="fr-FR" sz="1900" b="0" i="0" kern="1200" dirty="0">
                          <a:solidFill>
                            <a:schemeClr val="bg1"/>
                          </a:solidFill>
                          <a:effectLst/>
                          <a:latin typeface="Coptic1" pitchFamily="2" charset="0"/>
                          <a:ea typeface="+mn-ea"/>
                          <a:cs typeface="+mn-cs"/>
                        </a:rPr>
                        <a:t> rac] m/if nan </a:t>
                      </a:r>
                      <a:r>
                        <a:rPr lang="fr-FR" sz="1900" b="0" i="0" kern="1200" dirty="0" err="1">
                          <a:solidFill>
                            <a:schemeClr val="bg1"/>
                          </a:solidFill>
                          <a:effectLst/>
                          <a:latin typeface="Coptic1" pitchFamily="2" charset="0"/>
                          <a:ea typeface="+mn-ea"/>
                          <a:cs typeface="+mn-cs"/>
                        </a:rPr>
                        <a:t>m~voou</a:t>
                      </a:r>
                      <a:r>
                        <a:rPr lang="fr-FR" sz="1900" b="0" i="0" kern="1200" dirty="0">
                          <a:solidFill>
                            <a:schemeClr val="bg1"/>
                          </a:solidFill>
                          <a:effectLst/>
                          <a:latin typeface="Coptic1" pitchFamily="2" charset="0"/>
                          <a:ea typeface="+mn-ea"/>
                          <a:cs typeface="+mn-cs"/>
                        </a:rPr>
                        <a:t>. </a:t>
                      </a:r>
                      <a:r>
                        <a:rPr lang="fr-FR" sz="1900" b="0" i="0" kern="1200" dirty="0" err="1">
                          <a:solidFill>
                            <a:schemeClr val="bg1"/>
                          </a:solidFill>
                          <a:effectLst/>
                          <a:latin typeface="Coptic1" pitchFamily="2" charset="0"/>
                          <a:ea typeface="+mn-ea"/>
                          <a:cs typeface="+mn-cs"/>
                        </a:rPr>
                        <a:t>Ouoh</a:t>
                      </a:r>
                      <a:r>
                        <a:rPr lang="fr-FR" sz="1900" b="0" i="0" kern="1200" dirty="0">
                          <a:solidFill>
                            <a:schemeClr val="bg1"/>
                          </a:solidFill>
                          <a:effectLst/>
                          <a:latin typeface="Coptic1" pitchFamily="2" charset="0"/>
                          <a:ea typeface="+mn-ea"/>
                          <a:cs typeface="+mn-cs"/>
                        </a:rPr>
                        <a:t> ,a n/</a:t>
                      </a:r>
                      <a:r>
                        <a:rPr lang="fr-FR" sz="1900" b="0" i="0" kern="1200" dirty="0" err="1">
                          <a:solidFill>
                            <a:schemeClr val="bg1"/>
                          </a:solidFill>
                          <a:effectLst/>
                          <a:latin typeface="Coptic1" pitchFamily="2" charset="0"/>
                          <a:ea typeface="+mn-ea"/>
                          <a:cs typeface="+mn-cs"/>
                        </a:rPr>
                        <a:t>ete~ron</a:t>
                      </a:r>
                      <a:r>
                        <a:rPr lang="fr-FR" sz="1900" b="0" i="0" kern="1200" dirty="0">
                          <a:solidFill>
                            <a:schemeClr val="bg1"/>
                          </a:solidFill>
                          <a:effectLst/>
                          <a:latin typeface="Coptic1" pitchFamily="2" charset="0"/>
                          <a:ea typeface="+mn-ea"/>
                          <a:cs typeface="+mn-cs"/>
                        </a:rPr>
                        <a:t> nan </a:t>
                      </a:r>
                      <a:r>
                        <a:rPr lang="fr-FR" sz="1900" b="0" i="0" kern="1200" dirty="0" err="1">
                          <a:solidFill>
                            <a:schemeClr val="bg1"/>
                          </a:solidFill>
                          <a:effectLst/>
                          <a:latin typeface="Coptic1" pitchFamily="2" charset="0"/>
                          <a:ea typeface="+mn-ea"/>
                          <a:cs typeface="+mn-cs"/>
                        </a:rPr>
                        <a:t>e~bol</a:t>
                      </a:r>
                      <a:r>
                        <a:rPr lang="fr-FR" sz="1900" b="0" i="0" kern="1200" dirty="0">
                          <a:solidFill>
                            <a:schemeClr val="bg1"/>
                          </a:solidFill>
                          <a:effectLst/>
                          <a:latin typeface="Coptic1" pitchFamily="2" charset="0"/>
                          <a:ea typeface="+mn-ea"/>
                          <a:cs typeface="+mn-cs"/>
                        </a:rPr>
                        <a:t> : </a:t>
                      </a:r>
                      <a:r>
                        <a:rPr lang="fr-FR" sz="1900" b="0" i="0" kern="1200" dirty="0" err="1">
                          <a:solidFill>
                            <a:schemeClr val="bg1"/>
                          </a:solidFill>
                          <a:effectLst/>
                          <a:latin typeface="Coptic1" pitchFamily="2" charset="0"/>
                          <a:ea typeface="+mn-ea"/>
                          <a:cs typeface="+mn-cs"/>
                        </a:rPr>
                        <a:t>m~v~r</a:t>
                      </a:r>
                      <a:r>
                        <a:rPr lang="fr-FR" sz="1900" b="0" i="0" kern="1200" dirty="0">
                          <a:solidFill>
                            <a:schemeClr val="bg1"/>
                          </a:solidFill>
                          <a:effectLst/>
                          <a:latin typeface="Coptic1" pitchFamily="2" charset="0"/>
                          <a:ea typeface="+mn-ea"/>
                          <a:cs typeface="+mn-cs"/>
                        </a:rPr>
                        <a:t>/] </a:t>
                      </a:r>
                      <a:r>
                        <a:rPr lang="fr-FR" sz="1900" b="0" i="0" kern="1200" dirty="0" err="1">
                          <a:solidFill>
                            <a:schemeClr val="bg1"/>
                          </a:solidFill>
                          <a:effectLst/>
                          <a:latin typeface="Coptic1" pitchFamily="2" charset="0"/>
                          <a:ea typeface="+mn-ea"/>
                          <a:cs typeface="+mn-cs"/>
                        </a:rPr>
                        <a:t>hwn</a:t>
                      </a:r>
                      <a:r>
                        <a:rPr lang="fr-FR" sz="1900" b="0" i="0" kern="1200" dirty="0">
                          <a:solidFill>
                            <a:schemeClr val="bg1"/>
                          </a:solidFill>
                          <a:effectLst/>
                          <a:latin typeface="Coptic1" pitchFamily="2" charset="0"/>
                          <a:ea typeface="+mn-ea"/>
                          <a:cs typeface="+mn-cs"/>
                        </a:rPr>
                        <a:t> </a:t>
                      </a:r>
                      <a:r>
                        <a:rPr lang="fr-FR" sz="1900" b="0" i="0" kern="1200" dirty="0" err="1">
                          <a:solidFill>
                            <a:schemeClr val="bg1"/>
                          </a:solidFill>
                          <a:effectLst/>
                          <a:latin typeface="Coptic1" pitchFamily="2" charset="0"/>
                          <a:ea typeface="+mn-ea"/>
                          <a:cs typeface="+mn-cs"/>
                        </a:rPr>
                        <a:t>n~ten,w</a:t>
                      </a:r>
                      <a:r>
                        <a:rPr lang="fr-FR" sz="1900" b="0" i="0" kern="1200" dirty="0">
                          <a:solidFill>
                            <a:schemeClr val="bg1"/>
                          </a:solidFill>
                          <a:effectLst/>
                          <a:latin typeface="Coptic1" pitchFamily="2" charset="0"/>
                          <a:ea typeface="+mn-ea"/>
                          <a:cs typeface="+mn-cs"/>
                        </a:rPr>
                        <a:t> </a:t>
                      </a:r>
                      <a:r>
                        <a:rPr lang="fr-FR" sz="1900" b="0" i="0" kern="1200" dirty="0" err="1">
                          <a:solidFill>
                            <a:schemeClr val="bg1"/>
                          </a:solidFill>
                          <a:effectLst/>
                          <a:latin typeface="Coptic1" pitchFamily="2" charset="0"/>
                          <a:ea typeface="+mn-ea"/>
                          <a:cs typeface="+mn-cs"/>
                        </a:rPr>
                        <a:t>e~bol</a:t>
                      </a:r>
                      <a:r>
                        <a:rPr lang="fr-FR" sz="1900" b="0" i="0" kern="1200" dirty="0">
                          <a:solidFill>
                            <a:schemeClr val="bg1"/>
                          </a:solidFill>
                          <a:effectLst/>
                          <a:latin typeface="Coptic1" pitchFamily="2" charset="0"/>
                          <a:ea typeface="+mn-ea"/>
                          <a:cs typeface="+mn-cs"/>
                        </a:rPr>
                        <a:t> </a:t>
                      </a:r>
                      <a:r>
                        <a:rPr lang="fr-FR" sz="1900" b="0" i="0" kern="1200" dirty="0" err="1">
                          <a:solidFill>
                            <a:schemeClr val="bg1"/>
                          </a:solidFill>
                          <a:effectLst/>
                          <a:latin typeface="Coptic1" pitchFamily="2" charset="0"/>
                          <a:ea typeface="+mn-ea"/>
                          <a:cs typeface="+mn-cs"/>
                        </a:rPr>
                        <a:t>n~n</a:t>
                      </a:r>
                      <a:r>
                        <a:rPr lang="fr-FR" sz="1900" b="0" i="0" kern="1200" dirty="0">
                          <a:solidFill>
                            <a:schemeClr val="bg1"/>
                          </a:solidFill>
                          <a:effectLst/>
                          <a:latin typeface="Coptic1" pitchFamily="2" charset="0"/>
                          <a:ea typeface="+mn-ea"/>
                          <a:cs typeface="+mn-cs"/>
                        </a:rPr>
                        <a:t>/</a:t>
                      </a:r>
                      <a:r>
                        <a:rPr lang="fr-FR" sz="1900" b="0" i="0" kern="1200" dirty="0" err="1">
                          <a:solidFill>
                            <a:schemeClr val="bg1"/>
                          </a:solidFill>
                          <a:effectLst/>
                          <a:latin typeface="Coptic1" pitchFamily="2" charset="0"/>
                          <a:ea typeface="+mn-ea"/>
                          <a:cs typeface="+mn-cs"/>
                        </a:rPr>
                        <a:t>e~te</a:t>
                      </a:r>
                      <a:r>
                        <a:rPr lang="fr-FR" sz="1900" b="0" i="0" kern="1200" dirty="0">
                          <a:solidFill>
                            <a:schemeClr val="bg1"/>
                          </a:solidFill>
                          <a:effectLst/>
                          <a:latin typeface="Coptic1" pitchFamily="2" charset="0"/>
                          <a:ea typeface="+mn-ea"/>
                          <a:cs typeface="+mn-cs"/>
                        </a:rPr>
                        <a:t> </a:t>
                      </a:r>
                      <a:r>
                        <a:rPr lang="fr-FR" sz="1900" b="0" i="0" kern="1200" dirty="0" err="1">
                          <a:solidFill>
                            <a:schemeClr val="bg1"/>
                          </a:solidFill>
                          <a:effectLst/>
                          <a:latin typeface="Coptic1" pitchFamily="2" charset="0"/>
                          <a:ea typeface="+mn-ea"/>
                          <a:cs typeface="+mn-cs"/>
                        </a:rPr>
                        <a:t>ouon</a:t>
                      </a:r>
                      <a:r>
                        <a:rPr lang="fr-FR" sz="1900" b="0" i="0" kern="1200" dirty="0">
                          <a:solidFill>
                            <a:schemeClr val="bg1"/>
                          </a:solidFill>
                          <a:effectLst/>
                          <a:latin typeface="Coptic1" pitchFamily="2" charset="0"/>
                          <a:ea typeface="+mn-ea"/>
                          <a:cs typeface="+mn-cs"/>
                        </a:rPr>
                        <a:t> </a:t>
                      </a:r>
                      <a:r>
                        <a:rPr lang="fr-FR" sz="1900" b="0" i="0" kern="1200" dirty="0" err="1">
                          <a:solidFill>
                            <a:schemeClr val="bg1"/>
                          </a:solidFill>
                          <a:effectLst/>
                          <a:latin typeface="Coptic1" pitchFamily="2" charset="0"/>
                          <a:ea typeface="+mn-ea"/>
                          <a:cs typeface="+mn-cs"/>
                        </a:rPr>
                        <a:t>n~tan</a:t>
                      </a:r>
                      <a:r>
                        <a:rPr lang="fr-FR" sz="1900" b="0" i="0" kern="1200" dirty="0">
                          <a:solidFill>
                            <a:schemeClr val="bg1"/>
                          </a:solidFill>
                          <a:effectLst/>
                          <a:latin typeface="Coptic1" pitchFamily="2" charset="0"/>
                          <a:ea typeface="+mn-ea"/>
                          <a:cs typeface="+mn-cs"/>
                        </a:rPr>
                        <a:t> </a:t>
                      </a:r>
                      <a:r>
                        <a:rPr lang="fr-FR" sz="1900" b="0" i="0" kern="1200" dirty="0" err="1">
                          <a:solidFill>
                            <a:schemeClr val="bg1"/>
                          </a:solidFill>
                          <a:effectLst/>
                          <a:latin typeface="Coptic1" pitchFamily="2" charset="0"/>
                          <a:ea typeface="+mn-ea"/>
                          <a:cs typeface="+mn-cs"/>
                        </a:rPr>
                        <a:t>e~rwou</a:t>
                      </a:r>
                      <a:r>
                        <a:rPr lang="fr-FR" sz="1900" b="0" i="0" kern="1200" dirty="0">
                          <a:solidFill>
                            <a:schemeClr val="bg1"/>
                          </a:solidFill>
                          <a:effectLst/>
                          <a:latin typeface="Coptic1" pitchFamily="2" charset="0"/>
                          <a:ea typeface="+mn-ea"/>
                          <a:cs typeface="+mn-cs"/>
                        </a:rPr>
                        <a:t>. </a:t>
                      </a:r>
                      <a:r>
                        <a:rPr lang="fr-FR" sz="1900" b="0" i="0" kern="1200" dirty="0" err="1">
                          <a:solidFill>
                            <a:schemeClr val="bg1"/>
                          </a:solidFill>
                          <a:effectLst/>
                          <a:latin typeface="Coptic1" pitchFamily="2" charset="0"/>
                          <a:ea typeface="+mn-ea"/>
                          <a:cs typeface="+mn-cs"/>
                        </a:rPr>
                        <a:t>Ouoh</a:t>
                      </a:r>
                      <a:r>
                        <a:rPr lang="fr-FR" sz="1900" b="0" i="0" kern="1200" dirty="0">
                          <a:solidFill>
                            <a:schemeClr val="bg1"/>
                          </a:solidFill>
                          <a:effectLst/>
                          <a:latin typeface="Coptic1" pitchFamily="2" charset="0"/>
                          <a:ea typeface="+mn-ea"/>
                          <a:cs typeface="+mn-cs"/>
                        </a:rPr>
                        <a:t> </a:t>
                      </a:r>
                      <a:r>
                        <a:rPr lang="fr-FR" sz="1900" b="0" i="0" kern="1200" dirty="0" err="1">
                          <a:solidFill>
                            <a:schemeClr val="bg1"/>
                          </a:solidFill>
                          <a:effectLst/>
                          <a:latin typeface="Coptic1" pitchFamily="2" charset="0"/>
                          <a:ea typeface="+mn-ea"/>
                          <a:cs typeface="+mn-cs"/>
                        </a:rPr>
                        <a:t>m~perenten</a:t>
                      </a:r>
                      <a:r>
                        <a:rPr lang="fr-FR" sz="1900" b="0" i="0" kern="1200" dirty="0">
                          <a:solidFill>
                            <a:schemeClr val="bg1"/>
                          </a:solidFill>
                          <a:effectLst/>
                          <a:latin typeface="Coptic1" pitchFamily="2" charset="0"/>
                          <a:ea typeface="+mn-ea"/>
                          <a:cs typeface="+mn-cs"/>
                        </a:rPr>
                        <a:t> </a:t>
                      </a:r>
                      <a:r>
                        <a:rPr lang="fr-FR" sz="1900" b="0" i="0" kern="1200" dirty="0" err="1">
                          <a:solidFill>
                            <a:schemeClr val="bg1"/>
                          </a:solidFill>
                          <a:effectLst/>
                          <a:latin typeface="Coptic1" pitchFamily="2" charset="0"/>
                          <a:ea typeface="+mn-ea"/>
                          <a:cs typeface="+mn-cs"/>
                        </a:rPr>
                        <a:t>e~qoun</a:t>
                      </a:r>
                      <a:r>
                        <a:rPr lang="fr-FR" sz="1900" b="0" i="0" kern="1200" dirty="0">
                          <a:solidFill>
                            <a:schemeClr val="bg1"/>
                          </a:solidFill>
                          <a:effectLst/>
                          <a:latin typeface="Coptic1" pitchFamily="2" charset="0"/>
                          <a:ea typeface="+mn-ea"/>
                          <a:cs typeface="+mn-cs"/>
                        </a:rPr>
                        <a:t> </a:t>
                      </a:r>
                      <a:r>
                        <a:rPr lang="fr-FR" sz="1900" b="0" i="0" kern="1200" dirty="0" err="1">
                          <a:solidFill>
                            <a:schemeClr val="bg1"/>
                          </a:solidFill>
                          <a:effectLst/>
                          <a:latin typeface="Coptic1" pitchFamily="2" charset="0"/>
                          <a:ea typeface="+mn-ea"/>
                          <a:cs typeface="+mn-cs"/>
                        </a:rPr>
                        <a:t>e~piracmoc</a:t>
                      </a:r>
                      <a:r>
                        <a:rPr lang="fr-FR" sz="1900" b="0" i="0" kern="1200" dirty="0">
                          <a:solidFill>
                            <a:schemeClr val="bg1"/>
                          </a:solidFill>
                          <a:effectLst/>
                          <a:latin typeface="Coptic1" pitchFamily="2" charset="0"/>
                          <a:ea typeface="+mn-ea"/>
                          <a:cs typeface="+mn-cs"/>
                        </a:rPr>
                        <a:t> : alla </a:t>
                      </a:r>
                      <a:r>
                        <a:rPr lang="fr-FR" sz="1900" b="0" i="0" kern="1200" dirty="0" err="1">
                          <a:solidFill>
                            <a:schemeClr val="bg1"/>
                          </a:solidFill>
                          <a:effectLst/>
                          <a:latin typeface="Coptic1" pitchFamily="2" charset="0"/>
                          <a:ea typeface="+mn-ea"/>
                          <a:cs typeface="+mn-cs"/>
                        </a:rPr>
                        <a:t>nahmen</a:t>
                      </a:r>
                      <a:r>
                        <a:rPr lang="fr-FR" sz="1900" b="0" i="0" kern="1200" dirty="0">
                          <a:solidFill>
                            <a:schemeClr val="bg1"/>
                          </a:solidFill>
                          <a:effectLst/>
                          <a:latin typeface="Coptic1" pitchFamily="2" charset="0"/>
                          <a:ea typeface="+mn-ea"/>
                          <a:cs typeface="+mn-cs"/>
                        </a:rPr>
                        <a:t> </a:t>
                      </a:r>
                      <a:r>
                        <a:rPr lang="fr-FR" sz="1900" b="0" i="0" kern="1200" dirty="0" err="1">
                          <a:solidFill>
                            <a:schemeClr val="bg1"/>
                          </a:solidFill>
                          <a:effectLst/>
                          <a:latin typeface="Coptic1" pitchFamily="2" charset="0"/>
                          <a:ea typeface="+mn-ea"/>
                          <a:cs typeface="+mn-cs"/>
                        </a:rPr>
                        <a:t>e~bol</a:t>
                      </a:r>
                      <a:r>
                        <a:rPr lang="fr-FR" sz="1900" b="0" i="0" kern="1200" dirty="0">
                          <a:solidFill>
                            <a:schemeClr val="bg1"/>
                          </a:solidFill>
                          <a:effectLst/>
                          <a:latin typeface="Coptic1" pitchFamily="2" charset="0"/>
                          <a:ea typeface="+mn-ea"/>
                          <a:cs typeface="+mn-cs"/>
                        </a:rPr>
                        <a:t> ha </a:t>
                      </a:r>
                      <a:r>
                        <a:rPr lang="fr-FR" sz="1900" b="0" i="0" kern="1200" dirty="0" err="1">
                          <a:solidFill>
                            <a:schemeClr val="bg1"/>
                          </a:solidFill>
                          <a:effectLst/>
                          <a:latin typeface="Coptic1" pitchFamily="2" charset="0"/>
                          <a:ea typeface="+mn-ea"/>
                          <a:cs typeface="+mn-cs"/>
                        </a:rPr>
                        <a:t>pipethwou</a:t>
                      </a:r>
                      <a:r>
                        <a:rPr lang="fr-FR" sz="1900" b="0" i="0" kern="1200" dirty="0">
                          <a:solidFill>
                            <a:schemeClr val="bg1"/>
                          </a:solidFill>
                          <a:effectLst/>
                          <a:latin typeface="Coptic1" pitchFamily="2" charset="0"/>
                          <a:ea typeface="+mn-ea"/>
                          <a:cs typeface="+mn-cs"/>
                        </a:rPr>
                        <a:t>. </a:t>
                      </a:r>
                      <a:r>
                        <a:rPr lang="fr-FR" sz="1900" b="0" i="0" kern="1200" dirty="0" err="1">
                          <a:solidFill>
                            <a:schemeClr val="bg1"/>
                          </a:solidFill>
                          <a:effectLst/>
                          <a:latin typeface="Coptic1" pitchFamily="2" charset="0"/>
                          <a:ea typeface="+mn-ea"/>
                          <a:cs typeface="+mn-cs"/>
                        </a:rPr>
                        <a:t>Qen</a:t>
                      </a:r>
                      <a:r>
                        <a:rPr lang="fr-FR" sz="1900" b="0" i="0" kern="1200" dirty="0">
                          <a:solidFill>
                            <a:schemeClr val="bg1"/>
                          </a:solidFill>
                          <a:effectLst/>
                          <a:latin typeface="Coptic1" pitchFamily="2" charset="0"/>
                          <a:ea typeface="+mn-ea"/>
                          <a:cs typeface="+mn-cs"/>
                        </a:rPr>
                        <a:t> </a:t>
                      </a:r>
                      <a:r>
                        <a:rPr lang="fr-FR" sz="1900" b="0" i="0" kern="1200" dirty="0" err="1">
                          <a:solidFill>
                            <a:schemeClr val="bg1"/>
                          </a:solidFill>
                          <a:effectLst/>
                          <a:latin typeface="Coptic1" pitchFamily="2" charset="0"/>
                          <a:ea typeface="+mn-ea"/>
                          <a:cs typeface="+mn-cs"/>
                        </a:rPr>
                        <a:t>P,#c</a:t>
                      </a:r>
                      <a:r>
                        <a:rPr lang="fr-FR" sz="1900" b="0" i="0" kern="1200" dirty="0">
                          <a:solidFill>
                            <a:schemeClr val="bg1"/>
                          </a:solidFill>
                          <a:effectLst/>
                          <a:latin typeface="Coptic1" pitchFamily="2" charset="0"/>
                          <a:ea typeface="+mn-ea"/>
                          <a:cs typeface="+mn-cs"/>
                        </a:rPr>
                        <a:t># I/#c# Pen% : je </a:t>
                      </a:r>
                      <a:r>
                        <a:rPr lang="fr-FR" sz="1900" b="0" i="0" kern="1200" dirty="0" err="1">
                          <a:solidFill>
                            <a:schemeClr val="bg1"/>
                          </a:solidFill>
                          <a:effectLst/>
                          <a:latin typeface="Coptic1" pitchFamily="2" charset="0"/>
                          <a:ea typeface="+mn-ea"/>
                          <a:cs typeface="+mn-cs"/>
                        </a:rPr>
                        <a:t>ywk</a:t>
                      </a:r>
                      <a:r>
                        <a:rPr lang="fr-FR" sz="1900" b="0" i="0" kern="1200" dirty="0">
                          <a:solidFill>
                            <a:schemeClr val="bg1"/>
                          </a:solidFill>
                          <a:effectLst/>
                          <a:latin typeface="Coptic1" pitchFamily="2" charset="0"/>
                          <a:ea typeface="+mn-ea"/>
                          <a:cs typeface="+mn-cs"/>
                        </a:rPr>
                        <a:t> te ]</a:t>
                      </a:r>
                      <a:r>
                        <a:rPr lang="fr-FR" sz="1900" b="0" i="0" kern="1200" dirty="0" err="1">
                          <a:solidFill>
                            <a:schemeClr val="bg1"/>
                          </a:solidFill>
                          <a:effectLst/>
                          <a:latin typeface="Coptic1" pitchFamily="2" charset="0"/>
                          <a:ea typeface="+mn-ea"/>
                          <a:cs typeface="+mn-cs"/>
                        </a:rPr>
                        <a:t>metouro</a:t>
                      </a:r>
                      <a:r>
                        <a:rPr lang="fr-FR" sz="1900" b="0" i="0" kern="1200" dirty="0">
                          <a:solidFill>
                            <a:schemeClr val="bg1"/>
                          </a:solidFill>
                          <a:effectLst/>
                          <a:latin typeface="Coptic1" pitchFamily="2" charset="0"/>
                          <a:ea typeface="+mn-ea"/>
                          <a:cs typeface="+mn-cs"/>
                        </a:rPr>
                        <a:t> nem ]</a:t>
                      </a:r>
                      <a:r>
                        <a:rPr lang="fr-FR" sz="1900" b="0" i="0" kern="1200" dirty="0" err="1">
                          <a:solidFill>
                            <a:schemeClr val="bg1"/>
                          </a:solidFill>
                          <a:effectLst/>
                          <a:latin typeface="Coptic1" pitchFamily="2" charset="0"/>
                          <a:ea typeface="+mn-ea"/>
                          <a:cs typeface="+mn-cs"/>
                        </a:rPr>
                        <a:t>jom</a:t>
                      </a:r>
                      <a:r>
                        <a:rPr lang="fr-FR" sz="1900" b="0" i="0" kern="1200" dirty="0">
                          <a:solidFill>
                            <a:schemeClr val="bg1"/>
                          </a:solidFill>
                          <a:effectLst/>
                          <a:latin typeface="Coptic1" pitchFamily="2" charset="0"/>
                          <a:ea typeface="+mn-ea"/>
                          <a:cs typeface="+mn-cs"/>
                        </a:rPr>
                        <a:t> nem </a:t>
                      </a:r>
                      <a:r>
                        <a:rPr lang="fr-FR" sz="1900" b="0" i="0" kern="1200" dirty="0" err="1">
                          <a:solidFill>
                            <a:schemeClr val="bg1"/>
                          </a:solidFill>
                          <a:effectLst/>
                          <a:latin typeface="Coptic1" pitchFamily="2" charset="0"/>
                          <a:ea typeface="+mn-ea"/>
                          <a:cs typeface="+mn-cs"/>
                        </a:rPr>
                        <a:t>piw~ou</a:t>
                      </a:r>
                      <a:r>
                        <a:rPr lang="fr-FR" sz="1900" b="0" i="0" kern="1200" dirty="0">
                          <a:solidFill>
                            <a:schemeClr val="bg1"/>
                          </a:solidFill>
                          <a:effectLst/>
                          <a:latin typeface="Coptic1" pitchFamily="2" charset="0"/>
                          <a:ea typeface="+mn-ea"/>
                          <a:cs typeface="+mn-cs"/>
                        </a:rPr>
                        <a:t> sa </a:t>
                      </a:r>
                      <a:r>
                        <a:rPr lang="fr-FR" sz="1900" b="0" i="0" kern="1200" dirty="0" err="1">
                          <a:solidFill>
                            <a:schemeClr val="bg1"/>
                          </a:solidFill>
                          <a:effectLst/>
                          <a:latin typeface="Coptic1" pitchFamily="2" charset="0"/>
                          <a:ea typeface="+mn-ea"/>
                          <a:cs typeface="+mn-cs"/>
                        </a:rPr>
                        <a:t>e~neh</a:t>
                      </a:r>
                      <a:r>
                        <a:rPr lang="fr-FR" sz="1900" b="0" i="0" kern="1200" dirty="0">
                          <a:solidFill>
                            <a:schemeClr val="bg1"/>
                          </a:solidFill>
                          <a:effectLst/>
                          <a:latin typeface="Coptic1" pitchFamily="2" charset="0"/>
                          <a:ea typeface="+mn-ea"/>
                          <a:cs typeface="+mn-cs"/>
                        </a:rPr>
                        <a:t>. </a:t>
                      </a:r>
                      <a:r>
                        <a:rPr lang="fr-FR" sz="1900" b="0" i="0" kern="1200" dirty="0" err="1">
                          <a:solidFill>
                            <a:schemeClr val="bg1"/>
                          </a:solidFill>
                          <a:effectLst/>
                          <a:latin typeface="Coptic1" pitchFamily="2" charset="0"/>
                          <a:ea typeface="+mn-ea"/>
                          <a:cs typeface="+mn-cs"/>
                        </a:rPr>
                        <a:t>A~m</a:t>
                      </a:r>
                      <a:r>
                        <a:rPr lang="fr-FR" sz="1900" b="0" i="0" kern="1200" dirty="0">
                          <a:solidFill>
                            <a:schemeClr val="bg1"/>
                          </a:solidFill>
                          <a:effectLst/>
                          <a:latin typeface="Coptic1" pitchFamily="2" charset="0"/>
                          <a:ea typeface="+mn-ea"/>
                          <a:cs typeface="+mn-cs"/>
                        </a:rPr>
                        <a:t>/n.</a:t>
                      </a:r>
                      <a:endParaRPr kumimoji="0" lang="en-US" sz="1900" b="0" i="0" u="none" strike="noStrike" cap="none" normalizeH="0" baseline="0" dirty="0">
                        <a:ln>
                          <a:noFill/>
                        </a:ln>
                        <a:solidFill>
                          <a:schemeClr val="bg1"/>
                        </a:solidFill>
                        <a:effectLst/>
                        <a:latin typeface="Coptic1" pitchFamily="2" charset="0"/>
                        <a:cs typeface="Arial" charset="0"/>
                      </a:endParaRPr>
                    </a:p>
                  </a:txBody>
                  <a:tcPr marT="34290" marB="3429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1800" b="0" i="0" u="none" strike="noStrike" kern="1200" cap="none" spc="0" normalizeH="0" baseline="0" noProof="0" dirty="0">
                          <a:ln>
                            <a:noFill/>
                          </a:ln>
                          <a:solidFill>
                            <a:schemeClr val="bg1"/>
                          </a:solidFill>
                          <a:effectLst/>
                          <a:uLnTx/>
                          <a:uFillTx/>
                          <a:latin typeface="Arial" charset="0"/>
                          <a:ea typeface="+mn-ea"/>
                          <a:cs typeface="Arial" charset="0"/>
                        </a:rPr>
                        <a:t>Notre Père qui es aux cieux, Que Ton Nom soit sanctifié. Que Ton règne vienne. Que Ta volonté soit faite sur la terre comme au ciel. Donne-nous aujourd’hui notre pain de ce jour; pardonne-nous nos offenses, comme nous pardonnons aussi à ceux qui nous ont offensés; ne nous soumets pas à la tentation, mais délivre-nous du mal, par Jésus Christ, Notre Seigneur, car c’est à Toi qu’appartiennent le règne, la puissance et la gloire dans les siècles des siècles. </a:t>
                      </a:r>
                      <a:r>
                        <a:rPr kumimoji="0" lang="en-US" sz="1800" b="0" i="0" u="none" strike="noStrike" kern="1200" cap="none" spc="0" normalizeH="0" baseline="0" noProof="0" dirty="0">
                          <a:ln>
                            <a:noFill/>
                          </a:ln>
                          <a:solidFill>
                            <a:schemeClr val="bg1"/>
                          </a:solidFill>
                          <a:effectLst/>
                          <a:uLnTx/>
                          <a:uFillTx/>
                          <a:latin typeface="Arial" charset="0"/>
                          <a:ea typeface="+mn-ea"/>
                          <a:cs typeface="Arial" charset="0"/>
                        </a:rPr>
                        <a:t>Amen.</a:t>
                      </a:r>
                    </a:p>
                  </a:txBody>
                  <a:tcPr marT="34290" marB="3429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zh-CN" sz="2400" b="0" i="0" u="none" strike="noStrike" cap="none" normalizeH="0" baseline="0" dirty="0">
                          <a:ln>
                            <a:noFill/>
                          </a:ln>
                          <a:solidFill>
                            <a:schemeClr val="bg1"/>
                          </a:solidFill>
                          <a:effectLst/>
                          <a:latin typeface="Arial" charset="0"/>
                          <a:cs typeface="Arial" charset="0"/>
                        </a:rPr>
                        <a:t>أبانا الذي في السَّمَوات، ليتقدس اسمك، ليأتي ملكوتك، لتكن مشيئتك، كما في السَّماء، كذلك على الأرض، خبزنا الذي للغد، أعطنا اليوم، وأغفر لنا ذنوبنا، كما نغفر نحن أيضا للمذنبين </a:t>
                      </a:r>
                      <a:r>
                        <a:rPr kumimoji="0" lang="ar-SA" altLang="zh-CN" sz="2400" b="0" i="0" u="none" strike="noStrike" cap="none" normalizeH="0" baseline="0" dirty="0" err="1">
                          <a:ln>
                            <a:noFill/>
                          </a:ln>
                          <a:solidFill>
                            <a:schemeClr val="bg1"/>
                          </a:solidFill>
                          <a:effectLst/>
                          <a:latin typeface="Arial" charset="0"/>
                          <a:cs typeface="Arial" charset="0"/>
                        </a:rPr>
                        <a:t>إلىنا</a:t>
                      </a:r>
                      <a:r>
                        <a:rPr kumimoji="0" lang="ar-SA" altLang="zh-CN" sz="2400" b="0" i="0" u="none" strike="noStrike" cap="none" normalizeH="0" baseline="0" dirty="0">
                          <a:ln>
                            <a:noFill/>
                          </a:ln>
                          <a:solidFill>
                            <a:schemeClr val="bg1"/>
                          </a:solidFill>
                          <a:effectLst/>
                          <a:latin typeface="Arial" charset="0"/>
                          <a:cs typeface="Arial" charset="0"/>
                        </a:rPr>
                        <a:t>، ولا تدخلنا في تجربة، لكن نجنا من الشرير، بالمسيح يسوع ربنا، لأن لك الملك والقوة والمجد الى الأبد آمين</a:t>
                      </a:r>
                      <a:r>
                        <a:rPr kumimoji="0" lang="ar-EG" altLang="zh-CN" sz="2400" b="0" i="0" u="none" strike="noStrike" cap="none" normalizeH="0" baseline="0" dirty="0">
                          <a:ln>
                            <a:noFill/>
                          </a:ln>
                          <a:solidFill>
                            <a:schemeClr val="bg1"/>
                          </a:solidFill>
                          <a:effectLst/>
                          <a:latin typeface="Arial" charset="0"/>
                          <a:cs typeface="Arial" charset="0"/>
                        </a:rPr>
                        <a:t>.</a:t>
                      </a:r>
                      <a:endParaRPr kumimoji="0" lang="en-CA" sz="2400" b="0" i="0" u="none" strike="noStrike" cap="none" normalizeH="0" baseline="0" dirty="0">
                        <a:ln>
                          <a:noFill/>
                        </a:ln>
                        <a:solidFill>
                          <a:schemeClr val="bg1"/>
                        </a:solidFill>
                        <a:effectLst/>
                        <a:latin typeface="Arial" charset="0"/>
                        <a:cs typeface="Arial" charset="0"/>
                      </a:endParaRPr>
                    </a:p>
                  </a:txBody>
                  <a:tcPr marT="34290" marB="3429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236559912"/>
      </p:ext>
    </p:extLst>
  </p:cSld>
  <p:clrMapOvr>
    <a:masterClrMapping/>
  </p:clrMapOvr>
  <p:transition/>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16"/>
          <p:cNvGraphicFramePr>
            <a:graphicFrameLocks noGrp="1"/>
          </p:cNvGraphicFramePr>
          <p:nvPr>
            <p:extLst>
              <p:ext uri="{D42A27DB-BD31-4B8C-83A1-F6EECF244321}">
                <p14:modId xmlns:p14="http://schemas.microsoft.com/office/powerpoint/2010/main" val="1368079315"/>
              </p:ext>
            </p:extLst>
          </p:nvPr>
        </p:nvGraphicFramePr>
        <p:xfrm>
          <a:off x="0" y="57151"/>
          <a:ext cx="9144001" cy="4633014"/>
        </p:xfrm>
        <a:graphic>
          <a:graphicData uri="http://schemas.openxmlformats.org/drawingml/2006/table">
            <a:tbl>
              <a:tblPr/>
              <a:tblGrid>
                <a:gridCol w="3575922">
                  <a:extLst>
                    <a:ext uri="{9D8B030D-6E8A-4147-A177-3AD203B41FA5}">
                      <a16:colId xmlns:a16="http://schemas.microsoft.com/office/drawing/2014/main" val="20000"/>
                    </a:ext>
                  </a:extLst>
                </a:gridCol>
                <a:gridCol w="2925755">
                  <a:extLst>
                    <a:ext uri="{9D8B030D-6E8A-4147-A177-3AD203B41FA5}">
                      <a16:colId xmlns:a16="http://schemas.microsoft.com/office/drawing/2014/main" val="20001"/>
                    </a:ext>
                  </a:extLst>
                </a:gridCol>
                <a:gridCol w="2642324">
                  <a:extLst>
                    <a:ext uri="{9D8B030D-6E8A-4147-A177-3AD203B41FA5}">
                      <a16:colId xmlns:a16="http://schemas.microsoft.com/office/drawing/2014/main" val="20002"/>
                    </a:ext>
                  </a:extLst>
                </a:gridCol>
              </a:tblGrid>
              <a:tr h="366394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fr-FR" sz="2000" b="0" i="0" u="sng" strike="noStrike" kern="1200" baseline="0" dirty="0">
                          <a:solidFill>
                            <a:srgbClr val="FF9900"/>
                          </a:solidFill>
                          <a:latin typeface="Coptic1" pitchFamily="2" charset="0"/>
                          <a:ea typeface="+mn-ea"/>
                          <a:cs typeface="+mn-cs"/>
                        </a:rPr>
                        <a:t>Piou/b :</a:t>
                      </a:r>
                    </a:p>
                    <a:p>
                      <a:pPr marL="0" marR="0" lvl="0" indent="0" algn="just" defTabSz="914400" rtl="0" eaLnBrk="1" fontAlgn="base" latinLnBrk="0" hangingPunct="1">
                        <a:lnSpc>
                          <a:spcPct val="100000"/>
                        </a:lnSpc>
                        <a:spcBef>
                          <a:spcPct val="0"/>
                        </a:spcBef>
                        <a:spcAft>
                          <a:spcPct val="0"/>
                        </a:spcAft>
                        <a:buClrTx/>
                        <a:buSzTx/>
                        <a:buFontTx/>
                        <a:buNone/>
                        <a:tabLst/>
                      </a:pPr>
                      <a:r>
                        <a:rPr lang="fr-FR" sz="2000" b="0" i="0" u="none" strike="noStrike" kern="1200" baseline="0" dirty="0">
                          <a:solidFill>
                            <a:schemeClr val="bg1"/>
                          </a:solidFill>
                          <a:latin typeface="Coptic1" pitchFamily="2" charset="0"/>
                          <a:ea typeface="+mn-ea"/>
                          <a:cs typeface="+mn-cs"/>
                        </a:rPr>
                        <a:t>?~</a:t>
                      </a:r>
                      <a:r>
                        <a:rPr lang="fr-FR" sz="2000" b="0" i="0" u="none" strike="noStrike" kern="1200" baseline="0" dirty="0" err="1">
                          <a:solidFill>
                            <a:schemeClr val="bg1"/>
                          </a:solidFill>
                          <a:latin typeface="Coptic1" pitchFamily="2" charset="0"/>
                          <a:ea typeface="+mn-ea"/>
                          <a:cs typeface="+mn-cs"/>
                        </a:rPr>
                        <a:t>a~gap</a:t>
                      </a:r>
                      <a:r>
                        <a:rPr lang="fr-FR" sz="2000" b="0" i="0" u="none" strike="noStrike" kern="1200" baseline="0" dirty="0">
                          <a:solidFill>
                            <a:schemeClr val="bg1"/>
                          </a:solidFill>
                          <a:latin typeface="Coptic1" pitchFamily="2" charset="0"/>
                          <a:ea typeface="+mn-ea"/>
                          <a:cs typeface="+mn-cs"/>
                        </a:rPr>
                        <a:t>/ </a:t>
                      </a:r>
                      <a:r>
                        <a:rPr lang="fr-FR" sz="2000" b="0" i="0" u="none" strike="noStrike" kern="1200" baseline="0" dirty="0" err="1">
                          <a:solidFill>
                            <a:schemeClr val="bg1"/>
                          </a:solidFill>
                          <a:latin typeface="Coptic1" pitchFamily="2" charset="0"/>
                          <a:ea typeface="+mn-ea"/>
                          <a:cs typeface="+mn-cs"/>
                        </a:rPr>
                        <a:t>tou</a:t>
                      </a:r>
                      <a:r>
                        <a:rPr lang="fr-FR" sz="2000" b="0" i="0" u="none" strike="noStrike" kern="1200" baseline="0" dirty="0">
                          <a:solidFill>
                            <a:schemeClr val="bg1"/>
                          </a:solidFill>
                          <a:latin typeface="Coptic1" pitchFamily="2" charset="0"/>
                          <a:ea typeface="+mn-ea"/>
                          <a:cs typeface="+mn-cs"/>
                        </a:rPr>
                        <a:t> </a:t>
                      </a:r>
                      <a:r>
                        <a:rPr lang="fr-FR" sz="2000" b="0" i="0" u="none" strike="noStrike" kern="1200" baseline="0" dirty="0" err="1">
                          <a:solidFill>
                            <a:schemeClr val="bg1"/>
                          </a:solidFill>
                          <a:latin typeface="Coptic1" pitchFamily="2" charset="0"/>
                          <a:ea typeface="+mn-ea"/>
                          <a:cs typeface="+mn-cs"/>
                        </a:rPr>
                        <a:t>Yeou</a:t>
                      </a:r>
                      <a:r>
                        <a:rPr lang="fr-FR" sz="2000" b="0" i="0" u="none" strike="noStrike" kern="1200" baseline="0" dirty="0">
                          <a:solidFill>
                            <a:schemeClr val="bg1"/>
                          </a:solidFill>
                          <a:latin typeface="Coptic1" pitchFamily="2" charset="0"/>
                          <a:ea typeface="+mn-ea"/>
                          <a:cs typeface="+mn-cs"/>
                        </a:rPr>
                        <a:t> </a:t>
                      </a:r>
                      <a:r>
                        <a:rPr lang="fr-FR" sz="2000" b="0" i="0" u="none" strike="noStrike" kern="1200" baseline="0" dirty="0" err="1">
                          <a:solidFill>
                            <a:schemeClr val="bg1"/>
                          </a:solidFill>
                          <a:latin typeface="Coptic1" pitchFamily="2" charset="0"/>
                          <a:ea typeface="+mn-ea"/>
                          <a:cs typeface="+mn-cs"/>
                        </a:rPr>
                        <a:t>ke</a:t>
                      </a:r>
                      <a:r>
                        <a:rPr lang="fr-FR" sz="2000" b="0" i="0" u="none" strike="noStrike" kern="1200" baseline="0" dirty="0">
                          <a:solidFill>
                            <a:schemeClr val="bg1"/>
                          </a:solidFill>
                          <a:latin typeface="Coptic1" pitchFamily="2" charset="0"/>
                          <a:ea typeface="+mn-ea"/>
                          <a:cs typeface="+mn-cs"/>
                        </a:rPr>
                        <a:t> </a:t>
                      </a:r>
                      <a:r>
                        <a:rPr lang="fr-FR" sz="2000" b="0" i="0" u="none" strike="noStrike" kern="1200" baseline="0" dirty="0" err="1">
                          <a:solidFill>
                            <a:schemeClr val="bg1"/>
                          </a:solidFill>
                          <a:latin typeface="Coptic1" pitchFamily="2" charset="0"/>
                          <a:ea typeface="+mn-ea"/>
                          <a:cs typeface="+mn-cs"/>
                        </a:rPr>
                        <a:t>Patroc</a:t>
                      </a:r>
                      <a:r>
                        <a:rPr lang="fr-FR" sz="2000" b="0" i="0" u="none" strike="noStrike" kern="1200" baseline="0" dirty="0">
                          <a:solidFill>
                            <a:schemeClr val="bg1"/>
                          </a:solidFill>
                          <a:latin typeface="Coptic1" pitchFamily="2" charset="0"/>
                          <a:ea typeface="+mn-ea"/>
                          <a:cs typeface="+mn-cs"/>
                        </a:rPr>
                        <a:t> </a:t>
                      </a:r>
                      <a:r>
                        <a:rPr lang="fr-FR" sz="2000" b="0" i="0" u="none" strike="noStrike" kern="1200" baseline="0" dirty="0" err="1">
                          <a:solidFill>
                            <a:schemeClr val="bg1"/>
                          </a:solidFill>
                          <a:latin typeface="Coptic1" pitchFamily="2" charset="0"/>
                          <a:ea typeface="+mn-ea"/>
                          <a:cs typeface="+mn-cs"/>
                        </a:rPr>
                        <a:t>ke</a:t>
                      </a:r>
                      <a:r>
                        <a:rPr lang="fr-FR" sz="2000" b="0" i="0" u="none" strike="noStrike" kern="1200" baseline="0" dirty="0">
                          <a:solidFill>
                            <a:schemeClr val="bg1"/>
                          </a:solidFill>
                          <a:latin typeface="Coptic1" pitchFamily="2" charset="0"/>
                          <a:ea typeface="+mn-ea"/>
                          <a:cs typeface="+mn-cs"/>
                        </a:rPr>
                        <a:t> /~,</a:t>
                      </a:r>
                      <a:r>
                        <a:rPr lang="fr-FR" sz="2000" b="0" i="0" u="none" strike="noStrike" kern="1200" baseline="0" dirty="0" err="1">
                          <a:solidFill>
                            <a:schemeClr val="bg1"/>
                          </a:solidFill>
                          <a:latin typeface="Coptic1" pitchFamily="2" charset="0"/>
                          <a:ea typeface="+mn-ea"/>
                          <a:cs typeface="+mn-cs"/>
                        </a:rPr>
                        <a:t>arictou</a:t>
                      </a:r>
                      <a:r>
                        <a:rPr lang="fr-FR" sz="2000" b="0" i="0" u="none" strike="noStrike" kern="1200" baseline="0" dirty="0">
                          <a:solidFill>
                            <a:schemeClr val="bg1"/>
                          </a:solidFill>
                          <a:latin typeface="Coptic1" pitchFamily="2" charset="0"/>
                          <a:ea typeface="+mn-ea"/>
                          <a:cs typeface="+mn-cs"/>
                        </a:rPr>
                        <a:t> </a:t>
                      </a:r>
                      <a:r>
                        <a:rPr lang="fr-FR" sz="2000" b="0" i="0" u="none" strike="noStrike" kern="1200" baseline="0" dirty="0" err="1">
                          <a:solidFill>
                            <a:schemeClr val="bg1"/>
                          </a:solidFill>
                          <a:latin typeface="Coptic1" pitchFamily="2" charset="0"/>
                          <a:ea typeface="+mn-ea"/>
                          <a:cs typeface="+mn-cs"/>
                        </a:rPr>
                        <a:t>monogenouc</a:t>
                      </a:r>
                      <a:r>
                        <a:rPr lang="fr-FR" sz="2000" b="0" i="0" u="none" strike="noStrike" kern="1200" baseline="0" dirty="0">
                          <a:solidFill>
                            <a:schemeClr val="bg1"/>
                          </a:solidFill>
                          <a:latin typeface="Coptic1" pitchFamily="2" charset="0"/>
                          <a:ea typeface="+mn-ea"/>
                          <a:cs typeface="+mn-cs"/>
                        </a:rPr>
                        <a:t> </a:t>
                      </a:r>
                      <a:r>
                        <a:rPr lang="fr-FR" sz="2000" b="0" i="0" u="none" strike="noStrike" kern="1200" baseline="0" dirty="0" err="1">
                          <a:solidFill>
                            <a:schemeClr val="bg1"/>
                          </a:solidFill>
                          <a:latin typeface="Coptic1" pitchFamily="2" charset="0"/>
                          <a:ea typeface="+mn-ea"/>
                          <a:cs typeface="+mn-cs"/>
                        </a:rPr>
                        <a:t>Uiou</a:t>
                      </a:r>
                      <a:r>
                        <a:rPr lang="fr-FR" sz="2000" b="0" i="0" u="none" strike="noStrike" kern="1200" baseline="0" dirty="0">
                          <a:solidFill>
                            <a:schemeClr val="bg1"/>
                          </a:solidFill>
                          <a:latin typeface="Coptic1" pitchFamily="2" charset="0"/>
                          <a:ea typeface="+mn-ea"/>
                          <a:cs typeface="+mn-cs"/>
                        </a:rPr>
                        <a:t> </a:t>
                      </a:r>
                      <a:r>
                        <a:rPr lang="nl-NL" sz="2000" b="0" i="0" u="none" strike="noStrike" kern="1200" baseline="0" dirty="0" err="1">
                          <a:solidFill>
                            <a:schemeClr val="bg1"/>
                          </a:solidFill>
                          <a:latin typeface="Coptic1" pitchFamily="2" charset="0"/>
                          <a:ea typeface="+mn-ea"/>
                          <a:cs typeface="+mn-cs"/>
                        </a:rPr>
                        <a:t>kuriou</a:t>
                      </a:r>
                      <a:r>
                        <a:rPr lang="nl-NL" sz="2000" b="0" i="0" u="none" strike="noStrike" kern="1200" baseline="0" dirty="0">
                          <a:solidFill>
                            <a:schemeClr val="bg1"/>
                          </a:solidFill>
                          <a:latin typeface="Coptic1" pitchFamily="2" charset="0"/>
                          <a:ea typeface="+mn-ea"/>
                          <a:cs typeface="+mn-cs"/>
                        </a:rPr>
                        <a:t> de </a:t>
                      </a:r>
                      <a:r>
                        <a:rPr lang="nl-NL" sz="2000" b="0" i="0" u="none" strike="noStrike" kern="1200" baseline="0" dirty="0" err="1">
                          <a:solidFill>
                            <a:schemeClr val="bg1"/>
                          </a:solidFill>
                          <a:latin typeface="Coptic1" pitchFamily="2" charset="0"/>
                          <a:ea typeface="+mn-ea"/>
                          <a:cs typeface="+mn-cs"/>
                        </a:rPr>
                        <a:t>ke</a:t>
                      </a:r>
                      <a:r>
                        <a:rPr lang="nl-NL" sz="2000" b="0" i="0" u="none" strike="noStrike" kern="1200" baseline="0" dirty="0">
                          <a:solidFill>
                            <a:schemeClr val="bg1"/>
                          </a:solidFill>
                          <a:latin typeface="Coptic1" pitchFamily="2" charset="0"/>
                          <a:ea typeface="+mn-ea"/>
                          <a:cs typeface="+mn-cs"/>
                        </a:rPr>
                        <a:t> </a:t>
                      </a:r>
                      <a:r>
                        <a:rPr lang="nl-NL" sz="2000" b="0" i="0" u="none" strike="noStrike" kern="1200" baseline="0" dirty="0" err="1">
                          <a:solidFill>
                            <a:schemeClr val="bg1"/>
                          </a:solidFill>
                          <a:latin typeface="Coptic1" pitchFamily="2" charset="0"/>
                          <a:ea typeface="+mn-ea"/>
                          <a:cs typeface="+mn-cs"/>
                        </a:rPr>
                        <a:t>yeou</a:t>
                      </a:r>
                      <a:r>
                        <a:rPr lang="nl-NL" sz="2000" b="0" i="0" u="none" strike="noStrike" kern="1200" baseline="0" dirty="0">
                          <a:solidFill>
                            <a:schemeClr val="bg1"/>
                          </a:solidFill>
                          <a:latin typeface="Coptic1" pitchFamily="2" charset="0"/>
                          <a:ea typeface="+mn-ea"/>
                          <a:cs typeface="+mn-cs"/>
                        </a:rPr>
                        <a:t> </a:t>
                      </a:r>
                      <a:r>
                        <a:rPr lang="nl-NL" sz="2000" b="0" i="0" u="none" strike="noStrike" kern="1200" baseline="0" dirty="0" err="1">
                          <a:solidFill>
                            <a:schemeClr val="bg1"/>
                          </a:solidFill>
                          <a:latin typeface="Coptic1" pitchFamily="2" charset="0"/>
                          <a:ea typeface="+mn-ea"/>
                          <a:cs typeface="+mn-cs"/>
                        </a:rPr>
                        <a:t>kecwt</a:t>
                      </a:r>
                      <a:r>
                        <a:rPr lang="nl-NL" sz="2000" b="0" i="0" u="none" strike="noStrike" kern="1200" baseline="0" dirty="0">
                          <a:solidFill>
                            <a:schemeClr val="bg1"/>
                          </a:solidFill>
                          <a:latin typeface="Coptic1" pitchFamily="2" charset="0"/>
                          <a:ea typeface="+mn-ea"/>
                          <a:cs typeface="+mn-cs"/>
                        </a:rPr>
                        <a:t>/</a:t>
                      </a:r>
                      <a:r>
                        <a:rPr lang="nl-NL" sz="2000" b="0" i="0" u="none" strike="noStrike" kern="1200" baseline="0" dirty="0" err="1">
                          <a:solidFill>
                            <a:schemeClr val="bg1"/>
                          </a:solidFill>
                          <a:latin typeface="Coptic1" pitchFamily="2" charset="0"/>
                          <a:ea typeface="+mn-ea"/>
                          <a:cs typeface="+mn-cs"/>
                        </a:rPr>
                        <a:t>roc</a:t>
                      </a:r>
                      <a:r>
                        <a:rPr lang="nl-NL" sz="2000" b="0" i="0" u="none" strike="noStrike" kern="1200" baseline="0" dirty="0">
                          <a:solidFill>
                            <a:schemeClr val="bg1"/>
                          </a:solidFill>
                          <a:latin typeface="Coptic1" pitchFamily="2" charset="0"/>
                          <a:ea typeface="+mn-ea"/>
                          <a:cs typeface="+mn-cs"/>
                        </a:rPr>
                        <a:t> </a:t>
                      </a:r>
                      <a:r>
                        <a:rPr lang="fr-FR" sz="2000" b="0" i="0" u="none" strike="noStrike" kern="1200" baseline="0" dirty="0">
                          <a:solidFill>
                            <a:schemeClr val="bg1"/>
                          </a:solidFill>
                          <a:latin typeface="Coptic1" pitchFamily="2" charset="0"/>
                          <a:ea typeface="+mn-ea"/>
                          <a:cs typeface="+mn-cs"/>
                        </a:rPr>
                        <a:t>/~</a:t>
                      </a:r>
                      <a:r>
                        <a:rPr lang="fr-FR" sz="2000" b="0" i="0" u="none" strike="noStrike" kern="1200" baseline="0" dirty="0" err="1">
                          <a:solidFill>
                            <a:schemeClr val="bg1"/>
                          </a:solidFill>
                          <a:latin typeface="Coptic1" pitchFamily="2" charset="0"/>
                          <a:ea typeface="+mn-ea"/>
                          <a:cs typeface="+mn-cs"/>
                        </a:rPr>
                        <a:t>mwn</a:t>
                      </a:r>
                      <a:r>
                        <a:rPr lang="fr-FR" sz="2000" b="0" i="0" u="none" strike="noStrike" kern="1200" baseline="0" dirty="0">
                          <a:solidFill>
                            <a:schemeClr val="bg1"/>
                          </a:solidFill>
                          <a:latin typeface="Coptic1" pitchFamily="2" charset="0"/>
                          <a:ea typeface="+mn-ea"/>
                          <a:cs typeface="+mn-cs"/>
                        </a:rPr>
                        <a:t> I/cou &lt;</a:t>
                      </a:r>
                      <a:r>
                        <a:rPr lang="fr-FR" sz="2000" b="0" i="0" u="none" strike="noStrike" kern="1200" baseline="0" dirty="0" err="1">
                          <a:solidFill>
                            <a:schemeClr val="bg1"/>
                          </a:solidFill>
                          <a:latin typeface="Coptic1" pitchFamily="2" charset="0"/>
                          <a:ea typeface="+mn-ea"/>
                          <a:cs typeface="+mn-cs"/>
                        </a:rPr>
                        <a:t>rictou</a:t>
                      </a:r>
                      <a:r>
                        <a:rPr lang="fr-FR" sz="2000" b="0" i="0" u="none" strike="noStrike" kern="1200" baseline="0" dirty="0">
                          <a:solidFill>
                            <a:schemeClr val="bg1"/>
                          </a:solidFill>
                          <a:latin typeface="Coptic1" pitchFamily="2" charset="0"/>
                          <a:ea typeface="+mn-ea"/>
                          <a:cs typeface="+mn-cs"/>
                        </a:rPr>
                        <a:t> : </a:t>
                      </a:r>
                      <a:r>
                        <a:rPr lang="fr-FR" sz="2000" b="0" i="0" u="none" strike="noStrike" kern="1200" baseline="0" dirty="0" err="1">
                          <a:solidFill>
                            <a:schemeClr val="bg1"/>
                          </a:solidFill>
                          <a:latin typeface="Coptic1" pitchFamily="2" charset="0"/>
                          <a:ea typeface="+mn-ea"/>
                          <a:cs typeface="+mn-cs"/>
                        </a:rPr>
                        <a:t>ke</a:t>
                      </a:r>
                      <a:r>
                        <a:rPr lang="fr-FR" sz="2000" b="0" i="0" u="none" strike="noStrike" kern="1200" baseline="0" dirty="0">
                          <a:solidFill>
                            <a:schemeClr val="bg1"/>
                          </a:solidFill>
                          <a:latin typeface="Coptic1" pitchFamily="2" charset="0"/>
                          <a:ea typeface="+mn-ea"/>
                          <a:cs typeface="+mn-cs"/>
                        </a:rPr>
                        <a:t> /~</a:t>
                      </a:r>
                      <a:r>
                        <a:rPr lang="fr-FR" sz="2000" b="0" i="0" u="none" strike="noStrike" kern="1200" baseline="0" dirty="0" err="1">
                          <a:solidFill>
                            <a:schemeClr val="bg1"/>
                          </a:solidFill>
                          <a:latin typeface="Coptic1" pitchFamily="2" charset="0"/>
                          <a:ea typeface="+mn-ea"/>
                          <a:cs typeface="+mn-cs"/>
                        </a:rPr>
                        <a:t>koinwnia</a:t>
                      </a:r>
                      <a:r>
                        <a:rPr lang="fr-FR" sz="2000" b="0" i="0" u="none" strike="noStrike" kern="1200" baseline="0" dirty="0">
                          <a:solidFill>
                            <a:schemeClr val="bg1"/>
                          </a:solidFill>
                          <a:latin typeface="Coptic1" pitchFamily="2" charset="0"/>
                          <a:ea typeface="+mn-ea"/>
                          <a:cs typeface="+mn-cs"/>
                        </a:rPr>
                        <a:t>~ </a:t>
                      </a:r>
                      <a:r>
                        <a:rPr lang="fr-FR" sz="2000" b="0" i="0" u="none" strike="noStrike" kern="1200" baseline="0" dirty="0" err="1">
                          <a:solidFill>
                            <a:schemeClr val="bg1"/>
                          </a:solidFill>
                          <a:latin typeface="Coptic1" pitchFamily="2" charset="0"/>
                          <a:ea typeface="+mn-ea"/>
                          <a:cs typeface="+mn-cs"/>
                        </a:rPr>
                        <a:t>ke</a:t>
                      </a:r>
                      <a:r>
                        <a:rPr lang="fr-FR" sz="2000" b="0" i="0" u="none" strike="noStrike" kern="1200" baseline="0" dirty="0">
                          <a:solidFill>
                            <a:schemeClr val="bg1"/>
                          </a:solidFill>
                          <a:latin typeface="Coptic1" pitchFamily="2" charset="0"/>
                          <a:ea typeface="+mn-ea"/>
                          <a:cs typeface="+mn-cs"/>
                        </a:rPr>
                        <a:t> /~</a:t>
                      </a:r>
                      <a:r>
                        <a:rPr lang="fr-FR" sz="2000" b="0" i="0" u="none" strike="noStrike" kern="1200" baseline="0" dirty="0" err="1">
                          <a:solidFill>
                            <a:schemeClr val="bg1"/>
                          </a:solidFill>
                          <a:latin typeface="Coptic1" pitchFamily="2" charset="0"/>
                          <a:ea typeface="+mn-ea"/>
                          <a:cs typeface="+mn-cs"/>
                        </a:rPr>
                        <a:t>dwrea</a:t>
                      </a:r>
                      <a:r>
                        <a:rPr lang="fr-FR" sz="2000" b="0" i="0" u="none" strike="noStrike" kern="1200" baseline="0" dirty="0">
                          <a:solidFill>
                            <a:schemeClr val="bg1"/>
                          </a:solidFill>
                          <a:latin typeface="Coptic1" pitchFamily="2" charset="0"/>
                          <a:ea typeface="+mn-ea"/>
                          <a:cs typeface="+mn-cs"/>
                        </a:rPr>
                        <a:t>~ </a:t>
                      </a:r>
                      <a:r>
                        <a:rPr lang="fr-FR" sz="2000" b="0" i="0" u="none" strike="noStrike" kern="1200" baseline="0" dirty="0" err="1">
                          <a:solidFill>
                            <a:schemeClr val="bg1"/>
                          </a:solidFill>
                          <a:latin typeface="Coptic1" pitchFamily="2" charset="0"/>
                          <a:ea typeface="+mn-ea"/>
                          <a:cs typeface="+mn-cs"/>
                        </a:rPr>
                        <a:t>tou</a:t>
                      </a:r>
                      <a:r>
                        <a:rPr lang="fr-FR" sz="2000" b="0" i="0" u="none" strike="noStrike" kern="1200" baseline="0" dirty="0">
                          <a:solidFill>
                            <a:schemeClr val="bg1"/>
                          </a:solidFill>
                          <a:latin typeface="Coptic1" pitchFamily="2" charset="0"/>
                          <a:ea typeface="+mn-ea"/>
                          <a:cs typeface="+mn-cs"/>
                        </a:rPr>
                        <a:t> </a:t>
                      </a:r>
                      <a:r>
                        <a:rPr lang="fr-FR" sz="2000" b="0" i="0" u="none" strike="noStrike" kern="1200" baseline="0" dirty="0" err="1">
                          <a:solidFill>
                            <a:schemeClr val="bg1"/>
                          </a:solidFill>
                          <a:latin typeface="Coptic1" pitchFamily="2" charset="0"/>
                          <a:ea typeface="+mn-ea"/>
                          <a:cs typeface="+mn-cs"/>
                        </a:rPr>
                        <a:t>Agiou</a:t>
                      </a:r>
                      <a:r>
                        <a:rPr lang="fr-FR" sz="2000" b="0" i="0" u="none" strike="noStrike" kern="1200" baseline="0" dirty="0">
                          <a:solidFill>
                            <a:schemeClr val="bg1"/>
                          </a:solidFill>
                          <a:latin typeface="Coptic1" pitchFamily="2" charset="0"/>
                          <a:ea typeface="+mn-ea"/>
                          <a:cs typeface="+mn-cs"/>
                        </a:rPr>
                        <a:t> </a:t>
                      </a:r>
                      <a:r>
                        <a:rPr lang="fr-FR" sz="2000" b="0" i="0" u="none" strike="noStrike" kern="1200" baseline="0" dirty="0" err="1">
                          <a:solidFill>
                            <a:schemeClr val="bg1"/>
                          </a:solidFill>
                          <a:latin typeface="Coptic1" pitchFamily="2" charset="0"/>
                          <a:ea typeface="+mn-ea"/>
                          <a:cs typeface="+mn-cs"/>
                        </a:rPr>
                        <a:t>pneumatoc</a:t>
                      </a:r>
                      <a:r>
                        <a:rPr lang="fr-FR" sz="2000" b="0" i="0" u="none" strike="noStrike" kern="1200" baseline="0" dirty="0">
                          <a:solidFill>
                            <a:schemeClr val="bg1"/>
                          </a:solidFill>
                          <a:latin typeface="Coptic1" pitchFamily="2" charset="0"/>
                          <a:ea typeface="+mn-ea"/>
                          <a:cs typeface="+mn-cs"/>
                        </a:rPr>
                        <a:t> i/~</a:t>
                      </a:r>
                      <a:r>
                        <a:rPr lang="fr-FR" sz="2000" b="0" i="0" u="none" strike="noStrike" kern="1200" baseline="0" dirty="0" err="1">
                          <a:solidFill>
                            <a:schemeClr val="bg1"/>
                          </a:solidFill>
                          <a:latin typeface="Coptic1" pitchFamily="2" charset="0"/>
                          <a:ea typeface="+mn-ea"/>
                          <a:cs typeface="+mn-cs"/>
                        </a:rPr>
                        <a:t>meta</a:t>
                      </a:r>
                      <a:r>
                        <a:rPr lang="fr-FR" sz="2000" b="0" i="0" u="none" strike="noStrike" kern="1200" baseline="0" dirty="0">
                          <a:solidFill>
                            <a:schemeClr val="bg1"/>
                          </a:solidFill>
                          <a:latin typeface="Coptic1" pitchFamily="2" charset="0"/>
                          <a:ea typeface="+mn-ea"/>
                          <a:cs typeface="+mn-cs"/>
                        </a:rPr>
                        <a:t> </a:t>
                      </a:r>
                      <a:r>
                        <a:rPr lang="fr-FR" sz="2000" b="0" i="0" u="none" strike="noStrike" kern="1200" baseline="0" dirty="0" err="1">
                          <a:solidFill>
                            <a:schemeClr val="bg1"/>
                          </a:solidFill>
                          <a:latin typeface="Coptic1" pitchFamily="2" charset="0"/>
                          <a:ea typeface="+mn-ea"/>
                          <a:cs typeface="+mn-cs"/>
                        </a:rPr>
                        <a:t>pantwn</a:t>
                      </a:r>
                      <a:r>
                        <a:rPr lang="fr-FR" sz="2000" b="0" i="0" u="none" strike="noStrike" kern="1200" baseline="0" dirty="0">
                          <a:solidFill>
                            <a:schemeClr val="bg1"/>
                          </a:solidFill>
                          <a:latin typeface="Coptic1" pitchFamily="2" charset="0"/>
                          <a:ea typeface="+mn-ea"/>
                          <a:cs typeface="+mn-cs"/>
                        </a:rPr>
                        <a:t> </a:t>
                      </a:r>
                      <a:r>
                        <a:rPr lang="fr-FR" sz="2000" b="0" i="0" u="none" strike="noStrike" kern="1200" baseline="0" dirty="0" err="1">
                          <a:solidFill>
                            <a:schemeClr val="bg1"/>
                          </a:solidFill>
                          <a:latin typeface="Coptic1" pitchFamily="2" charset="0"/>
                          <a:ea typeface="+mn-ea"/>
                          <a:cs typeface="+mn-cs"/>
                        </a:rPr>
                        <a:t>u~mwn</a:t>
                      </a:r>
                      <a:r>
                        <a:rPr lang="fr-FR" sz="2000" b="0" i="0" u="none" strike="noStrike" kern="1200" baseline="0" dirty="0">
                          <a:solidFill>
                            <a:schemeClr val="bg1"/>
                          </a:solidFill>
                          <a:latin typeface="Coptic1" pitchFamily="2" charset="0"/>
                          <a:ea typeface="+mn-ea"/>
                          <a:cs typeface="+mn-cs"/>
                        </a:rPr>
                        <a:t>. </a:t>
                      </a:r>
                      <a:r>
                        <a:rPr lang="de-DE" sz="2000" b="0" i="0" u="none" strike="noStrike" kern="1200" baseline="0" dirty="0" err="1">
                          <a:solidFill>
                            <a:schemeClr val="bg1"/>
                          </a:solidFill>
                          <a:latin typeface="Coptic1" pitchFamily="2" charset="0"/>
                          <a:ea typeface="+mn-ea"/>
                          <a:cs typeface="+mn-cs"/>
                        </a:rPr>
                        <a:t>Masenwten</a:t>
                      </a:r>
                      <a:r>
                        <a:rPr lang="de-DE" sz="2000" b="0" i="0" u="none" strike="noStrike" kern="1200" baseline="0" dirty="0">
                          <a:solidFill>
                            <a:schemeClr val="bg1"/>
                          </a:solidFill>
                          <a:latin typeface="Coptic1" pitchFamily="2" charset="0"/>
                          <a:ea typeface="+mn-ea"/>
                          <a:cs typeface="+mn-cs"/>
                        </a:rPr>
                        <a:t> </a:t>
                      </a:r>
                      <a:r>
                        <a:rPr lang="de-DE" sz="2000" b="0" i="0" u="none" strike="noStrike" kern="1200" baseline="0" dirty="0" err="1">
                          <a:solidFill>
                            <a:schemeClr val="bg1"/>
                          </a:solidFill>
                          <a:latin typeface="Coptic1" pitchFamily="2" charset="0"/>
                          <a:ea typeface="+mn-ea"/>
                          <a:cs typeface="+mn-cs"/>
                        </a:rPr>
                        <a:t>qen</a:t>
                      </a:r>
                      <a:r>
                        <a:rPr lang="de-DE" sz="2000" b="0" i="0" u="none" strike="noStrike" kern="1200" baseline="0" dirty="0">
                          <a:solidFill>
                            <a:schemeClr val="bg1"/>
                          </a:solidFill>
                          <a:latin typeface="Coptic1" pitchFamily="2" charset="0"/>
                          <a:ea typeface="+mn-ea"/>
                          <a:cs typeface="+mn-cs"/>
                        </a:rPr>
                        <a:t> </a:t>
                      </a:r>
                      <a:r>
                        <a:rPr lang="de-DE" sz="2000" b="0" i="0" u="none" strike="noStrike" kern="1200" baseline="0" dirty="0" err="1">
                          <a:solidFill>
                            <a:schemeClr val="bg1"/>
                          </a:solidFill>
                          <a:latin typeface="Coptic1" pitchFamily="2" charset="0"/>
                          <a:ea typeface="+mn-ea"/>
                          <a:cs typeface="+mn-cs"/>
                        </a:rPr>
                        <a:t>ouhir</a:t>
                      </a:r>
                      <a:r>
                        <a:rPr lang="de-DE" sz="2000" b="0" i="0" u="none" strike="noStrike" kern="1200" baseline="0" dirty="0">
                          <a:solidFill>
                            <a:schemeClr val="bg1"/>
                          </a:solidFill>
                          <a:latin typeface="Coptic1" pitchFamily="2" charset="0"/>
                          <a:ea typeface="+mn-ea"/>
                          <a:cs typeface="+mn-cs"/>
                        </a:rPr>
                        <a:t>/n/ : </a:t>
                      </a:r>
                      <a:r>
                        <a:rPr lang="de-DE" sz="2000" b="0" i="0" u="none" strike="noStrike" kern="1200" baseline="0" dirty="0" err="1">
                          <a:solidFill>
                            <a:schemeClr val="bg1"/>
                          </a:solidFill>
                          <a:latin typeface="Coptic1" pitchFamily="2" charset="0"/>
                          <a:ea typeface="+mn-ea"/>
                          <a:cs typeface="+mn-cs"/>
                        </a:rPr>
                        <a:t>P~o#c</a:t>
                      </a:r>
                      <a:r>
                        <a:rPr lang="de-DE" sz="2000" b="0" i="0" u="none" strike="noStrike" kern="1200" baseline="0" dirty="0">
                          <a:solidFill>
                            <a:schemeClr val="bg1"/>
                          </a:solidFill>
                          <a:latin typeface="Coptic1" pitchFamily="2" charset="0"/>
                          <a:ea typeface="+mn-ea"/>
                          <a:cs typeface="+mn-cs"/>
                        </a:rPr>
                        <a:t># </a:t>
                      </a:r>
                      <a:r>
                        <a:rPr lang="pt-BR" sz="2000" b="0" i="0" u="none" strike="noStrike" kern="1200" baseline="0" dirty="0">
                          <a:solidFill>
                            <a:schemeClr val="bg1"/>
                          </a:solidFill>
                          <a:latin typeface="Coptic1" pitchFamily="2" charset="0"/>
                          <a:ea typeface="+mn-ea"/>
                          <a:cs typeface="+mn-cs"/>
                        </a:rPr>
                        <a:t>nemwten t/rou : a~m/n.</a:t>
                      </a:r>
                      <a:endParaRPr kumimoji="0" lang="en-US" sz="2800" b="0" i="0" u="none" strike="noStrike" cap="none" normalizeH="0" baseline="0" dirty="0">
                        <a:ln>
                          <a:noFill/>
                        </a:ln>
                        <a:solidFill>
                          <a:schemeClr val="bg1"/>
                        </a:solidFill>
                        <a:effectLst/>
                        <a:latin typeface="Coptic1" pitchFamily="2" charset="0"/>
                        <a:cs typeface="Arial" pitchFamily="34" charset="0"/>
                      </a:endParaRP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CA" sz="2000" b="0" i="0" u="sng" strike="noStrike" cap="none" normalizeH="0" baseline="0" dirty="0">
                          <a:ln>
                            <a:noFill/>
                          </a:ln>
                          <a:solidFill>
                            <a:srgbClr val="FF9900"/>
                          </a:solidFill>
                          <a:effectLst/>
                          <a:latin typeface="Arial" charset="0"/>
                          <a:cs typeface="Arial" charset="0"/>
                        </a:rPr>
                        <a:t>Le prêtre :</a:t>
                      </a:r>
                      <a:r>
                        <a:rPr kumimoji="0" lang="fr-CA" sz="2000" b="0" i="0" u="none" strike="noStrike" cap="none" normalizeH="0" baseline="0" dirty="0">
                          <a:ln>
                            <a:noFill/>
                          </a:ln>
                          <a:solidFill>
                            <a:schemeClr val="tx1"/>
                          </a:solidFill>
                          <a:effectLst/>
                          <a:latin typeface="Arial" charset="0"/>
                          <a:cs typeface="Arial" charset="0"/>
                        </a:rPr>
                        <a:t> </a:t>
                      </a:r>
                    </a:p>
                    <a:p>
                      <a:pPr algn="just"/>
                      <a:r>
                        <a:rPr lang="en-CA" sz="2000" dirty="0">
                          <a:solidFill>
                            <a:schemeClr val="bg1"/>
                          </a:solidFill>
                          <a:latin typeface="Arial" panose="020B0604020202020204" pitchFamily="34" charset="0"/>
                        </a:rPr>
                        <a:t>Que </a:t>
                      </a:r>
                      <a:r>
                        <a:rPr lang="en-CA" sz="2000" dirty="0" err="1">
                          <a:solidFill>
                            <a:schemeClr val="bg1"/>
                          </a:solidFill>
                          <a:latin typeface="Arial" panose="020B0604020202020204" pitchFamily="34" charset="0"/>
                        </a:rPr>
                        <a:t>l’amour</a:t>
                      </a:r>
                      <a:r>
                        <a:rPr lang="en-CA" sz="2000" dirty="0">
                          <a:solidFill>
                            <a:schemeClr val="bg1"/>
                          </a:solidFill>
                          <a:latin typeface="Arial" panose="020B0604020202020204" pitchFamily="34" charset="0"/>
                        </a:rPr>
                        <a:t> de Dieu le Père, la grâce du </a:t>
                      </a:r>
                      <a:r>
                        <a:rPr lang="en-CA" sz="2000" dirty="0" err="1">
                          <a:solidFill>
                            <a:schemeClr val="bg1"/>
                          </a:solidFill>
                          <a:latin typeface="Arial" panose="020B0604020202020204" pitchFamily="34" charset="0"/>
                        </a:rPr>
                        <a:t>Fils</a:t>
                      </a:r>
                      <a:r>
                        <a:rPr lang="en-CA" sz="2000" dirty="0">
                          <a:solidFill>
                            <a:schemeClr val="bg1"/>
                          </a:solidFill>
                          <a:latin typeface="Arial" panose="020B0604020202020204" pitchFamily="34" charset="0"/>
                        </a:rPr>
                        <a:t> unique </a:t>
                      </a:r>
                      <a:r>
                        <a:rPr lang="en-CA" sz="2000" dirty="0" err="1">
                          <a:solidFill>
                            <a:schemeClr val="bg1"/>
                          </a:solidFill>
                          <a:latin typeface="Arial" panose="020B0604020202020204" pitchFamily="34" charset="0"/>
                        </a:rPr>
                        <a:t>notre</a:t>
                      </a:r>
                      <a:r>
                        <a:rPr lang="en-CA" sz="2000" dirty="0">
                          <a:solidFill>
                            <a:schemeClr val="bg1"/>
                          </a:solidFill>
                          <a:latin typeface="Arial" panose="020B0604020202020204" pitchFamily="34" charset="0"/>
                        </a:rPr>
                        <a:t> Seigneur, </a:t>
                      </a:r>
                      <a:r>
                        <a:rPr lang="en-CA" sz="2000" dirty="0" err="1">
                          <a:solidFill>
                            <a:schemeClr val="bg1"/>
                          </a:solidFill>
                          <a:latin typeface="Arial" panose="020B0604020202020204" pitchFamily="34" charset="0"/>
                        </a:rPr>
                        <a:t>notre</a:t>
                      </a:r>
                      <a:r>
                        <a:rPr lang="en-CA" sz="2000" dirty="0">
                          <a:solidFill>
                            <a:schemeClr val="bg1"/>
                          </a:solidFill>
                          <a:latin typeface="Arial" panose="020B0604020202020204" pitchFamily="34" charset="0"/>
                        </a:rPr>
                        <a:t> Dieu et </a:t>
                      </a:r>
                      <a:r>
                        <a:rPr lang="en-CA" sz="2000" dirty="0" err="1">
                          <a:solidFill>
                            <a:schemeClr val="bg1"/>
                          </a:solidFill>
                          <a:latin typeface="Arial" panose="020B0604020202020204" pitchFamily="34" charset="0"/>
                        </a:rPr>
                        <a:t>notre</a:t>
                      </a:r>
                      <a:r>
                        <a:rPr lang="en-CA" sz="2000" dirty="0">
                          <a:solidFill>
                            <a:schemeClr val="bg1"/>
                          </a:solidFill>
                          <a:latin typeface="Arial" panose="020B0604020202020204" pitchFamily="34" charset="0"/>
                        </a:rPr>
                        <a:t> </a:t>
                      </a:r>
                      <a:r>
                        <a:rPr lang="en-CA" sz="2000" dirty="0" err="1">
                          <a:solidFill>
                            <a:schemeClr val="bg1"/>
                          </a:solidFill>
                          <a:latin typeface="Arial" panose="020B0604020202020204" pitchFamily="34" charset="0"/>
                        </a:rPr>
                        <a:t>Sauveur</a:t>
                      </a:r>
                      <a:r>
                        <a:rPr lang="en-CA" sz="2000" dirty="0">
                          <a:solidFill>
                            <a:schemeClr val="bg1"/>
                          </a:solidFill>
                          <a:latin typeface="Arial" panose="020B0604020202020204" pitchFamily="34" charset="0"/>
                        </a:rPr>
                        <a:t> </a:t>
                      </a:r>
                      <a:r>
                        <a:rPr lang="en-CA" sz="2000" dirty="0" err="1">
                          <a:solidFill>
                            <a:schemeClr val="bg1"/>
                          </a:solidFill>
                          <a:latin typeface="Arial" panose="020B0604020202020204" pitchFamily="34" charset="0"/>
                        </a:rPr>
                        <a:t>Jésus</a:t>
                      </a:r>
                      <a:r>
                        <a:rPr lang="en-CA" sz="2000" dirty="0">
                          <a:solidFill>
                            <a:schemeClr val="bg1"/>
                          </a:solidFill>
                          <a:latin typeface="Arial" panose="020B0604020202020204" pitchFamily="34" charset="0"/>
                        </a:rPr>
                        <a:t> Christ, La communion et les dons du Saint Esprit </a:t>
                      </a:r>
                      <a:r>
                        <a:rPr lang="en-CA" sz="2000" dirty="0" err="1">
                          <a:solidFill>
                            <a:schemeClr val="bg1"/>
                          </a:solidFill>
                          <a:latin typeface="Arial" panose="020B0604020202020204" pitchFamily="34" charset="0"/>
                        </a:rPr>
                        <a:t>soient</a:t>
                      </a:r>
                      <a:r>
                        <a:rPr lang="en-CA" sz="2000" dirty="0">
                          <a:solidFill>
                            <a:schemeClr val="bg1"/>
                          </a:solidFill>
                          <a:latin typeface="Arial" panose="020B0604020202020204" pitchFamily="34" charset="0"/>
                        </a:rPr>
                        <a:t> avec </a:t>
                      </a:r>
                      <a:r>
                        <a:rPr lang="en-CA" sz="2000" dirty="0" err="1">
                          <a:solidFill>
                            <a:schemeClr val="bg1"/>
                          </a:solidFill>
                          <a:latin typeface="Arial" panose="020B0604020202020204" pitchFamily="34" charset="0"/>
                        </a:rPr>
                        <a:t>vous</a:t>
                      </a:r>
                      <a:r>
                        <a:rPr lang="en-CA" sz="2000" dirty="0">
                          <a:solidFill>
                            <a:schemeClr val="bg1"/>
                          </a:solidFill>
                          <a:latin typeface="Arial" panose="020B0604020202020204" pitchFamily="34" charset="0"/>
                        </a:rPr>
                        <a:t> </a:t>
                      </a:r>
                      <a:r>
                        <a:rPr lang="en-CA" sz="2000" dirty="0" err="1">
                          <a:solidFill>
                            <a:schemeClr val="bg1"/>
                          </a:solidFill>
                          <a:latin typeface="Arial" panose="020B0604020202020204" pitchFamily="34" charset="0"/>
                        </a:rPr>
                        <a:t>tous</a:t>
                      </a:r>
                      <a:r>
                        <a:rPr lang="en-CA" sz="2000" dirty="0">
                          <a:solidFill>
                            <a:schemeClr val="bg1"/>
                          </a:solidFill>
                          <a:latin typeface="Arial" panose="020B0604020202020204" pitchFamily="34" charset="0"/>
                        </a:rPr>
                        <a:t>.</a:t>
                      </a: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EG" sz="2000" b="0" i="0" u="sng" strike="noStrike" cap="none" normalizeH="0" baseline="0" dirty="0">
                          <a:ln>
                            <a:noFill/>
                          </a:ln>
                          <a:solidFill>
                            <a:srgbClr val="FF9900"/>
                          </a:solidFill>
                          <a:effectLst/>
                          <a:latin typeface="Arial" charset="0"/>
                          <a:cs typeface="Arial" charset="0"/>
                        </a:rPr>
                        <a:t>الكاهن :</a:t>
                      </a:r>
                      <a:endParaRPr kumimoji="0" lang="en-CA" sz="20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SA" sz="2400" b="0" i="0" u="none" strike="noStrike" cap="none" normalizeH="0" baseline="0" dirty="0">
                          <a:ln>
                            <a:noFill/>
                          </a:ln>
                          <a:solidFill>
                            <a:schemeClr val="bg1"/>
                          </a:solidFill>
                          <a:effectLst/>
                          <a:latin typeface="Arial" panose="020B0604020202020204" pitchFamily="34" charset="0"/>
                          <a:ea typeface="MS Mincho" pitchFamily="49" charset="-128"/>
                          <a:cs typeface="+mn-cs"/>
                        </a:rPr>
                        <a:t>محبة الله الآب، ونعمة الإبن الوحيد، ربنا واٍلهنا ومخلصنا يسوع المسيح، وشركة وموهبة الروح القدس تكون مع جميعكم. امضوا بسلام، سلام الرب مع جميعكم. </a:t>
                      </a:r>
                    </a:p>
                  </a:txBody>
                  <a:tcPr marT="34290" marB="3429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96906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sng" strike="noStrike" cap="none" normalizeH="0" baseline="0" dirty="0" err="1">
                          <a:ln>
                            <a:noFill/>
                          </a:ln>
                          <a:solidFill>
                            <a:srgbClr val="FF9900"/>
                          </a:solidFill>
                          <a:effectLst/>
                          <a:latin typeface="Coptic1" pitchFamily="2" charset="0"/>
                          <a:cs typeface="Arial" pitchFamily="34" charset="0"/>
                        </a:rPr>
                        <a:t>Pilaoc</a:t>
                      </a:r>
                      <a:r>
                        <a:rPr kumimoji="0" lang="en-US" sz="2400" b="0" i="0" u="sng" strike="noStrike" cap="none" normalizeH="0" baseline="0" dirty="0">
                          <a:ln>
                            <a:noFill/>
                          </a:ln>
                          <a:solidFill>
                            <a:srgbClr val="FF9900"/>
                          </a:solidFill>
                          <a:effectLst/>
                          <a:latin typeface="Coptic1" pitchFamily="2"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bg1"/>
                          </a:solidFill>
                          <a:effectLst/>
                          <a:latin typeface="Coptic1" pitchFamily="2" charset="0"/>
                          <a:cs typeface="Arial" pitchFamily="34" charset="0"/>
                        </a:rPr>
                        <a:t>Ke</a:t>
                      </a:r>
                      <a:r>
                        <a:rPr kumimoji="0" lang="en-US" sz="2400" b="0" i="0" u="none" strike="noStrike" cap="none" normalizeH="0" baseline="0" dirty="0">
                          <a:ln>
                            <a:noFill/>
                          </a:ln>
                          <a:solidFill>
                            <a:schemeClr val="bg1"/>
                          </a:solidFill>
                          <a:effectLst/>
                          <a:latin typeface="Coptic1" pitchFamily="2" charset="0"/>
                          <a:cs typeface="Arial" pitchFamily="34" charset="0"/>
                        </a:rPr>
                        <a:t> </a:t>
                      </a:r>
                      <a:r>
                        <a:rPr kumimoji="0" lang="en-US" sz="2400" b="0" i="0" u="none" strike="noStrike" cap="none" normalizeH="0" baseline="0" dirty="0" err="1">
                          <a:ln>
                            <a:noFill/>
                          </a:ln>
                          <a:solidFill>
                            <a:schemeClr val="bg1"/>
                          </a:solidFill>
                          <a:effectLst/>
                          <a:latin typeface="Coptic1" pitchFamily="2" charset="0"/>
                          <a:cs typeface="Arial" pitchFamily="34" charset="0"/>
                        </a:rPr>
                        <a:t>tw</a:t>
                      </a:r>
                      <a:r>
                        <a:rPr kumimoji="0" lang="en-US" sz="2400" b="0" i="0" u="none" strike="noStrike" cap="none" normalizeH="0" baseline="0" dirty="0">
                          <a:ln>
                            <a:noFill/>
                          </a:ln>
                          <a:solidFill>
                            <a:schemeClr val="bg1"/>
                          </a:solidFill>
                          <a:effectLst/>
                          <a:latin typeface="Coptic1" pitchFamily="2" charset="0"/>
                          <a:cs typeface="Arial" pitchFamily="34" charset="0"/>
                        </a:rPr>
                        <a:t> </a:t>
                      </a:r>
                      <a:r>
                        <a:rPr kumimoji="0" lang="en-US" sz="2400" b="0" i="0" u="none" strike="noStrike" cap="none" normalizeH="0" baseline="0" dirty="0" err="1">
                          <a:ln>
                            <a:noFill/>
                          </a:ln>
                          <a:solidFill>
                            <a:schemeClr val="bg1"/>
                          </a:solidFill>
                          <a:effectLst/>
                          <a:latin typeface="Coptic1" pitchFamily="2" charset="0"/>
                          <a:cs typeface="Arial" pitchFamily="34" charset="0"/>
                        </a:rPr>
                        <a:t>p~neumati</a:t>
                      </a:r>
                      <a:r>
                        <a:rPr kumimoji="0" lang="en-US" sz="2400" b="0" i="0" u="none" strike="noStrike" cap="none" normalizeH="0" baseline="0" dirty="0">
                          <a:ln>
                            <a:noFill/>
                          </a:ln>
                          <a:solidFill>
                            <a:schemeClr val="bg1"/>
                          </a:solidFill>
                          <a:effectLst/>
                          <a:latin typeface="Coptic1" pitchFamily="2" charset="0"/>
                          <a:cs typeface="Arial" pitchFamily="34" charset="0"/>
                        </a:rPr>
                        <a:t> </a:t>
                      </a:r>
                      <a:r>
                        <a:rPr kumimoji="0" lang="en-US" sz="2400" b="0" i="0" u="none" strike="noStrike" cap="none" normalizeH="0" baseline="0" dirty="0" err="1">
                          <a:ln>
                            <a:noFill/>
                          </a:ln>
                          <a:solidFill>
                            <a:schemeClr val="bg1"/>
                          </a:solidFill>
                          <a:effectLst/>
                          <a:latin typeface="Coptic1" pitchFamily="2" charset="0"/>
                          <a:cs typeface="Arial" pitchFamily="34" charset="0"/>
                        </a:rPr>
                        <a:t>cou</a:t>
                      </a:r>
                      <a:r>
                        <a:rPr kumimoji="0" lang="en-US" sz="2400" b="0" i="0" u="none" strike="noStrike" cap="none" normalizeH="0" baseline="0" dirty="0">
                          <a:ln>
                            <a:noFill/>
                          </a:ln>
                          <a:solidFill>
                            <a:schemeClr val="bg1"/>
                          </a:solidFill>
                          <a:effectLst/>
                          <a:latin typeface="Coptic1" pitchFamily="2" charset="0"/>
                          <a:cs typeface="Arial" pitchFamily="34" charset="0"/>
                        </a:rPr>
                        <a:t>.</a:t>
                      </a: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CA" sz="2000" b="0" i="0" u="sng" strike="noStrike" cap="none" normalizeH="0" baseline="0" dirty="0">
                          <a:ln>
                            <a:noFill/>
                          </a:ln>
                          <a:solidFill>
                            <a:srgbClr val="FF9900"/>
                          </a:solidFill>
                          <a:effectLst/>
                          <a:latin typeface="Arial" charset="0"/>
                          <a:cs typeface="Arial" charset="0"/>
                        </a:rPr>
                        <a:t>L’assemblée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a:ln>
                            <a:noFill/>
                          </a:ln>
                          <a:solidFill>
                            <a:schemeClr val="bg1"/>
                          </a:solidFill>
                          <a:effectLst/>
                          <a:latin typeface="Arial" pitchFamily="34" charset="0"/>
                          <a:ea typeface="MS Mincho" pitchFamily="49" charset="-128"/>
                          <a:cs typeface="Arial" pitchFamily="34" charset="0"/>
                        </a:rPr>
                        <a:t>Et avec votre esprit.</a:t>
                      </a:r>
                      <a:endParaRPr kumimoji="0" lang="ar-SA" sz="2400" b="0" i="0" u="none" strike="noStrike" cap="none" normalizeH="0" baseline="0" dirty="0">
                        <a:ln>
                          <a:noFill/>
                        </a:ln>
                        <a:solidFill>
                          <a:schemeClr val="bg1"/>
                        </a:solidFill>
                        <a:effectLst/>
                        <a:latin typeface="Arial" pitchFamily="34" charset="0"/>
                        <a:ea typeface="MS Mincho" pitchFamily="49" charset="-128"/>
                        <a:cs typeface="Arial" pitchFamily="34" charset="0"/>
                      </a:endParaRPr>
                    </a:p>
                  </a:txBody>
                  <a:tcPr marT="34290" marB="34290" horzOverflow="overflow">
                    <a:lnL>
                      <a:noFill/>
                    </a:lnL>
                    <a:lnR cap="flat">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EG" sz="2000" b="0" i="0" u="sng" strike="noStrike" cap="none" normalizeH="0" baseline="0" dirty="0">
                          <a:ln>
                            <a:noFill/>
                          </a:ln>
                          <a:solidFill>
                            <a:srgbClr val="FF9900"/>
                          </a:solidFill>
                          <a:effectLst/>
                          <a:latin typeface="Arial" charset="0"/>
                          <a:cs typeface="Arial" charset="0"/>
                        </a:rPr>
                        <a:t>الشعب :</a:t>
                      </a:r>
                      <a:endParaRPr kumimoji="0" lang="en-US" sz="20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SA" sz="2400" b="0" i="0" u="none" strike="noStrike" cap="none" normalizeH="0" baseline="0" dirty="0">
                          <a:ln>
                            <a:noFill/>
                          </a:ln>
                          <a:solidFill>
                            <a:schemeClr val="bg1"/>
                          </a:solidFill>
                          <a:effectLst/>
                          <a:latin typeface="Arial" pitchFamily="34" charset="0"/>
                          <a:ea typeface="MS Mincho" pitchFamily="49" charset="-128"/>
                          <a:cs typeface="Arial" pitchFamily="34" charset="0"/>
                        </a:rPr>
                        <a:t>ومع روحك أيضاً</a:t>
                      </a:r>
                      <a:r>
                        <a:rPr kumimoji="0" lang="ar-EG" sz="2400" b="0" i="0" u="none" strike="noStrike" cap="none" normalizeH="0" baseline="0" dirty="0">
                          <a:ln>
                            <a:noFill/>
                          </a:ln>
                          <a:solidFill>
                            <a:schemeClr val="bg1"/>
                          </a:solidFill>
                          <a:effectLst/>
                          <a:latin typeface="Arial" pitchFamily="34" charset="0"/>
                          <a:ea typeface="MS Mincho" pitchFamily="49" charset="-128"/>
                          <a:cs typeface="Arial" pitchFamily="34" charset="0"/>
                        </a:rPr>
                        <a:t>.</a:t>
                      </a:r>
                      <a:endParaRPr kumimoji="0" lang="ar-SA" sz="2400" b="0" i="0" u="none" strike="noStrike" cap="none" normalizeH="0" baseline="0" dirty="0">
                        <a:ln>
                          <a:noFill/>
                        </a:ln>
                        <a:solidFill>
                          <a:schemeClr val="bg1"/>
                        </a:solidFill>
                        <a:effectLst/>
                        <a:latin typeface="Arial" pitchFamily="34" charset="0"/>
                        <a:ea typeface="MS Mincho" pitchFamily="49" charset="-128"/>
                        <a:cs typeface="Arial" pitchFamily="34" charset="0"/>
                      </a:endParaRPr>
                    </a:p>
                  </a:txBody>
                  <a:tcPr marT="34290" marB="3429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0"/>
          </p:nvPr>
        </p:nvSpPr>
        <p:spPr bwMode="auto">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800" b="1" kern="1200">
                <a:solidFill>
                  <a:srgbClr val="FF3300"/>
                </a:solidFill>
                <a:latin typeface="+mj-lt"/>
                <a:ea typeface="+mn-ea"/>
                <a:cs typeface="Arial" charset="0"/>
              </a:defRPr>
            </a:lvl1pPr>
            <a:lvl2pPr marL="457200" algn="l" rtl="0" fontAlgn="base">
              <a:spcBef>
                <a:spcPct val="20000"/>
              </a:spcBef>
              <a:spcAft>
                <a:spcPct val="0"/>
              </a:spcAft>
              <a:defRPr sz="3600" kern="1200">
                <a:solidFill>
                  <a:schemeClr val="tx1"/>
                </a:solidFill>
                <a:latin typeface="Coptic" pitchFamily="2" charset="0"/>
                <a:ea typeface="+mn-ea"/>
                <a:cs typeface="Arial" charset="0"/>
              </a:defRPr>
            </a:lvl2pPr>
            <a:lvl3pPr marL="914400" algn="l" rtl="0" fontAlgn="base">
              <a:spcBef>
                <a:spcPct val="20000"/>
              </a:spcBef>
              <a:spcAft>
                <a:spcPct val="0"/>
              </a:spcAft>
              <a:defRPr sz="3600" kern="1200">
                <a:solidFill>
                  <a:schemeClr val="tx1"/>
                </a:solidFill>
                <a:latin typeface="Coptic" pitchFamily="2" charset="0"/>
                <a:ea typeface="+mn-ea"/>
                <a:cs typeface="Arial" charset="0"/>
              </a:defRPr>
            </a:lvl3pPr>
            <a:lvl4pPr marL="1371600" algn="l" rtl="0" fontAlgn="base">
              <a:spcBef>
                <a:spcPct val="20000"/>
              </a:spcBef>
              <a:spcAft>
                <a:spcPct val="0"/>
              </a:spcAft>
              <a:defRPr sz="3600" kern="1200">
                <a:solidFill>
                  <a:schemeClr val="tx1"/>
                </a:solidFill>
                <a:latin typeface="Coptic" pitchFamily="2" charset="0"/>
                <a:ea typeface="+mn-ea"/>
                <a:cs typeface="Arial" charset="0"/>
              </a:defRPr>
            </a:lvl4pPr>
            <a:lvl5pPr marL="1828800" algn="l" rtl="0" fontAlgn="base">
              <a:spcBef>
                <a:spcPct val="20000"/>
              </a:spcBef>
              <a:spcAft>
                <a:spcPct val="0"/>
              </a:spcAft>
              <a:defRPr sz="3600" kern="1200">
                <a:solidFill>
                  <a:schemeClr val="tx1"/>
                </a:solidFill>
                <a:latin typeface="Coptic" pitchFamily="2" charset="0"/>
                <a:ea typeface="+mn-ea"/>
                <a:cs typeface="Arial" charset="0"/>
              </a:defRPr>
            </a:lvl5pPr>
            <a:lvl6pPr marL="2286000" algn="l" defTabSz="914400" rtl="0" eaLnBrk="1" latinLnBrk="0" hangingPunct="1">
              <a:defRPr sz="3600" kern="1200">
                <a:solidFill>
                  <a:schemeClr val="tx1"/>
                </a:solidFill>
                <a:latin typeface="Coptic" pitchFamily="2" charset="0"/>
                <a:ea typeface="+mn-ea"/>
                <a:cs typeface="Arial" charset="0"/>
              </a:defRPr>
            </a:lvl6pPr>
            <a:lvl7pPr marL="2743200" algn="l" defTabSz="914400" rtl="0" eaLnBrk="1" latinLnBrk="0" hangingPunct="1">
              <a:defRPr sz="3600" kern="1200">
                <a:solidFill>
                  <a:schemeClr val="tx1"/>
                </a:solidFill>
                <a:latin typeface="Coptic" pitchFamily="2" charset="0"/>
                <a:ea typeface="+mn-ea"/>
                <a:cs typeface="Arial" charset="0"/>
              </a:defRPr>
            </a:lvl7pPr>
            <a:lvl8pPr marL="3200400" algn="l" defTabSz="914400" rtl="0" eaLnBrk="1" latinLnBrk="0" hangingPunct="1">
              <a:defRPr sz="3600" kern="1200">
                <a:solidFill>
                  <a:schemeClr val="tx1"/>
                </a:solidFill>
                <a:latin typeface="Coptic" pitchFamily="2" charset="0"/>
                <a:ea typeface="+mn-ea"/>
                <a:cs typeface="Arial" charset="0"/>
              </a:defRPr>
            </a:lvl8pPr>
            <a:lvl9pPr marL="3657600" algn="l" defTabSz="914400" rtl="0" eaLnBrk="1" latinLnBrk="0" hangingPunct="1">
              <a:defRPr sz="3600" kern="1200">
                <a:solidFill>
                  <a:schemeClr val="tx1"/>
                </a:solidFill>
                <a:latin typeface="Coptic" pitchFamily="2" charset="0"/>
                <a:ea typeface="+mn-ea"/>
                <a:cs typeface="Arial" charset="0"/>
              </a:defRPr>
            </a:lvl9pPr>
          </a:lstStyle>
          <a:p>
            <a:r>
              <a:rPr lang="en-US" sz="1400" dirty="0">
                <a:latin typeface="Arial" panose="020B0604020202020204" pitchFamily="34" charset="0"/>
              </a:rPr>
              <a:t>			</a:t>
            </a:r>
            <a:endParaRPr lang="en-US" sz="1400" b="0" dirty="0">
              <a:solidFill>
                <a:schemeClr val="tx1"/>
              </a:solidFill>
              <a:latin typeface="Arial" panose="020B0604020202020204" pitchFamily="34" charset="0"/>
            </a:endParaRPr>
          </a:p>
        </p:txBody>
      </p:sp>
      <p:sp>
        <p:nvSpPr>
          <p:cNvPr id="10072066" name="Rectangle 2"/>
          <p:cNvSpPr>
            <a:spLocks noChangeArrowheads="1"/>
          </p:cNvSpPr>
          <p:nvPr/>
        </p:nvSpPr>
        <p:spPr bwMode="auto">
          <a:xfrm>
            <a:off x="5181600" y="2228850"/>
            <a:ext cx="9144000" cy="2768650"/>
          </a:xfrm>
          <a:prstGeom prst="rect">
            <a:avLst/>
          </a:prstGeom>
          <a:noFill/>
          <a:ln w="9525">
            <a:noFill/>
            <a:miter lim="800000"/>
            <a:headEnd/>
            <a:tailEnd/>
          </a:ln>
          <a:effectLst/>
        </p:spPr>
        <p:txBody>
          <a:bodyPr lIns="685584" tIns="639561" rIns="749064" bIns="1553673">
            <a:spAutoFit/>
          </a:bodyPr>
          <a:lstStyle/>
          <a:p>
            <a:endParaRPr lang="en-CA" dirty="0">
              <a:latin typeface="Coptic1" pitchFamily="2" charset="0"/>
            </a:endParaRPr>
          </a:p>
        </p:txBody>
      </p:sp>
      <p:pic>
        <p:nvPicPr>
          <p:cNvPr id="8" name="Picture 4">
            <a:extLst>
              <a:ext uri="{FF2B5EF4-FFF2-40B4-BE49-F238E27FC236}">
                <a16:creationId xmlns:a16="http://schemas.microsoft.com/office/drawing/2014/main" id="{904C4A7A-7DBB-491F-A4AA-7D472A3D9D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4246" y="433996"/>
            <a:ext cx="4275508" cy="4275508"/>
          </a:xfrm>
          <a:prstGeom prst="flowChartConnector">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55138" name="Rectangle 2"/>
          <p:cNvSpPr>
            <a:spLocks noGrp="1" noChangeArrowheads="1"/>
          </p:cNvSpPr>
          <p:nvPr>
            <p:ph type="title"/>
          </p:nvPr>
        </p:nvSpPr>
        <p:spPr>
          <a:xfrm>
            <a:off x="685800" y="1943100"/>
            <a:ext cx="7772400" cy="857250"/>
          </a:xfrm>
        </p:spPr>
        <p:txBody>
          <a:bodyPr>
            <a:normAutofit fontScale="90000"/>
          </a:bodyPr>
          <a:lstStyle/>
          <a:p>
            <a:pPr algn="ctr"/>
            <a:r>
              <a:rPr lang="fr-CA" sz="11700" dirty="0">
                <a:solidFill>
                  <a:srgbClr val="FFFFFF"/>
                </a:solidFill>
              </a:rPr>
              <a:t>The End</a:t>
            </a:r>
            <a:endParaRPr lang="en-US" sz="11700" dirty="0">
              <a:solidFill>
                <a:srgbClr val="FFFFFF"/>
              </a:solidFill>
            </a:endParaRPr>
          </a:p>
        </p:txBody>
      </p:sp>
      <p:sp>
        <p:nvSpPr>
          <p:cNvPr id="3" name="Footer Placeholder 3"/>
          <p:cNvSpPr>
            <a:spLocks noGrp="1"/>
          </p:cNvSpPr>
          <p:nvPr>
            <p:ph type="ftr" sz="quarter" idx="11"/>
          </p:nvPr>
        </p:nvSpPr>
        <p:spPr bwMode="auto">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800" b="1" kern="1200">
                <a:solidFill>
                  <a:srgbClr val="FF3300"/>
                </a:solidFill>
                <a:latin typeface="+mj-lt"/>
                <a:ea typeface="+mn-ea"/>
                <a:cs typeface="Arial" charset="0"/>
              </a:defRPr>
            </a:lvl1pPr>
            <a:lvl2pPr marL="457200" algn="l" rtl="0" fontAlgn="base">
              <a:spcBef>
                <a:spcPct val="20000"/>
              </a:spcBef>
              <a:spcAft>
                <a:spcPct val="0"/>
              </a:spcAft>
              <a:defRPr sz="3600" kern="1200">
                <a:solidFill>
                  <a:schemeClr val="tx1"/>
                </a:solidFill>
                <a:latin typeface="Coptic" pitchFamily="2" charset="0"/>
                <a:ea typeface="+mn-ea"/>
                <a:cs typeface="Arial" charset="0"/>
              </a:defRPr>
            </a:lvl2pPr>
            <a:lvl3pPr marL="914400" algn="l" rtl="0" fontAlgn="base">
              <a:spcBef>
                <a:spcPct val="20000"/>
              </a:spcBef>
              <a:spcAft>
                <a:spcPct val="0"/>
              </a:spcAft>
              <a:defRPr sz="3600" kern="1200">
                <a:solidFill>
                  <a:schemeClr val="tx1"/>
                </a:solidFill>
                <a:latin typeface="Coptic" pitchFamily="2" charset="0"/>
                <a:ea typeface="+mn-ea"/>
                <a:cs typeface="Arial" charset="0"/>
              </a:defRPr>
            </a:lvl3pPr>
            <a:lvl4pPr marL="1371600" algn="l" rtl="0" fontAlgn="base">
              <a:spcBef>
                <a:spcPct val="20000"/>
              </a:spcBef>
              <a:spcAft>
                <a:spcPct val="0"/>
              </a:spcAft>
              <a:defRPr sz="3600" kern="1200">
                <a:solidFill>
                  <a:schemeClr val="tx1"/>
                </a:solidFill>
                <a:latin typeface="Coptic" pitchFamily="2" charset="0"/>
                <a:ea typeface="+mn-ea"/>
                <a:cs typeface="Arial" charset="0"/>
              </a:defRPr>
            </a:lvl4pPr>
            <a:lvl5pPr marL="1828800" algn="l" rtl="0" fontAlgn="base">
              <a:spcBef>
                <a:spcPct val="20000"/>
              </a:spcBef>
              <a:spcAft>
                <a:spcPct val="0"/>
              </a:spcAft>
              <a:defRPr sz="3600" kern="1200">
                <a:solidFill>
                  <a:schemeClr val="tx1"/>
                </a:solidFill>
                <a:latin typeface="Coptic" pitchFamily="2" charset="0"/>
                <a:ea typeface="+mn-ea"/>
                <a:cs typeface="Arial" charset="0"/>
              </a:defRPr>
            </a:lvl5pPr>
            <a:lvl6pPr marL="2286000" algn="l" defTabSz="914400" rtl="0" eaLnBrk="1" latinLnBrk="0" hangingPunct="1">
              <a:defRPr sz="3600" kern="1200">
                <a:solidFill>
                  <a:schemeClr val="tx1"/>
                </a:solidFill>
                <a:latin typeface="Coptic" pitchFamily="2" charset="0"/>
                <a:ea typeface="+mn-ea"/>
                <a:cs typeface="Arial" charset="0"/>
              </a:defRPr>
            </a:lvl6pPr>
            <a:lvl7pPr marL="2743200" algn="l" defTabSz="914400" rtl="0" eaLnBrk="1" latinLnBrk="0" hangingPunct="1">
              <a:defRPr sz="3600" kern="1200">
                <a:solidFill>
                  <a:schemeClr val="tx1"/>
                </a:solidFill>
                <a:latin typeface="Coptic" pitchFamily="2" charset="0"/>
                <a:ea typeface="+mn-ea"/>
                <a:cs typeface="Arial" charset="0"/>
              </a:defRPr>
            </a:lvl7pPr>
            <a:lvl8pPr marL="3200400" algn="l" defTabSz="914400" rtl="0" eaLnBrk="1" latinLnBrk="0" hangingPunct="1">
              <a:defRPr sz="3600" kern="1200">
                <a:solidFill>
                  <a:schemeClr val="tx1"/>
                </a:solidFill>
                <a:latin typeface="Coptic" pitchFamily="2" charset="0"/>
                <a:ea typeface="+mn-ea"/>
                <a:cs typeface="Arial" charset="0"/>
              </a:defRPr>
            </a:lvl8pPr>
            <a:lvl9pPr marL="3657600" algn="l" defTabSz="914400" rtl="0" eaLnBrk="1" latinLnBrk="0" hangingPunct="1">
              <a:defRPr sz="3600" kern="1200">
                <a:solidFill>
                  <a:schemeClr val="tx1"/>
                </a:solidFill>
                <a:latin typeface="Coptic" pitchFamily="2" charset="0"/>
                <a:ea typeface="+mn-ea"/>
                <a:cs typeface="Arial" charset="0"/>
              </a:defRPr>
            </a:lvl9pPr>
          </a:lstStyle>
          <a:p>
            <a:r>
              <a:rPr lang="en-US" sz="1400" dirty="0">
                <a:latin typeface="Arial" panose="020B0604020202020204" pitchFamily="34" charset="0"/>
              </a:rPr>
              <a:t>			</a:t>
            </a:r>
            <a:endParaRPr lang="en-US" sz="1400" b="0" dirty="0">
              <a:solidFill>
                <a:schemeClr val="tx1"/>
              </a:solidFill>
              <a:latin typeface="Arial" panose="020B0604020202020204" pitchFamily="34" charset="0"/>
            </a:endParaRPr>
          </a:p>
        </p:txBody>
      </p:sp>
    </p:spTree>
    <p:extLst>
      <p:ext uri="{BB962C8B-B14F-4D97-AF65-F5344CB8AC3E}">
        <p14:creationId xmlns:p14="http://schemas.microsoft.com/office/powerpoint/2010/main" val="2901753120"/>
      </p:ext>
    </p:extLst>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29980" name="Group 60"/>
          <p:cNvGraphicFramePr>
            <a:graphicFrameLocks noGrp="1"/>
          </p:cNvGraphicFramePr>
          <p:nvPr>
            <p:extLst>
              <p:ext uri="{D42A27DB-BD31-4B8C-83A1-F6EECF244321}">
                <p14:modId xmlns:p14="http://schemas.microsoft.com/office/powerpoint/2010/main" val="2385231320"/>
              </p:ext>
            </p:extLst>
          </p:nvPr>
        </p:nvGraphicFramePr>
        <p:xfrm>
          <a:off x="0" y="0"/>
          <a:ext cx="9144000" cy="5135880"/>
        </p:xfrm>
        <a:graphic>
          <a:graphicData uri="http://schemas.openxmlformats.org/drawingml/2006/table">
            <a:tbl>
              <a:tblPr/>
              <a:tblGrid>
                <a:gridCol w="3581399">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gridCol w="2438401">
                  <a:extLst>
                    <a:ext uri="{9D8B030D-6E8A-4147-A177-3AD203B41FA5}">
                      <a16:colId xmlns:a16="http://schemas.microsoft.com/office/drawing/2014/main" val="20002"/>
                    </a:ext>
                  </a:extLst>
                </a:gridCol>
              </a:tblGrid>
              <a:tr h="348082">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CA" sz="2000" b="0" u="sng" dirty="0" err="1">
                          <a:solidFill>
                            <a:srgbClr val="FF9900"/>
                          </a:solidFill>
                          <a:latin typeface="Coptic1" pitchFamily="2" charset="0"/>
                        </a:rPr>
                        <a:t>Pidia~kwn</a:t>
                      </a:r>
                      <a:r>
                        <a:rPr lang="en-CA" sz="2000" b="0" u="sng" dirty="0">
                          <a:solidFill>
                            <a:srgbClr val="FF9900"/>
                          </a:solidFill>
                          <a:latin typeface="Coptic1" pitchFamily="2" charset="0"/>
                        </a:rPr>
                        <a:t> :</a:t>
                      </a: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sng" strike="noStrike" cap="none" normalizeH="0" baseline="0" dirty="0">
                          <a:ln>
                            <a:noFill/>
                          </a:ln>
                          <a:solidFill>
                            <a:srgbClr val="FF9933"/>
                          </a:solidFill>
                          <a:effectLst/>
                          <a:latin typeface="Arial" charset="0"/>
                          <a:cs typeface="Arial" pitchFamily="34" charset="0"/>
                        </a:rPr>
                        <a:t>Le </a:t>
                      </a:r>
                      <a:r>
                        <a:rPr kumimoji="0" lang="en-US" sz="2000" b="0" i="0" u="sng" strike="noStrike" cap="none" normalizeH="0" baseline="0" dirty="0" err="1">
                          <a:ln>
                            <a:noFill/>
                          </a:ln>
                          <a:solidFill>
                            <a:srgbClr val="FF9933"/>
                          </a:solidFill>
                          <a:effectLst/>
                          <a:latin typeface="Arial" charset="0"/>
                          <a:cs typeface="Arial" pitchFamily="34" charset="0"/>
                        </a:rPr>
                        <a:t>diacre</a:t>
                      </a:r>
                      <a:r>
                        <a:rPr kumimoji="0" lang="en-US" sz="2000" b="0" i="0" u="sng" strike="noStrike" cap="none" normalizeH="0" baseline="0" dirty="0">
                          <a:ln>
                            <a:noFill/>
                          </a:ln>
                          <a:solidFill>
                            <a:srgbClr val="FF9933"/>
                          </a:solidFill>
                          <a:effectLst/>
                          <a:latin typeface="Arial" charset="0"/>
                          <a:cs typeface="Arial" pitchFamily="34" charset="0"/>
                        </a:rPr>
                        <a:t> :</a:t>
                      </a: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000" b="0" i="0" u="sng" strike="noStrike" cap="none" normalizeH="0" baseline="0" dirty="0">
                          <a:ln>
                            <a:noFill/>
                          </a:ln>
                          <a:solidFill>
                            <a:srgbClr val="FF9900"/>
                          </a:solidFill>
                          <a:effectLst/>
                          <a:latin typeface="Arial" charset="0"/>
                          <a:cs typeface="Arial" charset="0"/>
                        </a:rPr>
                        <a:t>الشماس :</a:t>
                      </a:r>
                      <a:endParaRPr kumimoji="0" lang="en-US" sz="1400" b="0" i="0" u="none" strike="noStrike" cap="none" normalizeH="0" baseline="0" dirty="0">
                        <a:ln>
                          <a:noFill/>
                        </a:ln>
                        <a:solidFill>
                          <a:schemeClr val="tx1"/>
                        </a:solidFill>
                        <a:effectLst/>
                        <a:latin typeface="Coptic1" pitchFamily="2" charset="0"/>
                        <a:cs typeface="Arial" pitchFamily="34" charset="0"/>
                      </a:endParaRPr>
                    </a:p>
                  </a:txBody>
                  <a:tcPr marT="34290" marB="3429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4439818">
                <a:tc>
                  <a:txBody>
                    <a:bodyPr/>
                    <a:lstStyle/>
                    <a:p>
                      <a:pPr algn="just"/>
                      <a:r>
                        <a:rPr lang="fr-FR" sz="2800" baseline="0" dirty="0" err="1">
                          <a:solidFill>
                            <a:srgbClr val="FFFFFF"/>
                          </a:solidFill>
                          <a:latin typeface="Coptic1" pitchFamily="2" charset="0"/>
                        </a:rPr>
                        <a:t>Twbh</a:t>
                      </a:r>
                      <a:r>
                        <a:rPr lang="fr-FR" sz="2800" baseline="0" dirty="0">
                          <a:solidFill>
                            <a:srgbClr val="FFFFFF"/>
                          </a:solidFill>
                          <a:latin typeface="Coptic1" pitchFamily="2" charset="0"/>
                        </a:rPr>
                        <a:t> </a:t>
                      </a:r>
                      <a:r>
                        <a:rPr lang="fr-FR" sz="2800" baseline="0" dirty="0" err="1">
                          <a:solidFill>
                            <a:srgbClr val="FFFFFF"/>
                          </a:solidFill>
                          <a:latin typeface="Coptic1" pitchFamily="2" charset="0"/>
                        </a:rPr>
                        <a:t>hina</a:t>
                      </a:r>
                      <a:r>
                        <a:rPr lang="fr-FR" sz="2800" baseline="0" dirty="0">
                          <a:solidFill>
                            <a:srgbClr val="FFFFFF"/>
                          </a:solidFill>
                          <a:latin typeface="Coptic1" pitchFamily="2" charset="0"/>
                        </a:rPr>
                        <a:t> </a:t>
                      </a:r>
                      <a:r>
                        <a:rPr lang="fr-FR" sz="2800" baseline="0" dirty="0" err="1">
                          <a:solidFill>
                            <a:srgbClr val="FFFFFF"/>
                          </a:solidFill>
                          <a:latin typeface="Coptic1" pitchFamily="2" charset="0"/>
                        </a:rPr>
                        <a:t>n~te</a:t>
                      </a:r>
                      <a:r>
                        <a:rPr lang="fr-FR" sz="2800" baseline="0" dirty="0">
                          <a:solidFill>
                            <a:srgbClr val="FFFFFF"/>
                          </a:solidFill>
                          <a:latin typeface="Coptic1" pitchFamily="2" charset="0"/>
                        </a:rPr>
                        <a:t> V~] </a:t>
                      </a:r>
                      <a:r>
                        <a:rPr lang="fr-FR" sz="2800" baseline="0" dirty="0" err="1">
                          <a:solidFill>
                            <a:srgbClr val="FFFFFF"/>
                          </a:solidFill>
                          <a:latin typeface="Coptic1" pitchFamily="2" charset="0"/>
                        </a:rPr>
                        <a:t>nai</a:t>
                      </a:r>
                      <a:r>
                        <a:rPr lang="fr-FR" sz="2800" baseline="0" dirty="0">
                          <a:solidFill>
                            <a:srgbClr val="FFFFFF"/>
                          </a:solidFill>
                          <a:latin typeface="Coptic1" pitchFamily="2" charset="0"/>
                        </a:rPr>
                        <a:t> nan : </a:t>
                      </a:r>
                      <a:r>
                        <a:rPr lang="fr-FR" sz="2800" baseline="0" dirty="0" err="1">
                          <a:solidFill>
                            <a:srgbClr val="FFFFFF"/>
                          </a:solidFill>
                          <a:latin typeface="Coptic1" pitchFamily="2" charset="0"/>
                        </a:rPr>
                        <a:t>n~tefsenh</a:t>
                      </a:r>
                      <a:r>
                        <a:rPr lang="fr-FR" sz="2800" baseline="0" dirty="0">
                          <a:solidFill>
                            <a:srgbClr val="FFFFFF"/>
                          </a:solidFill>
                          <a:latin typeface="Coptic1" pitchFamily="2" charset="0"/>
                        </a:rPr>
                        <a:t>/t </a:t>
                      </a:r>
                      <a:r>
                        <a:rPr lang="fr-FR" sz="2800" baseline="0" dirty="0" err="1">
                          <a:solidFill>
                            <a:srgbClr val="FFFFFF"/>
                          </a:solidFill>
                          <a:latin typeface="Coptic1" pitchFamily="2" charset="0"/>
                        </a:rPr>
                        <a:t>qaron</a:t>
                      </a:r>
                      <a:r>
                        <a:rPr lang="fr-FR" sz="2800" baseline="0" dirty="0">
                          <a:solidFill>
                            <a:srgbClr val="FFFFFF"/>
                          </a:solidFill>
                          <a:latin typeface="Coptic1" pitchFamily="2" charset="0"/>
                        </a:rPr>
                        <a:t> : </a:t>
                      </a:r>
                      <a:r>
                        <a:rPr lang="fr-FR" sz="2800" baseline="0" dirty="0" err="1">
                          <a:solidFill>
                            <a:srgbClr val="FFFFFF"/>
                          </a:solidFill>
                          <a:latin typeface="Coptic1" pitchFamily="2" charset="0"/>
                        </a:rPr>
                        <a:t>n~tefcwtem</a:t>
                      </a:r>
                      <a:r>
                        <a:rPr lang="fr-FR" sz="2800" baseline="0" dirty="0">
                          <a:solidFill>
                            <a:srgbClr val="FFFFFF"/>
                          </a:solidFill>
                          <a:latin typeface="Coptic1" pitchFamily="2" charset="0"/>
                        </a:rPr>
                        <a:t> </a:t>
                      </a:r>
                      <a:r>
                        <a:rPr lang="fr-FR" sz="2800" baseline="0" dirty="0" err="1">
                          <a:solidFill>
                            <a:srgbClr val="FFFFFF"/>
                          </a:solidFill>
                          <a:latin typeface="Coptic1" pitchFamily="2" charset="0"/>
                        </a:rPr>
                        <a:t>e~ron</a:t>
                      </a:r>
                      <a:r>
                        <a:rPr lang="fr-FR" sz="2800" baseline="0" dirty="0">
                          <a:solidFill>
                            <a:srgbClr val="FFFFFF"/>
                          </a:solidFill>
                          <a:latin typeface="Coptic1" pitchFamily="2" charset="0"/>
                        </a:rPr>
                        <a:t> : </a:t>
                      </a:r>
                      <a:r>
                        <a:rPr lang="fr-FR" sz="2800" baseline="0" dirty="0" err="1">
                          <a:solidFill>
                            <a:srgbClr val="FFFFFF"/>
                          </a:solidFill>
                          <a:latin typeface="Coptic1" pitchFamily="2" charset="0"/>
                        </a:rPr>
                        <a:t>n~teferbo</a:t>
                      </a:r>
                      <a:r>
                        <a:rPr lang="fr-FR" sz="2800" baseline="0" dirty="0">
                          <a:solidFill>
                            <a:srgbClr val="FFFFFF"/>
                          </a:solidFill>
                          <a:latin typeface="Coptic1" pitchFamily="2" charset="0"/>
                        </a:rPr>
                        <a:t>/~yin </a:t>
                      </a:r>
                      <a:r>
                        <a:rPr lang="fr-FR" sz="2800" baseline="0" dirty="0" err="1">
                          <a:solidFill>
                            <a:srgbClr val="FFFFFF"/>
                          </a:solidFill>
                          <a:latin typeface="Coptic1" pitchFamily="2" charset="0"/>
                        </a:rPr>
                        <a:t>e~ron</a:t>
                      </a:r>
                      <a:r>
                        <a:rPr lang="fr-FR" sz="2800" baseline="0" dirty="0">
                          <a:solidFill>
                            <a:srgbClr val="FFFFFF"/>
                          </a:solidFill>
                          <a:latin typeface="Coptic1" pitchFamily="2" charset="0"/>
                        </a:rPr>
                        <a:t> : </a:t>
                      </a:r>
                      <a:r>
                        <a:rPr lang="fr-FR" sz="2800" baseline="0" dirty="0" err="1">
                          <a:solidFill>
                            <a:srgbClr val="FFFFFF"/>
                          </a:solidFill>
                          <a:latin typeface="Coptic1" pitchFamily="2" charset="0"/>
                        </a:rPr>
                        <a:t>n~tef</a:t>
                      </a:r>
                      <a:r>
                        <a:rPr lang="fr-FR" sz="2800" baseline="0" dirty="0">
                          <a:solidFill>
                            <a:srgbClr val="FFFFFF"/>
                          </a:solidFill>
                          <a:latin typeface="Coptic1" pitchFamily="2" charset="0"/>
                        </a:rPr>
                        <a:t>[i </a:t>
                      </a:r>
                      <a:r>
                        <a:rPr lang="fr-FR" sz="2800" baseline="0" dirty="0" err="1">
                          <a:solidFill>
                            <a:srgbClr val="FFFFFF"/>
                          </a:solidFill>
                          <a:latin typeface="Coptic1" pitchFamily="2" charset="0"/>
                        </a:rPr>
                        <a:t>n~ni</a:t>
                      </a:r>
                      <a:r>
                        <a:rPr lang="fr-FR" sz="2800" baseline="0" dirty="0">
                          <a:solidFill>
                            <a:srgbClr val="FFFFFF"/>
                          </a:solidFill>
                          <a:latin typeface="Coptic1" pitchFamily="2" charset="0"/>
                        </a:rPr>
                        <a:t>]ho nem </a:t>
                      </a:r>
                      <a:r>
                        <a:rPr lang="fr-FR" sz="2800" baseline="0" dirty="0" err="1">
                          <a:solidFill>
                            <a:srgbClr val="FFFFFF"/>
                          </a:solidFill>
                          <a:latin typeface="Coptic1" pitchFamily="2" charset="0"/>
                        </a:rPr>
                        <a:t>nitwbh</a:t>
                      </a:r>
                      <a:r>
                        <a:rPr lang="fr-FR" sz="2800" baseline="0" dirty="0">
                          <a:solidFill>
                            <a:srgbClr val="FFFFFF"/>
                          </a:solidFill>
                          <a:latin typeface="Coptic1" pitchFamily="2" charset="0"/>
                        </a:rPr>
                        <a:t> </a:t>
                      </a:r>
                      <a:r>
                        <a:rPr lang="fr-FR" sz="2800" baseline="0" dirty="0" err="1">
                          <a:solidFill>
                            <a:srgbClr val="FFFFFF"/>
                          </a:solidFill>
                          <a:latin typeface="Coptic1" pitchFamily="2" charset="0"/>
                        </a:rPr>
                        <a:t>n~te</a:t>
                      </a:r>
                      <a:r>
                        <a:rPr lang="fr-FR" sz="2800" baseline="0" dirty="0">
                          <a:solidFill>
                            <a:srgbClr val="FFFFFF"/>
                          </a:solidFill>
                          <a:latin typeface="Coptic1" pitchFamily="2" charset="0"/>
                        </a:rPr>
                        <a:t> </a:t>
                      </a:r>
                      <a:r>
                        <a:rPr lang="fr-FR" sz="2800" baseline="0" dirty="0" err="1">
                          <a:solidFill>
                            <a:srgbClr val="FFFFFF"/>
                          </a:solidFill>
                          <a:latin typeface="Coptic1" pitchFamily="2" charset="0"/>
                        </a:rPr>
                        <a:t>nyeyouab</a:t>
                      </a:r>
                      <a:r>
                        <a:rPr lang="fr-FR" sz="2800" baseline="0" dirty="0">
                          <a:solidFill>
                            <a:srgbClr val="FFFFFF"/>
                          </a:solidFill>
                          <a:latin typeface="Coptic1" pitchFamily="2" charset="0"/>
                        </a:rPr>
                        <a:t> </a:t>
                      </a:r>
                      <a:r>
                        <a:rPr lang="fr-FR" sz="2800" baseline="0" dirty="0" err="1">
                          <a:solidFill>
                            <a:srgbClr val="FFFFFF"/>
                          </a:solidFill>
                          <a:latin typeface="Coptic1" pitchFamily="2" charset="0"/>
                        </a:rPr>
                        <a:t>n~taf</a:t>
                      </a:r>
                      <a:r>
                        <a:rPr lang="fr-FR" sz="2800" baseline="0" dirty="0">
                          <a:solidFill>
                            <a:srgbClr val="FFFFFF"/>
                          </a:solidFill>
                          <a:latin typeface="Coptic1" pitchFamily="2" charset="0"/>
                        </a:rPr>
                        <a:t> </a:t>
                      </a:r>
                      <a:r>
                        <a:rPr lang="fr-FR" sz="2800" baseline="0" dirty="0" err="1">
                          <a:solidFill>
                            <a:srgbClr val="FFFFFF"/>
                          </a:solidFill>
                          <a:latin typeface="Coptic1" pitchFamily="2" charset="0"/>
                        </a:rPr>
                        <a:t>n~totou</a:t>
                      </a:r>
                      <a:r>
                        <a:rPr lang="fr-FR" sz="2800" baseline="0" dirty="0">
                          <a:solidFill>
                            <a:srgbClr val="FFFFFF"/>
                          </a:solidFill>
                          <a:latin typeface="Coptic1" pitchFamily="2" charset="0"/>
                        </a:rPr>
                        <a:t> </a:t>
                      </a:r>
                      <a:r>
                        <a:rPr lang="fr-FR" sz="2800" baseline="0" dirty="0" err="1">
                          <a:solidFill>
                            <a:srgbClr val="FFFFFF"/>
                          </a:solidFill>
                          <a:latin typeface="Coptic1" pitchFamily="2" charset="0"/>
                        </a:rPr>
                        <a:t>e~h~r</a:t>
                      </a:r>
                      <a:r>
                        <a:rPr lang="fr-FR" sz="2800" baseline="0" dirty="0">
                          <a:solidFill>
                            <a:srgbClr val="FFFFFF"/>
                          </a:solidFill>
                          <a:latin typeface="Coptic1" pitchFamily="2" charset="0"/>
                        </a:rPr>
                        <a:t>/i </a:t>
                      </a:r>
                      <a:r>
                        <a:rPr lang="fr-FR" sz="2800" baseline="0" dirty="0" err="1">
                          <a:solidFill>
                            <a:srgbClr val="FFFFFF"/>
                          </a:solidFill>
                          <a:latin typeface="Coptic1" pitchFamily="2" charset="0"/>
                        </a:rPr>
                        <a:t>e~jwn</a:t>
                      </a:r>
                      <a:r>
                        <a:rPr lang="fr-FR" sz="2800" baseline="0" dirty="0">
                          <a:solidFill>
                            <a:srgbClr val="FFFFFF"/>
                          </a:solidFill>
                          <a:latin typeface="Coptic1" pitchFamily="2" charset="0"/>
                        </a:rPr>
                        <a:t> </a:t>
                      </a:r>
                      <a:r>
                        <a:rPr lang="fr-FR" sz="2800" baseline="0" dirty="0" err="1">
                          <a:solidFill>
                            <a:srgbClr val="FFFFFF"/>
                          </a:solidFill>
                          <a:latin typeface="Coptic1" pitchFamily="2" charset="0"/>
                        </a:rPr>
                        <a:t>e~pia~gayon</a:t>
                      </a:r>
                      <a:r>
                        <a:rPr lang="fr-FR" sz="2800" baseline="0" dirty="0">
                          <a:solidFill>
                            <a:srgbClr val="FFFFFF"/>
                          </a:solidFill>
                          <a:latin typeface="Coptic1" pitchFamily="2" charset="0"/>
                        </a:rPr>
                        <a:t> </a:t>
                      </a:r>
                      <a:r>
                        <a:rPr lang="fr-FR" sz="2800" baseline="0" dirty="0" err="1">
                          <a:solidFill>
                            <a:srgbClr val="FFFFFF"/>
                          </a:solidFill>
                          <a:latin typeface="Coptic1" pitchFamily="2" charset="0"/>
                        </a:rPr>
                        <a:t>n~</a:t>
                      </a:r>
                      <a:r>
                        <a:rPr lang="fr-FR" sz="2800" baseline="0" err="1">
                          <a:solidFill>
                            <a:srgbClr val="FFFFFF"/>
                          </a:solidFill>
                          <a:latin typeface="Coptic1" pitchFamily="2" charset="0"/>
                        </a:rPr>
                        <a:t>c</a:t>
                      </a:r>
                      <a:r>
                        <a:rPr lang="fr-FR" sz="2800" baseline="0">
                          <a:solidFill>
                            <a:srgbClr val="FFFFFF"/>
                          </a:solidFill>
                          <a:latin typeface="Coptic1" pitchFamily="2" charset="0"/>
                        </a:rPr>
                        <a:t>/ou </a:t>
                      </a:r>
                      <a:r>
                        <a:rPr lang="fr-FR" sz="2800" baseline="0" dirty="0" err="1">
                          <a:solidFill>
                            <a:srgbClr val="FFFFFF"/>
                          </a:solidFill>
                          <a:latin typeface="Coptic1" pitchFamily="2" charset="0"/>
                        </a:rPr>
                        <a:t>niben</a:t>
                      </a:r>
                      <a:r>
                        <a:rPr lang="fr-FR" sz="2800" baseline="0" dirty="0">
                          <a:solidFill>
                            <a:srgbClr val="FFFFFF"/>
                          </a:solidFill>
                          <a:latin typeface="Coptic1" pitchFamily="2" charset="0"/>
                        </a:rPr>
                        <a:t>. </a:t>
                      </a:r>
                      <a:endParaRPr kumimoji="0" lang="en-US" sz="2800" b="0" i="0" u="none" strike="noStrike" cap="none" normalizeH="0" baseline="0" dirty="0">
                        <a:ln>
                          <a:noFill/>
                        </a:ln>
                        <a:solidFill>
                          <a:srgbClr val="FFFFFF"/>
                        </a:solidFill>
                        <a:effectLst/>
                        <a:latin typeface="Coptic1" pitchFamily="2" charset="0"/>
                        <a:cs typeface="Arial" pitchFamily="34" charset="0"/>
                      </a:endParaRP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2400" b="0" i="0" u="none" strike="noStrike" cap="none" normalizeH="0" baseline="0" dirty="0">
                          <a:ln>
                            <a:noFill/>
                          </a:ln>
                          <a:solidFill>
                            <a:srgbClr val="FFFFFF"/>
                          </a:solidFill>
                          <a:effectLst/>
                          <a:latin typeface="Arial" charset="0"/>
                          <a:cs typeface="Arial" charset="0"/>
                        </a:rPr>
                        <a:t>Implorez pour que Dieu aie pitié de nous, soit compatissant</a:t>
                      </a:r>
                      <a:r>
                        <a:rPr kumimoji="0" lang="ar-EG" sz="2400" b="0" i="0" u="none" strike="noStrike" cap="none" normalizeH="0" baseline="0" dirty="0">
                          <a:ln>
                            <a:noFill/>
                          </a:ln>
                          <a:solidFill>
                            <a:srgbClr val="FFFFFF"/>
                          </a:solidFill>
                          <a:effectLst/>
                          <a:latin typeface="Arial" charset="0"/>
                          <a:cs typeface="Arial" charset="0"/>
                        </a:rPr>
                        <a:t> </a:t>
                      </a:r>
                      <a:r>
                        <a:rPr kumimoji="0" lang="fr-FR" sz="2400" b="0" i="0" u="none" strike="noStrike" cap="none" normalizeH="0" baseline="0" dirty="0">
                          <a:ln>
                            <a:noFill/>
                          </a:ln>
                          <a:solidFill>
                            <a:srgbClr val="FFFFFF"/>
                          </a:solidFill>
                          <a:effectLst/>
                          <a:latin typeface="Arial" charset="0"/>
                          <a:cs typeface="Arial" charset="0"/>
                        </a:rPr>
                        <a:t>envers nous, nous écoute et nous aide, qu’Il agrée les</a:t>
                      </a:r>
                      <a:r>
                        <a:rPr kumimoji="0" lang="ar-EG" sz="2400" b="0" i="0" u="none" strike="noStrike" cap="none" normalizeH="0" baseline="0" dirty="0">
                          <a:ln>
                            <a:noFill/>
                          </a:ln>
                          <a:solidFill>
                            <a:srgbClr val="FFFFFF"/>
                          </a:solidFill>
                          <a:effectLst/>
                          <a:latin typeface="Arial" charset="0"/>
                          <a:cs typeface="Arial" charset="0"/>
                        </a:rPr>
                        <a:t> </a:t>
                      </a:r>
                      <a:r>
                        <a:rPr kumimoji="0" lang="fr-FR" sz="2400" b="0" i="0" u="none" strike="noStrike" cap="none" normalizeH="0" baseline="0" dirty="0">
                          <a:ln>
                            <a:noFill/>
                          </a:ln>
                          <a:solidFill>
                            <a:srgbClr val="FFFFFF"/>
                          </a:solidFill>
                          <a:effectLst/>
                          <a:latin typeface="Arial" charset="0"/>
                          <a:cs typeface="Arial" charset="0"/>
                        </a:rPr>
                        <a:t>demandes et les supplications que ses Saints Lui adressent continuellement en notre faveur,</a:t>
                      </a:r>
                      <a:endParaRPr kumimoji="0" lang="en-US" sz="24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EG" sz="2800" b="0" i="0" u="none" strike="noStrike" cap="none" normalizeH="0" baseline="0" dirty="0">
                          <a:ln>
                            <a:noFill/>
                          </a:ln>
                          <a:solidFill>
                            <a:srgbClr val="FFFFFF"/>
                          </a:solidFill>
                          <a:effectLst/>
                          <a:latin typeface="Arial" charset="0"/>
                          <a:cs typeface="Arial" charset="0"/>
                        </a:rPr>
                        <a:t>أطلبوا لكي يرحمنا</a:t>
                      </a:r>
                      <a:r>
                        <a:rPr kumimoji="0" lang="fr-FR" sz="2800" b="0" i="0" u="none" strike="noStrike" cap="none" normalizeH="0" baseline="0" dirty="0">
                          <a:ln>
                            <a:noFill/>
                          </a:ln>
                          <a:solidFill>
                            <a:srgbClr val="FFFFFF"/>
                          </a:solidFill>
                          <a:effectLst/>
                          <a:latin typeface="Arial" charset="0"/>
                          <a:cs typeface="Arial" charset="0"/>
                        </a:rPr>
                        <a:t> </a:t>
                      </a:r>
                      <a:r>
                        <a:rPr kumimoji="0" lang="ar-EG" sz="2800" b="0" i="0" u="none" strike="noStrike" cap="none" normalizeH="0" baseline="0" dirty="0">
                          <a:ln>
                            <a:noFill/>
                          </a:ln>
                          <a:solidFill>
                            <a:srgbClr val="FFFFFF"/>
                          </a:solidFill>
                          <a:effectLst/>
                          <a:latin typeface="Arial" charset="0"/>
                          <a:cs typeface="Arial" charset="0"/>
                        </a:rPr>
                        <a:t>الله، ويتراءف علينا،</a:t>
                      </a:r>
                      <a:r>
                        <a:rPr kumimoji="0" lang="fr-FR" sz="2800" b="0" i="0" u="none" strike="noStrike" cap="none" normalizeH="0" baseline="0" dirty="0">
                          <a:ln>
                            <a:noFill/>
                          </a:ln>
                          <a:solidFill>
                            <a:srgbClr val="FFFFFF"/>
                          </a:solidFill>
                          <a:effectLst/>
                          <a:latin typeface="Arial" charset="0"/>
                          <a:cs typeface="Arial" charset="0"/>
                        </a:rPr>
                        <a:t> </a:t>
                      </a:r>
                      <a:r>
                        <a:rPr kumimoji="0" lang="ar-EG" sz="2800" b="0" i="0" u="none" strike="noStrike" cap="none" normalizeH="0" baseline="0" dirty="0">
                          <a:ln>
                            <a:noFill/>
                          </a:ln>
                          <a:solidFill>
                            <a:srgbClr val="FFFFFF"/>
                          </a:solidFill>
                          <a:effectLst/>
                          <a:latin typeface="Arial" charset="0"/>
                          <a:cs typeface="Arial" charset="0"/>
                        </a:rPr>
                        <a:t>ويسمعنا، ويعيننا،</a:t>
                      </a:r>
                      <a:r>
                        <a:rPr kumimoji="0" lang="fr-FR" sz="2800" b="0" i="0" u="none" strike="noStrike" cap="none" normalizeH="0" baseline="0" dirty="0">
                          <a:ln>
                            <a:noFill/>
                          </a:ln>
                          <a:solidFill>
                            <a:srgbClr val="FFFFFF"/>
                          </a:solidFill>
                          <a:effectLst/>
                          <a:latin typeface="Arial" charset="0"/>
                          <a:cs typeface="Arial" charset="0"/>
                        </a:rPr>
                        <a:t> </a:t>
                      </a:r>
                      <a:r>
                        <a:rPr kumimoji="0" lang="ar-EG" sz="2800" b="0" i="0" u="none" strike="noStrike" cap="none" normalizeH="0" baseline="0" dirty="0">
                          <a:ln>
                            <a:noFill/>
                          </a:ln>
                          <a:solidFill>
                            <a:srgbClr val="FFFFFF"/>
                          </a:solidFill>
                          <a:effectLst/>
                          <a:latin typeface="Arial" charset="0"/>
                          <a:cs typeface="Arial" charset="0"/>
                        </a:rPr>
                        <a:t>ويقبل </a:t>
                      </a:r>
                      <a:r>
                        <a:rPr kumimoji="0" lang="ar-EG" sz="2800" b="0" i="0" u="none" strike="noStrike" cap="none" normalizeH="0" baseline="0" dirty="0" err="1">
                          <a:ln>
                            <a:noFill/>
                          </a:ln>
                          <a:solidFill>
                            <a:srgbClr val="FFFFFF"/>
                          </a:solidFill>
                          <a:effectLst/>
                          <a:latin typeface="Arial" charset="0"/>
                          <a:cs typeface="Arial" charset="0"/>
                        </a:rPr>
                        <a:t>سؤالات</a:t>
                      </a:r>
                      <a:r>
                        <a:rPr kumimoji="0" lang="ar-EG" sz="2800" b="0" i="0" u="none" strike="noStrike" cap="none" normalizeH="0" baseline="0" dirty="0">
                          <a:ln>
                            <a:noFill/>
                          </a:ln>
                          <a:solidFill>
                            <a:srgbClr val="FFFFFF"/>
                          </a:solidFill>
                          <a:effectLst/>
                          <a:latin typeface="Arial" charset="0"/>
                          <a:cs typeface="Arial" charset="0"/>
                        </a:rPr>
                        <a:t> وطلبات</a:t>
                      </a:r>
                      <a:r>
                        <a:rPr kumimoji="0" lang="fr-FR" sz="2800" b="0" i="0" u="none" strike="noStrike" cap="none" normalizeH="0" baseline="0" dirty="0">
                          <a:ln>
                            <a:noFill/>
                          </a:ln>
                          <a:solidFill>
                            <a:srgbClr val="FFFFFF"/>
                          </a:solidFill>
                          <a:effectLst/>
                          <a:latin typeface="Arial" charset="0"/>
                          <a:cs typeface="Arial" charset="0"/>
                        </a:rPr>
                        <a:t> </a:t>
                      </a:r>
                      <a:r>
                        <a:rPr kumimoji="0" lang="ar-EG" sz="2800" b="0" i="0" u="none" strike="noStrike" cap="none" normalizeH="0" baseline="0" dirty="0" err="1">
                          <a:ln>
                            <a:noFill/>
                          </a:ln>
                          <a:solidFill>
                            <a:srgbClr val="FFFFFF"/>
                          </a:solidFill>
                          <a:effectLst/>
                          <a:latin typeface="Arial" charset="0"/>
                          <a:cs typeface="Arial" charset="0"/>
                        </a:rPr>
                        <a:t>قديسيه</a:t>
                      </a:r>
                      <a:r>
                        <a:rPr kumimoji="0" lang="ar-EG" sz="2800" b="0" i="0" u="none" strike="noStrike" cap="none" normalizeH="0" baseline="0" dirty="0">
                          <a:ln>
                            <a:noFill/>
                          </a:ln>
                          <a:solidFill>
                            <a:srgbClr val="FFFFFF"/>
                          </a:solidFill>
                          <a:effectLst/>
                          <a:latin typeface="Arial" charset="0"/>
                          <a:cs typeface="Arial" charset="0"/>
                        </a:rPr>
                        <a:t> منهم بالصلاح</a:t>
                      </a:r>
                      <a:r>
                        <a:rPr kumimoji="0" lang="fr-FR" sz="2800" b="0" i="0" u="none" strike="noStrike" cap="none" normalizeH="0" baseline="0" dirty="0">
                          <a:ln>
                            <a:noFill/>
                          </a:ln>
                          <a:solidFill>
                            <a:srgbClr val="FFFFFF"/>
                          </a:solidFill>
                          <a:effectLst/>
                          <a:latin typeface="Arial" charset="0"/>
                          <a:cs typeface="Arial" charset="0"/>
                        </a:rPr>
                        <a:t> </a:t>
                      </a:r>
                      <a:r>
                        <a:rPr kumimoji="0" lang="ar-EG" sz="2800" b="0" i="0" u="none" strike="noStrike" cap="none" normalizeH="0" baseline="0" dirty="0">
                          <a:ln>
                            <a:noFill/>
                          </a:ln>
                          <a:solidFill>
                            <a:srgbClr val="FFFFFF"/>
                          </a:solidFill>
                          <a:effectLst/>
                          <a:latin typeface="Arial" charset="0"/>
                          <a:cs typeface="Arial" charset="0"/>
                        </a:rPr>
                        <a:t>عنا في كل حين.</a:t>
                      </a:r>
                    </a:p>
                    <a:p>
                      <a:pPr marL="0" marR="0" lvl="0" indent="0" algn="just" defTabSz="914400" rtl="1" eaLnBrk="1" fontAlgn="base" latinLnBrk="0" hangingPunct="1">
                        <a:lnSpc>
                          <a:spcPct val="100000"/>
                        </a:lnSpc>
                        <a:spcBef>
                          <a:spcPct val="20000"/>
                        </a:spcBef>
                        <a:spcAft>
                          <a:spcPct val="0"/>
                        </a:spcAft>
                        <a:buClrTx/>
                        <a:buSzTx/>
                        <a:buFontTx/>
                        <a:buNone/>
                        <a:tabLst/>
                        <a:defRPr/>
                      </a:pPr>
                      <a:endParaRPr kumimoji="0" lang="en-US" sz="28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48062101"/>
      </p:ext>
    </p:extLst>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1AC30234-D802-4586-BB5A-198F413F886C}"/>
              </a:ext>
            </a:extLst>
          </p:cNvPr>
          <p:cNvGraphicFramePr>
            <a:graphicFrameLocks noGrp="1"/>
          </p:cNvGraphicFramePr>
          <p:nvPr>
            <p:extLst>
              <p:ext uri="{D42A27DB-BD31-4B8C-83A1-F6EECF244321}">
                <p14:modId xmlns:p14="http://schemas.microsoft.com/office/powerpoint/2010/main" val="268754748"/>
              </p:ext>
            </p:extLst>
          </p:nvPr>
        </p:nvGraphicFramePr>
        <p:xfrm>
          <a:off x="0" y="1"/>
          <a:ext cx="9144000" cy="4011910"/>
        </p:xfrm>
        <a:graphic>
          <a:graphicData uri="http://schemas.openxmlformats.org/drawingml/2006/table">
            <a:tbl>
              <a:tblPr firstRow="1" bandRow="1">
                <a:tableStyleId>{2D5ABB26-0587-4C30-8999-92F81FD0307C}</a:tableStyleId>
              </a:tblPr>
              <a:tblGrid>
                <a:gridCol w="3390900">
                  <a:extLst>
                    <a:ext uri="{9D8B030D-6E8A-4147-A177-3AD203B41FA5}">
                      <a16:colId xmlns:a16="http://schemas.microsoft.com/office/drawing/2014/main" val="3633915139"/>
                    </a:ext>
                  </a:extLst>
                </a:gridCol>
                <a:gridCol w="3238500">
                  <a:extLst>
                    <a:ext uri="{9D8B030D-6E8A-4147-A177-3AD203B41FA5}">
                      <a16:colId xmlns:a16="http://schemas.microsoft.com/office/drawing/2014/main" val="4029979771"/>
                    </a:ext>
                  </a:extLst>
                </a:gridCol>
                <a:gridCol w="2514600">
                  <a:extLst>
                    <a:ext uri="{9D8B030D-6E8A-4147-A177-3AD203B41FA5}">
                      <a16:colId xmlns:a16="http://schemas.microsoft.com/office/drawing/2014/main" val="1935827049"/>
                    </a:ext>
                  </a:extLst>
                </a:gridCol>
              </a:tblGrid>
              <a:tr h="4011910">
                <a:tc>
                  <a:txBody>
                    <a:bodyPr/>
                    <a:lstStyle/>
                    <a:p>
                      <a:pPr algn="just"/>
                      <a:r>
                        <a:rPr kumimoji="0" lang="en-US" sz="2350" b="0" i="0" u="none" strike="noStrike" cap="none" normalizeH="0" baseline="0" dirty="0" err="1">
                          <a:ln>
                            <a:noFill/>
                          </a:ln>
                          <a:solidFill>
                            <a:srgbClr val="FFFFFF"/>
                          </a:solidFill>
                          <a:effectLst/>
                          <a:latin typeface="Coptic1" pitchFamily="2" charset="0"/>
                          <a:cs typeface="Arial" pitchFamily="34" charset="0"/>
                        </a:rPr>
                        <a:t>Ntefa~reh</a:t>
                      </a:r>
                      <a:r>
                        <a:rPr kumimoji="0" lang="en-US" sz="2350" b="0" i="0" u="none" strike="noStrike" cap="none" normalizeH="0" baseline="0" dirty="0">
                          <a:ln>
                            <a:noFill/>
                          </a:ln>
                          <a:solidFill>
                            <a:srgbClr val="FFFFFF"/>
                          </a:solidFill>
                          <a:effectLst/>
                          <a:latin typeface="Coptic1" pitchFamily="2" charset="0"/>
                          <a:cs typeface="Arial" pitchFamily="34" charset="0"/>
                        </a:rPr>
                        <a:t> </a:t>
                      </a:r>
                      <a:r>
                        <a:rPr kumimoji="0" lang="en-US" sz="2350" b="0" i="0" u="none" strike="noStrike" cap="none" normalizeH="0" baseline="0" dirty="0" err="1">
                          <a:ln>
                            <a:noFill/>
                          </a:ln>
                          <a:solidFill>
                            <a:srgbClr val="FFFFFF"/>
                          </a:solidFill>
                          <a:effectLst/>
                          <a:latin typeface="Coptic1" pitchFamily="2" charset="0"/>
                          <a:cs typeface="Arial" pitchFamily="34" charset="0"/>
                        </a:rPr>
                        <a:t>e~p~wnq</a:t>
                      </a:r>
                      <a:r>
                        <a:rPr kumimoji="0" lang="en-US" sz="2350" b="0" i="0" u="none" strike="noStrike" cap="none" normalizeH="0" baseline="0" dirty="0">
                          <a:ln>
                            <a:noFill/>
                          </a:ln>
                          <a:solidFill>
                            <a:srgbClr val="FFFFFF"/>
                          </a:solidFill>
                          <a:effectLst/>
                          <a:latin typeface="Coptic1" pitchFamily="2" charset="0"/>
                          <a:cs typeface="Arial" pitchFamily="34" charset="0"/>
                        </a:rPr>
                        <a:t> </a:t>
                      </a:r>
                      <a:r>
                        <a:rPr kumimoji="0" lang="en-US" sz="2350" b="0" i="0" u="none" strike="noStrike" cap="none" normalizeH="0" baseline="0" dirty="0" err="1">
                          <a:ln>
                            <a:noFill/>
                          </a:ln>
                          <a:solidFill>
                            <a:srgbClr val="FFFFFF"/>
                          </a:solidFill>
                          <a:effectLst/>
                          <a:latin typeface="Coptic1" pitchFamily="2" charset="0"/>
                          <a:cs typeface="Arial" pitchFamily="34" charset="0"/>
                        </a:rPr>
                        <a:t>nem</a:t>
                      </a:r>
                      <a:r>
                        <a:rPr kumimoji="0" lang="en-US" sz="2350" b="0" i="0" u="none" strike="noStrike" cap="none" normalizeH="0" baseline="0" dirty="0">
                          <a:ln>
                            <a:noFill/>
                          </a:ln>
                          <a:solidFill>
                            <a:srgbClr val="FFFFFF"/>
                          </a:solidFill>
                          <a:effectLst/>
                          <a:latin typeface="Coptic1" pitchFamily="2" charset="0"/>
                          <a:cs typeface="Arial" pitchFamily="34" charset="0"/>
                        </a:rPr>
                        <a:t> </a:t>
                      </a:r>
                      <a:r>
                        <a:rPr kumimoji="0" lang="en-US" sz="2350" b="0" i="0" u="none" strike="noStrike" cap="none" normalizeH="0" baseline="0" dirty="0" err="1">
                          <a:ln>
                            <a:noFill/>
                          </a:ln>
                          <a:solidFill>
                            <a:srgbClr val="FFFFFF"/>
                          </a:solidFill>
                          <a:effectLst/>
                          <a:latin typeface="Coptic1" pitchFamily="2" charset="0"/>
                          <a:cs typeface="Arial" pitchFamily="34" charset="0"/>
                        </a:rPr>
                        <a:t>p~taho</a:t>
                      </a:r>
                      <a:r>
                        <a:rPr kumimoji="0" lang="en-US" sz="2350" b="0" i="0" u="none" strike="noStrike" cap="none" normalizeH="0" baseline="0" dirty="0">
                          <a:ln>
                            <a:noFill/>
                          </a:ln>
                          <a:solidFill>
                            <a:srgbClr val="FFFFFF"/>
                          </a:solidFill>
                          <a:effectLst/>
                          <a:latin typeface="Coptic1" pitchFamily="2" charset="0"/>
                          <a:cs typeface="Arial" pitchFamily="34" charset="0"/>
                        </a:rPr>
                        <a:t> </a:t>
                      </a:r>
                      <a:r>
                        <a:rPr kumimoji="0" lang="en-US" sz="2350" b="0" i="0" u="none" strike="noStrike" cap="none" normalizeH="0" baseline="0" dirty="0" err="1">
                          <a:ln>
                            <a:noFill/>
                          </a:ln>
                          <a:solidFill>
                            <a:srgbClr val="FFFFFF"/>
                          </a:solidFill>
                          <a:effectLst/>
                          <a:latin typeface="Coptic1" pitchFamily="2" charset="0"/>
                          <a:cs typeface="Arial" pitchFamily="34" charset="0"/>
                        </a:rPr>
                        <a:t>e~ratf</a:t>
                      </a:r>
                      <a:r>
                        <a:rPr kumimoji="0" lang="en-US" sz="2350" b="0" i="0" u="none" strike="noStrike" cap="none" normalizeH="0" baseline="0" dirty="0">
                          <a:ln>
                            <a:noFill/>
                          </a:ln>
                          <a:solidFill>
                            <a:srgbClr val="FFFFFF"/>
                          </a:solidFill>
                          <a:effectLst/>
                          <a:latin typeface="Coptic1" pitchFamily="2" charset="0"/>
                          <a:cs typeface="Arial" pitchFamily="34" charset="0"/>
                        </a:rPr>
                        <a:t> </a:t>
                      </a:r>
                      <a:r>
                        <a:rPr kumimoji="0" lang="en-US" sz="2350" b="0" i="0" u="none" strike="noStrike" cap="none" normalizeH="0" baseline="0" dirty="0" err="1">
                          <a:ln>
                            <a:noFill/>
                          </a:ln>
                          <a:solidFill>
                            <a:srgbClr val="FFFFFF"/>
                          </a:solidFill>
                          <a:effectLst/>
                          <a:latin typeface="Coptic1" pitchFamily="2" charset="0"/>
                          <a:cs typeface="Arial" pitchFamily="34" charset="0"/>
                        </a:rPr>
                        <a:t>m~peniwt</a:t>
                      </a:r>
                      <a:r>
                        <a:rPr kumimoji="0" lang="en-US" sz="2350" b="0" i="0" u="none" strike="noStrike" cap="none" normalizeH="0" baseline="0" dirty="0">
                          <a:ln>
                            <a:noFill/>
                          </a:ln>
                          <a:solidFill>
                            <a:srgbClr val="FFFFFF"/>
                          </a:solidFill>
                          <a:effectLst/>
                          <a:latin typeface="Coptic1" pitchFamily="2" charset="0"/>
                          <a:cs typeface="Arial" pitchFamily="34" charset="0"/>
                        </a:rPr>
                        <a:t> </a:t>
                      </a:r>
                      <a:r>
                        <a:rPr kumimoji="0" lang="en-US" sz="2350" b="0" i="0" u="none" strike="noStrike" cap="none" normalizeH="0" baseline="0" dirty="0" err="1">
                          <a:ln>
                            <a:noFill/>
                          </a:ln>
                          <a:solidFill>
                            <a:srgbClr val="FFFFFF"/>
                          </a:solidFill>
                          <a:effectLst/>
                          <a:latin typeface="Coptic1" pitchFamily="2" charset="0"/>
                          <a:cs typeface="Arial" pitchFamily="34" charset="0"/>
                        </a:rPr>
                        <a:t>ettai</a:t>
                      </a:r>
                      <a:r>
                        <a:rPr kumimoji="0" lang="en-US" sz="2350" b="0" i="0" u="none" strike="noStrike" cap="none" normalizeH="0" baseline="0" dirty="0">
                          <a:ln>
                            <a:noFill/>
                          </a:ln>
                          <a:solidFill>
                            <a:srgbClr val="FFFFFF"/>
                          </a:solidFill>
                          <a:effectLst/>
                          <a:latin typeface="Coptic1" pitchFamily="2" charset="0"/>
                          <a:cs typeface="Arial" pitchFamily="34" charset="0"/>
                        </a:rPr>
                        <a:t>/out </a:t>
                      </a:r>
                      <a:r>
                        <a:rPr kumimoji="0" lang="en-US" sz="2350" b="0" i="0" u="none" strike="noStrike" cap="none" normalizeH="0" baseline="0" dirty="0" err="1">
                          <a:ln>
                            <a:noFill/>
                          </a:ln>
                          <a:solidFill>
                            <a:srgbClr val="FFFFFF"/>
                          </a:solidFill>
                          <a:effectLst/>
                          <a:latin typeface="Coptic1" pitchFamily="2" charset="0"/>
                          <a:cs typeface="Arial" pitchFamily="34" charset="0"/>
                        </a:rPr>
                        <a:t>n~ar</a:t>
                      </a:r>
                      <a:r>
                        <a:rPr kumimoji="0" lang="en-US" sz="2350" b="0" i="0" u="none" strike="noStrike" cap="none" normalizeH="0" baseline="0" dirty="0">
                          <a:ln>
                            <a:noFill/>
                          </a:ln>
                          <a:solidFill>
                            <a:srgbClr val="FFFFFF"/>
                          </a:solidFill>
                          <a:effectLst/>
                          <a:latin typeface="Coptic1" pitchFamily="2" charset="0"/>
                          <a:cs typeface="Arial" pitchFamily="34" charset="0"/>
                        </a:rPr>
                        <a:t>,/</a:t>
                      </a:r>
                      <a:r>
                        <a:rPr kumimoji="0" lang="en-US" sz="2350" b="0" i="0" u="none" strike="noStrike" cap="none" normalizeH="0" baseline="0" dirty="0" err="1">
                          <a:ln>
                            <a:noFill/>
                          </a:ln>
                          <a:solidFill>
                            <a:srgbClr val="FFFFFF"/>
                          </a:solidFill>
                          <a:effectLst/>
                          <a:latin typeface="Coptic1" pitchFamily="2" charset="0"/>
                          <a:cs typeface="Arial" pitchFamily="34" charset="0"/>
                        </a:rPr>
                        <a:t>e~reuc</a:t>
                      </a:r>
                      <a:r>
                        <a:rPr kumimoji="0" lang="en-US" sz="2350" b="0" i="0" u="none" strike="noStrike" cap="none" normalizeH="0" baseline="0" dirty="0">
                          <a:ln>
                            <a:noFill/>
                          </a:ln>
                          <a:solidFill>
                            <a:srgbClr val="FFFFFF"/>
                          </a:solidFill>
                          <a:effectLst/>
                          <a:latin typeface="Coptic1" pitchFamily="2" charset="0"/>
                          <a:cs typeface="Arial" pitchFamily="34" charset="0"/>
                        </a:rPr>
                        <a:t> Papa Abba </a:t>
                      </a:r>
                      <a:r>
                        <a:rPr kumimoji="0" lang="en-US" sz="2400" b="0" i="0" u="none" strike="noStrike" cap="none" normalizeH="0" baseline="0" dirty="0" err="1">
                          <a:ln>
                            <a:noFill/>
                          </a:ln>
                          <a:solidFill>
                            <a:srgbClr val="FFFFFF"/>
                          </a:solidFill>
                          <a:effectLst/>
                          <a:latin typeface="Coptic1" pitchFamily="2" charset="0"/>
                          <a:cs typeface="Arial" charset="0"/>
                        </a:rPr>
                        <a:t>Tawadroc</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350" b="0" i="0" u="none" strike="noStrike" cap="none" normalizeH="0" baseline="0" dirty="0">
                          <a:ln>
                            <a:noFill/>
                          </a:ln>
                          <a:solidFill>
                            <a:srgbClr val="FFFFFF"/>
                          </a:solidFill>
                          <a:effectLst/>
                          <a:latin typeface="Coptic1" pitchFamily="2" charset="0"/>
                          <a:cs typeface="Arial" pitchFamily="34" charset="0"/>
                        </a:rPr>
                        <a:t> </a:t>
                      </a:r>
                      <a:r>
                        <a:rPr kumimoji="0" lang="en-US" sz="2350" b="0" i="0" u="none" strike="noStrike" cap="none" normalizeH="0" baseline="0" dirty="0" err="1">
                          <a:ln>
                            <a:noFill/>
                          </a:ln>
                          <a:solidFill>
                            <a:srgbClr val="FFFFFF"/>
                          </a:solidFill>
                          <a:effectLst/>
                          <a:latin typeface="Coptic1" pitchFamily="2" charset="0"/>
                          <a:cs typeface="Arial" pitchFamily="34" charset="0"/>
                        </a:rPr>
                        <a:t>nem</a:t>
                      </a:r>
                      <a:r>
                        <a:rPr kumimoji="0" lang="en-US" sz="2350" b="0" i="0" u="none" strike="noStrike" cap="none" normalizeH="0" baseline="0" dirty="0">
                          <a:ln>
                            <a:noFill/>
                          </a:ln>
                          <a:solidFill>
                            <a:srgbClr val="FFFFFF"/>
                          </a:solidFill>
                          <a:effectLst/>
                          <a:latin typeface="Coptic1" pitchFamily="2" charset="0"/>
                          <a:cs typeface="Arial" pitchFamily="34" charset="0"/>
                        </a:rPr>
                        <a:t> </a:t>
                      </a:r>
                      <a:r>
                        <a:rPr kumimoji="0" lang="en-US" sz="2350" b="0" i="0" u="none" strike="noStrike" cap="none" normalizeH="0" baseline="0" dirty="0" err="1">
                          <a:ln>
                            <a:noFill/>
                          </a:ln>
                          <a:solidFill>
                            <a:srgbClr val="FFFFFF"/>
                          </a:solidFill>
                          <a:effectLst/>
                          <a:latin typeface="Coptic1" pitchFamily="2" charset="0"/>
                          <a:cs typeface="Arial" pitchFamily="34" charset="0"/>
                        </a:rPr>
                        <a:t>pefkes~v</a:t>
                      </a:r>
                      <a:r>
                        <a:rPr kumimoji="0" lang="en-US" sz="2350" b="0" i="0" u="none" strike="noStrike" cap="none" normalizeH="0" baseline="0" dirty="0">
                          <a:ln>
                            <a:noFill/>
                          </a:ln>
                          <a:solidFill>
                            <a:srgbClr val="FFFFFF"/>
                          </a:solidFill>
                          <a:effectLst/>
                          <a:latin typeface="Coptic1" pitchFamily="2" charset="0"/>
                          <a:cs typeface="Arial" pitchFamily="34" charset="0"/>
                        </a:rPr>
                        <a:t>/r </a:t>
                      </a:r>
                      <a:r>
                        <a:rPr kumimoji="0" lang="en-US" sz="2350" b="0" i="0" u="none" strike="noStrike" cap="none" normalizeH="0" baseline="0" dirty="0" err="1">
                          <a:ln>
                            <a:noFill/>
                          </a:ln>
                          <a:solidFill>
                            <a:srgbClr val="FFFFFF"/>
                          </a:solidFill>
                          <a:effectLst/>
                          <a:latin typeface="Coptic1" pitchFamily="2" charset="0"/>
                          <a:cs typeface="Arial" pitchFamily="34" charset="0"/>
                        </a:rPr>
                        <a:t>n~litourgoc</a:t>
                      </a:r>
                      <a:r>
                        <a:rPr kumimoji="0" lang="en-US" sz="2350" b="0" i="0" u="none" strike="noStrike" cap="none" normalizeH="0" baseline="0" dirty="0">
                          <a:ln>
                            <a:noFill/>
                          </a:ln>
                          <a:solidFill>
                            <a:srgbClr val="FFFFFF"/>
                          </a:solidFill>
                          <a:effectLst/>
                          <a:latin typeface="Coptic1" pitchFamily="2" charset="0"/>
                          <a:cs typeface="Arial" pitchFamily="34" charset="0"/>
                        </a:rPr>
                        <a:t> </a:t>
                      </a:r>
                      <a:r>
                        <a:rPr kumimoji="0" lang="en-US" sz="2350" b="0" i="0" u="none" strike="noStrike" cap="none" normalizeH="0" baseline="0" dirty="0" err="1">
                          <a:ln>
                            <a:noFill/>
                          </a:ln>
                          <a:solidFill>
                            <a:srgbClr val="FFFFFF"/>
                          </a:solidFill>
                          <a:effectLst/>
                          <a:latin typeface="Coptic1" pitchFamily="2" charset="0"/>
                          <a:cs typeface="Arial" pitchFamily="34" charset="0"/>
                        </a:rPr>
                        <a:t>peniwt</a:t>
                      </a:r>
                      <a:r>
                        <a:rPr kumimoji="0" lang="en-US" sz="2350" b="0" i="0" u="none" strike="noStrike" cap="none" normalizeH="0" baseline="0" dirty="0">
                          <a:ln>
                            <a:noFill/>
                          </a:ln>
                          <a:solidFill>
                            <a:srgbClr val="FFFFFF"/>
                          </a:solidFill>
                          <a:effectLst/>
                          <a:latin typeface="Coptic1" pitchFamily="2" charset="0"/>
                          <a:cs typeface="Arial" pitchFamily="34" charset="0"/>
                        </a:rPr>
                        <a:t> </a:t>
                      </a:r>
                      <a:r>
                        <a:rPr kumimoji="0" lang="en-US" sz="2350" b="0" i="0" u="none" strike="noStrike" cap="none" normalizeH="0" baseline="0" dirty="0" err="1">
                          <a:ln>
                            <a:noFill/>
                          </a:ln>
                          <a:solidFill>
                            <a:srgbClr val="FFFFFF"/>
                          </a:solidFill>
                          <a:effectLst/>
                          <a:latin typeface="Coptic1" pitchFamily="2" charset="0"/>
                          <a:cs typeface="Arial" pitchFamily="34" charset="0"/>
                        </a:rPr>
                        <a:t>n~e~pickopoc</a:t>
                      </a:r>
                      <a:r>
                        <a:rPr kumimoji="0" lang="en-US" sz="2350" b="0" i="0" u="none" strike="noStrike" cap="none" normalizeH="0" baseline="0" dirty="0">
                          <a:ln>
                            <a:noFill/>
                          </a:ln>
                          <a:solidFill>
                            <a:srgbClr val="FFFFFF"/>
                          </a:solidFill>
                          <a:effectLst/>
                          <a:latin typeface="Coptic1" pitchFamily="2" charset="0"/>
                          <a:cs typeface="Arial" pitchFamily="34" charset="0"/>
                        </a:rPr>
                        <a:t> Abba Mark : </a:t>
                      </a:r>
                      <a:r>
                        <a:rPr kumimoji="0" lang="pt-BR" sz="2350" b="0" i="0" u="none" strike="noStrike" cap="none" normalizeH="0" baseline="0" dirty="0">
                          <a:ln>
                            <a:noFill/>
                          </a:ln>
                          <a:solidFill>
                            <a:srgbClr val="FFFFFF"/>
                          </a:solidFill>
                          <a:effectLst/>
                          <a:latin typeface="Coptic1" pitchFamily="2" charset="0"/>
                          <a:cs typeface="Arial" pitchFamily="34" charset="0"/>
                        </a:rPr>
                        <a:t>n~tef,a nennobi nan e~bol.</a:t>
                      </a:r>
                      <a:endParaRPr kumimoji="0" lang="en-US" sz="2350" b="0" i="0" u="none" strike="noStrike" cap="none" normalizeH="0" baseline="0" dirty="0">
                        <a:ln>
                          <a:noFill/>
                        </a:ln>
                        <a:solidFill>
                          <a:srgbClr val="FFFFFF"/>
                        </a:solidFill>
                        <a:effectLst/>
                        <a:latin typeface="Coptic1" pitchFamily="2" charset="0"/>
                        <a:cs typeface="Arial" pitchFamily="34" charset="0"/>
                      </a:endParaRPr>
                    </a:p>
                  </a:txBody>
                  <a:tcPr/>
                </a:tc>
                <a:tc>
                  <a:txBody>
                    <a:bodyPr/>
                    <a:lstStyle/>
                    <a:p>
                      <a:pPr marL="0" marR="0" lvl="0" indent="0" algn="just" defTabSz="914400" rtl="0" eaLnBrk="1" fontAlgn="base" latinLnBrk="0" hangingPunct="1">
                        <a:lnSpc>
                          <a:spcPct val="100000"/>
                        </a:lnSpc>
                        <a:spcBef>
                          <a:spcPts val="600"/>
                        </a:spcBef>
                        <a:spcAft>
                          <a:spcPct val="0"/>
                        </a:spcAft>
                        <a:buClrTx/>
                        <a:buSzTx/>
                        <a:buFontTx/>
                        <a:buNone/>
                        <a:tabLst/>
                        <a:defRPr/>
                      </a:pPr>
                      <a:r>
                        <a:rPr kumimoji="0" lang="fr-FR" sz="2300" b="0" i="0" u="none" strike="noStrike" cap="none" normalizeH="0" baseline="0" dirty="0">
                          <a:ln>
                            <a:noFill/>
                          </a:ln>
                          <a:solidFill>
                            <a:srgbClr val="FFFFFF"/>
                          </a:solidFill>
                          <a:effectLst/>
                          <a:latin typeface="Arial" charset="0"/>
                          <a:cs typeface="Arial" charset="0"/>
                        </a:rPr>
                        <a:t>Et qu’il garde la vie et le relèvement de notre bienheureux père, le grand prêtre, le Pape Abba Tawadros </a:t>
                      </a:r>
                      <a:r>
                        <a:rPr kumimoji="0" lang="fr-FR" sz="2300" b="0" i="0" u="none" strike="noStrike" cap="none" normalizeH="0" baseline="0" dirty="0" err="1">
                          <a:ln>
                            <a:noFill/>
                          </a:ln>
                          <a:solidFill>
                            <a:srgbClr val="FFFFFF"/>
                          </a:solidFill>
                          <a:effectLst/>
                          <a:latin typeface="Arial" charset="0"/>
                          <a:cs typeface="Arial" charset="0"/>
                        </a:rPr>
                        <a:t>ll</a:t>
                      </a:r>
                      <a:r>
                        <a:rPr kumimoji="0" lang="fr-FR" sz="2300" b="0" i="0" u="none" strike="noStrike" cap="none" normalizeH="0" baseline="0" dirty="0">
                          <a:ln>
                            <a:noFill/>
                          </a:ln>
                          <a:solidFill>
                            <a:srgbClr val="FFFFFF"/>
                          </a:solidFill>
                          <a:effectLst/>
                          <a:latin typeface="Arial" charset="0"/>
                          <a:cs typeface="Arial" charset="0"/>
                        </a:rPr>
                        <a:t> et son partenaire dans le ministère apostolique notre père l’évêque Abba Marc et qu’il nous pardonne nos péchés.</a:t>
                      </a:r>
                    </a:p>
                  </a:txBody>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lang="ar-EG" sz="2800" dirty="0">
                          <a:solidFill>
                            <a:srgbClr val="FFFFFF"/>
                          </a:solidFill>
                          <a:latin typeface="Arial" panose="020B0604020202020204" pitchFamily="34" charset="0"/>
                        </a:rPr>
                        <a:t>وأن يحفظ حياة وقيام أبينا المكرم البابا الأنبا تواضروس وشريكه في الخدمة الرسولية أبينا الأسقف أنبا مارك. ويغفر لنا </a:t>
                      </a:r>
                      <a:r>
                        <a:rPr lang="ar-EG" sz="2800" dirty="0" err="1">
                          <a:solidFill>
                            <a:srgbClr val="FFFFFF"/>
                          </a:solidFill>
                          <a:latin typeface="Arial" panose="020B0604020202020204" pitchFamily="34" charset="0"/>
                        </a:rPr>
                        <a:t>خطايان</a:t>
                      </a:r>
                      <a:endParaRPr lang="fr-FR" sz="2800" dirty="0">
                        <a:solidFill>
                          <a:srgbClr val="FFFFFF"/>
                        </a:solidFill>
                      </a:endParaRPr>
                    </a:p>
                  </a:txBody>
                  <a:tcPr/>
                </a:tc>
                <a:extLst>
                  <a:ext uri="{0D108BD9-81ED-4DB2-BD59-A6C34878D82A}">
                    <a16:rowId xmlns:a16="http://schemas.microsoft.com/office/drawing/2014/main" val="713582803"/>
                  </a:ext>
                </a:extLst>
              </a:tr>
            </a:tbl>
          </a:graphicData>
        </a:graphic>
      </p:graphicFrame>
      <p:sp>
        <p:nvSpPr>
          <p:cNvPr id="3" name="AutoShape 36">
            <a:hlinkClick r:id="rId2" action="ppaction://hlinksldjump" highlightClick="1"/>
            <a:extLst>
              <a:ext uri="{FF2B5EF4-FFF2-40B4-BE49-F238E27FC236}">
                <a16:creationId xmlns:a16="http://schemas.microsoft.com/office/drawing/2014/main" id="{4F1B44CD-5CA3-FDBB-7B77-5BD1BDD2AA88}"/>
              </a:ext>
            </a:extLst>
          </p:cNvPr>
          <p:cNvSpPr>
            <a:spLocks noChangeArrowheads="1"/>
          </p:cNvSpPr>
          <p:nvPr/>
        </p:nvSpPr>
        <p:spPr bwMode="auto">
          <a:xfrm>
            <a:off x="7772400" y="4825603"/>
            <a:ext cx="1371600" cy="317897"/>
          </a:xfrm>
          <a:prstGeom prst="actionButtonBlank">
            <a:avLst/>
          </a:prstGeom>
          <a:solidFill>
            <a:srgbClr val="3333CC"/>
          </a:solidFill>
          <a:ln w="12700">
            <a:solidFill>
              <a:schemeClr val="tx1"/>
            </a:solidFill>
            <a:miter lim="800000"/>
            <a:headEnd/>
            <a:tailEnd/>
          </a:ln>
        </p:spPr>
        <p:txBody>
          <a:bodyPr wrap="none" tIns="118800" bIns="118800" anchor="ct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CA" sz="2000" b="1" i="0" u="none" strike="noStrike" kern="1200" cap="none" spc="0" normalizeH="0" baseline="0" noProof="0" dirty="0">
                <a:ln>
                  <a:noFill/>
                </a:ln>
                <a:solidFill>
                  <a:srgbClr val="FFFFFF"/>
                </a:solidFill>
                <a:effectLst/>
                <a:uLnTx/>
                <a:uFillTx/>
                <a:latin typeface="Arial" charset="0"/>
                <a:ea typeface="+mn-ea"/>
                <a:cs typeface="Arial" charset="0"/>
              </a:rPr>
              <a:t>Suite</a:t>
            </a:r>
          </a:p>
        </p:txBody>
      </p:sp>
    </p:spTree>
    <p:extLst>
      <p:ext uri="{BB962C8B-B14F-4D97-AF65-F5344CB8AC3E}">
        <p14:creationId xmlns:p14="http://schemas.microsoft.com/office/powerpoint/2010/main" val="29627371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63818" name="Group 42"/>
          <p:cNvGraphicFramePr>
            <a:graphicFrameLocks noGrp="1"/>
          </p:cNvGraphicFramePr>
          <p:nvPr>
            <p:extLst>
              <p:ext uri="{D42A27DB-BD31-4B8C-83A1-F6EECF244321}">
                <p14:modId xmlns:p14="http://schemas.microsoft.com/office/powerpoint/2010/main" val="3008708359"/>
              </p:ext>
            </p:extLst>
          </p:nvPr>
        </p:nvGraphicFramePr>
        <p:xfrm>
          <a:off x="0" y="369280"/>
          <a:ext cx="9144000" cy="4338668"/>
        </p:xfrm>
        <a:graphic>
          <a:graphicData uri="http://schemas.openxmlformats.org/drawingml/2006/table">
            <a:tbl>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1490025773"/>
                    </a:ext>
                  </a:extLst>
                </a:gridCol>
              </a:tblGrid>
              <a:tr h="18316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2400" b="0" i="0" u="none" strike="noStrike" cap="none" normalizeH="0" baseline="0" dirty="0">
                          <a:ln>
                            <a:noFill/>
                          </a:ln>
                          <a:solidFill>
                            <a:srgbClr val="FFFFFF"/>
                          </a:solidFill>
                          <a:effectLst/>
                          <a:latin typeface="Arial" panose="020B0604020202020204" pitchFamily="34" charset="0"/>
                          <a:cs typeface="Arial" pitchFamily="34" charset="0"/>
                        </a:rPr>
                        <a:t>Salut </a:t>
                      </a:r>
                      <a:r>
                        <a:rPr kumimoji="0" lang="fr-CA" sz="2400" b="0" i="0" u="none" strike="noStrike" cap="none" normalizeH="0" baseline="0" dirty="0">
                          <a:ln>
                            <a:noFill/>
                          </a:ln>
                          <a:solidFill>
                            <a:srgbClr val="FFFFFF"/>
                          </a:solidFill>
                          <a:effectLst/>
                          <a:latin typeface="Arial" panose="020B0604020202020204" pitchFamily="34" charset="0"/>
                          <a:cs typeface="Arial" charset="0"/>
                        </a:rPr>
                        <a:t>à</a:t>
                      </a:r>
                      <a:r>
                        <a:rPr kumimoji="0" lang="fr-CA" sz="2400" b="0" i="0" u="none" strike="noStrike" cap="none" normalizeH="0" baseline="0" dirty="0">
                          <a:ln>
                            <a:noFill/>
                          </a:ln>
                          <a:solidFill>
                            <a:srgbClr val="FFFFFF"/>
                          </a:solidFill>
                          <a:effectLst/>
                          <a:latin typeface="Arial" panose="020B0604020202020204" pitchFamily="34" charset="0"/>
                          <a:cs typeface="Arial" pitchFamily="34" charset="0"/>
                        </a:rPr>
                        <a:t> toi Marie,</a:t>
                      </a:r>
                      <a:br>
                        <a:rPr kumimoji="0" lang="fr-CA" sz="2400" b="0" i="0" u="none" strike="noStrike" cap="none" normalizeH="0" baseline="0" dirty="0">
                          <a:ln>
                            <a:noFill/>
                          </a:ln>
                          <a:solidFill>
                            <a:srgbClr val="FFFFFF"/>
                          </a:solidFill>
                          <a:effectLst/>
                          <a:latin typeface="Arial" panose="020B0604020202020204" pitchFamily="34" charset="0"/>
                          <a:cs typeface="Arial" pitchFamily="34" charset="0"/>
                        </a:rPr>
                      </a:br>
                      <a:r>
                        <a:rPr kumimoji="0" lang="fr-CA" sz="2400" b="0" i="0" u="none" strike="noStrike" cap="none" normalizeH="0" baseline="0" dirty="0">
                          <a:ln>
                            <a:noFill/>
                          </a:ln>
                          <a:solidFill>
                            <a:srgbClr val="FFFFFF"/>
                          </a:solidFill>
                          <a:effectLst/>
                          <a:latin typeface="Arial" panose="020B0604020202020204" pitchFamily="34" charset="0"/>
                          <a:cs typeface="Arial" pitchFamily="34" charset="0"/>
                        </a:rPr>
                        <a:t>un saint salut.</a:t>
                      </a:r>
                      <a:br>
                        <a:rPr kumimoji="0" lang="fr-CA" sz="2400" b="0" i="0" u="none" strike="noStrike" cap="none" normalizeH="0" baseline="0" dirty="0">
                          <a:ln>
                            <a:noFill/>
                          </a:ln>
                          <a:solidFill>
                            <a:srgbClr val="FFFFFF"/>
                          </a:solidFill>
                          <a:effectLst/>
                          <a:latin typeface="Arial" panose="020B0604020202020204" pitchFamily="34" charset="0"/>
                          <a:cs typeface="Arial" pitchFamily="34" charset="0"/>
                        </a:rPr>
                      </a:br>
                      <a:r>
                        <a:rPr kumimoji="0" lang="fr-CA" sz="2400" b="0" i="0" u="none" strike="noStrike" cap="none" normalizeH="0" baseline="0" dirty="0">
                          <a:ln>
                            <a:noFill/>
                          </a:ln>
                          <a:solidFill>
                            <a:srgbClr val="FFFFFF"/>
                          </a:solidFill>
                          <a:effectLst/>
                          <a:latin typeface="Arial" panose="020B0604020202020204" pitchFamily="34" charset="0"/>
                          <a:cs typeface="Arial" pitchFamily="34" charset="0"/>
                        </a:rPr>
                        <a:t>Salut </a:t>
                      </a:r>
                      <a:r>
                        <a:rPr kumimoji="0" lang="fr-CA" sz="2400" b="0" i="0" u="none" strike="noStrike" cap="none" normalizeH="0" baseline="0" dirty="0">
                          <a:ln>
                            <a:noFill/>
                          </a:ln>
                          <a:solidFill>
                            <a:srgbClr val="FFFFFF"/>
                          </a:solidFill>
                          <a:effectLst/>
                          <a:latin typeface="Arial" panose="020B0604020202020204" pitchFamily="34" charset="0"/>
                          <a:cs typeface="Arial" charset="0"/>
                        </a:rPr>
                        <a:t>à</a:t>
                      </a:r>
                      <a:r>
                        <a:rPr kumimoji="0" lang="fr-CA" sz="2400" b="0" i="0" u="none" strike="noStrike" cap="none" normalizeH="0" baseline="0" dirty="0">
                          <a:ln>
                            <a:noFill/>
                          </a:ln>
                          <a:solidFill>
                            <a:srgbClr val="FFFFFF"/>
                          </a:solidFill>
                          <a:effectLst/>
                          <a:latin typeface="Arial" panose="020B0604020202020204" pitchFamily="34" charset="0"/>
                          <a:cs typeface="Arial" pitchFamily="34" charset="0"/>
                        </a:rPr>
                        <a:t> toi Marie,</a:t>
                      </a:r>
                      <a:br>
                        <a:rPr kumimoji="0" lang="fr-CA" sz="2400" b="0" i="0" u="none" strike="noStrike" cap="none" normalizeH="0" baseline="0" dirty="0">
                          <a:ln>
                            <a:noFill/>
                          </a:ln>
                          <a:solidFill>
                            <a:srgbClr val="FFFFFF"/>
                          </a:solidFill>
                          <a:effectLst/>
                          <a:latin typeface="Arial" panose="020B0604020202020204" pitchFamily="34" charset="0"/>
                          <a:cs typeface="Arial" pitchFamily="34" charset="0"/>
                        </a:rPr>
                      </a:br>
                      <a:r>
                        <a:rPr kumimoji="0" lang="fr-CA" sz="2400" b="0" i="0" u="none" strike="noStrike" cap="none" normalizeH="0" baseline="0" dirty="0">
                          <a:ln>
                            <a:noFill/>
                          </a:ln>
                          <a:solidFill>
                            <a:srgbClr val="FFFFFF"/>
                          </a:solidFill>
                          <a:effectLst/>
                          <a:latin typeface="Arial" panose="020B0604020202020204" pitchFamily="34" charset="0"/>
                          <a:cs typeface="Arial" pitchFamily="34" charset="0"/>
                        </a:rPr>
                        <a:t>la mère du Saint.</a:t>
                      </a:r>
                    </a:p>
                  </a:txBody>
                  <a:tcPr marT="34290" marB="3429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altLang="zh-CN" sz="2800" b="0" i="0" u="none" strike="noStrike" cap="none" normalizeH="0" baseline="0" dirty="0">
                          <a:ln>
                            <a:noFill/>
                          </a:ln>
                          <a:solidFill>
                            <a:srgbClr val="FFFFFF"/>
                          </a:solidFill>
                          <a:effectLst/>
                          <a:latin typeface="Arial" panose="020B0604020202020204" pitchFamily="34" charset="0"/>
                          <a:cs typeface="Arial" charset="0"/>
                        </a:rPr>
                        <a:t>السلام لكِ يا</a:t>
                      </a:r>
                      <a:r>
                        <a:rPr kumimoji="0" lang="fr-FR" altLang="zh-CN" sz="2800" b="0" i="0" u="none" strike="noStrike" cap="none" normalizeH="0" baseline="0" dirty="0">
                          <a:ln>
                            <a:noFill/>
                          </a:ln>
                          <a:solidFill>
                            <a:srgbClr val="FFFFFF"/>
                          </a:solidFill>
                          <a:effectLst/>
                          <a:latin typeface="Arial" panose="020B0604020202020204" pitchFamily="34" charset="0"/>
                          <a:cs typeface="Arial" charset="0"/>
                        </a:rPr>
                        <a:t> </a:t>
                      </a:r>
                      <a:r>
                        <a:rPr kumimoji="0" lang="ar-SA" altLang="zh-CN" sz="2800" b="0" i="0" u="none" strike="noStrike" cap="none" normalizeH="0" baseline="0" dirty="0">
                          <a:ln>
                            <a:noFill/>
                          </a:ln>
                          <a:solidFill>
                            <a:srgbClr val="FFFFFF"/>
                          </a:solidFill>
                          <a:effectLst/>
                          <a:latin typeface="Arial" panose="020B0604020202020204" pitchFamily="34" charset="0"/>
                          <a:cs typeface="Arial" charset="0"/>
                        </a:rPr>
                        <a:t>مريم</a:t>
                      </a:r>
                      <a:r>
                        <a:rPr kumimoji="0" lang="ar-EG" sz="2800" b="0" i="0" u="none" strike="noStrike" cap="none" normalizeH="0" baseline="0" dirty="0">
                          <a:ln>
                            <a:noFill/>
                          </a:ln>
                          <a:solidFill>
                            <a:srgbClr val="FFFFFF"/>
                          </a:solidFill>
                          <a:effectLst/>
                          <a:latin typeface="Arial" panose="020B0604020202020204" pitchFamily="34" charset="0"/>
                          <a:cs typeface="Arial" charset="0"/>
                        </a:rPr>
                        <a:t>،</a:t>
                      </a:r>
                      <a:br>
                        <a:rPr kumimoji="0" lang="fr-FR" sz="2800" b="0" i="0" u="none" strike="noStrike" cap="none" normalizeH="0" baseline="0" dirty="0">
                          <a:ln>
                            <a:noFill/>
                          </a:ln>
                          <a:solidFill>
                            <a:srgbClr val="FFFFFF"/>
                          </a:solidFill>
                          <a:effectLst/>
                          <a:latin typeface="Arial" panose="020B0604020202020204" pitchFamily="34" charset="0"/>
                          <a:cs typeface="Arial" charset="0"/>
                        </a:rPr>
                      </a:br>
                      <a:r>
                        <a:rPr kumimoji="0" lang="ar-SA" altLang="zh-CN" sz="2800" b="0" i="0" u="none" strike="noStrike" cap="none" normalizeH="0" baseline="0" dirty="0">
                          <a:ln>
                            <a:noFill/>
                          </a:ln>
                          <a:solidFill>
                            <a:srgbClr val="FFFFFF"/>
                          </a:solidFill>
                          <a:effectLst/>
                          <a:latin typeface="Arial" panose="020B0604020202020204" pitchFamily="34" charset="0"/>
                          <a:cs typeface="Arial" charset="0"/>
                        </a:rPr>
                        <a:t>بسلامٍ مُقدَّس</a:t>
                      </a:r>
                      <a:r>
                        <a:rPr kumimoji="0" lang="ar-EG" sz="2800" b="0" i="0" u="none" strike="noStrike" cap="none" normalizeH="0" baseline="0" dirty="0">
                          <a:ln>
                            <a:noFill/>
                          </a:ln>
                          <a:solidFill>
                            <a:srgbClr val="FFFFFF"/>
                          </a:solidFill>
                          <a:effectLst/>
                          <a:latin typeface="Arial" panose="020B0604020202020204" pitchFamily="34" charset="0"/>
                          <a:cs typeface="Arial" charset="0"/>
                        </a:rPr>
                        <a:t>.</a:t>
                      </a:r>
                      <a:br>
                        <a:rPr kumimoji="0" lang="fr-FR" sz="2800" b="0" i="0" u="none" strike="noStrike" cap="none" normalizeH="0" baseline="0" dirty="0">
                          <a:ln>
                            <a:noFill/>
                          </a:ln>
                          <a:solidFill>
                            <a:srgbClr val="FFFFFF"/>
                          </a:solidFill>
                          <a:effectLst/>
                          <a:latin typeface="Arial" panose="020B0604020202020204" pitchFamily="34" charset="0"/>
                          <a:cs typeface="Arial" charset="0"/>
                        </a:rPr>
                      </a:br>
                      <a:r>
                        <a:rPr kumimoji="0" lang="ar-SA" altLang="zh-CN" sz="2800" b="0" i="0" u="none" strike="noStrike" cap="none" normalizeH="0" baseline="0" dirty="0">
                          <a:ln>
                            <a:noFill/>
                          </a:ln>
                          <a:solidFill>
                            <a:srgbClr val="FFFFFF"/>
                          </a:solidFill>
                          <a:effectLst/>
                          <a:latin typeface="Arial" panose="020B0604020202020204" pitchFamily="34" charset="0"/>
                          <a:cs typeface="Arial" charset="0"/>
                        </a:rPr>
                        <a:t>السلام لكِ يا</a:t>
                      </a:r>
                      <a:r>
                        <a:rPr kumimoji="0" lang="fr-FR" altLang="zh-CN" sz="2800" b="0" i="0" u="none" strike="noStrike" cap="none" normalizeH="0" baseline="0" dirty="0">
                          <a:ln>
                            <a:noFill/>
                          </a:ln>
                          <a:solidFill>
                            <a:srgbClr val="FFFFFF"/>
                          </a:solidFill>
                          <a:effectLst/>
                          <a:latin typeface="Arial" panose="020B0604020202020204" pitchFamily="34" charset="0"/>
                          <a:cs typeface="Arial" charset="0"/>
                        </a:rPr>
                        <a:t> </a:t>
                      </a:r>
                      <a:r>
                        <a:rPr kumimoji="0" lang="ar-SA" altLang="zh-CN" sz="2800" b="0" i="0" u="none" strike="noStrike" cap="none" normalizeH="0" baseline="0" dirty="0">
                          <a:ln>
                            <a:noFill/>
                          </a:ln>
                          <a:solidFill>
                            <a:srgbClr val="FFFFFF"/>
                          </a:solidFill>
                          <a:effectLst/>
                          <a:latin typeface="Arial" panose="020B0604020202020204" pitchFamily="34" charset="0"/>
                          <a:cs typeface="Arial" charset="0"/>
                        </a:rPr>
                        <a:t>مريم</a:t>
                      </a:r>
                      <a:r>
                        <a:rPr kumimoji="0" lang="ar-EG" sz="2800" b="0" i="0" u="none" strike="noStrike" cap="none" normalizeH="0" baseline="0" dirty="0">
                          <a:ln>
                            <a:noFill/>
                          </a:ln>
                          <a:solidFill>
                            <a:srgbClr val="FFFFFF"/>
                          </a:solidFill>
                          <a:effectLst/>
                          <a:latin typeface="Arial" panose="020B0604020202020204" pitchFamily="34" charset="0"/>
                          <a:cs typeface="Arial" charset="0"/>
                        </a:rPr>
                        <a:t>،</a:t>
                      </a:r>
                      <a:br>
                        <a:rPr kumimoji="0" lang="fr-FR" sz="2800" b="0" i="0" u="none" strike="noStrike" cap="none" normalizeH="0" baseline="0" dirty="0">
                          <a:ln>
                            <a:noFill/>
                          </a:ln>
                          <a:solidFill>
                            <a:srgbClr val="FFFFFF"/>
                          </a:solidFill>
                          <a:effectLst/>
                          <a:latin typeface="Arial" panose="020B0604020202020204" pitchFamily="34" charset="0"/>
                          <a:cs typeface="Arial" charset="0"/>
                        </a:rPr>
                      </a:br>
                      <a:r>
                        <a:rPr kumimoji="0" lang="ar-SA" altLang="zh-CN" sz="2800" b="0" i="0" u="none" strike="noStrike" cap="none" normalizeH="0" baseline="0" dirty="0">
                          <a:ln>
                            <a:noFill/>
                          </a:ln>
                          <a:solidFill>
                            <a:srgbClr val="FFFFFF"/>
                          </a:solidFill>
                          <a:effectLst/>
                          <a:latin typeface="Arial" panose="020B0604020202020204" pitchFamily="34" charset="0"/>
                          <a:cs typeface="Arial" charset="0"/>
                        </a:rPr>
                        <a:t>أُم القُدُّوس</a:t>
                      </a:r>
                      <a:r>
                        <a:rPr kumimoji="0" lang="ar-EG" sz="2800" b="0" i="0" u="none" strike="noStrike" cap="none" normalizeH="0" baseline="0" dirty="0">
                          <a:ln>
                            <a:noFill/>
                          </a:ln>
                          <a:solidFill>
                            <a:srgbClr val="FFFFFF"/>
                          </a:solidFill>
                          <a:effectLst/>
                          <a:latin typeface="Arial" panose="020B0604020202020204" pitchFamily="34" charset="0"/>
                          <a:cs typeface="Arial" charset="0"/>
                        </a:rPr>
                        <a:t>.</a:t>
                      </a:r>
                      <a:endParaRPr kumimoji="0" lang="ar-SA" altLang="zh-CN" sz="2800" b="0" i="0" u="none" strike="noStrike" cap="none" normalizeH="0" baseline="0" dirty="0">
                        <a:ln>
                          <a:noFill/>
                        </a:ln>
                        <a:solidFill>
                          <a:srgbClr val="FFFFFF"/>
                        </a:solidFill>
                        <a:effectLst/>
                        <a:latin typeface="Arial" panose="020B0604020202020204" pitchFamily="34" charset="0"/>
                        <a:cs typeface="Arial" charset="0"/>
                      </a:endParaRPr>
                    </a:p>
                  </a:txBody>
                  <a:tcPr marT="34290" marB="3429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433786">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4000" b="0" i="0" u="none" strike="noStrike" cap="none" normalizeH="0" baseline="0" dirty="0">
                          <a:ln>
                            <a:noFill/>
                          </a:ln>
                          <a:solidFill>
                            <a:srgbClr val="FFFF00"/>
                          </a:solidFill>
                          <a:effectLst/>
                          <a:latin typeface="Coptic1" pitchFamily="2" charset="0"/>
                          <a:cs typeface="Arial" charset="0"/>
                        </a:rPr>
                        <a:t>&lt;</a:t>
                      </a:r>
                      <a:r>
                        <a:rPr kumimoji="0" lang="fr-FR" sz="4000" b="0" i="0" u="none" strike="noStrike" cap="none" normalizeH="0" baseline="0" dirty="0" err="1">
                          <a:ln>
                            <a:noFill/>
                          </a:ln>
                          <a:solidFill>
                            <a:srgbClr val="FFFF00"/>
                          </a:solidFill>
                          <a:effectLst/>
                          <a:latin typeface="Coptic1" pitchFamily="2" charset="0"/>
                          <a:cs typeface="Arial" charset="0"/>
                        </a:rPr>
                        <a:t>ere</a:t>
                      </a:r>
                      <a:r>
                        <a:rPr kumimoji="0" lang="fr-FR" sz="4000" b="0" i="0" u="none" strike="noStrike" cap="none" normalizeH="0" baseline="0" dirty="0">
                          <a:ln>
                            <a:noFill/>
                          </a:ln>
                          <a:solidFill>
                            <a:srgbClr val="FFFF00"/>
                          </a:solidFill>
                          <a:effectLst/>
                          <a:latin typeface="Coptic1" pitchFamily="2" charset="0"/>
                          <a:cs typeface="Arial" charset="0"/>
                        </a:rPr>
                        <a:t> ne Maria~ :</a:t>
                      </a:r>
                      <a:br>
                        <a:rPr kumimoji="0" lang="fr-FR" sz="4000" b="0" i="0" u="none" strike="noStrike" cap="none" normalizeH="0" baseline="0" dirty="0">
                          <a:ln>
                            <a:noFill/>
                          </a:ln>
                          <a:solidFill>
                            <a:srgbClr val="FFFF00"/>
                          </a:solidFill>
                          <a:effectLst/>
                          <a:latin typeface="Coptic1" pitchFamily="2" charset="0"/>
                          <a:cs typeface="Arial" charset="0"/>
                        </a:rPr>
                      </a:br>
                      <a:r>
                        <a:rPr kumimoji="0" lang="fr-FR" sz="4000" b="0" i="0" u="none" strike="noStrike" cap="none" normalizeH="0" baseline="0" dirty="0" err="1">
                          <a:ln>
                            <a:noFill/>
                          </a:ln>
                          <a:solidFill>
                            <a:srgbClr val="FFFF00"/>
                          </a:solidFill>
                          <a:effectLst/>
                          <a:latin typeface="Coptic1" pitchFamily="2" charset="0"/>
                          <a:cs typeface="Arial" charset="0"/>
                        </a:rPr>
                        <a:t>qen</a:t>
                      </a:r>
                      <a:r>
                        <a:rPr kumimoji="0" lang="fr-FR" sz="4000" b="0" i="0" u="none" strike="noStrike" cap="none" normalizeH="0" baseline="0" dirty="0">
                          <a:ln>
                            <a:noFill/>
                          </a:ln>
                          <a:solidFill>
                            <a:srgbClr val="FFFF00"/>
                          </a:solidFill>
                          <a:effectLst/>
                          <a:latin typeface="Coptic1" pitchFamily="2" charset="0"/>
                          <a:cs typeface="Arial" charset="0"/>
                        </a:rPr>
                        <a:t> </a:t>
                      </a:r>
                      <a:r>
                        <a:rPr kumimoji="0" lang="fr-FR" sz="4000" b="0" i="0" u="none" strike="noStrike" cap="none" normalizeH="0" baseline="0" dirty="0" err="1">
                          <a:ln>
                            <a:noFill/>
                          </a:ln>
                          <a:solidFill>
                            <a:srgbClr val="FFFF00"/>
                          </a:solidFill>
                          <a:effectLst/>
                          <a:latin typeface="Coptic1" pitchFamily="2" charset="0"/>
                          <a:cs typeface="Arial" charset="0"/>
                        </a:rPr>
                        <a:t>ou,ere</a:t>
                      </a:r>
                      <a:r>
                        <a:rPr kumimoji="0" lang="fr-FR" sz="4000" b="0" i="0" u="none" strike="noStrike" cap="none" normalizeH="0" baseline="0" dirty="0">
                          <a:ln>
                            <a:noFill/>
                          </a:ln>
                          <a:solidFill>
                            <a:srgbClr val="FFFF00"/>
                          </a:solidFill>
                          <a:effectLst/>
                          <a:latin typeface="Coptic1" pitchFamily="2" charset="0"/>
                          <a:cs typeface="Arial" charset="0"/>
                        </a:rPr>
                        <a:t> </a:t>
                      </a:r>
                      <a:r>
                        <a:rPr kumimoji="0" lang="fr-FR" sz="4000" b="0" i="0" u="none" strike="noStrike" cap="none" normalizeH="0" baseline="0" dirty="0" err="1">
                          <a:ln>
                            <a:noFill/>
                          </a:ln>
                          <a:solidFill>
                            <a:srgbClr val="FFFF00"/>
                          </a:solidFill>
                          <a:effectLst/>
                          <a:latin typeface="Coptic1" pitchFamily="2" charset="0"/>
                          <a:cs typeface="Arial" charset="0"/>
                        </a:rPr>
                        <a:t>efouab</a:t>
                      </a:r>
                      <a:r>
                        <a:rPr kumimoji="0" lang="fr-FR" sz="4000" b="0" i="0" u="none" strike="noStrike" cap="none" normalizeH="0" baseline="0" dirty="0">
                          <a:ln>
                            <a:noFill/>
                          </a:ln>
                          <a:solidFill>
                            <a:srgbClr val="FFFF00"/>
                          </a:solidFill>
                          <a:effectLst/>
                          <a:latin typeface="Coptic1" pitchFamily="2" charset="0"/>
                          <a:cs typeface="Arial" charset="0"/>
                        </a:rPr>
                        <a:t> :</a:t>
                      </a:r>
                      <a:br>
                        <a:rPr kumimoji="0" lang="fr-FR" sz="4000" b="0" i="0" u="none" strike="noStrike" cap="none" normalizeH="0" baseline="0" dirty="0">
                          <a:ln>
                            <a:noFill/>
                          </a:ln>
                          <a:solidFill>
                            <a:srgbClr val="FFFF00"/>
                          </a:solidFill>
                          <a:effectLst/>
                          <a:latin typeface="Coptic1" pitchFamily="2" charset="0"/>
                          <a:cs typeface="Arial" charset="0"/>
                        </a:rPr>
                      </a:br>
                      <a:r>
                        <a:rPr kumimoji="0" lang="fr-FR" sz="4000" b="0" i="0" u="none" strike="noStrike" cap="none" normalizeH="0" baseline="0" dirty="0">
                          <a:ln>
                            <a:noFill/>
                          </a:ln>
                          <a:solidFill>
                            <a:srgbClr val="FFFF00"/>
                          </a:solidFill>
                          <a:effectLst/>
                          <a:latin typeface="Coptic1" pitchFamily="2" charset="0"/>
                          <a:cs typeface="Arial" charset="0"/>
                        </a:rPr>
                        <a:t>,</a:t>
                      </a:r>
                      <a:r>
                        <a:rPr kumimoji="0" lang="fr-FR" sz="4000" b="0" i="0" u="none" strike="noStrike" cap="none" normalizeH="0" baseline="0" dirty="0" err="1">
                          <a:ln>
                            <a:noFill/>
                          </a:ln>
                          <a:solidFill>
                            <a:srgbClr val="FFFF00"/>
                          </a:solidFill>
                          <a:effectLst/>
                          <a:latin typeface="Coptic1" pitchFamily="2" charset="0"/>
                          <a:cs typeface="Arial" charset="0"/>
                        </a:rPr>
                        <a:t>ere</a:t>
                      </a:r>
                      <a:r>
                        <a:rPr kumimoji="0" lang="fr-FR" sz="4000" b="0" i="0" u="none" strike="noStrike" cap="none" normalizeH="0" baseline="0" dirty="0">
                          <a:ln>
                            <a:noFill/>
                          </a:ln>
                          <a:solidFill>
                            <a:srgbClr val="FFFF00"/>
                          </a:solidFill>
                          <a:effectLst/>
                          <a:latin typeface="Coptic1" pitchFamily="2" charset="0"/>
                          <a:cs typeface="Arial" charset="0"/>
                        </a:rPr>
                        <a:t> ne Maria~ :</a:t>
                      </a:r>
                      <a:br>
                        <a:rPr kumimoji="0" lang="fr-FR" sz="4000" b="0" i="0" u="none" strike="noStrike" cap="none" normalizeH="0" baseline="0" dirty="0">
                          <a:ln>
                            <a:noFill/>
                          </a:ln>
                          <a:solidFill>
                            <a:srgbClr val="FFFF00"/>
                          </a:solidFill>
                          <a:effectLst/>
                          <a:latin typeface="Coptic1" pitchFamily="2" charset="0"/>
                          <a:cs typeface="Arial" charset="0"/>
                        </a:rPr>
                      </a:br>
                      <a:r>
                        <a:rPr kumimoji="0" lang="fr-FR" sz="4000" b="0" i="0" u="none" strike="noStrike" cap="none" normalizeH="0" baseline="0" dirty="0" err="1">
                          <a:ln>
                            <a:noFill/>
                          </a:ln>
                          <a:solidFill>
                            <a:srgbClr val="FFFF00"/>
                          </a:solidFill>
                          <a:effectLst/>
                          <a:latin typeface="Coptic1" pitchFamily="2" charset="0"/>
                          <a:cs typeface="Arial" charset="0"/>
                        </a:rPr>
                        <a:t>y~mau</a:t>
                      </a:r>
                      <a:r>
                        <a:rPr kumimoji="0" lang="fr-FR" sz="4000" b="0" i="0" u="none" strike="noStrike" cap="none" normalizeH="0" baseline="0" dirty="0">
                          <a:ln>
                            <a:noFill/>
                          </a:ln>
                          <a:solidFill>
                            <a:srgbClr val="FFFF00"/>
                          </a:solidFill>
                          <a:effectLst/>
                          <a:latin typeface="Coptic1" pitchFamily="2" charset="0"/>
                          <a:cs typeface="Arial" charset="0"/>
                        </a:rPr>
                        <a:t> </a:t>
                      </a:r>
                      <a:r>
                        <a:rPr kumimoji="0" lang="fr-FR" sz="4000" b="0" i="0" u="none" strike="noStrike" cap="none" normalizeH="0" baseline="0" dirty="0" err="1">
                          <a:ln>
                            <a:noFill/>
                          </a:ln>
                          <a:solidFill>
                            <a:srgbClr val="FFFF00"/>
                          </a:solidFill>
                          <a:effectLst/>
                          <a:latin typeface="Coptic1" pitchFamily="2" charset="0"/>
                          <a:cs typeface="Arial" charset="0"/>
                        </a:rPr>
                        <a:t>m~V</a:t>
                      </a:r>
                      <a:r>
                        <a:rPr kumimoji="0" lang="fr-FR" sz="4000" b="0" i="0" u="none" strike="noStrike" cap="none" normalizeH="0" baseline="0" dirty="0">
                          <a:ln>
                            <a:noFill/>
                          </a:ln>
                          <a:solidFill>
                            <a:srgbClr val="FFFF00"/>
                          </a:solidFill>
                          <a:effectLst/>
                          <a:latin typeface="Coptic1" pitchFamily="2" charset="0"/>
                          <a:cs typeface="Arial" charset="0"/>
                        </a:rPr>
                        <a:t>/</a:t>
                      </a:r>
                      <a:r>
                        <a:rPr kumimoji="0" lang="fr-FR" sz="4000" b="0" i="0" u="none" strike="noStrike" cap="none" normalizeH="0" baseline="0" dirty="0" err="1">
                          <a:ln>
                            <a:noFill/>
                          </a:ln>
                          <a:solidFill>
                            <a:srgbClr val="FFFF00"/>
                          </a:solidFill>
                          <a:effectLst/>
                          <a:latin typeface="Coptic1" pitchFamily="2" charset="0"/>
                          <a:cs typeface="Arial" charset="0"/>
                        </a:rPr>
                        <a:t>eyouab</a:t>
                      </a:r>
                      <a:r>
                        <a:rPr kumimoji="0" lang="fr-FR" sz="4000" b="0" i="0" u="none" strike="noStrike" cap="none" normalizeH="0" baseline="0" dirty="0">
                          <a:ln>
                            <a:noFill/>
                          </a:ln>
                          <a:solidFill>
                            <a:srgbClr val="FFFF00"/>
                          </a:solidFill>
                          <a:effectLst/>
                          <a:latin typeface="Coptic1" pitchFamily="2" charset="0"/>
                          <a:cs typeface="Arial" charset="0"/>
                        </a:rPr>
                        <a:t>.</a:t>
                      </a:r>
                      <a:endParaRPr kumimoji="0" lang="en-US" sz="4000" b="0" i="0" u="none" strike="noStrike" cap="none" normalizeH="0" baseline="0" dirty="0">
                        <a:ln>
                          <a:noFill/>
                        </a:ln>
                        <a:solidFill>
                          <a:srgbClr val="FFFF00"/>
                        </a:solidFill>
                        <a:effectLst/>
                        <a:latin typeface="Coptic1" pitchFamily="2" charset="0"/>
                        <a:cs typeface="Arial" charset="0"/>
                      </a:endParaRP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3" name="Group 25">
            <a:extLst>
              <a:ext uri="{FF2B5EF4-FFF2-40B4-BE49-F238E27FC236}">
                <a16:creationId xmlns:a16="http://schemas.microsoft.com/office/drawing/2014/main" id="{9B4696B2-7FD0-E966-575B-119A39979E54}"/>
              </a:ext>
            </a:extLst>
          </p:cNvPr>
          <p:cNvGraphicFramePr>
            <a:graphicFrameLocks noGrp="1"/>
          </p:cNvGraphicFramePr>
          <p:nvPr>
            <p:extLst>
              <p:ext uri="{D42A27DB-BD31-4B8C-83A1-F6EECF244321}">
                <p14:modId xmlns:p14="http://schemas.microsoft.com/office/powerpoint/2010/main" val="3734108339"/>
              </p:ext>
            </p:extLst>
          </p:nvPr>
        </p:nvGraphicFramePr>
        <p:xfrm>
          <a:off x="1257300" y="84075"/>
          <a:ext cx="6629400" cy="288036"/>
        </p:xfrm>
        <a:graphic>
          <a:graphicData uri="http://schemas.openxmlformats.org/drawingml/2006/table">
            <a:tbl>
              <a:tblPr/>
              <a:tblGrid>
                <a:gridCol w="6629400">
                  <a:extLst>
                    <a:ext uri="{9D8B030D-6E8A-4147-A177-3AD203B41FA5}">
                      <a16:colId xmlns:a16="http://schemas.microsoft.com/office/drawing/2014/main" val="20000"/>
                    </a:ext>
                  </a:extLst>
                </a:gridCol>
              </a:tblGrid>
              <a:tr h="176578">
                <a:tc>
                  <a:txBody>
                    <a:bodyPr/>
                    <a:lstStyle/>
                    <a:p>
                      <a:pPr lvl="0" algn="ctr" defTabSz="914400" fontAlgn="base">
                        <a:lnSpc>
                          <a:spcPct val="80000"/>
                        </a:lnSpc>
                        <a:spcBef>
                          <a:spcPct val="0"/>
                        </a:spcBef>
                        <a:spcAft>
                          <a:spcPct val="0"/>
                        </a:spcAft>
                        <a:defRPr/>
                      </a:pPr>
                      <a:r>
                        <a:rPr kumimoji="0" lang="fr-FR" sz="1800" b="0" i="0" u="none" strike="noStrike" cap="none" normalizeH="0" baseline="0" dirty="0">
                          <a:ln>
                            <a:noFill/>
                          </a:ln>
                          <a:solidFill>
                            <a:srgbClr val="FFFFFF"/>
                          </a:solidFill>
                          <a:effectLst/>
                          <a:latin typeface="Arial" panose="020B0604020202020204" pitchFamily="34" charset="0"/>
                          <a:cs typeface="Arial" charset="0"/>
                        </a:rPr>
                        <a:t>La Vierge Maire - </a:t>
                      </a:r>
                      <a:r>
                        <a:rPr kumimoji="0" lang="ar-AE" sz="1800" b="0" i="0" u="none" strike="noStrike" cap="none" normalizeH="0" baseline="0" dirty="0">
                          <a:ln>
                            <a:noFill/>
                          </a:ln>
                          <a:solidFill>
                            <a:srgbClr val="FFFFFF"/>
                          </a:solidFill>
                          <a:effectLst/>
                          <a:latin typeface="Arial" panose="020B0604020202020204" pitchFamily="34" charset="0"/>
                          <a:cs typeface="Arial" charset="0"/>
                        </a:rPr>
                        <a:t>العذراء مريم</a:t>
                      </a:r>
                      <a:endParaRPr lang="en-CA" sz="1800" dirty="0">
                        <a:solidFill>
                          <a:srgbClr val="FFFFFF"/>
                        </a:solidFill>
                        <a:latin typeface="Arial" panose="020B0604020202020204" pitchFamily="34" charset="0"/>
                        <a:cs typeface="Arial" charset="0"/>
                      </a:endParaRPr>
                    </a:p>
                  </a:txBody>
                  <a:tcPr marT="34290" marB="3429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65861093"/>
      </p:ext>
    </p:extLst>
  </p:cSld>
  <p:clrMapOvr>
    <a:masterClrMapping/>
  </p:clrMapOvr>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6">
            <a:hlinkClick r:id="rId2" action="ppaction://hlinksldjump" highlightClick="1"/>
            <a:extLst>
              <a:ext uri="{FF2B5EF4-FFF2-40B4-BE49-F238E27FC236}">
                <a16:creationId xmlns:a16="http://schemas.microsoft.com/office/drawing/2014/main" id="{D87E4273-A17B-4E5E-B603-1EECC849BA53}"/>
              </a:ext>
            </a:extLst>
          </p:cNvPr>
          <p:cNvSpPr>
            <a:spLocks noChangeArrowheads="1"/>
          </p:cNvSpPr>
          <p:nvPr/>
        </p:nvSpPr>
        <p:spPr bwMode="auto">
          <a:xfrm>
            <a:off x="2387600" y="1323975"/>
            <a:ext cx="4368800" cy="2495549"/>
          </a:xfrm>
          <a:prstGeom prst="actionButtonBlank">
            <a:avLst/>
          </a:prstGeom>
          <a:solidFill>
            <a:srgbClr val="3333CC"/>
          </a:solidFill>
          <a:ln w="12700">
            <a:solidFill>
              <a:schemeClr val="tx1"/>
            </a:solidFill>
            <a:miter lim="800000"/>
            <a:headEnd/>
            <a:tailEnd/>
          </a:ln>
        </p:spPr>
        <p:txBody>
          <a:bodyPr wrap="none" tIns="118800" bIns="118800" anchor="ct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CA" sz="5400" b="1" i="0" u="none" strike="noStrike" kern="1200" cap="none" spc="0" normalizeH="0" baseline="0" noProof="0" dirty="0">
                <a:ln>
                  <a:noFill/>
                </a:ln>
                <a:solidFill>
                  <a:srgbClr val="FFFFFF"/>
                </a:solidFill>
                <a:effectLst/>
                <a:uLnTx/>
                <a:uFillTx/>
                <a:latin typeface="Arial" charset="0"/>
                <a:ea typeface="+mn-ea"/>
                <a:cs typeface="Arial" charset="0"/>
              </a:rPr>
              <a:t>Suite</a:t>
            </a:r>
          </a:p>
        </p:txBody>
      </p:sp>
    </p:spTree>
    <p:extLst>
      <p:ext uri="{BB962C8B-B14F-4D97-AF65-F5344CB8AC3E}">
        <p14:creationId xmlns:p14="http://schemas.microsoft.com/office/powerpoint/2010/main" val="2214105989"/>
      </p:ext>
    </p:extLst>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30720" name="Group 32"/>
          <p:cNvGraphicFramePr>
            <a:graphicFrameLocks noGrp="1"/>
          </p:cNvGraphicFramePr>
          <p:nvPr>
            <p:extLst>
              <p:ext uri="{D42A27DB-BD31-4B8C-83A1-F6EECF244321}">
                <p14:modId xmlns:p14="http://schemas.microsoft.com/office/powerpoint/2010/main" val="2831454337"/>
              </p:ext>
            </p:extLst>
          </p:nvPr>
        </p:nvGraphicFramePr>
        <p:xfrm>
          <a:off x="0" y="392833"/>
          <a:ext cx="9144000" cy="4343400"/>
        </p:xfrm>
        <a:graphic>
          <a:graphicData uri="http://schemas.openxmlformats.org/drawingml/2006/table">
            <a:tbl>
              <a:tblPr/>
              <a:tblGrid>
                <a:gridCol w="4972929">
                  <a:extLst>
                    <a:ext uri="{9D8B030D-6E8A-4147-A177-3AD203B41FA5}">
                      <a16:colId xmlns:a16="http://schemas.microsoft.com/office/drawing/2014/main" val="20000"/>
                    </a:ext>
                  </a:extLst>
                </a:gridCol>
                <a:gridCol w="4171071">
                  <a:extLst>
                    <a:ext uri="{9D8B030D-6E8A-4147-A177-3AD203B41FA5}">
                      <a16:colId xmlns:a16="http://schemas.microsoft.com/office/drawing/2014/main" val="20001"/>
                    </a:ext>
                  </a:extLst>
                </a:gridCol>
              </a:tblGrid>
              <a:tr h="183658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rgbClr val="FFFFFF"/>
                          </a:solidFill>
                          <a:effectLst/>
                          <a:latin typeface="Arial" charset="0"/>
                          <a:cs typeface="Arial" charset="0"/>
                        </a:rPr>
                        <a:t>Nous t’implorons, ô Fils de Dieu,</a:t>
                      </a:r>
                      <a:br>
                        <a:rPr kumimoji="0" lang="fr-FR" sz="2400" b="0" i="0" u="none" strike="noStrike" cap="none" normalizeH="0" baseline="0" dirty="0">
                          <a:ln>
                            <a:noFill/>
                          </a:ln>
                          <a:solidFill>
                            <a:srgbClr val="FFFFFF"/>
                          </a:solidFill>
                          <a:effectLst/>
                          <a:latin typeface="Arial" charset="0"/>
                          <a:cs typeface="Arial" charset="0"/>
                        </a:rPr>
                      </a:br>
                      <a:r>
                        <a:rPr kumimoji="0" lang="fr-FR" sz="2400" b="0" i="0" u="none" strike="noStrike" cap="none" normalizeH="0" baseline="0" dirty="0">
                          <a:ln>
                            <a:noFill/>
                          </a:ln>
                          <a:solidFill>
                            <a:srgbClr val="FFFFFF"/>
                          </a:solidFill>
                          <a:effectLst/>
                          <a:latin typeface="Arial" charset="0"/>
                          <a:cs typeface="Arial" charset="0"/>
                        </a:rPr>
                        <a:t>de préserver la vie de notre patriarche,</a:t>
                      </a:r>
                      <a:br>
                        <a:rPr kumimoji="0" lang="fr-FR" sz="2400" b="0" i="0" u="none" strike="noStrike" cap="none" normalizeH="0" baseline="0" dirty="0">
                          <a:ln>
                            <a:noFill/>
                          </a:ln>
                          <a:solidFill>
                            <a:srgbClr val="FFFFFF"/>
                          </a:solidFill>
                          <a:effectLst/>
                          <a:latin typeface="Arial" charset="0"/>
                          <a:cs typeface="Arial" charset="0"/>
                        </a:rPr>
                      </a:br>
                      <a:r>
                        <a:rPr kumimoji="0" lang="fr-FR" sz="2400" b="0" i="0" u="none" strike="noStrike" cap="none" normalizeH="0" baseline="0" dirty="0">
                          <a:ln>
                            <a:noFill/>
                          </a:ln>
                          <a:solidFill>
                            <a:srgbClr val="FFFFFF"/>
                          </a:solidFill>
                          <a:effectLst/>
                          <a:latin typeface="Arial" charset="0"/>
                          <a:cs typeface="Arial" charset="0"/>
                        </a:rPr>
                        <a:t>le grand prêtre Abba Tawadros;</a:t>
                      </a:r>
                      <a:br>
                        <a:rPr kumimoji="0" lang="fr-FR" sz="2400" b="0" i="0" u="none" strike="noStrike" cap="none" normalizeH="0" baseline="0" dirty="0">
                          <a:ln>
                            <a:noFill/>
                          </a:ln>
                          <a:solidFill>
                            <a:srgbClr val="FFFFFF"/>
                          </a:solidFill>
                          <a:effectLst/>
                          <a:latin typeface="Arial" charset="0"/>
                          <a:cs typeface="Arial" charset="0"/>
                        </a:rPr>
                      </a:br>
                      <a:r>
                        <a:rPr kumimoji="0" lang="fr-FR" sz="2400" b="0" i="0" u="none" strike="noStrike" cap="none" normalizeH="0" baseline="0" dirty="0">
                          <a:ln>
                            <a:noFill/>
                          </a:ln>
                          <a:solidFill>
                            <a:srgbClr val="FFFFFF"/>
                          </a:solidFill>
                          <a:effectLst/>
                          <a:latin typeface="Arial" charset="0"/>
                          <a:cs typeface="Arial" charset="0"/>
                        </a:rPr>
                        <a:t>maintiens-le sur son trône.</a:t>
                      </a:r>
                      <a:endParaRPr kumimoji="0" lang="fr-CA" sz="2400" b="0" i="0" u="none" strike="noStrike" cap="none" normalizeH="0" baseline="0" dirty="0">
                        <a:ln>
                          <a:noFill/>
                        </a:ln>
                        <a:solidFill>
                          <a:srgbClr val="FFFFFF"/>
                        </a:solidFill>
                        <a:effectLst/>
                        <a:latin typeface="Arial" charset="0"/>
                        <a:cs typeface="Arial" charset="0"/>
                      </a:endParaRPr>
                    </a:p>
                  </a:txBody>
                  <a:tcPr marT="34290" marB="3429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نسألك يا أبن الله</a:t>
                      </a:r>
                      <a:r>
                        <a:rPr lang="ar-AE" sz="2800" b="0" i="0" kern="1200" dirty="0">
                          <a:solidFill>
                            <a:srgbClr val="FFFFFF"/>
                          </a:solidFill>
                          <a:effectLst/>
                          <a:latin typeface="Arial" panose="020B0604020202020204" pitchFamily="34" charset="0"/>
                          <a:ea typeface="+mn-ea"/>
                          <a:cs typeface="+mn-cs"/>
                        </a:rPr>
                        <a:t>،</a:t>
                      </a:r>
                      <a:br>
                        <a:rPr kumimoji="0" lang="fr-FR" sz="2800" b="0" i="0" u="none" strike="noStrike" kern="1200" cap="none" normalizeH="0" baseline="0" dirty="0">
                          <a:ln>
                            <a:noFill/>
                          </a:ln>
                          <a:solidFill>
                            <a:srgbClr val="FFFFFF"/>
                          </a:solidFill>
                          <a:effectLst/>
                          <a:latin typeface="Arial" charset="0"/>
                          <a:ea typeface="+mn-ea"/>
                          <a:cs typeface="Arial" charset="0"/>
                        </a:rPr>
                      </a:br>
                      <a:r>
                        <a:rPr kumimoji="0" lang="ar-SA" sz="2800" b="0" i="0" u="none" strike="noStrike" cap="none" normalizeH="0" baseline="0" dirty="0">
                          <a:ln>
                            <a:noFill/>
                          </a:ln>
                          <a:solidFill>
                            <a:srgbClr val="FFFFFF"/>
                          </a:solidFill>
                          <a:effectLst/>
                          <a:latin typeface="Arial" charset="0"/>
                          <a:cs typeface="Arial" charset="0"/>
                        </a:rPr>
                        <a:t>أن تحفظ حياة بطريركنا</a:t>
                      </a:r>
                      <a:r>
                        <a:rPr lang="ar-AE" sz="2800" b="0" i="0" kern="1200" dirty="0">
                          <a:solidFill>
                            <a:srgbClr val="FFFFFF"/>
                          </a:solidFill>
                          <a:effectLst/>
                          <a:latin typeface="Arial" panose="020B0604020202020204" pitchFamily="34" charset="0"/>
                          <a:ea typeface="+mn-ea"/>
                          <a:cs typeface="+mn-cs"/>
                        </a:rPr>
                        <a:t>،</a:t>
                      </a:r>
                      <a:br>
                        <a:rPr kumimoji="0" lang="fr-FR" sz="2800" b="0" i="0" u="none" strike="noStrike" kern="1200" cap="none" normalizeH="0" baseline="0" dirty="0">
                          <a:ln>
                            <a:noFill/>
                          </a:ln>
                          <a:solidFill>
                            <a:srgbClr val="FFFFFF"/>
                          </a:solidFill>
                          <a:effectLst/>
                          <a:latin typeface="Arial" charset="0"/>
                          <a:ea typeface="+mn-ea"/>
                          <a:cs typeface="Arial" charset="0"/>
                        </a:rPr>
                      </a:br>
                      <a:r>
                        <a:rPr kumimoji="0" lang="ar-SA" sz="2800" b="0" i="0" u="none" strike="noStrike" cap="none" normalizeH="0" baseline="0" dirty="0">
                          <a:ln>
                            <a:noFill/>
                          </a:ln>
                          <a:solidFill>
                            <a:srgbClr val="FFFFFF"/>
                          </a:solidFill>
                          <a:effectLst/>
                          <a:latin typeface="Arial" charset="0"/>
                          <a:cs typeface="Arial" charset="0"/>
                        </a:rPr>
                        <a:t>البابا أنبا </a:t>
                      </a:r>
                      <a:r>
                        <a:rPr kumimoji="0" lang="ar-EG" sz="2800" b="0" i="0" u="none" strike="noStrike" cap="none" normalizeH="0" baseline="0" dirty="0">
                          <a:ln>
                            <a:noFill/>
                          </a:ln>
                          <a:solidFill>
                            <a:srgbClr val="FFFFFF"/>
                          </a:solidFill>
                          <a:effectLst/>
                          <a:latin typeface="Coptic1" pitchFamily="2" charset="0"/>
                          <a:cs typeface="Arial" charset="0"/>
                        </a:rPr>
                        <a:t>تواضروس</a:t>
                      </a:r>
                      <a:r>
                        <a:rPr kumimoji="0" lang="ar-SA" sz="2800" b="0" i="0" u="none" strike="noStrike" cap="none" normalizeH="0" baseline="0" dirty="0">
                          <a:ln>
                            <a:noFill/>
                          </a:ln>
                          <a:solidFill>
                            <a:srgbClr val="FFFFFF"/>
                          </a:solidFill>
                          <a:effectLst/>
                          <a:latin typeface="Arial" charset="0"/>
                          <a:cs typeface="Arial" charset="0"/>
                        </a:rPr>
                        <a:t> رئيس</a:t>
                      </a:r>
                      <a:r>
                        <a:rPr kumimoji="0" lang="fr-FR" sz="2800" b="0" i="0" u="none" strike="noStrike" cap="none" normalizeH="0" baseline="0" dirty="0">
                          <a:ln>
                            <a:noFill/>
                          </a:ln>
                          <a:solidFill>
                            <a:srgbClr val="FFFFFF"/>
                          </a:solidFill>
                          <a:effectLst/>
                          <a:latin typeface="Arial" charset="0"/>
                          <a:cs typeface="Arial" charset="0"/>
                        </a:rPr>
                        <a:t> </a:t>
                      </a:r>
                      <a:r>
                        <a:rPr kumimoji="0" lang="ar-SA" sz="2800" b="0" i="0" u="none" strike="noStrike" cap="none" normalizeH="0" baseline="0" dirty="0">
                          <a:ln>
                            <a:noFill/>
                          </a:ln>
                          <a:solidFill>
                            <a:srgbClr val="FFFFFF"/>
                          </a:solidFill>
                          <a:effectLst/>
                          <a:latin typeface="Arial" charset="0"/>
                          <a:cs typeface="Arial" charset="0"/>
                        </a:rPr>
                        <a:t>الكهنة</a:t>
                      </a:r>
                      <a:r>
                        <a:rPr lang="ar-AE" sz="2800" b="0" i="0" kern="1200" dirty="0">
                          <a:solidFill>
                            <a:srgbClr val="FFFFFF"/>
                          </a:solidFill>
                          <a:effectLst/>
                          <a:latin typeface="Arial" panose="020B0604020202020204" pitchFamily="34" charset="0"/>
                          <a:ea typeface="+mn-ea"/>
                          <a:cs typeface="+mn-cs"/>
                        </a:rPr>
                        <a:t>،</a:t>
                      </a:r>
                      <a:br>
                        <a:rPr kumimoji="0" lang="fr-FR" sz="2800" b="0" i="0" u="none" strike="noStrike" kern="1200" cap="none" normalizeH="0" baseline="0" dirty="0">
                          <a:ln>
                            <a:noFill/>
                          </a:ln>
                          <a:solidFill>
                            <a:srgbClr val="FFFFFF"/>
                          </a:solidFill>
                          <a:effectLst/>
                          <a:latin typeface="Arial" charset="0"/>
                          <a:ea typeface="+mn-ea"/>
                          <a:cs typeface="Arial" charset="0"/>
                        </a:rPr>
                      </a:br>
                      <a:r>
                        <a:rPr kumimoji="0" lang="ar-SA" sz="2800" b="0" i="0" u="none" strike="noStrike" cap="none" normalizeH="0" baseline="0" dirty="0">
                          <a:ln>
                            <a:noFill/>
                          </a:ln>
                          <a:solidFill>
                            <a:srgbClr val="FFFFFF"/>
                          </a:solidFill>
                          <a:effectLst/>
                          <a:latin typeface="Arial" charset="0"/>
                          <a:cs typeface="Arial" charset="0"/>
                        </a:rPr>
                        <a:t>ثبته على كرسيه.</a:t>
                      </a:r>
                      <a:endParaRPr kumimoji="0" lang="en-CA" sz="2800" b="0" i="0" u="none" strike="noStrike" cap="none" normalizeH="0" baseline="0" dirty="0">
                        <a:ln>
                          <a:noFill/>
                        </a:ln>
                        <a:solidFill>
                          <a:srgbClr val="FFFFFF"/>
                        </a:solidFill>
                        <a:effectLst/>
                        <a:latin typeface="Arial" charset="0"/>
                        <a:cs typeface="Arial" charset="0"/>
                      </a:endParaRPr>
                    </a:p>
                  </a:txBody>
                  <a:tcPr marT="34290" marB="3429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351116">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3900" b="0" i="0" u="none" strike="noStrike" cap="none" normalizeH="0" baseline="0" dirty="0">
                          <a:ln>
                            <a:noFill/>
                          </a:ln>
                          <a:solidFill>
                            <a:srgbClr val="FFFF00"/>
                          </a:solidFill>
                          <a:effectLst/>
                          <a:latin typeface="Coptic1" pitchFamily="2" charset="0"/>
                          <a:cs typeface="Arial" charset="0"/>
                        </a:rPr>
                        <a:t>Ten]ho </a:t>
                      </a:r>
                      <a:r>
                        <a:rPr kumimoji="0" lang="en-US" sz="3900" b="0" i="0" u="none" strike="noStrike" cap="none" normalizeH="0" baseline="0" dirty="0" err="1">
                          <a:ln>
                            <a:noFill/>
                          </a:ln>
                          <a:solidFill>
                            <a:srgbClr val="FFFF00"/>
                          </a:solidFill>
                          <a:effectLst/>
                          <a:latin typeface="Coptic1" pitchFamily="2" charset="0"/>
                          <a:cs typeface="Arial" charset="0"/>
                        </a:rPr>
                        <a:t>e~rok</a:t>
                      </a:r>
                      <a:r>
                        <a:rPr kumimoji="0" lang="en-US" sz="3900" b="0" i="0" u="none" strike="noStrike" cap="none" normalizeH="0" baseline="0" dirty="0">
                          <a:ln>
                            <a:noFill/>
                          </a:ln>
                          <a:solidFill>
                            <a:srgbClr val="FFFF00"/>
                          </a:solidFill>
                          <a:effectLst/>
                          <a:latin typeface="Coptic1" pitchFamily="2" charset="0"/>
                          <a:cs typeface="Arial" charset="0"/>
                        </a:rPr>
                        <a:t> w~ </a:t>
                      </a:r>
                      <a:r>
                        <a:rPr kumimoji="0" lang="en-US" sz="3900" b="0" i="0" u="none" strike="noStrike" cap="none" normalizeH="0" baseline="0" dirty="0" err="1">
                          <a:ln>
                            <a:noFill/>
                          </a:ln>
                          <a:solidFill>
                            <a:srgbClr val="FFFF00"/>
                          </a:solidFill>
                          <a:effectLst/>
                          <a:latin typeface="Coptic1" pitchFamily="2" charset="0"/>
                          <a:cs typeface="Arial" charset="0"/>
                        </a:rPr>
                        <a:t>U~ioc</a:t>
                      </a:r>
                      <a:r>
                        <a:rPr kumimoji="0" lang="en-US" sz="3900" b="0" i="0" u="none" strike="noStrike" cap="none" normalizeH="0" baseline="0" dirty="0">
                          <a:ln>
                            <a:noFill/>
                          </a:ln>
                          <a:solidFill>
                            <a:srgbClr val="FFFF00"/>
                          </a:solidFill>
                          <a:effectLst/>
                          <a:latin typeface="Coptic1" pitchFamily="2" charset="0"/>
                          <a:cs typeface="Arial" charset="0"/>
                        </a:rPr>
                        <a:t> </a:t>
                      </a:r>
                      <a:r>
                        <a:rPr kumimoji="0" lang="en-US" sz="3900" b="0" i="0" u="none" strike="noStrike" cap="none" normalizeH="0" baseline="0" dirty="0" err="1">
                          <a:ln>
                            <a:noFill/>
                          </a:ln>
                          <a:solidFill>
                            <a:srgbClr val="FFFF00"/>
                          </a:solidFill>
                          <a:effectLst/>
                          <a:latin typeface="Coptic1" pitchFamily="2" charset="0"/>
                          <a:cs typeface="Arial" charset="0"/>
                        </a:rPr>
                        <a:t>Yeoc</a:t>
                      </a:r>
                      <a:r>
                        <a:rPr kumimoji="0" lang="en-US" sz="39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3900" b="0" i="0" u="none" strike="noStrike" cap="none" normalizeH="0" baseline="0" dirty="0" err="1">
                          <a:ln>
                            <a:noFill/>
                          </a:ln>
                          <a:solidFill>
                            <a:srgbClr val="FFFF00"/>
                          </a:solidFill>
                          <a:effectLst/>
                          <a:latin typeface="Coptic1" pitchFamily="2" charset="0"/>
                          <a:cs typeface="Arial" charset="0"/>
                        </a:rPr>
                        <a:t>eyreka~reh</a:t>
                      </a:r>
                      <a:r>
                        <a:rPr kumimoji="0" lang="en-US" sz="3900" b="0" i="0" u="none" strike="noStrike" cap="none" normalizeH="0" baseline="0" dirty="0">
                          <a:ln>
                            <a:noFill/>
                          </a:ln>
                          <a:solidFill>
                            <a:srgbClr val="FFFF00"/>
                          </a:solidFill>
                          <a:effectLst/>
                          <a:latin typeface="Coptic1" pitchFamily="2" charset="0"/>
                          <a:cs typeface="Arial" charset="0"/>
                        </a:rPr>
                        <a:t> </a:t>
                      </a:r>
                      <a:r>
                        <a:rPr kumimoji="0" lang="en-US" sz="3900" b="0" i="0" u="none" strike="noStrike" cap="none" normalizeH="0" baseline="0" dirty="0" err="1">
                          <a:ln>
                            <a:noFill/>
                          </a:ln>
                          <a:solidFill>
                            <a:srgbClr val="FFFF00"/>
                          </a:solidFill>
                          <a:effectLst/>
                          <a:latin typeface="Coptic1" pitchFamily="2" charset="0"/>
                          <a:cs typeface="Arial" charset="0"/>
                        </a:rPr>
                        <a:t>e~p~wnq</a:t>
                      </a:r>
                      <a:r>
                        <a:rPr kumimoji="0" lang="en-US" sz="3900" b="0" i="0" u="none" strike="noStrike" cap="none" normalizeH="0" baseline="0" dirty="0">
                          <a:ln>
                            <a:noFill/>
                          </a:ln>
                          <a:solidFill>
                            <a:srgbClr val="FFFF00"/>
                          </a:solidFill>
                          <a:effectLst/>
                          <a:latin typeface="Coptic1" pitchFamily="2" charset="0"/>
                          <a:cs typeface="Arial" charset="0"/>
                        </a:rPr>
                        <a:t> </a:t>
                      </a:r>
                      <a:r>
                        <a:rPr kumimoji="0" lang="en-US" sz="3900" b="0" i="0" u="none" strike="noStrike" cap="none" normalizeH="0" baseline="0" dirty="0" err="1">
                          <a:ln>
                            <a:noFill/>
                          </a:ln>
                          <a:solidFill>
                            <a:srgbClr val="FFFF00"/>
                          </a:solidFill>
                          <a:effectLst/>
                          <a:latin typeface="Coptic1" pitchFamily="2" charset="0"/>
                          <a:cs typeface="Arial" charset="0"/>
                        </a:rPr>
                        <a:t>m~penpatriar</a:t>
                      </a:r>
                      <a:r>
                        <a:rPr kumimoji="0" lang="en-US" sz="3900" b="0" i="0" u="none" strike="noStrike" cap="none" normalizeH="0" baseline="0" dirty="0">
                          <a:ln>
                            <a:noFill/>
                          </a:ln>
                          <a:solidFill>
                            <a:srgbClr val="FFFF00"/>
                          </a:solidFill>
                          <a:effectLst/>
                          <a:latin typeface="Coptic1" pitchFamily="2" charset="0"/>
                          <a:cs typeface="Arial" charset="0"/>
                        </a:rPr>
                        <a:t>,/c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3900" b="0" i="0" u="none" strike="noStrike" cap="none" normalizeH="0" baseline="0" dirty="0">
                          <a:ln>
                            <a:noFill/>
                          </a:ln>
                          <a:solidFill>
                            <a:srgbClr val="FFFF00"/>
                          </a:solidFill>
                          <a:effectLst/>
                          <a:latin typeface="Coptic1" pitchFamily="2" charset="0"/>
                          <a:cs typeface="Arial" charset="0"/>
                        </a:rPr>
                        <a:t>Papa Abba </a:t>
                      </a:r>
                      <a:r>
                        <a:rPr kumimoji="0" lang="en-US" sz="3900" b="0" i="0" u="none" strike="noStrike" cap="none" normalizeH="0" baseline="0" dirty="0" err="1">
                          <a:ln>
                            <a:noFill/>
                          </a:ln>
                          <a:solidFill>
                            <a:srgbClr val="FFFF00"/>
                          </a:solidFill>
                          <a:effectLst/>
                          <a:latin typeface="Coptic1" pitchFamily="2" charset="0"/>
                          <a:cs typeface="Arial" charset="0"/>
                        </a:rPr>
                        <a:t>Tawadroc</a:t>
                      </a:r>
                      <a:r>
                        <a:rPr kumimoji="0" lang="en-US" sz="3900" b="0" i="0" u="none" strike="noStrike" cap="none" normalizeH="0" baseline="0" dirty="0">
                          <a:ln>
                            <a:noFill/>
                          </a:ln>
                          <a:solidFill>
                            <a:srgbClr val="FFFF00"/>
                          </a:solidFill>
                          <a:effectLst/>
                          <a:latin typeface="Coptic1" pitchFamily="2" charset="0"/>
                          <a:cs typeface="Arial" charset="0"/>
                        </a:rPr>
                        <a:t> </a:t>
                      </a:r>
                      <a:r>
                        <a:rPr kumimoji="0" lang="en-US" sz="3900" b="0" i="0" u="none" strike="noStrike" cap="none" normalizeH="0" baseline="0" dirty="0" err="1">
                          <a:ln>
                            <a:noFill/>
                          </a:ln>
                          <a:solidFill>
                            <a:srgbClr val="FFFF00"/>
                          </a:solidFill>
                          <a:effectLst/>
                          <a:latin typeface="Coptic1" pitchFamily="2" charset="0"/>
                          <a:cs typeface="Arial" charset="0"/>
                        </a:rPr>
                        <a:t>piar</a:t>
                      </a:r>
                      <a:r>
                        <a:rPr kumimoji="0" lang="en-US" sz="3900" b="0" i="0" u="none" strike="noStrike" cap="none" normalizeH="0" baseline="0" dirty="0">
                          <a:ln>
                            <a:noFill/>
                          </a:ln>
                          <a:solidFill>
                            <a:srgbClr val="FFFF00"/>
                          </a:solidFill>
                          <a:effectLst/>
                          <a:latin typeface="Coptic1" pitchFamily="2" charset="0"/>
                          <a:cs typeface="Arial" charset="0"/>
                        </a:rPr>
                        <a:t>,/</a:t>
                      </a:r>
                      <a:r>
                        <a:rPr kumimoji="0" lang="en-US" sz="3900" b="0" i="0" u="none" strike="noStrike" cap="none" normalizeH="0" baseline="0" dirty="0" err="1">
                          <a:ln>
                            <a:noFill/>
                          </a:ln>
                          <a:solidFill>
                            <a:srgbClr val="FFFF00"/>
                          </a:solidFill>
                          <a:effectLst/>
                          <a:latin typeface="Coptic1" pitchFamily="2" charset="0"/>
                          <a:cs typeface="Arial" charset="0"/>
                        </a:rPr>
                        <a:t>e~reuc</a:t>
                      </a:r>
                      <a:r>
                        <a:rPr kumimoji="0" lang="en-US" sz="3900" b="0" i="0" u="none" strike="noStrike" cap="none" normalizeH="0" baseline="0" dirty="0">
                          <a:ln>
                            <a:noFill/>
                          </a:ln>
                          <a:solidFill>
                            <a:srgbClr val="FFFF00"/>
                          </a:solidFill>
                          <a:effectLst/>
                          <a:latin typeface="Coptic1" pitchFamily="2" charset="0"/>
                          <a:cs typeface="Arial" charset="0"/>
                        </a:rPr>
                        <a:t> :</a:t>
                      </a:r>
                      <a:br>
                        <a:rPr kumimoji="0" lang="en-US" sz="3900" b="0" i="0" u="none" strike="noStrike" cap="none" normalizeH="0" baseline="0" dirty="0">
                          <a:ln>
                            <a:noFill/>
                          </a:ln>
                          <a:solidFill>
                            <a:srgbClr val="FFFF00"/>
                          </a:solidFill>
                          <a:effectLst/>
                          <a:latin typeface="Coptic1" pitchFamily="2" charset="0"/>
                          <a:cs typeface="Arial" charset="0"/>
                        </a:rPr>
                      </a:br>
                      <a:r>
                        <a:rPr kumimoji="0" lang="en-US" sz="3900" b="0" i="0" u="none" strike="noStrike" cap="none" normalizeH="0" baseline="0" dirty="0" err="1">
                          <a:ln>
                            <a:noFill/>
                          </a:ln>
                          <a:solidFill>
                            <a:srgbClr val="FFFF00"/>
                          </a:solidFill>
                          <a:effectLst/>
                          <a:latin typeface="Coptic1" pitchFamily="2" charset="0"/>
                          <a:cs typeface="Arial" charset="0"/>
                        </a:rPr>
                        <a:t>matajrof</a:t>
                      </a:r>
                      <a:r>
                        <a:rPr kumimoji="0" lang="en-US" sz="3900" b="0" i="0" u="none" strike="noStrike" cap="none" normalizeH="0" baseline="0" dirty="0">
                          <a:ln>
                            <a:noFill/>
                          </a:ln>
                          <a:solidFill>
                            <a:srgbClr val="FFFF00"/>
                          </a:solidFill>
                          <a:effectLst/>
                          <a:latin typeface="Coptic1" pitchFamily="2" charset="0"/>
                          <a:cs typeface="Arial" charset="0"/>
                        </a:rPr>
                        <a:t> </a:t>
                      </a:r>
                      <a:r>
                        <a:rPr kumimoji="0" lang="en-US" sz="3900" b="0" i="0" u="none" strike="noStrike" cap="none" normalizeH="0" baseline="0" dirty="0" err="1">
                          <a:ln>
                            <a:noFill/>
                          </a:ln>
                          <a:solidFill>
                            <a:srgbClr val="FFFF00"/>
                          </a:solidFill>
                          <a:effectLst/>
                          <a:latin typeface="Coptic1" pitchFamily="2" charset="0"/>
                          <a:cs typeface="Arial" charset="0"/>
                        </a:rPr>
                        <a:t>hijen</a:t>
                      </a:r>
                      <a:r>
                        <a:rPr kumimoji="0" lang="en-US" sz="3900" b="0" i="0" u="none" strike="noStrike" cap="none" normalizeH="0" baseline="0" dirty="0">
                          <a:ln>
                            <a:noFill/>
                          </a:ln>
                          <a:solidFill>
                            <a:srgbClr val="FFFF00"/>
                          </a:solidFill>
                          <a:effectLst/>
                          <a:latin typeface="Coptic1" pitchFamily="2" charset="0"/>
                          <a:cs typeface="Arial" charset="0"/>
                        </a:rPr>
                        <a:t> </a:t>
                      </a:r>
                      <a:r>
                        <a:rPr kumimoji="0" lang="en-US" sz="3900" b="0" i="0" u="none" strike="noStrike" cap="none" normalizeH="0" baseline="0" dirty="0" err="1">
                          <a:ln>
                            <a:noFill/>
                          </a:ln>
                          <a:solidFill>
                            <a:srgbClr val="FFFF00"/>
                          </a:solidFill>
                          <a:effectLst/>
                          <a:latin typeface="Coptic1" pitchFamily="2" charset="0"/>
                          <a:cs typeface="Arial" charset="0"/>
                        </a:rPr>
                        <a:t>pefy~ronoc</a:t>
                      </a:r>
                      <a:r>
                        <a:rPr kumimoji="0" lang="en-US" sz="3900" b="0" i="0" u="none" strike="noStrike" cap="none" normalizeH="0" baseline="0" dirty="0">
                          <a:ln>
                            <a:noFill/>
                          </a:ln>
                          <a:solidFill>
                            <a:srgbClr val="FFFF00"/>
                          </a:solidFill>
                          <a:effectLst/>
                          <a:latin typeface="Coptic1" pitchFamily="2" charset="0"/>
                          <a:cs typeface="Arial" charset="0"/>
                        </a:rPr>
                        <a:t>.</a:t>
                      </a: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graphicFrame>
        <p:nvGraphicFramePr>
          <p:cNvPr id="3" name="Tableau 6">
            <a:extLst>
              <a:ext uri="{FF2B5EF4-FFF2-40B4-BE49-F238E27FC236}">
                <a16:creationId xmlns:a16="http://schemas.microsoft.com/office/drawing/2014/main" id="{70135B91-FC3A-4F81-9C6A-02427F66972B}"/>
              </a:ext>
            </a:extLst>
          </p:cNvPr>
          <p:cNvGraphicFramePr>
            <a:graphicFrameLocks noGrp="1"/>
          </p:cNvGraphicFramePr>
          <p:nvPr>
            <p:extLst>
              <p:ext uri="{D42A27DB-BD31-4B8C-83A1-F6EECF244321}">
                <p14:modId xmlns:p14="http://schemas.microsoft.com/office/powerpoint/2010/main" val="1663464084"/>
              </p:ext>
            </p:extLst>
          </p:nvPr>
        </p:nvGraphicFramePr>
        <p:xfrm>
          <a:off x="1524000" y="11431"/>
          <a:ext cx="6096000" cy="370840"/>
        </p:xfrm>
        <a:graphic>
          <a:graphicData uri="http://schemas.openxmlformats.org/drawingml/2006/table">
            <a:tbl>
              <a:tblPr firstRow="1" bandRow="1">
                <a:tableStyleId>{2D5ABB26-0587-4C30-8999-92F81FD0307C}</a:tableStyleId>
              </a:tblPr>
              <a:tblGrid>
                <a:gridCol w="6096000">
                  <a:extLst>
                    <a:ext uri="{9D8B030D-6E8A-4147-A177-3AD203B41FA5}">
                      <a16:colId xmlns:a16="http://schemas.microsoft.com/office/drawing/2014/main" val="3317870377"/>
                    </a:ext>
                  </a:extLst>
                </a:gridCol>
              </a:tblGrid>
              <a:tr h="370840">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lang="en-CA" dirty="0">
                          <a:solidFill>
                            <a:srgbClr val="FFFFFF"/>
                          </a:solidFill>
                          <a:latin typeface="Arial" charset="0"/>
                          <a:cs typeface="Arial" charset="0"/>
                        </a:rPr>
                        <a:t>Le Pape – </a:t>
                      </a:r>
                      <a:r>
                        <a:rPr lang="ar-EG" dirty="0">
                          <a:solidFill>
                            <a:srgbClr val="FFFFFF"/>
                          </a:solidFill>
                          <a:latin typeface="Arial" charset="0"/>
                          <a:cs typeface="Arial" charset="0"/>
                        </a:rPr>
                        <a:t>البابا</a:t>
                      </a:r>
                      <a:endParaRPr lang="en-CA" dirty="0">
                        <a:solidFill>
                          <a:srgbClr val="FFFFFF"/>
                        </a:solidFill>
                        <a:latin typeface="Arial" charset="0"/>
                        <a:cs typeface="Arial" charset="0"/>
                      </a:endParaRPr>
                    </a:p>
                  </a:txBody>
                  <a:tcP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63262140"/>
                  </a:ext>
                </a:extLst>
              </a:tr>
            </a:tbl>
          </a:graphicData>
        </a:graphic>
      </p:graphicFrame>
      <p:pic>
        <p:nvPicPr>
          <p:cNvPr id="5" name="Picture 2">
            <a:extLst>
              <a:ext uri="{FF2B5EF4-FFF2-40B4-BE49-F238E27FC236}">
                <a16:creationId xmlns:a16="http://schemas.microsoft.com/office/drawing/2014/main" id="{1F3EAE8B-8921-79D9-FEAB-D25AC138FD5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8415"/>
          <a:stretch/>
        </p:blipFill>
        <p:spPr bwMode="auto">
          <a:xfrm>
            <a:off x="8201465" y="4115732"/>
            <a:ext cx="942535" cy="1027768"/>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416639"/>
      </p:ext>
    </p:extLst>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32765" name="Group 29"/>
          <p:cNvGraphicFramePr>
            <a:graphicFrameLocks noGrp="1"/>
          </p:cNvGraphicFramePr>
          <p:nvPr>
            <p:extLst>
              <p:ext uri="{D42A27DB-BD31-4B8C-83A1-F6EECF244321}">
                <p14:modId xmlns:p14="http://schemas.microsoft.com/office/powerpoint/2010/main" val="3729764171"/>
              </p:ext>
            </p:extLst>
          </p:nvPr>
        </p:nvGraphicFramePr>
        <p:xfrm>
          <a:off x="0" y="394351"/>
          <a:ext cx="9144000" cy="4221480"/>
        </p:xfrm>
        <a:graphic>
          <a:graphicData uri="http://schemas.openxmlformats.org/drawingml/2006/table">
            <a:tbl>
              <a:tblPr/>
              <a:tblGrid>
                <a:gridCol w="5191932">
                  <a:extLst>
                    <a:ext uri="{9D8B030D-6E8A-4147-A177-3AD203B41FA5}">
                      <a16:colId xmlns:a16="http://schemas.microsoft.com/office/drawing/2014/main" val="20000"/>
                    </a:ext>
                  </a:extLst>
                </a:gridCol>
                <a:gridCol w="3952068">
                  <a:extLst>
                    <a:ext uri="{9D8B030D-6E8A-4147-A177-3AD203B41FA5}">
                      <a16:colId xmlns:a16="http://schemas.microsoft.com/office/drawing/2014/main" val="20001"/>
                    </a:ext>
                  </a:extLst>
                </a:gridCol>
              </a:tblGrid>
              <a:tr h="8779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rgbClr val="FFFFFF"/>
                          </a:solidFill>
                          <a:effectLst/>
                          <a:latin typeface="Arial" charset="0"/>
                          <a:cs typeface="Arial" charset="0"/>
                        </a:rPr>
                        <a:t>Et son partenaire dans le service,</a:t>
                      </a:r>
                      <a:br>
                        <a:rPr kumimoji="0" lang="fr-FR" sz="2400" b="0" i="0" u="none" strike="noStrike" cap="none" normalizeH="0" baseline="0" dirty="0">
                          <a:ln>
                            <a:noFill/>
                          </a:ln>
                          <a:solidFill>
                            <a:srgbClr val="FFFFFF"/>
                          </a:solidFill>
                          <a:effectLst/>
                          <a:latin typeface="Arial" charset="0"/>
                          <a:cs typeface="Arial" charset="0"/>
                        </a:rPr>
                      </a:br>
                      <a:r>
                        <a:rPr kumimoji="0" lang="fr-FR" sz="2400" b="0" i="0" u="none" strike="noStrike" cap="none" normalizeH="0" baseline="0" dirty="0">
                          <a:ln>
                            <a:noFill/>
                          </a:ln>
                          <a:solidFill>
                            <a:srgbClr val="FFFFFF"/>
                          </a:solidFill>
                          <a:effectLst/>
                          <a:latin typeface="Arial" charset="0"/>
                          <a:cs typeface="Arial" charset="0"/>
                        </a:rPr>
                        <a:t>notre père le juste,</a:t>
                      </a:r>
                      <a:br>
                        <a:rPr kumimoji="0" lang="fr-FR" sz="2400" b="0" i="0" u="none" strike="noStrike" cap="none" normalizeH="0" baseline="0" dirty="0">
                          <a:ln>
                            <a:noFill/>
                          </a:ln>
                          <a:solidFill>
                            <a:srgbClr val="FFFFFF"/>
                          </a:solidFill>
                          <a:effectLst/>
                          <a:latin typeface="Arial" charset="0"/>
                          <a:cs typeface="Arial" charset="0"/>
                        </a:rPr>
                      </a:br>
                      <a:r>
                        <a:rPr kumimoji="0" lang="fr-FR" sz="2400" b="0" i="0" u="none" strike="noStrike" cap="none" normalizeH="0" baseline="0" dirty="0">
                          <a:ln>
                            <a:noFill/>
                          </a:ln>
                          <a:solidFill>
                            <a:srgbClr val="FFFFFF"/>
                          </a:solidFill>
                          <a:effectLst/>
                          <a:latin typeface="Arial" charset="0"/>
                          <a:cs typeface="Arial" charset="0"/>
                        </a:rPr>
                        <a:t>Abba Marc l'évêque;</a:t>
                      </a:r>
                      <a:br>
                        <a:rPr kumimoji="0" lang="fr-FR" sz="2400" b="0" i="0" u="none" strike="noStrike" cap="none" normalizeH="0" baseline="0" dirty="0">
                          <a:ln>
                            <a:noFill/>
                          </a:ln>
                          <a:solidFill>
                            <a:srgbClr val="FFFFFF"/>
                          </a:solidFill>
                          <a:effectLst/>
                          <a:latin typeface="Arial" charset="0"/>
                          <a:cs typeface="Arial" charset="0"/>
                        </a:rPr>
                      </a:br>
                      <a:r>
                        <a:rPr kumimoji="0" lang="fr-FR" sz="2400" b="0" i="0" u="none" strike="noStrike" cap="none" normalizeH="0" baseline="0" dirty="0">
                          <a:ln>
                            <a:noFill/>
                          </a:ln>
                          <a:solidFill>
                            <a:srgbClr val="FFFFFF"/>
                          </a:solidFill>
                          <a:effectLst/>
                          <a:latin typeface="Arial" charset="0"/>
                          <a:cs typeface="Arial" charset="0"/>
                        </a:rPr>
                        <a:t>maintiens-le sur son siège.</a:t>
                      </a:r>
                      <a:endParaRPr kumimoji="0" lang="fr-CA" sz="2400" b="0" i="0" u="none" strike="noStrike" cap="none" normalizeH="0" baseline="0" dirty="0">
                        <a:ln>
                          <a:noFill/>
                        </a:ln>
                        <a:solidFill>
                          <a:srgbClr val="FFFFFF"/>
                        </a:solidFill>
                        <a:effectLst/>
                        <a:latin typeface="Arial" charset="0"/>
                        <a:cs typeface="Arial" charset="0"/>
                      </a:endParaRPr>
                    </a:p>
                  </a:txBody>
                  <a:tcPr marT="34290" marB="3429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وشريكه في الخدمة</a:t>
                      </a:r>
                      <a:r>
                        <a:rPr lang="ar-AE" sz="2800" b="0" i="0" kern="1200" dirty="0">
                          <a:solidFill>
                            <a:srgbClr val="FFFFFF"/>
                          </a:solidFill>
                          <a:effectLst/>
                          <a:latin typeface="Arial" panose="020B0604020202020204" pitchFamily="34" charset="0"/>
                          <a:ea typeface="+mn-ea"/>
                          <a:cs typeface="+mn-cs"/>
                        </a:rPr>
                        <a:t>،</a:t>
                      </a:r>
                      <a:br>
                        <a:rPr kumimoji="0" lang="fr-FR" sz="2800" b="0" i="0" u="none" strike="noStrike" kern="1200" cap="none" normalizeH="0" baseline="0" dirty="0">
                          <a:ln>
                            <a:noFill/>
                          </a:ln>
                          <a:solidFill>
                            <a:srgbClr val="FFFFFF"/>
                          </a:solidFill>
                          <a:effectLst/>
                          <a:latin typeface="Arial" charset="0"/>
                          <a:ea typeface="+mn-ea"/>
                          <a:cs typeface="Arial" charset="0"/>
                        </a:rPr>
                      </a:br>
                      <a:r>
                        <a:rPr kumimoji="0" lang="ar-SA" sz="2800" b="0" i="0" u="none" strike="noStrike" cap="none" normalizeH="0" baseline="0" dirty="0">
                          <a:ln>
                            <a:noFill/>
                          </a:ln>
                          <a:solidFill>
                            <a:srgbClr val="FFFFFF"/>
                          </a:solidFill>
                          <a:effectLst/>
                          <a:latin typeface="Arial" charset="0"/>
                          <a:cs typeface="Arial" charset="0"/>
                        </a:rPr>
                        <a:t>أبانا القديس البار</a:t>
                      </a:r>
                      <a:r>
                        <a:rPr lang="ar-AE" sz="2800" b="0" i="0" kern="1200" dirty="0">
                          <a:solidFill>
                            <a:srgbClr val="FFFFFF"/>
                          </a:solidFill>
                          <a:effectLst/>
                          <a:latin typeface="Arial" panose="020B0604020202020204" pitchFamily="34" charset="0"/>
                          <a:ea typeface="+mn-ea"/>
                          <a:cs typeface="+mn-cs"/>
                        </a:rPr>
                        <a:t>،</a:t>
                      </a:r>
                      <a:br>
                        <a:rPr kumimoji="0" lang="fr-FR" sz="2800" b="0" i="0" u="none" strike="noStrike" kern="1200" cap="none" normalizeH="0" baseline="0" dirty="0">
                          <a:ln>
                            <a:noFill/>
                          </a:ln>
                          <a:solidFill>
                            <a:srgbClr val="FFFFFF"/>
                          </a:solidFill>
                          <a:effectLst/>
                          <a:latin typeface="Arial" charset="0"/>
                          <a:ea typeface="+mn-ea"/>
                          <a:cs typeface="Arial" charset="0"/>
                        </a:rPr>
                      </a:br>
                      <a:r>
                        <a:rPr kumimoji="0" lang="ar-SA" sz="2800" b="0" i="0" u="none" strike="noStrike" cap="none" normalizeH="0" baseline="0" dirty="0">
                          <a:ln>
                            <a:noFill/>
                          </a:ln>
                          <a:solidFill>
                            <a:srgbClr val="FFFFFF"/>
                          </a:solidFill>
                          <a:effectLst/>
                          <a:latin typeface="Arial" charset="0"/>
                          <a:cs typeface="Arial" charset="0"/>
                        </a:rPr>
                        <a:t>أنبا</a:t>
                      </a:r>
                      <a:r>
                        <a:rPr kumimoji="0" lang="fr-FR" sz="2800" b="0" i="0" u="none" strike="noStrike" cap="none" normalizeH="0" baseline="0" dirty="0">
                          <a:ln>
                            <a:noFill/>
                          </a:ln>
                          <a:solidFill>
                            <a:srgbClr val="FFFFFF"/>
                          </a:solidFill>
                          <a:effectLst/>
                          <a:latin typeface="Arial" charset="0"/>
                          <a:cs typeface="Arial" charset="0"/>
                        </a:rPr>
                        <a:t> </a:t>
                      </a:r>
                      <a:r>
                        <a:rPr lang="ar-EG" sz="2800" dirty="0">
                          <a:solidFill>
                            <a:srgbClr val="FFFFFF"/>
                          </a:solidFill>
                          <a:latin typeface="Arial" panose="020B0604020202020204" pitchFamily="34" charset="0"/>
                        </a:rPr>
                        <a:t>مارك</a:t>
                      </a:r>
                      <a:r>
                        <a:rPr kumimoji="0" lang="ar-SA" sz="2800" b="0" i="0" u="none" strike="noStrike" cap="none" normalizeH="0" baseline="0" dirty="0">
                          <a:ln>
                            <a:noFill/>
                          </a:ln>
                          <a:solidFill>
                            <a:srgbClr val="FFFFFF"/>
                          </a:solidFill>
                          <a:effectLst/>
                          <a:latin typeface="Arial" charset="0"/>
                          <a:cs typeface="Arial" charset="0"/>
                        </a:rPr>
                        <a:t> الأسقف</a:t>
                      </a:r>
                      <a:r>
                        <a:rPr lang="ar-AE" sz="2800" b="0" i="0" kern="1200" dirty="0">
                          <a:solidFill>
                            <a:srgbClr val="FFFFFF"/>
                          </a:solidFill>
                          <a:effectLst/>
                          <a:latin typeface="Arial" panose="020B0604020202020204" pitchFamily="34" charset="0"/>
                          <a:ea typeface="+mn-ea"/>
                          <a:cs typeface="+mn-cs"/>
                        </a:rPr>
                        <a:t>،</a:t>
                      </a:r>
                      <a:br>
                        <a:rPr kumimoji="0" lang="fr-FR" sz="2800" b="0" i="0" u="none" strike="noStrike" kern="1200" cap="none" normalizeH="0" baseline="0" dirty="0">
                          <a:ln>
                            <a:noFill/>
                          </a:ln>
                          <a:solidFill>
                            <a:srgbClr val="FFFFFF"/>
                          </a:solidFill>
                          <a:effectLst/>
                          <a:latin typeface="Arial" charset="0"/>
                          <a:ea typeface="+mn-ea"/>
                          <a:cs typeface="Arial" charset="0"/>
                        </a:rPr>
                      </a:br>
                      <a:r>
                        <a:rPr kumimoji="0" lang="ar-SA" sz="2800" b="0" i="0" u="none" strike="noStrike" cap="none" normalizeH="0" baseline="0" dirty="0">
                          <a:ln>
                            <a:noFill/>
                          </a:ln>
                          <a:solidFill>
                            <a:srgbClr val="FFFFFF"/>
                          </a:solidFill>
                          <a:effectLst/>
                          <a:latin typeface="Arial" charset="0"/>
                          <a:cs typeface="Arial" charset="0"/>
                        </a:rPr>
                        <a:t>ثبته على كرسيه.</a:t>
                      </a:r>
                      <a:endParaRPr kumimoji="0" lang="en-CA" sz="2800" b="0" i="0" u="none" strike="noStrike" cap="none" normalizeH="0" baseline="0" dirty="0">
                        <a:ln>
                          <a:noFill/>
                        </a:ln>
                        <a:solidFill>
                          <a:srgbClr val="FFFFFF"/>
                        </a:solidFill>
                        <a:effectLst/>
                        <a:latin typeface="Arial" charset="0"/>
                        <a:cs typeface="Arial" charset="0"/>
                      </a:endParaRPr>
                    </a:p>
                  </a:txBody>
                  <a:tcPr marT="34290" marB="3429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17170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3900" b="0" i="0" u="none" strike="noStrike" cap="none" normalizeH="0" baseline="0" dirty="0">
                          <a:ln>
                            <a:noFill/>
                          </a:ln>
                          <a:solidFill>
                            <a:srgbClr val="FFFF00"/>
                          </a:solidFill>
                          <a:effectLst/>
                          <a:latin typeface="Coptic1" pitchFamily="2" charset="0"/>
                          <a:cs typeface="Arial" charset="0"/>
                        </a:rPr>
                        <a:t>Nem </a:t>
                      </a:r>
                      <a:r>
                        <a:rPr kumimoji="0" lang="en-US" sz="3900" b="0" i="0" u="none" strike="noStrike" cap="none" normalizeH="0" baseline="0" dirty="0" err="1">
                          <a:ln>
                            <a:noFill/>
                          </a:ln>
                          <a:solidFill>
                            <a:srgbClr val="FFFF00"/>
                          </a:solidFill>
                          <a:effectLst/>
                          <a:latin typeface="Coptic1" pitchFamily="2" charset="0"/>
                          <a:cs typeface="Arial" charset="0"/>
                        </a:rPr>
                        <a:t>pefkes~v</a:t>
                      </a:r>
                      <a:r>
                        <a:rPr kumimoji="0" lang="en-US" sz="3900" b="0" i="0" u="none" strike="noStrike" cap="none" normalizeH="0" baseline="0" dirty="0">
                          <a:ln>
                            <a:noFill/>
                          </a:ln>
                          <a:solidFill>
                            <a:srgbClr val="FFFF00"/>
                          </a:solidFill>
                          <a:effectLst/>
                          <a:latin typeface="Coptic1" pitchFamily="2" charset="0"/>
                          <a:cs typeface="Arial" charset="0"/>
                        </a:rPr>
                        <a:t>/r </a:t>
                      </a:r>
                      <a:r>
                        <a:rPr kumimoji="0" lang="en-US" sz="3900" b="0" i="0" u="none" strike="noStrike" cap="none" normalizeH="0" baseline="0" dirty="0" err="1">
                          <a:ln>
                            <a:noFill/>
                          </a:ln>
                          <a:solidFill>
                            <a:srgbClr val="FFFF00"/>
                          </a:solidFill>
                          <a:effectLst/>
                          <a:latin typeface="Coptic1" pitchFamily="2" charset="0"/>
                          <a:cs typeface="Arial" charset="0"/>
                        </a:rPr>
                        <a:t>n~litourgoc</a:t>
                      </a:r>
                      <a:r>
                        <a:rPr kumimoji="0" lang="en-US" sz="39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3900" b="0" i="0" u="none" strike="noStrike" cap="none" normalizeH="0" baseline="0" dirty="0" err="1">
                          <a:ln>
                            <a:noFill/>
                          </a:ln>
                          <a:solidFill>
                            <a:srgbClr val="FFFF00"/>
                          </a:solidFill>
                          <a:effectLst/>
                          <a:latin typeface="Coptic1" pitchFamily="2" charset="0"/>
                          <a:cs typeface="Arial" charset="0"/>
                        </a:rPr>
                        <a:t>peniwt</a:t>
                      </a:r>
                      <a:r>
                        <a:rPr kumimoji="0" lang="en-US" sz="3900" b="0" i="0" u="none" strike="noStrike" cap="none" normalizeH="0" baseline="0" dirty="0">
                          <a:ln>
                            <a:noFill/>
                          </a:ln>
                          <a:solidFill>
                            <a:srgbClr val="FFFF00"/>
                          </a:solidFill>
                          <a:effectLst/>
                          <a:latin typeface="Coptic1" pitchFamily="2" charset="0"/>
                          <a:cs typeface="Arial" charset="0"/>
                        </a:rPr>
                        <a:t> </a:t>
                      </a:r>
                      <a:r>
                        <a:rPr kumimoji="0" lang="en-US" sz="3900" b="0" i="0" u="none" strike="noStrike" cap="none" normalizeH="0" baseline="0" dirty="0" err="1">
                          <a:ln>
                            <a:noFill/>
                          </a:ln>
                          <a:solidFill>
                            <a:srgbClr val="FFFF00"/>
                          </a:solidFill>
                          <a:effectLst/>
                          <a:latin typeface="Coptic1" pitchFamily="2" charset="0"/>
                          <a:cs typeface="Arial" charset="0"/>
                        </a:rPr>
                        <a:t>eyouab</a:t>
                      </a:r>
                      <a:r>
                        <a:rPr kumimoji="0" lang="en-US" sz="3900" b="0" i="0" u="none" strike="noStrike" cap="none" normalizeH="0" baseline="0" dirty="0">
                          <a:ln>
                            <a:noFill/>
                          </a:ln>
                          <a:solidFill>
                            <a:srgbClr val="FFFF00"/>
                          </a:solidFill>
                          <a:effectLst/>
                          <a:latin typeface="Coptic1" pitchFamily="2" charset="0"/>
                          <a:cs typeface="Arial" charset="0"/>
                        </a:rPr>
                        <a:t> </a:t>
                      </a:r>
                      <a:r>
                        <a:rPr kumimoji="0" lang="en-US" sz="3900" b="0" i="0" u="none" strike="noStrike" cap="none" normalizeH="0" baseline="0" dirty="0" err="1">
                          <a:ln>
                            <a:noFill/>
                          </a:ln>
                          <a:solidFill>
                            <a:srgbClr val="FFFF00"/>
                          </a:solidFill>
                          <a:effectLst/>
                          <a:latin typeface="Coptic1" pitchFamily="2" charset="0"/>
                          <a:cs typeface="Arial" charset="0"/>
                        </a:rPr>
                        <a:t>n~dikeoc</a:t>
                      </a:r>
                      <a:r>
                        <a:rPr kumimoji="0" lang="en-US" sz="39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3900" b="0" i="0" u="none" strike="noStrike" cap="none" normalizeH="0" baseline="0" dirty="0">
                          <a:ln>
                            <a:noFill/>
                          </a:ln>
                          <a:solidFill>
                            <a:srgbClr val="FFFF00"/>
                          </a:solidFill>
                          <a:effectLst/>
                          <a:latin typeface="Coptic1" pitchFamily="2" charset="0"/>
                          <a:cs typeface="Arial" charset="0"/>
                        </a:rPr>
                        <a:t>Abba Mark </a:t>
                      </a:r>
                      <a:r>
                        <a:rPr kumimoji="0" lang="en-US" sz="3900" b="0" i="0" u="none" strike="noStrike" cap="none" normalizeH="0" baseline="0" dirty="0" err="1">
                          <a:ln>
                            <a:noFill/>
                          </a:ln>
                          <a:solidFill>
                            <a:srgbClr val="FFFF00"/>
                          </a:solidFill>
                          <a:effectLst/>
                          <a:latin typeface="Coptic1" pitchFamily="2" charset="0"/>
                          <a:cs typeface="Arial" charset="0"/>
                        </a:rPr>
                        <a:t>pie~pickopoc</a:t>
                      </a:r>
                      <a:r>
                        <a:rPr kumimoji="0" lang="en-US" sz="39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3900" b="0" i="0" u="none" strike="noStrike" cap="none" normalizeH="0" baseline="0" dirty="0" err="1">
                          <a:ln>
                            <a:noFill/>
                          </a:ln>
                          <a:solidFill>
                            <a:srgbClr val="FFFF00"/>
                          </a:solidFill>
                          <a:effectLst/>
                          <a:latin typeface="Coptic1" pitchFamily="2" charset="0"/>
                          <a:cs typeface="Arial" charset="0"/>
                        </a:rPr>
                        <a:t>matajrof</a:t>
                      </a:r>
                      <a:r>
                        <a:rPr kumimoji="0" lang="en-US" sz="3900" b="0" i="0" u="none" strike="noStrike" cap="none" normalizeH="0" baseline="0" dirty="0">
                          <a:ln>
                            <a:noFill/>
                          </a:ln>
                          <a:solidFill>
                            <a:srgbClr val="FFFF00"/>
                          </a:solidFill>
                          <a:effectLst/>
                          <a:latin typeface="Coptic1" pitchFamily="2" charset="0"/>
                          <a:cs typeface="Arial" charset="0"/>
                        </a:rPr>
                        <a:t> </a:t>
                      </a:r>
                      <a:r>
                        <a:rPr kumimoji="0" lang="en-US" sz="3900" b="0" i="0" u="none" strike="noStrike" cap="none" normalizeH="0" baseline="0" dirty="0" err="1">
                          <a:ln>
                            <a:noFill/>
                          </a:ln>
                          <a:solidFill>
                            <a:srgbClr val="FFFF00"/>
                          </a:solidFill>
                          <a:effectLst/>
                          <a:latin typeface="Coptic1" pitchFamily="2" charset="0"/>
                          <a:cs typeface="Arial" charset="0"/>
                        </a:rPr>
                        <a:t>hijen</a:t>
                      </a:r>
                      <a:r>
                        <a:rPr kumimoji="0" lang="en-US" sz="3900" b="0" i="0" u="none" strike="noStrike" cap="none" normalizeH="0" baseline="0" dirty="0">
                          <a:ln>
                            <a:noFill/>
                          </a:ln>
                          <a:solidFill>
                            <a:srgbClr val="FFFF00"/>
                          </a:solidFill>
                          <a:effectLst/>
                          <a:latin typeface="Coptic1" pitchFamily="2" charset="0"/>
                          <a:cs typeface="Arial" charset="0"/>
                        </a:rPr>
                        <a:t> </a:t>
                      </a:r>
                      <a:r>
                        <a:rPr kumimoji="0" lang="en-US" sz="3900" b="0" i="0" u="none" strike="noStrike" cap="none" normalizeH="0" baseline="0" dirty="0" err="1">
                          <a:ln>
                            <a:noFill/>
                          </a:ln>
                          <a:solidFill>
                            <a:srgbClr val="FFFF00"/>
                          </a:solidFill>
                          <a:effectLst/>
                          <a:latin typeface="Coptic1" pitchFamily="2" charset="0"/>
                          <a:cs typeface="Arial" charset="0"/>
                        </a:rPr>
                        <a:t>pefy~ronoc</a:t>
                      </a:r>
                      <a:r>
                        <a:rPr kumimoji="0" lang="en-US" sz="3900" b="0" i="0" u="none" strike="noStrike" cap="none" normalizeH="0" baseline="0" dirty="0">
                          <a:ln>
                            <a:noFill/>
                          </a:ln>
                          <a:solidFill>
                            <a:srgbClr val="FFFF00"/>
                          </a:solidFill>
                          <a:effectLst/>
                          <a:latin typeface="Coptic1" pitchFamily="2" charset="0"/>
                          <a:cs typeface="Arial" charset="0"/>
                        </a:rPr>
                        <a:t>.</a:t>
                      </a: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8" name="Picture 2">
            <a:extLst>
              <a:ext uri="{FF2B5EF4-FFF2-40B4-BE49-F238E27FC236}">
                <a16:creationId xmlns:a16="http://schemas.microsoft.com/office/drawing/2014/main" id="{28691D1F-B0F2-E9FC-41EC-C105BBD29BF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9521"/>
          <a:stretch/>
        </p:blipFill>
        <p:spPr bwMode="auto">
          <a:xfrm>
            <a:off x="7848600" y="3029677"/>
            <a:ext cx="1295400" cy="1443490"/>
          </a:xfrm>
          <a:prstGeom prst="ellipse">
            <a:avLst/>
          </a:prstGeom>
          <a:noFill/>
          <a:extLst>
            <a:ext uri="{909E8E84-426E-40DD-AFC4-6F175D3DCCD1}">
              <a14:hiddenFill xmlns:a14="http://schemas.microsoft.com/office/drawing/2010/main">
                <a:solidFill>
                  <a:srgbClr val="FFFFFF"/>
                </a:solidFill>
              </a14:hiddenFill>
            </a:ext>
          </a:extLst>
        </p:spPr>
      </p:pic>
      <p:graphicFrame>
        <p:nvGraphicFramePr>
          <p:cNvPr id="3" name="Tableau 6">
            <a:extLst>
              <a:ext uri="{FF2B5EF4-FFF2-40B4-BE49-F238E27FC236}">
                <a16:creationId xmlns:a16="http://schemas.microsoft.com/office/drawing/2014/main" id="{B02C0199-E13B-8CC4-11DC-36F494968E6C}"/>
              </a:ext>
            </a:extLst>
          </p:cNvPr>
          <p:cNvGraphicFramePr>
            <a:graphicFrameLocks noGrp="1"/>
          </p:cNvGraphicFramePr>
          <p:nvPr>
            <p:extLst>
              <p:ext uri="{D42A27DB-BD31-4B8C-83A1-F6EECF244321}">
                <p14:modId xmlns:p14="http://schemas.microsoft.com/office/powerpoint/2010/main" val="1413322149"/>
              </p:ext>
            </p:extLst>
          </p:nvPr>
        </p:nvGraphicFramePr>
        <p:xfrm>
          <a:off x="1524000" y="11431"/>
          <a:ext cx="6096000" cy="370840"/>
        </p:xfrm>
        <a:graphic>
          <a:graphicData uri="http://schemas.openxmlformats.org/drawingml/2006/table">
            <a:tbl>
              <a:tblPr firstRow="1" bandRow="1">
                <a:tableStyleId>{2D5ABB26-0587-4C30-8999-92F81FD0307C}</a:tableStyleId>
              </a:tblPr>
              <a:tblGrid>
                <a:gridCol w="6096000">
                  <a:extLst>
                    <a:ext uri="{9D8B030D-6E8A-4147-A177-3AD203B41FA5}">
                      <a16:colId xmlns:a16="http://schemas.microsoft.com/office/drawing/2014/main" val="3317870377"/>
                    </a:ext>
                  </a:extLst>
                </a:gridCol>
              </a:tblGrid>
              <a:tr h="370840">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lang="en-CA" dirty="0" err="1">
                          <a:solidFill>
                            <a:srgbClr val="FFFFFF"/>
                          </a:solidFill>
                          <a:latin typeface="Arial" charset="0"/>
                          <a:cs typeface="Arial" charset="0"/>
                        </a:rPr>
                        <a:t>L’Évêque</a:t>
                      </a:r>
                      <a:r>
                        <a:rPr lang="en-CA" dirty="0">
                          <a:solidFill>
                            <a:srgbClr val="FFFFFF"/>
                          </a:solidFill>
                          <a:latin typeface="Arial" charset="0"/>
                          <a:cs typeface="Arial" charset="0"/>
                        </a:rPr>
                        <a:t> – </a:t>
                      </a:r>
                      <a:r>
                        <a:rPr lang="ar-EG" dirty="0">
                          <a:solidFill>
                            <a:srgbClr val="FFFFFF"/>
                          </a:solidFill>
                          <a:latin typeface="Arial" charset="0"/>
                          <a:cs typeface="Arial" charset="0"/>
                        </a:rPr>
                        <a:t>الأسقف</a:t>
                      </a:r>
                      <a:endParaRPr lang="en-CA" dirty="0">
                        <a:solidFill>
                          <a:srgbClr val="FFFFFF"/>
                        </a:solidFill>
                        <a:latin typeface="Arial" charset="0"/>
                        <a:cs typeface="Arial" charset="0"/>
                      </a:endParaRPr>
                    </a:p>
                  </a:txBody>
                  <a:tcP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63262140"/>
                  </a:ext>
                </a:extLst>
              </a:tr>
            </a:tbl>
          </a:graphicData>
        </a:graphic>
      </p:graphicFrame>
      <p:sp>
        <p:nvSpPr>
          <p:cNvPr id="2" name="AutoShape 36">
            <a:hlinkClick r:id="rId4" action="ppaction://hlinksldjump" highlightClick="1"/>
            <a:extLst>
              <a:ext uri="{FF2B5EF4-FFF2-40B4-BE49-F238E27FC236}">
                <a16:creationId xmlns:a16="http://schemas.microsoft.com/office/drawing/2014/main" id="{C0988871-DD14-0980-EFB8-B956F453B7F4}"/>
              </a:ext>
            </a:extLst>
          </p:cNvPr>
          <p:cNvSpPr>
            <a:spLocks noChangeArrowheads="1"/>
          </p:cNvSpPr>
          <p:nvPr/>
        </p:nvSpPr>
        <p:spPr bwMode="auto">
          <a:xfrm>
            <a:off x="7772400" y="4825603"/>
            <a:ext cx="1371600" cy="317897"/>
          </a:xfrm>
          <a:prstGeom prst="actionButtonBlank">
            <a:avLst/>
          </a:prstGeom>
          <a:solidFill>
            <a:srgbClr val="3333CC"/>
          </a:solidFill>
          <a:ln w="12700">
            <a:solidFill>
              <a:schemeClr val="tx1"/>
            </a:solidFill>
            <a:miter lim="800000"/>
            <a:headEnd/>
            <a:tailEnd/>
          </a:ln>
        </p:spPr>
        <p:txBody>
          <a:bodyPr wrap="none" tIns="118800" bIns="118800" anchor="ct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CA" sz="2000" b="1" i="0" u="none" strike="noStrike" kern="1200" cap="none" spc="0" normalizeH="0" baseline="0" noProof="0" dirty="0">
                <a:ln>
                  <a:noFill/>
                </a:ln>
                <a:solidFill>
                  <a:srgbClr val="FFFFFF"/>
                </a:solidFill>
                <a:effectLst/>
                <a:uLnTx/>
                <a:uFillTx/>
                <a:latin typeface="Arial" charset="0"/>
                <a:ea typeface="+mn-ea"/>
                <a:cs typeface="Arial" charset="0"/>
              </a:rPr>
              <a:t>Suite</a:t>
            </a:r>
          </a:p>
        </p:txBody>
      </p:sp>
    </p:spTree>
    <p:extLst>
      <p:ext uri="{BB962C8B-B14F-4D97-AF65-F5344CB8AC3E}">
        <p14:creationId xmlns:p14="http://schemas.microsoft.com/office/powerpoint/2010/main" val="2275854488"/>
      </p:ext>
    </p:extLst>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6">
            <a:hlinkClick r:id="rId2" action="ppaction://hlinksldjump" highlightClick="1"/>
            <a:extLst>
              <a:ext uri="{FF2B5EF4-FFF2-40B4-BE49-F238E27FC236}">
                <a16:creationId xmlns:a16="http://schemas.microsoft.com/office/drawing/2014/main" id="{D87E4273-A17B-4E5E-B603-1EECC849BA53}"/>
              </a:ext>
            </a:extLst>
          </p:cNvPr>
          <p:cNvSpPr>
            <a:spLocks noChangeArrowheads="1"/>
          </p:cNvSpPr>
          <p:nvPr/>
        </p:nvSpPr>
        <p:spPr bwMode="auto">
          <a:xfrm>
            <a:off x="2387600" y="1323975"/>
            <a:ext cx="4368800" cy="2495549"/>
          </a:xfrm>
          <a:prstGeom prst="actionButtonBlank">
            <a:avLst/>
          </a:prstGeom>
          <a:solidFill>
            <a:srgbClr val="3333CC"/>
          </a:solidFill>
          <a:ln w="12700">
            <a:solidFill>
              <a:schemeClr val="tx1"/>
            </a:solidFill>
            <a:miter lim="800000"/>
            <a:headEnd/>
            <a:tailEnd/>
          </a:ln>
        </p:spPr>
        <p:txBody>
          <a:bodyPr wrap="none" tIns="118800" bIns="118800" anchor="ct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CA" sz="5400" b="1" i="0" u="none" strike="noStrike" kern="1200" cap="none" spc="0" normalizeH="0" baseline="0" noProof="0" dirty="0">
                <a:ln>
                  <a:noFill/>
                </a:ln>
                <a:solidFill>
                  <a:srgbClr val="FFFFFF"/>
                </a:solidFill>
                <a:effectLst/>
                <a:uLnTx/>
                <a:uFillTx/>
                <a:latin typeface="Arial" charset="0"/>
                <a:ea typeface="+mn-ea"/>
                <a:cs typeface="Arial" charset="0"/>
              </a:rPr>
              <a:t>Suite</a:t>
            </a:r>
          </a:p>
        </p:txBody>
      </p:sp>
    </p:spTree>
    <p:extLst>
      <p:ext uri="{BB962C8B-B14F-4D97-AF65-F5344CB8AC3E}">
        <p14:creationId xmlns:p14="http://schemas.microsoft.com/office/powerpoint/2010/main" val="3594666450"/>
      </p:ext>
    </p:extLst>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29980" name="Group 60"/>
          <p:cNvGraphicFramePr>
            <a:graphicFrameLocks noGrp="1"/>
          </p:cNvGraphicFramePr>
          <p:nvPr>
            <p:extLst>
              <p:ext uri="{D42A27DB-BD31-4B8C-83A1-F6EECF244321}">
                <p14:modId xmlns:p14="http://schemas.microsoft.com/office/powerpoint/2010/main" val="2384651137"/>
              </p:ext>
            </p:extLst>
          </p:nvPr>
        </p:nvGraphicFramePr>
        <p:xfrm>
          <a:off x="0" y="0"/>
          <a:ext cx="9144000" cy="5135880"/>
        </p:xfrm>
        <a:graphic>
          <a:graphicData uri="http://schemas.openxmlformats.org/drawingml/2006/table">
            <a:tbl>
              <a:tblPr/>
              <a:tblGrid>
                <a:gridCol w="3581399">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gridCol w="2438401">
                  <a:extLst>
                    <a:ext uri="{9D8B030D-6E8A-4147-A177-3AD203B41FA5}">
                      <a16:colId xmlns:a16="http://schemas.microsoft.com/office/drawing/2014/main" val="20002"/>
                    </a:ext>
                  </a:extLst>
                </a:gridCol>
              </a:tblGrid>
              <a:tr h="348082">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CA" sz="2000" b="0" u="sng" dirty="0" err="1">
                          <a:solidFill>
                            <a:srgbClr val="FF9900"/>
                          </a:solidFill>
                          <a:latin typeface="Coptic1" pitchFamily="2" charset="0"/>
                        </a:rPr>
                        <a:t>Pidia~kwn</a:t>
                      </a:r>
                      <a:r>
                        <a:rPr lang="en-CA" sz="2000" b="0" u="sng" dirty="0">
                          <a:solidFill>
                            <a:srgbClr val="FF9900"/>
                          </a:solidFill>
                          <a:latin typeface="Coptic1" pitchFamily="2" charset="0"/>
                        </a:rPr>
                        <a:t> :</a:t>
                      </a: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sng" strike="noStrike" cap="none" normalizeH="0" baseline="0" dirty="0">
                          <a:ln>
                            <a:noFill/>
                          </a:ln>
                          <a:solidFill>
                            <a:srgbClr val="FF9933"/>
                          </a:solidFill>
                          <a:effectLst/>
                          <a:latin typeface="Arial" charset="0"/>
                          <a:cs typeface="Arial" pitchFamily="34" charset="0"/>
                        </a:rPr>
                        <a:t>Le </a:t>
                      </a:r>
                      <a:r>
                        <a:rPr kumimoji="0" lang="en-US" sz="2000" b="0" i="0" u="sng" strike="noStrike" cap="none" normalizeH="0" baseline="0" dirty="0" err="1">
                          <a:ln>
                            <a:noFill/>
                          </a:ln>
                          <a:solidFill>
                            <a:srgbClr val="FF9933"/>
                          </a:solidFill>
                          <a:effectLst/>
                          <a:latin typeface="Arial" charset="0"/>
                          <a:cs typeface="Arial" pitchFamily="34" charset="0"/>
                        </a:rPr>
                        <a:t>diacre</a:t>
                      </a:r>
                      <a:r>
                        <a:rPr kumimoji="0" lang="en-US" sz="2000" b="0" i="0" u="sng" strike="noStrike" cap="none" normalizeH="0" baseline="0" dirty="0">
                          <a:ln>
                            <a:noFill/>
                          </a:ln>
                          <a:solidFill>
                            <a:srgbClr val="FF9933"/>
                          </a:solidFill>
                          <a:effectLst/>
                          <a:latin typeface="Arial" charset="0"/>
                          <a:cs typeface="Arial" pitchFamily="34" charset="0"/>
                        </a:rPr>
                        <a:t> :</a:t>
                      </a: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000" b="0" i="0" u="sng" strike="noStrike" cap="none" normalizeH="0" baseline="0" dirty="0">
                          <a:ln>
                            <a:noFill/>
                          </a:ln>
                          <a:solidFill>
                            <a:srgbClr val="FF9900"/>
                          </a:solidFill>
                          <a:effectLst/>
                          <a:latin typeface="Arial" charset="0"/>
                          <a:cs typeface="Arial" charset="0"/>
                        </a:rPr>
                        <a:t>الشماس :</a:t>
                      </a:r>
                      <a:endParaRPr kumimoji="0" lang="en-US" sz="1400" b="0" i="0" u="none" strike="noStrike" cap="none" normalizeH="0" baseline="0" dirty="0">
                        <a:ln>
                          <a:noFill/>
                        </a:ln>
                        <a:solidFill>
                          <a:schemeClr val="tx1"/>
                        </a:solidFill>
                        <a:effectLst/>
                        <a:latin typeface="Coptic1" pitchFamily="2" charset="0"/>
                        <a:cs typeface="Arial" pitchFamily="34" charset="0"/>
                      </a:endParaRPr>
                    </a:p>
                  </a:txBody>
                  <a:tcPr marT="34290" marB="3429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4439818">
                <a:tc>
                  <a:txBody>
                    <a:bodyPr/>
                    <a:lstStyle/>
                    <a:p>
                      <a:pPr algn="just"/>
                      <a:r>
                        <a:rPr lang="fr-FR" sz="2800" baseline="0" dirty="0" err="1">
                          <a:solidFill>
                            <a:srgbClr val="FFFFFF"/>
                          </a:solidFill>
                          <a:latin typeface="Coptic1" pitchFamily="2" charset="0"/>
                        </a:rPr>
                        <a:t>Twbh</a:t>
                      </a:r>
                      <a:r>
                        <a:rPr lang="fr-FR" sz="2800" baseline="0" dirty="0">
                          <a:solidFill>
                            <a:srgbClr val="FFFFFF"/>
                          </a:solidFill>
                          <a:latin typeface="Coptic1" pitchFamily="2" charset="0"/>
                        </a:rPr>
                        <a:t> </a:t>
                      </a:r>
                      <a:r>
                        <a:rPr lang="fr-FR" sz="2800" baseline="0" dirty="0" err="1">
                          <a:solidFill>
                            <a:srgbClr val="FFFFFF"/>
                          </a:solidFill>
                          <a:latin typeface="Coptic1" pitchFamily="2" charset="0"/>
                        </a:rPr>
                        <a:t>hina</a:t>
                      </a:r>
                      <a:r>
                        <a:rPr lang="fr-FR" sz="2800" baseline="0" dirty="0">
                          <a:solidFill>
                            <a:srgbClr val="FFFFFF"/>
                          </a:solidFill>
                          <a:latin typeface="Coptic1" pitchFamily="2" charset="0"/>
                        </a:rPr>
                        <a:t> </a:t>
                      </a:r>
                      <a:r>
                        <a:rPr lang="fr-FR" sz="2800" baseline="0" dirty="0" err="1">
                          <a:solidFill>
                            <a:srgbClr val="FFFFFF"/>
                          </a:solidFill>
                          <a:latin typeface="Coptic1" pitchFamily="2" charset="0"/>
                        </a:rPr>
                        <a:t>n~te</a:t>
                      </a:r>
                      <a:r>
                        <a:rPr lang="fr-FR" sz="2800" baseline="0" dirty="0">
                          <a:solidFill>
                            <a:srgbClr val="FFFFFF"/>
                          </a:solidFill>
                          <a:latin typeface="Coptic1" pitchFamily="2" charset="0"/>
                        </a:rPr>
                        <a:t> V~] </a:t>
                      </a:r>
                      <a:r>
                        <a:rPr lang="fr-FR" sz="2800" baseline="0" dirty="0" err="1">
                          <a:solidFill>
                            <a:srgbClr val="FFFFFF"/>
                          </a:solidFill>
                          <a:latin typeface="Coptic1" pitchFamily="2" charset="0"/>
                        </a:rPr>
                        <a:t>nai</a:t>
                      </a:r>
                      <a:r>
                        <a:rPr lang="fr-FR" sz="2800" baseline="0" dirty="0">
                          <a:solidFill>
                            <a:srgbClr val="FFFFFF"/>
                          </a:solidFill>
                          <a:latin typeface="Coptic1" pitchFamily="2" charset="0"/>
                        </a:rPr>
                        <a:t> nan : </a:t>
                      </a:r>
                      <a:r>
                        <a:rPr lang="fr-FR" sz="2800" baseline="0" dirty="0" err="1">
                          <a:solidFill>
                            <a:srgbClr val="FFFFFF"/>
                          </a:solidFill>
                          <a:latin typeface="Coptic1" pitchFamily="2" charset="0"/>
                        </a:rPr>
                        <a:t>n~tefsenh</a:t>
                      </a:r>
                      <a:r>
                        <a:rPr lang="fr-FR" sz="2800" baseline="0" dirty="0">
                          <a:solidFill>
                            <a:srgbClr val="FFFFFF"/>
                          </a:solidFill>
                          <a:latin typeface="Coptic1" pitchFamily="2" charset="0"/>
                        </a:rPr>
                        <a:t>/t </a:t>
                      </a:r>
                      <a:r>
                        <a:rPr lang="fr-FR" sz="2800" baseline="0" dirty="0" err="1">
                          <a:solidFill>
                            <a:srgbClr val="FFFFFF"/>
                          </a:solidFill>
                          <a:latin typeface="Coptic1" pitchFamily="2" charset="0"/>
                        </a:rPr>
                        <a:t>qaron</a:t>
                      </a:r>
                      <a:r>
                        <a:rPr lang="fr-FR" sz="2800" baseline="0" dirty="0">
                          <a:solidFill>
                            <a:srgbClr val="FFFFFF"/>
                          </a:solidFill>
                          <a:latin typeface="Coptic1" pitchFamily="2" charset="0"/>
                        </a:rPr>
                        <a:t> : </a:t>
                      </a:r>
                      <a:r>
                        <a:rPr lang="fr-FR" sz="2800" baseline="0" dirty="0" err="1">
                          <a:solidFill>
                            <a:srgbClr val="FFFFFF"/>
                          </a:solidFill>
                          <a:latin typeface="Coptic1" pitchFamily="2" charset="0"/>
                        </a:rPr>
                        <a:t>n~tefcwtem</a:t>
                      </a:r>
                      <a:r>
                        <a:rPr lang="fr-FR" sz="2800" baseline="0" dirty="0">
                          <a:solidFill>
                            <a:srgbClr val="FFFFFF"/>
                          </a:solidFill>
                          <a:latin typeface="Coptic1" pitchFamily="2" charset="0"/>
                        </a:rPr>
                        <a:t> </a:t>
                      </a:r>
                      <a:r>
                        <a:rPr lang="fr-FR" sz="2800" baseline="0" dirty="0" err="1">
                          <a:solidFill>
                            <a:srgbClr val="FFFFFF"/>
                          </a:solidFill>
                          <a:latin typeface="Coptic1" pitchFamily="2" charset="0"/>
                        </a:rPr>
                        <a:t>e~ron</a:t>
                      </a:r>
                      <a:r>
                        <a:rPr lang="fr-FR" sz="2800" baseline="0" dirty="0">
                          <a:solidFill>
                            <a:srgbClr val="FFFFFF"/>
                          </a:solidFill>
                          <a:latin typeface="Coptic1" pitchFamily="2" charset="0"/>
                        </a:rPr>
                        <a:t> : </a:t>
                      </a:r>
                      <a:r>
                        <a:rPr lang="fr-FR" sz="2800" baseline="0" dirty="0" err="1">
                          <a:solidFill>
                            <a:srgbClr val="FFFFFF"/>
                          </a:solidFill>
                          <a:latin typeface="Coptic1" pitchFamily="2" charset="0"/>
                        </a:rPr>
                        <a:t>n~teferbo</a:t>
                      </a:r>
                      <a:r>
                        <a:rPr lang="fr-FR" sz="2800" baseline="0" dirty="0">
                          <a:solidFill>
                            <a:srgbClr val="FFFFFF"/>
                          </a:solidFill>
                          <a:latin typeface="Coptic1" pitchFamily="2" charset="0"/>
                        </a:rPr>
                        <a:t>/~yin </a:t>
                      </a:r>
                      <a:r>
                        <a:rPr lang="fr-FR" sz="2800" baseline="0" dirty="0" err="1">
                          <a:solidFill>
                            <a:srgbClr val="FFFFFF"/>
                          </a:solidFill>
                          <a:latin typeface="Coptic1" pitchFamily="2" charset="0"/>
                        </a:rPr>
                        <a:t>e~ron</a:t>
                      </a:r>
                      <a:r>
                        <a:rPr lang="fr-FR" sz="2800" baseline="0" dirty="0">
                          <a:solidFill>
                            <a:srgbClr val="FFFFFF"/>
                          </a:solidFill>
                          <a:latin typeface="Coptic1" pitchFamily="2" charset="0"/>
                        </a:rPr>
                        <a:t> : </a:t>
                      </a:r>
                      <a:r>
                        <a:rPr lang="fr-FR" sz="2800" baseline="0" dirty="0" err="1">
                          <a:solidFill>
                            <a:srgbClr val="FFFFFF"/>
                          </a:solidFill>
                          <a:latin typeface="Coptic1" pitchFamily="2" charset="0"/>
                        </a:rPr>
                        <a:t>n~tef</a:t>
                      </a:r>
                      <a:r>
                        <a:rPr lang="fr-FR" sz="2800" baseline="0" dirty="0">
                          <a:solidFill>
                            <a:srgbClr val="FFFFFF"/>
                          </a:solidFill>
                          <a:latin typeface="Coptic1" pitchFamily="2" charset="0"/>
                        </a:rPr>
                        <a:t>[i </a:t>
                      </a:r>
                      <a:r>
                        <a:rPr lang="fr-FR" sz="2800" baseline="0" dirty="0" err="1">
                          <a:solidFill>
                            <a:srgbClr val="FFFFFF"/>
                          </a:solidFill>
                          <a:latin typeface="Coptic1" pitchFamily="2" charset="0"/>
                        </a:rPr>
                        <a:t>n~ni</a:t>
                      </a:r>
                      <a:r>
                        <a:rPr lang="fr-FR" sz="2800" baseline="0" dirty="0">
                          <a:solidFill>
                            <a:srgbClr val="FFFFFF"/>
                          </a:solidFill>
                          <a:latin typeface="Coptic1" pitchFamily="2" charset="0"/>
                        </a:rPr>
                        <a:t>]ho nem </a:t>
                      </a:r>
                      <a:r>
                        <a:rPr lang="fr-FR" sz="2800" baseline="0" dirty="0" err="1">
                          <a:solidFill>
                            <a:srgbClr val="FFFFFF"/>
                          </a:solidFill>
                          <a:latin typeface="Coptic1" pitchFamily="2" charset="0"/>
                        </a:rPr>
                        <a:t>nitwbh</a:t>
                      </a:r>
                      <a:r>
                        <a:rPr lang="fr-FR" sz="2800" baseline="0" dirty="0">
                          <a:solidFill>
                            <a:srgbClr val="FFFFFF"/>
                          </a:solidFill>
                          <a:latin typeface="Coptic1" pitchFamily="2" charset="0"/>
                        </a:rPr>
                        <a:t> </a:t>
                      </a:r>
                      <a:r>
                        <a:rPr lang="fr-FR" sz="2800" baseline="0" dirty="0" err="1">
                          <a:solidFill>
                            <a:srgbClr val="FFFFFF"/>
                          </a:solidFill>
                          <a:latin typeface="Coptic1" pitchFamily="2" charset="0"/>
                        </a:rPr>
                        <a:t>n~te</a:t>
                      </a:r>
                      <a:r>
                        <a:rPr lang="fr-FR" sz="2800" baseline="0" dirty="0">
                          <a:solidFill>
                            <a:srgbClr val="FFFFFF"/>
                          </a:solidFill>
                          <a:latin typeface="Coptic1" pitchFamily="2" charset="0"/>
                        </a:rPr>
                        <a:t> </a:t>
                      </a:r>
                      <a:r>
                        <a:rPr lang="fr-FR" sz="2800" baseline="0" dirty="0" err="1">
                          <a:solidFill>
                            <a:srgbClr val="FFFFFF"/>
                          </a:solidFill>
                          <a:latin typeface="Coptic1" pitchFamily="2" charset="0"/>
                        </a:rPr>
                        <a:t>nyeyouab</a:t>
                      </a:r>
                      <a:r>
                        <a:rPr lang="fr-FR" sz="2800" baseline="0" dirty="0">
                          <a:solidFill>
                            <a:srgbClr val="FFFFFF"/>
                          </a:solidFill>
                          <a:latin typeface="Coptic1" pitchFamily="2" charset="0"/>
                        </a:rPr>
                        <a:t> </a:t>
                      </a:r>
                      <a:r>
                        <a:rPr lang="fr-FR" sz="2800" baseline="0" dirty="0" err="1">
                          <a:solidFill>
                            <a:srgbClr val="FFFFFF"/>
                          </a:solidFill>
                          <a:latin typeface="Coptic1" pitchFamily="2" charset="0"/>
                        </a:rPr>
                        <a:t>n~taf</a:t>
                      </a:r>
                      <a:r>
                        <a:rPr lang="fr-FR" sz="2800" baseline="0" dirty="0">
                          <a:solidFill>
                            <a:srgbClr val="FFFFFF"/>
                          </a:solidFill>
                          <a:latin typeface="Coptic1" pitchFamily="2" charset="0"/>
                        </a:rPr>
                        <a:t> </a:t>
                      </a:r>
                      <a:r>
                        <a:rPr lang="fr-FR" sz="2800" baseline="0" dirty="0" err="1">
                          <a:solidFill>
                            <a:srgbClr val="FFFFFF"/>
                          </a:solidFill>
                          <a:latin typeface="Coptic1" pitchFamily="2" charset="0"/>
                        </a:rPr>
                        <a:t>n~totou</a:t>
                      </a:r>
                      <a:r>
                        <a:rPr lang="fr-FR" sz="2800" baseline="0" dirty="0">
                          <a:solidFill>
                            <a:srgbClr val="FFFFFF"/>
                          </a:solidFill>
                          <a:latin typeface="Coptic1" pitchFamily="2" charset="0"/>
                        </a:rPr>
                        <a:t> </a:t>
                      </a:r>
                      <a:r>
                        <a:rPr lang="fr-FR" sz="2800" baseline="0" dirty="0" err="1">
                          <a:solidFill>
                            <a:srgbClr val="FFFFFF"/>
                          </a:solidFill>
                          <a:latin typeface="Coptic1" pitchFamily="2" charset="0"/>
                        </a:rPr>
                        <a:t>e~h~r</a:t>
                      </a:r>
                      <a:r>
                        <a:rPr lang="fr-FR" sz="2800" baseline="0" dirty="0">
                          <a:solidFill>
                            <a:srgbClr val="FFFFFF"/>
                          </a:solidFill>
                          <a:latin typeface="Coptic1" pitchFamily="2" charset="0"/>
                        </a:rPr>
                        <a:t>/i </a:t>
                      </a:r>
                      <a:r>
                        <a:rPr lang="fr-FR" sz="2800" baseline="0" dirty="0" err="1">
                          <a:solidFill>
                            <a:srgbClr val="FFFFFF"/>
                          </a:solidFill>
                          <a:latin typeface="Coptic1" pitchFamily="2" charset="0"/>
                        </a:rPr>
                        <a:t>e~jwn</a:t>
                      </a:r>
                      <a:r>
                        <a:rPr lang="fr-FR" sz="2800" baseline="0" dirty="0">
                          <a:solidFill>
                            <a:srgbClr val="FFFFFF"/>
                          </a:solidFill>
                          <a:latin typeface="Coptic1" pitchFamily="2" charset="0"/>
                        </a:rPr>
                        <a:t> </a:t>
                      </a:r>
                      <a:r>
                        <a:rPr lang="fr-FR" sz="2800" baseline="0" dirty="0" err="1">
                          <a:solidFill>
                            <a:srgbClr val="FFFFFF"/>
                          </a:solidFill>
                          <a:latin typeface="Coptic1" pitchFamily="2" charset="0"/>
                        </a:rPr>
                        <a:t>e~pia~gayon</a:t>
                      </a:r>
                      <a:r>
                        <a:rPr lang="fr-FR" sz="2800" baseline="0" dirty="0">
                          <a:solidFill>
                            <a:srgbClr val="FFFFFF"/>
                          </a:solidFill>
                          <a:latin typeface="Coptic1" pitchFamily="2" charset="0"/>
                        </a:rPr>
                        <a:t> </a:t>
                      </a:r>
                      <a:r>
                        <a:rPr lang="fr-FR" sz="2800" baseline="0" dirty="0" err="1">
                          <a:solidFill>
                            <a:srgbClr val="FFFFFF"/>
                          </a:solidFill>
                          <a:latin typeface="Coptic1" pitchFamily="2" charset="0"/>
                        </a:rPr>
                        <a:t>n~</a:t>
                      </a:r>
                      <a:r>
                        <a:rPr lang="fr-FR" sz="2800" baseline="0" err="1">
                          <a:solidFill>
                            <a:srgbClr val="FFFFFF"/>
                          </a:solidFill>
                          <a:latin typeface="Coptic1" pitchFamily="2" charset="0"/>
                        </a:rPr>
                        <a:t>c</a:t>
                      </a:r>
                      <a:r>
                        <a:rPr lang="fr-FR" sz="2800" baseline="0">
                          <a:solidFill>
                            <a:srgbClr val="FFFFFF"/>
                          </a:solidFill>
                          <a:latin typeface="Coptic1" pitchFamily="2" charset="0"/>
                        </a:rPr>
                        <a:t>/ou </a:t>
                      </a:r>
                      <a:r>
                        <a:rPr lang="fr-FR" sz="2800" baseline="0" dirty="0" err="1">
                          <a:solidFill>
                            <a:srgbClr val="FFFFFF"/>
                          </a:solidFill>
                          <a:latin typeface="Coptic1" pitchFamily="2" charset="0"/>
                        </a:rPr>
                        <a:t>niben</a:t>
                      </a:r>
                      <a:r>
                        <a:rPr lang="fr-FR" sz="2800" baseline="0" dirty="0">
                          <a:solidFill>
                            <a:srgbClr val="FFFFFF"/>
                          </a:solidFill>
                          <a:latin typeface="Coptic1" pitchFamily="2" charset="0"/>
                        </a:rPr>
                        <a:t>. </a:t>
                      </a:r>
                      <a:endParaRPr kumimoji="0" lang="en-US" sz="2800" b="0" i="0" u="none" strike="noStrike" cap="none" normalizeH="0" baseline="0" dirty="0">
                        <a:ln>
                          <a:noFill/>
                        </a:ln>
                        <a:solidFill>
                          <a:srgbClr val="FFFFFF"/>
                        </a:solidFill>
                        <a:effectLst/>
                        <a:latin typeface="Coptic1" pitchFamily="2" charset="0"/>
                        <a:cs typeface="Arial" pitchFamily="34" charset="0"/>
                      </a:endParaRP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2400" b="0" i="0" u="none" strike="noStrike" cap="none" normalizeH="0" baseline="0" dirty="0">
                          <a:ln>
                            <a:noFill/>
                          </a:ln>
                          <a:solidFill>
                            <a:srgbClr val="FFFFFF"/>
                          </a:solidFill>
                          <a:effectLst/>
                          <a:latin typeface="Arial" charset="0"/>
                          <a:cs typeface="Arial" charset="0"/>
                        </a:rPr>
                        <a:t>Implorez pour que Dieu aie pitié de nous, soit compatissant</a:t>
                      </a:r>
                      <a:r>
                        <a:rPr kumimoji="0" lang="ar-EG" sz="2400" b="0" i="0" u="none" strike="noStrike" cap="none" normalizeH="0" baseline="0" dirty="0">
                          <a:ln>
                            <a:noFill/>
                          </a:ln>
                          <a:solidFill>
                            <a:srgbClr val="FFFFFF"/>
                          </a:solidFill>
                          <a:effectLst/>
                          <a:latin typeface="Arial" charset="0"/>
                          <a:cs typeface="Arial" charset="0"/>
                        </a:rPr>
                        <a:t> </a:t>
                      </a:r>
                      <a:r>
                        <a:rPr kumimoji="0" lang="fr-FR" sz="2400" b="0" i="0" u="none" strike="noStrike" cap="none" normalizeH="0" baseline="0" dirty="0">
                          <a:ln>
                            <a:noFill/>
                          </a:ln>
                          <a:solidFill>
                            <a:srgbClr val="FFFFFF"/>
                          </a:solidFill>
                          <a:effectLst/>
                          <a:latin typeface="Arial" charset="0"/>
                          <a:cs typeface="Arial" charset="0"/>
                        </a:rPr>
                        <a:t>envers nous, nous écoute et nous aide, qu’Il agrée les</a:t>
                      </a:r>
                      <a:r>
                        <a:rPr kumimoji="0" lang="ar-EG" sz="2400" b="0" i="0" u="none" strike="noStrike" cap="none" normalizeH="0" baseline="0" dirty="0">
                          <a:ln>
                            <a:noFill/>
                          </a:ln>
                          <a:solidFill>
                            <a:srgbClr val="FFFFFF"/>
                          </a:solidFill>
                          <a:effectLst/>
                          <a:latin typeface="Arial" charset="0"/>
                          <a:cs typeface="Arial" charset="0"/>
                        </a:rPr>
                        <a:t> </a:t>
                      </a:r>
                      <a:r>
                        <a:rPr kumimoji="0" lang="fr-FR" sz="2400" b="0" i="0" u="none" strike="noStrike" cap="none" normalizeH="0" baseline="0" dirty="0">
                          <a:ln>
                            <a:noFill/>
                          </a:ln>
                          <a:solidFill>
                            <a:srgbClr val="FFFFFF"/>
                          </a:solidFill>
                          <a:effectLst/>
                          <a:latin typeface="Arial" charset="0"/>
                          <a:cs typeface="Arial" charset="0"/>
                        </a:rPr>
                        <a:t>demandes et les supplications que ses Saints Lui adressent continuellement en notre faveur,</a:t>
                      </a:r>
                      <a:endParaRPr kumimoji="0" lang="en-US" sz="24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EG" sz="2800" b="0" i="0" u="none" strike="noStrike" cap="none" normalizeH="0" baseline="0" dirty="0">
                          <a:ln>
                            <a:noFill/>
                          </a:ln>
                          <a:solidFill>
                            <a:srgbClr val="FFFFFF"/>
                          </a:solidFill>
                          <a:effectLst/>
                          <a:latin typeface="Arial" charset="0"/>
                          <a:cs typeface="Arial" charset="0"/>
                        </a:rPr>
                        <a:t>أطلبوا لكي يرحمنا</a:t>
                      </a:r>
                      <a:r>
                        <a:rPr kumimoji="0" lang="fr-FR" sz="2800" b="0" i="0" u="none" strike="noStrike" cap="none" normalizeH="0" baseline="0" dirty="0">
                          <a:ln>
                            <a:noFill/>
                          </a:ln>
                          <a:solidFill>
                            <a:srgbClr val="FFFFFF"/>
                          </a:solidFill>
                          <a:effectLst/>
                          <a:latin typeface="Arial" charset="0"/>
                          <a:cs typeface="Arial" charset="0"/>
                        </a:rPr>
                        <a:t> </a:t>
                      </a:r>
                      <a:r>
                        <a:rPr kumimoji="0" lang="ar-EG" sz="2800" b="0" i="0" u="none" strike="noStrike" cap="none" normalizeH="0" baseline="0" dirty="0">
                          <a:ln>
                            <a:noFill/>
                          </a:ln>
                          <a:solidFill>
                            <a:srgbClr val="FFFFFF"/>
                          </a:solidFill>
                          <a:effectLst/>
                          <a:latin typeface="Arial" charset="0"/>
                          <a:cs typeface="Arial" charset="0"/>
                        </a:rPr>
                        <a:t>الله، ويتراءف علينا،</a:t>
                      </a:r>
                      <a:r>
                        <a:rPr kumimoji="0" lang="fr-FR" sz="2800" b="0" i="0" u="none" strike="noStrike" cap="none" normalizeH="0" baseline="0" dirty="0">
                          <a:ln>
                            <a:noFill/>
                          </a:ln>
                          <a:solidFill>
                            <a:srgbClr val="FFFFFF"/>
                          </a:solidFill>
                          <a:effectLst/>
                          <a:latin typeface="Arial" charset="0"/>
                          <a:cs typeface="Arial" charset="0"/>
                        </a:rPr>
                        <a:t> </a:t>
                      </a:r>
                      <a:r>
                        <a:rPr kumimoji="0" lang="ar-EG" sz="2800" b="0" i="0" u="none" strike="noStrike" cap="none" normalizeH="0" baseline="0" dirty="0">
                          <a:ln>
                            <a:noFill/>
                          </a:ln>
                          <a:solidFill>
                            <a:srgbClr val="FFFFFF"/>
                          </a:solidFill>
                          <a:effectLst/>
                          <a:latin typeface="Arial" charset="0"/>
                          <a:cs typeface="Arial" charset="0"/>
                        </a:rPr>
                        <a:t>ويسمعنا، ويعيننا،</a:t>
                      </a:r>
                      <a:r>
                        <a:rPr kumimoji="0" lang="fr-FR" sz="2800" b="0" i="0" u="none" strike="noStrike" cap="none" normalizeH="0" baseline="0" dirty="0">
                          <a:ln>
                            <a:noFill/>
                          </a:ln>
                          <a:solidFill>
                            <a:srgbClr val="FFFFFF"/>
                          </a:solidFill>
                          <a:effectLst/>
                          <a:latin typeface="Arial" charset="0"/>
                          <a:cs typeface="Arial" charset="0"/>
                        </a:rPr>
                        <a:t> </a:t>
                      </a:r>
                      <a:r>
                        <a:rPr kumimoji="0" lang="ar-EG" sz="2800" b="0" i="0" u="none" strike="noStrike" cap="none" normalizeH="0" baseline="0" dirty="0">
                          <a:ln>
                            <a:noFill/>
                          </a:ln>
                          <a:solidFill>
                            <a:srgbClr val="FFFFFF"/>
                          </a:solidFill>
                          <a:effectLst/>
                          <a:latin typeface="Arial" charset="0"/>
                          <a:cs typeface="Arial" charset="0"/>
                        </a:rPr>
                        <a:t>ويقبل </a:t>
                      </a:r>
                      <a:r>
                        <a:rPr kumimoji="0" lang="ar-EG" sz="2800" b="0" i="0" u="none" strike="noStrike" cap="none" normalizeH="0" baseline="0" dirty="0" err="1">
                          <a:ln>
                            <a:noFill/>
                          </a:ln>
                          <a:solidFill>
                            <a:srgbClr val="FFFFFF"/>
                          </a:solidFill>
                          <a:effectLst/>
                          <a:latin typeface="Arial" charset="0"/>
                          <a:cs typeface="Arial" charset="0"/>
                        </a:rPr>
                        <a:t>سؤالات</a:t>
                      </a:r>
                      <a:r>
                        <a:rPr kumimoji="0" lang="ar-EG" sz="2800" b="0" i="0" u="none" strike="noStrike" cap="none" normalizeH="0" baseline="0" dirty="0">
                          <a:ln>
                            <a:noFill/>
                          </a:ln>
                          <a:solidFill>
                            <a:srgbClr val="FFFFFF"/>
                          </a:solidFill>
                          <a:effectLst/>
                          <a:latin typeface="Arial" charset="0"/>
                          <a:cs typeface="Arial" charset="0"/>
                        </a:rPr>
                        <a:t> وطلبات</a:t>
                      </a:r>
                      <a:r>
                        <a:rPr kumimoji="0" lang="fr-FR" sz="2800" b="0" i="0" u="none" strike="noStrike" cap="none" normalizeH="0" baseline="0" dirty="0">
                          <a:ln>
                            <a:noFill/>
                          </a:ln>
                          <a:solidFill>
                            <a:srgbClr val="FFFFFF"/>
                          </a:solidFill>
                          <a:effectLst/>
                          <a:latin typeface="Arial" charset="0"/>
                          <a:cs typeface="Arial" charset="0"/>
                        </a:rPr>
                        <a:t> </a:t>
                      </a:r>
                      <a:r>
                        <a:rPr kumimoji="0" lang="ar-EG" sz="2800" b="0" i="0" u="none" strike="noStrike" cap="none" normalizeH="0" baseline="0" dirty="0" err="1">
                          <a:ln>
                            <a:noFill/>
                          </a:ln>
                          <a:solidFill>
                            <a:srgbClr val="FFFFFF"/>
                          </a:solidFill>
                          <a:effectLst/>
                          <a:latin typeface="Arial" charset="0"/>
                          <a:cs typeface="Arial" charset="0"/>
                        </a:rPr>
                        <a:t>قديسيه</a:t>
                      </a:r>
                      <a:r>
                        <a:rPr kumimoji="0" lang="ar-EG" sz="2800" b="0" i="0" u="none" strike="noStrike" cap="none" normalizeH="0" baseline="0" dirty="0">
                          <a:ln>
                            <a:noFill/>
                          </a:ln>
                          <a:solidFill>
                            <a:srgbClr val="FFFFFF"/>
                          </a:solidFill>
                          <a:effectLst/>
                          <a:latin typeface="Arial" charset="0"/>
                          <a:cs typeface="Arial" charset="0"/>
                        </a:rPr>
                        <a:t> منهم بالصلاح</a:t>
                      </a:r>
                      <a:r>
                        <a:rPr kumimoji="0" lang="fr-FR" sz="2800" b="0" i="0" u="none" strike="noStrike" cap="none" normalizeH="0" baseline="0" dirty="0">
                          <a:ln>
                            <a:noFill/>
                          </a:ln>
                          <a:solidFill>
                            <a:srgbClr val="FFFFFF"/>
                          </a:solidFill>
                          <a:effectLst/>
                          <a:latin typeface="Arial" charset="0"/>
                          <a:cs typeface="Arial" charset="0"/>
                        </a:rPr>
                        <a:t> </a:t>
                      </a:r>
                      <a:r>
                        <a:rPr kumimoji="0" lang="ar-EG" sz="2800" b="0" i="0" u="none" strike="noStrike" cap="none" normalizeH="0" baseline="0" dirty="0">
                          <a:ln>
                            <a:noFill/>
                          </a:ln>
                          <a:solidFill>
                            <a:srgbClr val="FFFFFF"/>
                          </a:solidFill>
                          <a:effectLst/>
                          <a:latin typeface="Arial" charset="0"/>
                          <a:cs typeface="Arial" charset="0"/>
                        </a:rPr>
                        <a:t>عنا في كل حين.</a:t>
                      </a:r>
                    </a:p>
                    <a:p>
                      <a:pPr marL="0" marR="0" lvl="0" indent="0" algn="just" defTabSz="914400" rtl="1" eaLnBrk="1" fontAlgn="base" latinLnBrk="0" hangingPunct="1">
                        <a:lnSpc>
                          <a:spcPct val="100000"/>
                        </a:lnSpc>
                        <a:spcBef>
                          <a:spcPct val="20000"/>
                        </a:spcBef>
                        <a:spcAft>
                          <a:spcPct val="0"/>
                        </a:spcAft>
                        <a:buClrTx/>
                        <a:buSzTx/>
                        <a:buFontTx/>
                        <a:buNone/>
                        <a:tabLst/>
                        <a:defRPr/>
                      </a:pPr>
                      <a:endParaRPr kumimoji="0" lang="en-US" sz="28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48490856"/>
      </p:ext>
    </p:extLst>
  </p:cSld>
  <p:clrMapOvr>
    <a:masterClrMapping/>
  </p:clrMapOvr>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1AC30234-D802-4586-BB5A-198F413F886C}"/>
              </a:ext>
            </a:extLst>
          </p:cNvPr>
          <p:cNvGraphicFramePr>
            <a:graphicFrameLocks noGrp="1"/>
          </p:cNvGraphicFramePr>
          <p:nvPr>
            <p:extLst>
              <p:ext uri="{D42A27DB-BD31-4B8C-83A1-F6EECF244321}">
                <p14:modId xmlns:p14="http://schemas.microsoft.com/office/powerpoint/2010/main" val="3969504617"/>
              </p:ext>
            </p:extLst>
          </p:nvPr>
        </p:nvGraphicFramePr>
        <p:xfrm>
          <a:off x="0" y="0"/>
          <a:ext cx="9144000" cy="4623881"/>
        </p:xfrm>
        <a:graphic>
          <a:graphicData uri="http://schemas.openxmlformats.org/drawingml/2006/table">
            <a:tbl>
              <a:tblPr firstRow="1" bandRow="1">
                <a:tableStyleId>{2D5ABB26-0587-4C30-8999-92F81FD0307C}</a:tableStyleId>
              </a:tblPr>
              <a:tblGrid>
                <a:gridCol w="3390900">
                  <a:extLst>
                    <a:ext uri="{9D8B030D-6E8A-4147-A177-3AD203B41FA5}">
                      <a16:colId xmlns:a16="http://schemas.microsoft.com/office/drawing/2014/main" val="3633915139"/>
                    </a:ext>
                  </a:extLst>
                </a:gridCol>
                <a:gridCol w="3238500">
                  <a:extLst>
                    <a:ext uri="{9D8B030D-6E8A-4147-A177-3AD203B41FA5}">
                      <a16:colId xmlns:a16="http://schemas.microsoft.com/office/drawing/2014/main" val="4029979771"/>
                    </a:ext>
                  </a:extLst>
                </a:gridCol>
                <a:gridCol w="2514600">
                  <a:extLst>
                    <a:ext uri="{9D8B030D-6E8A-4147-A177-3AD203B41FA5}">
                      <a16:colId xmlns:a16="http://schemas.microsoft.com/office/drawing/2014/main" val="1935827049"/>
                    </a:ext>
                  </a:extLst>
                </a:gridCol>
              </a:tblGrid>
              <a:tr h="4623881">
                <a:tc>
                  <a:txBody>
                    <a:bodyPr/>
                    <a:lstStyle/>
                    <a:p>
                      <a:pPr algn="just"/>
                      <a:r>
                        <a:rPr kumimoji="0" lang="en-US" sz="2350" b="0" i="0" u="none" strike="noStrike" cap="none" normalizeH="0" baseline="0" dirty="0" err="1">
                          <a:ln>
                            <a:noFill/>
                          </a:ln>
                          <a:solidFill>
                            <a:srgbClr val="FFFFFF"/>
                          </a:solidFill>
                          <a:effectLst/>
                          <a:latin typeface="Coptic1" pitchFamily="2" charset="0"/>
                          <a:cs typeface="Arial" pitchFamily="34" charset="0"/>
                        </a:rPr>
                        <a:t>Ntefa~reh</a:t>
                      </a:r>
                      <a:r>
                        <a:rPr kumimoji="0" lang="en-US" sz="2350" b="0" i="0" u="none" strike="noStrike" cap="none" normalizeH="0" baseline="0" dirty="0">
                          <a:ln>
                            <a:noFill/>
                          </a:ln>
                          <a:solidFill>
                            <a:srgbClr val="FFFFFF"/>
                          </a:solidFill>
                          <a:effectLst/>
                          <a:latin typeface="Coptic1" pitchFamily="2" charset="0"/>
                          <a:cs typeface="Arial" pitchFamily="34" charset="0"/>
                        </a:rPr>
                        <a:t> </a:t>
                      </a:r>
                      <a:r>
                        <a:rPr kumimoji="0" lang="en-US" sz="2350" b="0" i="0" u="none" strike="noStrike" cap="none" normalizeH="0" baseline="0" dirty="0" err="1">
                          <a:ln>
                            <a:noFill/>
                          </a:ln>
                          <a:solidFill>
                            <a:srgbClr val="FFFFFF"/>
                          </a:solidFill>
                          <a:effectLst/>
                          <a:latin typeface="Coptic1" pitchFamily="2" charset="0"/>
                          <a:cs typeface="Arial" pitchFamily="34" charset="0"/>
                        </a:rPr>
                        <a:t>e~p~wnq</a:t>
                      </a:r>
                      <a:r>
                        <a:rPr kumimoji="0" lang="en-US" sz="2350" b="0" i="0" u="none" strike="noStrike" cap="none" normalizeH="0" baseline="0" dirty="0">
                          <a:ln>
                            <a:noFill/>
                          </a:ln>
                          <a:solidFill>
                            <a:srgbClr val="FFFFFF"/>
                          </a:solidFill>
                          <a:effectLst/>
                          <a:latin typeface="Coptic1" pitchFamily="2" charset="0"/>
                          <a:cs typeface="Arial" pitchFamily="34" charset="0"/>
                        </a:rPr>
                        <a:t> </a:t>
                      </a:r>
                      <a:r>
                        <a:rPr kumimoji="0" lang="en-US" sz="2350" b="0" i="0" u="none" strike="noStrike" cap="none" normalizeH="0" baseline="0" dirty="0" err="1">
                          <a:ln>
                            <a:noFill/>
                          </a:ln>
                          <a:solidFill>
                            <a:srgbClr val="FFFFFF"/>
                          </a:solidFill>
                          <a:effectLst/>
                          <a:latin typeface="Coptic1" pitchFamily="2" charset="0"/>
                          <a:cs typeface="Arial" pitchFamily="34" charset="0"/>
                        </a:rPr>
                        <a:t>nem</a:t>
                      </a:r>
                      <a:r>
                        <a:rPr kumimoji="0" lang="en-US" sz="2350" b="0" i="0" u="none" strike="noStrike" cap="none" normalizeH="0" baseline="0" dirty="0">
                          <a:ln>
                            <a:noFill/>
                          </a:ln>
                          <a:solidFill>
                            <a:srgbClr val="FFFFFF"/>
                          </a:solidFill>
                          <a:effectLst/>
                          <a:latin typeface="Coptic1" pitchFamily="2" charset="0"/>
                          <a:cs typeface="Arial" pitchFamily="34" charset="0"/>
                        </a:rPr>
                        <a:t> </a:t>
                      </a:r>
                      <a:r>
                        <a:rPr kumimoji="0" lang="en-US" sz="2350" b="0" i="0" u="none" strike="noStrike" cap="none" normalizeH="0" baseline="0" dirty="0" err="1">
                          <a:ln>
                            <a:noFill/>
                          </a:ln>
                          <a:solidFill>
                            <a:srgbClr val="FFFFFF"/>
                          </a:solidFill>
                          <a:effectLst/>
                          <a:latin typeface="Coptic1" pitchFamily="2" charset="0"/>
                          <a:cs typeface="Arial" pitchFamily="34" charset="0"/>
                        </a:rPr>
                        <a:t>p~taho</a:t>
                      </a:r>
                      <a:r>
                        <a:rPr kumimoji="0" lang="en-US" sz="2350" b="0" i="0" u="none" strike="noStrike" cap="none" normalizeH="0" baseline="0" dirty="0">
                          <a:ln>
                            <a:noFill/>
                          </a:ln>
                          <a:solidFill>
                            <a:srgbClr val="FFFFFF"/>
                          </a:solidFill>
                          <a:effectLst/>
                          <a:latin typeface="Coptic1" pitchFamily="2" charset="0"/>
                          <a:cs typeface="Arial" pitchFamily="34" charset="0"/>
                        </a:rPr>
                        <a:t> </a:t>
                      </a:r>
                      <a:r>
                        <a:rPr kumimoji="0" lang="en-US" sz="2350" b="0" i="0" u="none" strike="noStrike" cap="none" normalizeH="0" baseline="0" dirty="0" err="1">
                          <a:ln>
                            <a:noFill/>
                          </a:ln>
                          <a:solidFill>
                            <a:srgbClr val="FFFFFF"/>
                          </a:solidFill>
                          <a:effectLst/>
                          <a:latin typeface="Coptic1" pitchFamily="2" charset="0"/>
                          <a:cs typeface="Arial" pitchFamily="34" charset="0"/>
                        </a:rPr>
                        <a:t>e~ratf</a:t>
                      </a:r>
                      <a:r>
                        <a:rPr kumimoji="0" lang="en-US" sz="2350" b="0" i="0" u="none" strike="noStrike" cap="none" normalizeH="0" baseline="0" dirty="0">
                          <a:ln>
                            <a:noFill/>
                          </a:ln>
                          <a:solidFill>
                            <a:srgbClr val="FFFFFF"/>
                          </a:solidFill>
                          <a:effectLst/>
                          <a:latin typeface="Coptic1" pitchFamily="2" charset="0"/>
                          <a:cs typeface="Arial" pitchFamily="34" charset="0"/>
                        </a:rPr>
                        <a:t> </a:t>
                      </a:r>
                      <a:r>
                        <a:rPr kumimoji="0" lang="en-US" sz="2350" b="0" i="0" u="none" strike="noStrike" cap="none" normalizeH="0" baseline="0" dirty="0" err="1">
                          <a:ln>
                            <a:noFill/>
                          </a:ln>
                          <a:solidFill>
                            <a:srgbClr val="FFFFFF"/>
                          </a:solidFill>
                          <a:effectLst/>
                          <a:latin typeface="Coptic1" pitchFamily="2" charset="0"/>
                          <a:cs typeface="Arial" pitchFamily="34" charset="0"/>
                        </a:rPr>
                        <a:t>m~peniwt</a:t>
                      </a:r>
                      <a:r>
                        <a:rPr kumimoji="0" lang="en-US" sz="2350" b="0" i="0" u="none" strike="noStrike" cap="none" normalizeH="0" baseline="0" dirty="0">
                          <a:ln>
                            <a:noFill/>
                          </a:ln>
                          <a:solidFill>
                            <a:srgbClr val="FFFFFF"/>
                          </a:solidFill>
                          <a:effectLst/>
                          <a:latin typeface="Coptic1" pitchFamily="2" charset="0"/>
                          <a:cs typeface="Arial" pitchFamily="34" charset="0"/>
                        </a:rPr>
                        <a:t> </a:t>
                      </a:r>
                      <a:r>
                        <a:rPr kumimoji="0" lang="en-US" sz="2350" b="0" i="0" u="none" strike="noStrike" cap="none" normalizeH="0" baseline="0" dirty="0" err="1">
                          <a:ln>
                            <a:noFill/>
                          </a:ln>
                          <a:solidFill>
                            <a:srgbClr val="FFFFFF"/>
                          </a:solidFill>
                          <a:effectLst/>
                          <a:latin typeface="Coptic1" pitchFamily="2" charset="0"/>
                          <a:cs typeface="Arial" pitchFamily="34" charset="0"/>
                        </a:rPr>
                        <a:t>ettai</a:t>
                      </a:r>
                      <a:r>
                        <a:rPr kumimoji="0" lang="en-US" sz="2350" b="0" i="0" u="none" strike="noStrike" cap="none" normalizeH="0" baseline="0" dirty="0">
                          <a:ln>
                            <a:noFill/>
                          </a:ln>
                          <a:solidFill>
                            <a:srgbClr val="FFFFFF"/>
                          </a:solidFill>
                          <a:effectLst/>
                          <a:latin typeface="Coptic1" pitchFamily="2" charset="0"/>
                          <a:cs typeface="Arial" pitchFamily="34" charset="0"/>
                        </a:rPr>
                        <a:t>/out </a:t>
                      </a:r>
                      <a:r>
                        <a:rPr kumimoji="0" lang="en-US" sz="2350" b="0" i="0" u="none" strike="noStrike" cap="none" normalizeH="0" baseline="0" dirty="0" err="1">
                          <a:ln>
                            <a:noFill/>
                          </a:ln>
                          <a:solidFill>
                            <a:srgbClr val="FFFFFF"/>
                          </a:solidFill>
                          <a:effectLst/>
                          <a:latin typeface="Coptic1" pitchFamily="2" charset="0"/>
                          <a:cs typeface="Arial" pitchFamily="34" charset="0"/>
                        </a:rPr>
                        <a:t>n~ar</a:t>
                      </a:r>
                      <a:r>
                        <a:rPr kumimoji="0" lang="en-US" sz="2350" b="0" i="0" u="none" strike="noStrike" cap="none" normalizeH="0" baseline="0" dirty="0">
                          <a:ln>
                            <a:noFill/>
                          </a:ln>
                          <a:solidFill>
                            <a:srgbClr val="FFFFFF"/>
                          </a:solidFill>
                          <a:effectLst/>
                          <a:latin typeface="Coptic1" pitchFamily="2" charset="0"/>
                          <a:cs typeface="Arial" pitchFamily="34" charset="0"/>
                        </a:rPr>
                        <a:t>,/</a:t>
                      </a:r>
                      <a:r>
                        <a:rPr kumimoji="0" lang="en-US" sz="2350" b="0" i="0" u="none" strike="noStrike" cap="none" normalizeH="0" baseline="0" dirty="0" err="1">
                          <a:ln>
                            <a:noFill/>
                          </a:ln>
                          <a:solidFill>
                            <a:srgbClr val="FFFFFF"/>
                          </a:solidFill>
                          <a:effectLst/>
                          <a:latin typeface="Coptic1" pitchFamily="2" charset="0"/>
                          <a:cs typeface="Arial" pitchFamily="34" charset="0"/>
                        </a:rPr>
                        <a:t>e~reuc</a:t>
                      </a:r>
                      <a:r>
                        <a:rPr kumimoji="0" lang="en-US" sz="2350" b="0" i="0" u="none" strike="noStrike" cap="none" normalizeH="0" baseline="0" dirty="0">
                          <a:ln>
                            <a:noFill/>
                          </a:ln>
                          <a:solidFill>
                            <a:srgbClr val="FFFFFF"/>
                          </a:solidFill>
                          <a:effectLst/>
                          <a:latin typeface="Coptic1" pitchFamily="2" charset="0"/>
                          <a:cs typeface="Arial" pitchFamily="34" charset="0"/>
                        </a:rPr>
                        <a:t> Papa Abba </a:t>
                      </a:r>
                      <a:r>
                        <a:rPr kumimoji="0" lang="en-US" sz="2400" b="0" i="0" u="none" strike="noStrike" cap="none" normalizeH="0" baseline="0" dirty="0" err="1">
                          <a:ln>
                            <a:noFill/>
                          </a:ln>
                          <a:solidFill>
                            <a:srgbClr val="FFFFFF"/>
                          </a:solidFill>
                          <a:effectLst/>
                          <a:latin typeface="Coptic1" pitchFamily="2" charset="0"/>
                          <a:cs typeface="Arial" charset="0"/>
                        </a:rPr>
                        <a:t>Tawadroc</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350" b="0" i="0" u="none" strike="noStrike" cap="none" normalizeH="0" baseline="0" dirty="0">
                          <a:ln>
                            <a:noFill/>
                          </a:ln>
                          <a:solidFill>
                            <a:srgbClr val="FFFFFF"/>
                          </a:solidFill>
                          <a:effectLst/>
                          <a:latin typeface="Coptic1" pitchFamily="2" charset="0"/>
                          <a:cs typeface="Arial" pitchFamily="34" charset="0"/>
                        </a:rPr>
                        <a:t> </a:t>
                      </a:r>
                      <a:r>
                        <a:rPr kumimoji="0" lang="en-US" sz="2350" b="0" i="0" u="none" strike="noStrike" cap="none" normalizeH="0" baseline="0" dirty="0" err="1">
                          <a:ln>
                            <a:noFill/>
                          </a:ln>
                          <a:solidFill>
                            <a:srgbClr val="FFFFFF"/>
                          </a:solidFill>
                          <a:effectLst/>
                          <a:latin typeface="Coptic1" pitchFamily="2" charset="0"/>
                          <a:cs typeface="Arial" pitchFamily="34" charset="0"/>
                        </a:rPr>
                        <a:t>nem</a:t>
                      </a:r>
                      <a:r>
                        <a:rPr kumimoji="0" lang="en-US" sz="2350" b="0" i="0" u="none" strike="noStrike" cap="none" normalizeH="0" baseline="0" dirty="0">
                          <a:ln>
                            <a:noFill/>
                          </a:ln>
                          <a:solidFill>
                            <a:srgbClr val="FFFFFF"/>
                          </a:solidFill>
                          <a:effectLst/>
                          <a:latin typeface="Coptic1" pitchFamily="2" charset="0"/>
                          <a:cs typeface="Arial" pitchFamily="34" charset="0"/>
                        </a:rPr>
                        <a:t> </a:t>
                      </a:r>
                      <a:r>
                        <a:rPr kumimoji="0" lang="en-US" sz="2350" b="0" i="0" u="none" strike="noStrike" cap="none" normalizeH="0" baseline="0" dirty="0" err="1">
                          <a:ln>
                            <a:noFill/>
                          </a:ln>
                          <a:solidFill>
                            <a:srgbClr val="FFFFFF"/>
                          </a:solidFill>
                          <a:effectLst/>
                          <a:latin typeface="Coptic1" pitchFamily="2" charset="0"/>
                          <a:cs typeface="Arial" pitchFamily="34" charset="0"/>
                        </a:rPr>
                        <a:t>pefkes~v</a:t>
                      </a:r>
                      <a:r>
                        <a:rPr kumimoji="0" lang="en-US" sz="2350" b="0" i="0" u="none" strike="noStrike" cap="none" normalizeH="0" baseline="0" dirty="0">
                          <a:ln>
                            <a:noFill/>
                          </a:ln>
                          <a:solidFill>
                            <a:srgbClr val="FFFFFF"/>
                          </a:solidFill>
                          <a:effectLst/>
                          <a:latin typeface="Coptic1" pitchFamily="2" charset="0"/>
                          <a:cs typeface="Arial" pitchFamily="34" charset="0"/>
                        </a:rPr>
                        <a:t>/r </a:t>
                      </a:r>
                      <a:r>
                        <a:rPr kumimoji="0" lang="en-US" sz="2350" b="0" i="0" u="none" strike="noStrike" cap="none" normalizeH="0" baseline="0" dirty="0" err="1">
                          <a:ln>
                            <a:noFill/>
                          </a:ln>
                          <a:solidFill>
                            <a:srgbClr val="FFFFFF"/>
                          </a:solidFill>
                          <a:effectLst/>
                          <a:latin typeface="Coptic1" pitchFamily="2" charset="0"/>
                          <a:cs typeface="Arial" pitchFamily="34" charset="0"/>
                        </a:rPr>
                        <a:t>n~litourgoc</a:t>
                      </a:r>
                      <a:r>
                        <a:rPr kumimoji="0" lang="en-US" sz="2350" b="0" i="0" u="none" strike="noStrike" cap="none" normalizeH="0" baseline="0" dirty="0">
                          <a:ln>
                            <a:noFill/>
                          </a:ln>
                          <a:solidFill>
                            <a:srgbClr val="FFFFFF"/>
                          </a:solidFill>
                          <a:effectLst/>
                          <a:latin typeface="Coptic1" pitchFamily="2" charset="0"/>
                          <a:cs typeface="Arial" pitchFamily="34" charset="0"/>
                        </a:rPr>
                        <a:t> </a:t>
                      </a:r>
                      <a:r>
                        <a:rPr kumimoji="0" lang="en-US" sz="2350" b="0" i="0" u="none" strike="noStrike" cap="none" normalizeH="0" baseline="0" dirty="0" err="1">
                          <a:ln>
                            <a:noFill/>
                          </a:ln>
                          <a:solidFill>
                            <a:srgbClr val="FFFFFF"/>
                          </a:solidFill>
                          <a:effectLst/>
                          <a:latin typeface="Coptic1" pitchFamily="2" charset="0"/>
                          <a:cs typeface="Arial" pitchFamily="34" charset="0"/>
                        </a:rPr>
                        <a:t>peniwt</a:t>
                      </a:r>
                      <a:r>
                        <a:rPr kumimoji="0" lang="en-US" sz="2350" b="0" i="0" u="none" strike="noStrike" cap="none" normalizeH="0" baseline="0" dirty="0">
                          <a:ln>
                            <a:noFill/>
                          </a:ln>
                          <a:solidFill>
                            <a:srgbClr val="FFFFFF"/>
                          </a:solidFill>
                          <a:effectLst/>
                          <a:latin typeface="Coptic1" pitchFamily="2" charset="0"/>
                          <a:cs typeface="Arial" pitchFamily="34" charset="0"/>
                        </a:rPr>
                        <a:t> </a:t>
                      </a:r>
                      <a:r>
                        <a:rPr kumimoji="0" lang="en-US" sz="2350" b="0" i="0" u="none" strike="noStrike" cap="none" normalizeH="0" baseline="0" dirty="0" err="1">
                          <a:ln>
                            <a:noFill/>
                          </a:ln>
                          <a:solidFill>
                            <a:srgbClr val="FFFFFF"/>
                          </a:solidFill>
                          <a:effectLst/>
                          <a:latin typeface="Coptic1" pitchFamily="2" charset="0"/>
                          <a:cs typeface="Arial" pitchFamily="34" charset="0"/>
                        </a:rPr>
                        <a:t>n~e~pickopoc</a:t>
                      </a:r>
                      <a:r>
                        <a:rPr kumimoji="0" lang="en-US" sz="2350" b="0" i="0" u="none" strike="noStrike" cap="none" normalizeH="0" baseline="0" dirty="0">
                          <a:ln>
                            <a:noFill/>
                          </a:ln>
                          <a:solidFill>
                            <a:srgbClr val="FFFFFF"/>
                          </a:solidFill>
                          <a:effectLst/>
                          <a:latin typeface="Coptic1" pitchFamily="2" charset="0"/>
                          <a:cs typeface="Arial" pitchFamily="34" charset="0"/>
                        </a:rPr>
                        <a:t> Abba Mark : </a:t>
                      </a:r>
                      <a:r>
                        <a:rPr kumimoji="0" lang="pt-BR" sz="2350" b="0" i="0" u="none" strike="noStrike" cap="none" normalizeH="0" baseline="0" dirty="0">
                          <a:ln>
                            <a:noFill/>
                          </a:ln>
                          <a:solidFill>
                            <a:srgbClr val="FFFFFF"/>
                          </a:solidFill>
                          <a:effectLst/>
                          <a:latin typeface="Coptic1" pitchFamily="2" charset="0"/>
                          <a:cs typeface="Arial" pitchFamily="34" charset="0"/>
                        </a:rPr>
                        <a:t>n~tef,a nennobi nan e~bol.</a:t>
                      </a:r>
                      <a:endParaRPr kumimoji="0" lang="en-US" sz="2350" b="0" i="0" u="none" strike="noStrike" cap="none" normalizeH="0" baseline="0" dirty="0">
                        <a:ln>
                          <a:noFill/>
                        </a:ln>
                        <a:solidFill>
                          <a:srgbClr val="FFFFFF"/>
                        </a:solidFill>
                        <a:effectLst/>
                        <a:latin typeface="Coptic1" pitchFamily="2" charset="0"/>
                        <a:cs typeface="Arial" pitchFamily="34" charset="0"/>
                      </a:endParaRPr>
                    </a:p>
                  </a:txBody>
                  <a:tcPr/>
                </a:tc>
                <a:tc>
                  <a:txBody>
                    <a:bodyPr/>
                    <a:lstStyle/>
                    <a:p>
                      <a:pPr marL="0" marR="0" lvl="0" indent="0" algn="just" defTabSz="914400" rtl="0" eaLnBrk="1" fontAlgn="base" latinLnBrk="0" hangingPunct="1">
                        <a:lnSpc>
                          <a:spcPct val="100000"/>
                        </a:lnSpc>
                        <a:spcBef>
                          <a:spcPts val="600"/>
                        </a:spcBef>
                        <a:spcAft>
                          <a:spcPct val="0"/>
                        </a:spcAft>
                        <a:buClrTx/>
                        <a:buSzTx/>
                        <a:buFontTx/>
                        <a:buNone/>
                        <a:tabLst/>
                        <a:defRPr/>
                      </a:pPr>
                      <a:r>
                        <a:rPr kumimoji="0" lang="fr-FR" sz="2300" b="0" i="0" u="none" strike="noStrike" cap="none" normalizeH="0" baseline="0" dirty="0">
                          <a:ln>
                            <a:noFill/>
                          </a:ln>
                          <a:solidFill>
                            <a:srgbClr val="FFFFFF"/>
                          </a:solidFill>
                          <a:effectLst/>
                          <a:latin typeface="Arial" charset="0"/>
                          <a:cs typeface="Arial" charset="0"/>
                        </a:rPr>
                        <a:t>Et qu’il garde la vie et le relèvement de notre bienheureux père, le grand prêtre, le Pape Abba Tawadros </a:t>
                      </a:r>
                      <a:r>
                        <a:rPr kumimoji="0" lang="fr-FR" sz="2300" b="0" i="0" u="none" strike="noStrike" cap="none" normalizeH="0" baseline="0" dirty="0" err="1">
                          <a:ln>
                            <a:noFill/>
                          </a:ln>
                          <a:solidFill>
                            <a:srgbClr val="FFFFFF"/>
                          </a:solidFill>
                          <a:effectLst/>
                          <a:latin typeface="Arial" charset="0"/>
                          <a:cs typeface="Arial" charset="0"/>
                        </a:rPr>
                        <a:t>ll</a:t>
                      </a:r>
                      <a:r>
                        <a:rPr kumimoji="0" lang="fr-FR" sz="2300" b="0" i="0" u="none" strike="noStrike" cap="none" normalizeH="0" baseline="0" dirty="0">
                          <a:ln>
                            <a:noFill/>
                          </a:ln>
                          <a:solidFill>
                            <a:srgbClr val="FFFFFF"/>
                          </a:solidFill>
                          <a:effectLst/>
                          <a:latin typeface="Arial" charset="0"/>
                          <a:cs typeface="Arial" charset="0"/>
                        </a:rPr>
                        <a:t> et son partenaire dans le ministère apostolique notre père l’évêque Abba Marc et qu’il nous pardonne nos péchés.</a:t>
                      </a:r>
                    </a:p>
                  </a:txBody>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lang="ar-EG" sz="2800" dirty="0">
                          <a:solidFill>
                            <a:srgbClr val="FFFFFF"/>
                          </a:solidFill>
                          <a:latin typeface="Arial" panose="020B0604020202020204" pitchFamily="34" charset="0"/>
                        </a:rPr>
                        <a:t>وأن يحفظ حياة وقيام أبينا المكرم البابا الأنبا تواضروس وشريكه في الخدمة الرسولية أبينا الأسقف أنبا مارك. ويغفر لنا </a:t>
                      </a:r>
                      <a:r>
                        <a:rPr lang="ar-EG" sz="2800" dirty="0" err="1">
                          <a:solidFill>
                            <a:srgbClr val="FFFFFF"/>
                          </a:solidFill>
                          <a:latin typeface="Arial" panose="020B0604020202020204" pitchFamily="34" charset="0"/>
                        </a:rPr>
                        <a:t>خطايان</a:t>
                      </a:r>
                      <a:endParaRPr lang="fr-FR" sz="2800" dirty="0">
                        <a:solidFill>
                          <a:srgbClr val="FFFFFF"/>
                        </a:solidFill>
                      </a:endParaRPr>
                    </a:p>
                  </a:txBody>
                  <a:tcPr/>
                </a:tc>
                <a:extLst>
                  <a:ext uri="{0D108BD9-81ED-4DB2-BD59-A6C34878D82A}">
                    <a16:rowId xmlns:a16="http://schemas.microsoft.com/office/drawing/2014/main" val="713582803"/>
                  </a:ext>
                </a:extLst>
              </a:tr>
            </a:tbl>
          </a:graphicData>
        </a:graphic>
      </p:graphicFrame>
      <p:sp>
        <p:nvSpPr>
          <p:cNvPr id="3" name="AutoShape 36">
            <a:hlinkClick r:id="rId2" action="ppaction://hlinksldjump" highlightClick="1"/>
            <a:extLst>
              <a:ext uri="{FF2B5EF4-FFF2-40B4-BE49-F238E27FC236}">
                <a16:creationId xmlns:a16="http://schemas.microsoft.com/office/drawing/2014/main" id="{4B82AE6E-63C8-F18B-A81F-B22ACEBF8BFB}"/>
              </a:ext>
            </a:extLst>
          </p:cNvPr>
          <p:cNvSpPr>
            <a:spLocks noChangeArrowheads="1"/>
          </p:cNvSpPr>
          <p:nvPr/>
        </p:nvSpPr>
        <p:spPr bwMode="auto">
          <a:xfrm>
            <a:off x="7772400" y="4825603"/>
            <a:ext cx="1371600" cy="317897"/>
          </a:xfrm>
          <a:prstGeom prst="actionButtonBlank">
            <a:avLst/>
          </a:prstGeom>
          <a:solidFill>
            <a:srgbClr val="3333CC"/>
          </a:solidFill>
          <a:ln w="12700">
            <a:solidFill>
              <a:schemeClr val="tx1"/>
            </a:solidFill>
            <a:miter lim="800000"/>
            <a:headEnd/>
            <a:tailEnd/>
          </a:ln>
        </p:spPr>
        <p:txBody>
          <a:bodyPr wrap="none" tIns="118800" bIns="118800" anchor="ct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CA" sz="2000" b="1" i="0" u="none" strike="noStrike" kern="1200" cap="none" spc="0" normalizeH="0" baseline="0" noProof="0" dirty="0">
                <a:ln>
                  <a:noFill/>
                </a:ln>
                <a:solidFill>
                  <a:srgbClr val="FFFFFF"/>
                </a:solidFill>
                <a:effectLst/>
                <a:uLnTx/>
                <a:uFillTx/>
                <a:latin typeface="Arial" charset="0"/>
                <a:ea typeface="+mn-ea"/>
                <a:cs typeface="Arial" charset="0"/>
              </a:rPr>
              <a:t>Suite</a:t>
            </a:r>
          </a:p>
        </p:txBody>
      </p:sp>
    </p:spTree>
    <p:extLst>
      <p:ext uri="{BB962C8B-B14F-4D97-AF65-F5344CB8AC3E}">
        <p14:creationId xmlns:p14="http://schemas.microsoft.com/office/powerpoint/2010/main" val="3219663161"/>
      </p:ext>
    </p:extLst>
  </p:cSld>
  <p:clrMapOvr>
    <a:masterClrMapping/>
  </p:clrMapOvr>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6">
            <a:hlinkClick r:id="rId2" action="ppaction://hlinksldjump" highlightClick="1"/>
            <a:extLst>
              <a:ext uri="{FF2B5EF4-FFF2-40B4-BE49-F238E27FC236}">
                <a16:creationId xmlns:a16="http://schemas.microsoft.com/office/drawing/2014/main" id="{D87E4273-A17B-4E5E-B603-1EECC849BA53}"/>
              </a:ext>
            </a:extLst>
          </p:cNvPr>
          <p:cNvSpPr>
            <a:spLocks noChangeArrowheads="1"/>
          </p:cNvSpPr>
          <p:nvPr/>
        </p:nvSpPr>
        <p:spPr bwMode="auto">
          <a:xfrm>
            <a:off x="2387600" y="1323975"/>
            <a:ext cx="4368800" cy="2495549"/>
          </a:xfrm>
          <a:prstGeom prst="actionButtonBlank">
            <a:avLst/>
          </a:prstGeom>
          <a:solidFill>
            <a:srgbClr val="3333CC"/>
          </a:solidFill>
          <a:ln w="12700">
            <a:solidFill>
              <a:schemeClr val="tx1"/>
            </a:solidFill>
            <a:miter lim="800000"/>
            <a:headEnd/>
            <a:tailEnd/>
          </a:ln>
        </p:spPr>
        <p:txBody>
          <a:bodyPr wrap="none" tIns="118800" bIns="118800" anchor="ct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CA" sz="5400" b="1" i="0" u="none" strike="noStrike" kern="1200" cap="none" spc="0" normalizeH="0" baseline="0" noProof="0" dirty="0">
                <a:ln>
                  <a:noFill/>
                </a:ln>
                <a:solidFill>
                  <a:srgbClr val="FFFFFF"/>
                </a:solidFill>
                <a:effectLst/>
                <a:uLnTx/>
                <a:uFillTx/>
                <a:latin typeface="Arial" charset="0"/>
                <a:ea typeface="+mn-ea"/>
                <a:cs typeface="Arial" charset="0"/>
              </a:rPr>
              <a:t>Suite</a:t>
            </a:r>
          </a:p>
        </p:txBody>
      </p:sp>
    </p:spTree>
    <p:extLst>
      <p:ext uri="{BB962C8B-B14F-4D97-AF65-F5344CB8AC3E}">
        <p14:creationId xmlns:p14="http://schemas.microsoft.com/office/powerpoint/2010/main" val="1731793117"/>
      </p:ext>
    </p:extLst>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30720" name="Group 32"/>
          <p:cNvGraphicFramePr>
            <a:graphicFrameLocks noGrp="1"/>
          </p:cNvGraphicFramePr>
          <p:nvPr>
            <p:extLst>
              <p:ext uri="{D42A27DB-BD31-4B8C-83A1-F6EECF244321}">
                <p14:modId xmlns:p14="http://schemas.microsoft.com/office/powerpoint/2010/main" val="80761943"/>
              </p:ext>
            </p:extLst>
          </p:nvPr>
        </p:nvGraphicFramePr>
        <p:xfrm>
          <a:off x="0" y="392833"/>
          <a:ext cx="9144000" cy="4343400"/>
        </p:xfrm>
        <a:graphic>
          <a:graphicData uri="http://schemas.openxmlformats.org/drawingml/2006/table">
            <a:tbl>
              <a:tblPr/>
              <a:tblGrid>
                <a:gridCol w="4972929">
                  <a:extLst>
                    <a:ext uri="{9D8B030D-6E8A-4147-A177-3AD203B41FA5}">
                      <a16:colId xmlns:a16="http://schemas.microsoft.com/office/drawing/2014/main" val="20000"/>
                    </a:ext>
                  </a:extLst>
                </a:gridCol>
                <a:gridCol w="4171071">
                  <a:extLst>
                    <a:ext uri="{9D8B030D-6E8A-4147-A177-3AD203B41FA5}">
                      <a16:colId xmlns:a16="http://schemas.microsoft.com/office/drawing/2014/main" val="20001"/>
                    </a:ext>
                  </a:extLst>
                </a:gridCol>
              </a:tblGrid>
              <a:tr h="183658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rgbClr val="FFFFFF"/>
                          </a:solidFill>
                          <a:effectLst/>
                          <a:latin typeface="Arial" charset="0"/>
                          <a:cs typeface="Arial" charset="0"/>
                        </a:rPr>
                        <a:t>Nous t’implorons, ô Fils de Dieu,</a:t>
                      </a:r>
                      <a:br>
                        <a:rPr kumimoji="0" lang="fr-FR" sz="2400" b="0" i="0" u="none" strike="noStrike" cap="none" normalizeH="0" baseline="0" dirty="0">
                          <a:ln>
                            <a:noFill/>
                          </a:ln>
                          <a:solidFill>
                            <a:srgbClr val="FFFFFF"/>
                          </a:solidFill>
                          <a:effectLst/>
                          <a:latin typeface="Arial" charset="0"/>
                          <a:cs typeface="Arial" charset="0"/>
                        </a:rPr>
                      </a:br>
                      <a:r>
                        <a:rPr kumimoji="0" lang="fr-FR" sz="2400" b="0" i="0" u="none" strike="noStrike" cap="none" normalizeH="0" baseline="0" dirty="0">
                          <a:ln>
                            <a:noFill/>
                          </a:ln>
                          <a:solidFill>
                            <a:srgbClr val="FFFFFF"/>
                          </a:solidFill>
                          <a:effectLst/>
                          <a:latin typeface="Arial" charset="0"/>
                          <a:cs typeface="Arial" charset="0"/>
                        </a:rPr>
                        <a:t>de préserver la vie de notre patriarche,</a:t>
                      </a:r>
                      <a:br>
                        <a:rPr kumimoji="0" lang="fr-FR" sz="2400" b="0" i="0" u="none" strike="noStrike" cap="none" normalizeH="0" baseline="0" dirty="0">
                          <a:ln>
                            <a:noFill/>
                          </a:ln>
                          <a:solidFill>
                            <a:srgbClr val="FFFFFF"/>
                          </a:solidFill>
                          <a:effectLst/>
                          <a:latin typeface="Arial" charset="0"/>
                          <a:cs typeface="Arial" charset="0"/>
                        </a:rPr>
                      </a:br>
                      <a:r>
                        <a:rPr kumimoji="0" lang="fr-FR" sz="2400" b="0" i="0" u="none" strike="noStrike" cap="none" normalizeH="0" baseline="0" dirty="0">
                          <a:ln>
                            <a:noFill/>
                          </a:ln>
                          <a:solidFill>
                            <a:srgbClr val="FFFFFF"/>
                          </a:solidFill>
                          <a:effectLst/>
                          <a:latin typeface="Arial" charset="0"/>
                          <a:cs typeface="Arial" charset="0"/>
                        </a:rPr>
                        <a:t>le grand prêtre Abba Tawadros;</a:t>
                      </a:r>
                      <a:br>
                        <a:rPr kumimoji="0" lang="fr-FR" sz="2400" b="0" i="0" u="none" strike="noStrike" cap="none" normalizeH="0" baseline="0" dirty="0">
                          <a:ln>
                            <a:noFill/>
                          </a:ln>
                          <a:solidFill>
                            <a:srgbClr val="FFFFFF"/>
                          </a:solidFill>
                          <a:effectLst/>
                          <a:latin typeface="Arial" charset="0"/>
                          <a:cs typeface="Arial" charset="0"/>
                        </a:rPr>
                      </a:br>
                      <a:r>
                        <a:rPr kumimoji="0" lang="fr-FR" sz="2400" b="0" i="0" u="none" strike="noStrike" cap="none" normalizeH="0" baseline="0" dirty="0">
                          <a:ln>
                            <a:noFill/>
                          </a:ln>
                          <a:solidFill>
                            <a:srgbClr val="FFFFFF"/>
                          </a:solidFill>
                          <a:effectLst/>
                          <a:latin typeface="Arial" charset="0"/>
                          <a:cs typeface="Arial" charset="0"/>
                        </a:rPr>
                        <a:t>maintiens-le sur son trône.</a:t>
                      </a:r>
                      <a:endParaRPr kumimoji="0" lang="fr-CA" sz="2400" b="0" i="0" u="none" strike="noStrike" cap="none" normalizeH="0" baseline="0" dirty="0">
                        <a:ln>
                          <a:noFill/>
                        </a:ln>
                        <a:solidFill>
                          <a:srgbClr val="FFFFFF"/>
                        </a:solidFill>
                        <a:effectLst/>
                        <a:latin typeface="Arial" charset="0"/>
                        <a:cs typeface="Arial" charset="0"/>
                      </a:endParaRPr>
                    </a:p>
                  </a:txBody>
                  <a:tcPr marT="34290" marB="3429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نسألك يا أبن الله</a:t>
                      </a:r>
                      <a:r>
                        <a:rPr lang="ar-AE" sz="2800" b="0" i="0" kern="1200" dirty="0">
                          <a:solidFill>
                            <a:srgbClr val="FFFFFF"/>
                          </a:solidFill>
                          <a:effectLst/>
                          <a:latin typeface="Arial" panose="020B0604020202020204" pitchFamily="34" charset="0"/>
                          <a:ea typeface="+mn-ea"/>
                          <a:cs typeface="+mn-cs"/>
                        </a:rPr>
                        <a:t>،</a:t>
                      </a:r>
                      <a:br>
                        <a:rPr kumimoji="0" lang="fr-FR" sz="2800" b="0" i="0" u="none" strike="noStrike" kern="1200" cap="none" normalizeH="0" baseline="0" dirty="0">
                          <a:ln>
                            <a:noFill/>
                          </a:ln>
                          <a:solidFill>
                            <a:srgbClr val="FFFFFF"/>
                          </a:solidFill>
                          <a:effectLst/>
                          <a:latin typeface="Arial" charset="0"/>
                          <a:ea typeface="+mn-ea"/>
                          <a:cs typeface="Arial" charset="0"/>
                        </a:rPr>
                      </a:br>
                      <a:r>
                        <a:rPr kumimoji="0" lang="ar-SA" sz="2800" b="0" i="0" u="none" strike="noStrike" cap="none" normalizeH="0" baseline="0" dirty="0">
                          <a:ln>
                            <a:noFill/>
                          </a:ln>
                          <a:solidFill>
                            <a:srgbClr val="FFFFFF"/>
                          </a:solidFill>
                          <a:effectLst/>
                          <a:latin typeface="Arial" charset="0"/>
                          <a:cs typeface="Arial" charset="0"/>
                        </a:rPr>
                        <a:t>أن تحفظ حياة بطريركنا</a:t>
                      </a:r>
                      <a:r>
                        <a:rPr lang="ar-AE" sz="2800" b="0" i="0" kern="1200" dirty="0">
                          <a:solidFill>
                            <a:srgbClr val="FFFFFF"/>
                          </a:solidFill>
                          <a:effectLst/>
                          <a:latin typeface="Arial" panose="020B0604020202020204" pitchFamily="34" charset="0"/>
                          <a:ea typeface="+mn-ea"/>
                          <a:cs typeface="+mn-cs"/>
                        </a:rPr>
                        <a:t>،</a:t>
                      </a:r>
                      <a:br>
                        <a:rPr kumimoji="0" lang="fr-FR" sz="2800" b="0" i="0" u="none" strike="noStrike" kern="1200" cap="none" normalizeH="0" baseline="0" dirty="0">
                          <a:ln>
                            <a:noFill/>
                          </a:ln>
                          <a:solidFill>
                            <a:srgbClr val="FFFFFF"/>
                          </a:solidFill>
                          <a:effectLst/>
                          <a:latin typeface="Arial" charset="0"/>
                          <a:ea typeface="+mn-ea"/>
                          <a:cs typeface="Arial" charset="0"/>
                        </a:rPr>
                      </a:br>
                      <a:r>
                        <a:rPr kumimoji="0" lang="ar-SA" sz="2800" b="0" i="0" u="none" strike="noStrike" cap="none" normalizeH="0" baseline="0" dirty="0">
                          <a:ln>
                            <a:noFill/>
                          </a:ln>
                          <a:solidFill>
                            <a:srgbClr val="FFFFFF"/>
                          </a:solidFill>
                          <a:effectLst/>
                          <a:latin typeface="Arial" charset="0"/>
                          <a:cs typeface="Arial" charset="0"/>
                        </a:rPr>
                        <a:t>البابا أنبا </a:t>
                      </a:r>
                      <a:r>
                        <a:rPr kumimoji="0" lang="ar-EG" sz="2800" b="0" i="0" u="none" strike="noStrike" cap="none" normalizeH="0" baseline="0" dirty="0">
                          <a:ln>
                            <a:noFill/>
                          </a:ln>
                          <a:solidFill>
                            <a:srgbClr val="FFFFFF"/>
                          </a:solidFill>
                          <a:effectLst/>
                          <a:latin typeface="Coptic1" pitchFamily="2" charset="0"/>
                          <a:cs typeface="Arial" charset="0"/>
                        </a:rPr>
                        <a:t>تواضروس</a:t>
                      </a:r>
                      <a:r>
                        <a:rPr kumimoji="0" lang="ar-SA" sz="2800" b="0" i="0" u="none" strike="noStrike" cap="none" normalizeH="0" baseline="0" dirty="0">
                          <a:ln>
                            <a:noFill/>
                          </a:ln>
                          <a:solidFill>
                            <a:srgbClr val="FFFFFF"/>
                          </a:solidFill>
                          <a:effectLst/>
                          <a:latin typeface="Arial" charset="0"/>
                          <a:cs typeface="Arial" charset="0"/>
                        </a:rPr>
                        <a:t> رئيس</a:t>
                      </a:r>
                      <a:r>
                        <a:rPr kumimoji="0" lang="fr-FR" sz="2800" b="0" i="0" u="none" strike="noStrike" cap="none" normalizeH="0" baseline="0" dirty="0">
                          <a:ln>
                            <a:noFill/>
                          </a:ln>
                          <a:solidFill>
                            <a:srgbClr val="FFFFFF"/>
                          </a:solidFill>
                          <a:effectLst/>
                          <a:latin typeface="Arial" charset="0"/>
                          <a:cs typeface="Arial" charset="0"/>
                        </a:rPr>
                        <a:t> </a:t>
                      </a:r>
                      <a:r>
                        <a:rPr kumimoji="0" lang="ar-SA" sz="2800" b="0" i="0" u="none" strike="noStrike" cap="none" normalizeH="0" baseline="0" dirty="0">
                          <a:ln>
                            <a:noFill/>
                          </a:ln>
                          <a:solidFill>
                            <a:srgbClr val="FFFFFF"/>
                          </a:solidFill>
                          <a:effectLst/>
                          <a:latin typeface="Arial" charset="0"/>
                          <a:cs typeface="Arial" charset="0"/>
                        </a:rPr>
                        <a:t>الكهنة</a:t>
                      </a:r>
                      <a:r>
                        <a:rPr lang="ar-AE" sz="2800" b="0" i="0" kern="1200" dirty="0">
                          <a:solidFill>
                            <a:srgbClr val="FFFFFF"/>
                          </a:solidFill>
                          <a:effectLst/>
                          <a:latin typeface="Arial" panose="020B0604020202020204" pitchFamily="34" charset="0"/>
                          <a:ea typeface="+mn-ea"/>
                          <a:cs typeface="+mn-cs"/>
                        </a:rPr>
                        <a:t>،</a:t>
                      </a:r>
                      <a:br>
                        <a:rPr kumimoji="0" lang="fr-FR" sz="2800" b="0" i="0" u="none" strike="noStrike" kern="1200" cap="none" normalizeH="0" baseline="0" dirty="0">
                          <a:ln>
                            <a:noFill/>
                          </a:ln>
                          <a:solidFill>
                            <a:srgbClr val="FFFFFF"/>
                          </a:solidFill>
                          <a:effectLst/>
                          <a:latin typeface="Arial" charset="0"/>
                          <a:ea typeface="+mn-ea"/>
                          <a:cs typeface="Arial" charset="0"/>
                        </a:rPr>
                      </a:br>
                      <a:r>
                        <a:rPr kumimoji="0" lang="ar-SA" sz="2800" b="0" i="0" u="none" strike="noStrike" cap="none" normalizeH="0" baseline="0" dirty="0">
                          <a:ln>
                            <a:noFill/>
                          </a:ln>
                          <a:solidFill>
                            <a:srgbClr val="FFFFFF"/>
                          </a:solidFill>
                          <a:effectLst/>
                          <a:latin typeface="Arial" charset="0"/>
                          <a:cs typeface="Arial" charset="0"/>
                        </a:rPr>
                        <a:t>ثبته على كرسيه.</a:t>
                      </a:r>
                      <a:endParaRPr kumimoji="0" lang="en-CA" sz="2800" b="0" i="0" u="none" strike="noStrike" cap="none" normalizeH="0" baseline="0" dirty="0">
                        <a:ln>
                          <a:noFill/>
                        </a:ln>
                        <a:solidFill>
                          <a:srgbClr val="FFFFFF"/>
                        </a:solidFill>
                        <a:effectLst/>
                        <a:latin typeface="Arial" charset="0"/>
                        <a:cs typeface="Arial" charset="0"/>
                      </a:endParaRPr>
                    </a:p>
                  </a:txBody>
                  <a:tcPr marT="34290" marB="3429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351116">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3900" b="0" i="0" u="none" strike="noStrike" cap="none" normalizeH="0" baseline="0" dirty="0">
                          <a:ln>
                            <a:noFill/>
                          </a:ln>
                          <a:solidFill>
                            <a:srgbClr val="FFFF00"/>
                          </a:solidFill>
                          <a:effectLst/>
                          <a:latin typeface="Coptic1" pitchFamily="2" charset="0"/>
                          <a:cs typeface="Arial" charset="0"/>
                        </a:rPr>
                        <a:t>Ten]ho </a:t>
                      </a:r>
                      <a:r>
                        <a:rPr kumimoji="0" lang="en-US" sz="3900" b="0" i="0" u="none" strike="noStrike" cap="none" normalizeH="0" baseline="0" dirty="0" err="1">
                          <a:ln>
                            <a:noFill/>
                          </a:ln>
                          <a:solidFill>
                            <a:srgbClr val="FFFF00"/>
                          </a:solidFill>
                          <a:effectLst/>
                          <a:latin typeface="Coptic1" pitchFamily="2" charset="0"/>
                          <a:cs typeface="Arial" charset="0"/>
                        </a:rPr>
                        <a:t>e~rok</a:t>
                      </a:r>
                      <a:r>
                        <a:rPr kumimoji="0" lang="en-US" sz="3900" b="0" i="0" u="none" strike="noStrike" cap="none" normalizeH="0" baseline="0" dirty="0">
                          <a:ln>
                            <a:noFill/>
                          </a:ln>
                          <a:solidFill>
                            <a:srgbClr val="FFFF00"/>
                          </a:solidFill>
                          <a:effectLst/>
                          <a:latin typeface="Coptic1" pitchFamily="2" charset="0"/>
                          <a:cs typeface="Arial" charset="0"/>
                        </a:rPr>
                        <a:t> w~ </a:t>
                      </a:r>
                      <a:r>
                        <a:rPr kumimoji="0" lang="en-US" sz="3900" b="0" i="0" u="none" strike="noStrike" cap="none" normalizeH="0" baseline="0" dirty="0" err="1">
                          <a:ln>
                            <a:noFill/>
                          </a:ln>
                          <a:solidFill>
                            <a:srgbClr val="FFFF00"/>
                          </a:solidFill>
                          <a:effectLst/>
                          <a:latin typeface="Coptic1" pitchFamily="2" charset="0"/>
                          <a:cs typeface="Arial" charset="0"/>
                        </a:rPr>
                        <a:t>U~ioc</a:t>
                      </a:r>
                      <a:r>
                        <a:rPr kumimoji="0" lang="en-US" sz="3900" b="0" i="0" u="none" strike="noStrike" cap="none" normalizeH="0" baseline="0" dirty="0">
                          <a:ln>
                            <a:noFill/>
                          </a:ln>
                          <a:solidFill>
                            <a:srgbClr val="FFFF00"/>
                          </a:solidFill>
                          <a:effectLst/>
                          <a:latin typeface="Coptic1" pitchFamily="2" charset="0"/>
                          <a:cs typeface="Arial" charset="0"/>
                        </a:rPr>
                        <a:t> </a:t>
                      </a:r>
                      <a:r>
                        <a:rPr kumimoji="0" lang="en-US" sz="3900" b="0" i="0" u="none" strike="noStrike" cap="none" normalizeH="0" baseline="0" dirty="0" err="1">
                          <a:ln>
                            <a:noFill/>
                          </a:ln>
                          <a:solidFill>
                            <a:srgbClr val="FFFF00"/>
                          </a:solidFill>
                          <a:effectLst/>
                          <a:latin typeface="Coptic1" pitchFamily="2" charset="0"/>
                          <a:cs typeface="Arial" charset="0"/>
                        </a:rPr>
                        <a:t>Yeoc</a:t>
                      </a:r>
                      <a:r>
                        <a:rPr kumimoji="0" lang="en-US" sz="39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3900" b="0" i="0" u="none" strike="noStrike" cap="none" normalizeH="0" baseline="0" dirty="0" err="1">
                          <a:ln>
                            <a:noFill/>
                          </a:ln>
                          <a:solidFill>
                            <a:srgbClr val="FFFF00"/>
                          </a:solidFill>
                          <a:effectLst/>
                          <a:latin typeface="Coptic1" pitchFamily="2" charset="0"/>
                          <a:cs typeface="Arial" charset="0"/>
                        </a:rPr>
                        <a:t>eyreka~reh</a:t>
                      </a:r>
                      <a:r>
                        <a:rPr kumimoji="0" lang="en-US" sz="3900" b="0" i="0" u="none" strike="noStrike" cap="none" normalizeH="0" baseline="0" dirty="0">
                          <a:ln>
                            <a:noFill/>
                          </a:ln>
                          <a:solidFill>
                            <a:srgbClr val="FFFF00"/>
                          </a:solidFill>
                          <a:effectLst/>
                          <a:latin typeface="Coptic1" pitchFamily="2" charset="0"/>
                          <a:cs typeface="Arial" charset="0"/>
                        </a:rPr>
                        <a:t> </a:t>
                      </a:r>
                      <a:r>
                        <a:rPr kumimoji="0" lang="en-US" sz="3900" b="0" i="0" u="none" strike="noStrike" cap="none" normalizeH="0" baseline="0" dirty="0" err="1">
                          <a:ln>
                            <a:noFill/>
                          </a:ln>
                          <a:solidFill>
                            <a:srgbClr val="FFFF00"/>
                          </a:solidFill>
                          <a:effectLst/>
                          <a:latin typeface="Coptic1" pitchFamily="2" charset="0"/>
                          <a:cs typeface="Arial" charset="0"/>
                        </a:rPr>
                        <a:t>e~p~wnq</a:t>
                      </a:r>
                      <a:r>
                        <a:rPr kumimoji="0" lang="en-US" sz="3900" b="0" i="0" u="none" strike="noStrike" cap="none" normalizeH="0" baseline="0" dirty="0">
                          <a:ln>
                            <a:noFill/>
                          </a:ln>
                          <a:solidFill>
                            <a:srgbClr val="FFFF00"/>
                          </a:solidFill>
                          <a:effectLst/>
                          <a:latin typeface="Coptic1" pitchFamily="2" charset="0"/>
                          <a:cs typeface="Arial" charset="0"/>
                        </a:rPr>
                        <a:t> </a:t>
                      </a:r>
                      <a:r>
                        <a:rPr kumimoji="0" lang="en-US" sz="3900" b="0" i="0" u="none" strike="noStrike" cap="none" normalizeH="0" baseline="0" dirty="0" err="1">
                          <a:ln>
                            <a:noFill/>
                          </a:ln>
                          <a:solidFill>
                            <a:srgbClr val="FFFF00"/>
                          </a:solidFill>
                          <a:effectLst/>
                          <a:latin typeface="Coptic1" pitchFamily="2" charset="0"/>
                          <a:cs typeface="Arial" charset="0"/>
                        </a:rPr>
                        <a:t>m~penpatriar</a:t>
                      </a:r>
                      <a:r>
                        <a:rPr kumimoji="0" lang="en-US" sz="3900" b="0" i="0" u="none" strike="noStrike" cap="none" normalizeH="0" baseline="0" dirty="0">
                          <a:ln>
                            <a:noFill/>
                          </a:ln>
                          <a:solidFill>
                            <a:srgbClr val="FFFF00"/>
                          </a:solidFill>
                          <a:effectLst/>
                          <a:latin typeface="Coptic1" pitchFamily="2" charset="0"/>
                          <a:cs typeface="Arial" charset="0"/>
                        </a:rPr>
                        <a:t>,/c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3900" b="0" i="0" u="none" strike="noStrike" cap="none" normalizeH="0" baseline="0" dirty="0">
                          <a:ln>
                            <a:noFill/>
                          </a:ln>
                          <a:solidFill>
                            <a:srgbClr val="FFFF00"/>
                          </a:solidFill>
                          <a:effectLst/>
                          <a:latin typeface="Coptic1" pitchFamily="2" charset="0"/>
                          <a:cs typeface="Arial" charset="0"/>
                        </a:rPr>
                        <a:t>Papa Abba </a:t>
                      </a:r>
                      <a:r>
                        <a:rPr kumimoji="0" lang="en-US" sz="3900" b="0" i="0" u="none" strike="noStrike" cap="none" normalizeH="0" baseline="0" dirty="0" err="1">
                          <a:ln>
                            <a:noFill/>
                          </a:ln>
                          <a:solidFill>
                            <a:srgbClr val="FFFF00"/>
                          </a:solidFill>
                          <a:effectLst/>
                          <a:latin typeface="Coptic1" pitchFamily="2" charset="0"/>
                          <a:cs typeface="Arial" charset="0"/>
                        </a:rPr>
                        <a:t>Tawadroc</a:t>
                      </a:r>
                      <a:r>
                        <a:rPr kumimoji="0" lang="en-US" sz="3900" b="0" i="0" u="none" strike="noStrike" cap="none" normalizeH="0" baseline="0" dirty="0">
                          <a:ln>
                            <a:noFill/>
                          </a:ln>
                          <a:solidFill>
                            <a:srgbClr val="FFFF00"/>
                          </a:solidFill>
                          <a:effectLst/>
                          <a:latin typeface="Coptic1" pitchFamily="2" charset="0"/>
                          <a:cs typeface="Arial" charset="0"/>
                        </a:rPr>
                        <a:t> </a:t>
                      </a:r>
                      <a:r>
                        <a:rPr kumimoji="0" lang="en-US" sz="3900" b="0" i="0" u="none" strike="noStrike" cap="none" normalizeH="0" baseline="0" dirty="0" err="1">
                          <a:ln>
                            <a:noFill/>
                          </a:ln>
                          <a:solidFill>
                            <a:srgbClr val="FFFF00"/>
                          </a:solidFill>
                          <a:effectLst/>
                          <a:latin typeface="Coptic1" pitchFamily="2" charset="0"/>
                          <a:cs typeface="Arial" charset="0"/>
                        </a:rPr>
                        <a:t>piar</a:t>
                      </a:r>
                      <a:r>
                        <a:rPr kumimoji="0" lang="en-US" sz="3900" b="0" i="0" u="none" strike="noStrike" cap="none" normalizeH="0" baseline="0" dirty="0">
                          <a:ln>
                            <a:noFill/>
                          </a:ln>
                          <a:solidFill>
                            <a:srgbClr val="FFFF00"/>
                          </a:solidFill>
                          <a:effectLst/>
                          <a:latin typeface="Coptic1" pitchFamily="2" charset="0"/>
                          <a:cs typeface="Arial" charset="0"/>
                        </a:rPr>
                        <a:t>,/</a:t>
                      </a:r>
                      <a:r>
                        <a:rPr kumimoji="0" lang="en-US" sz="3900" b="0" i="0" u="none" strike="noStrike" cap="none" normalizeH="0" baseline="0" dirty="0" err="1">
                          <a:ln>
                            <a:noFill/>
                          </a:ln>
                          <a:solidFill>
                            <a:srgbClr val="FFFF00"/>
                          </a:solidFill>
                          <a:effectLst/>
                          <a:latin typeface="Coptic1" pitchFamily="2" charset="0"/>
                          <a:cs typeface="Arial" charset="0"/>
                        </a:rPr>
                        <a:t>e~reuc</a:t>
                      </a:r>
                      <a:r>
                        <a:rPr kumimoji="0" lang="en-US" sz="3900" b="0" i="0" u="none" strike="noStrike" cap="none" normalizeH="0" baseline="0" dirty="0">
                          <a:ln>
                            <a:noFill/>
                          </a:ln>
                          <a:solidFill>
                            <a:srgbClr val="FFFF00"/>
                          </a:solidFill>
                          <a:effectLst/>
                          <a:latin typeface="Coptic1" pitchFamily="2" charset="0"/>
                          <a:cs typeface="Arial" charset="0"/>
                        </a:rPr>
                        <a:t> :</a:t>
                      </a:r>
                      <a:br>
                        <a:rPr kumimoji="0" lang="en-US" sz="3900" b="0" i="0" u="none" strike="noStrike" cap="none" normalizeH="0" baseline="0" dirty="0">
                          <a:ln>
                            <a:noFill/>
                          </a:ln>
                          <a:solidFill>
                            <a:srgbClr val="FFFF00"/>
                          </a:solidFill>
                          <a:effectLst/>
                          <a:latin typeface="Coptic1" pitchFamily="2" charset="0"/>
                          <a:cs typeface="Arial" charset="0"/>
                        </a:rPr>
                      </a:br>
                      <a:r>
                        <a:rPr kumimoji="0" lang="en-US" sz="3900" b="0" i="0" u="none" strike="noStrike" cap="none" normalizeH="0" baseline="0" dirty="0" err="1">
                          <a:ln>
                            <a:noFill/>
                          </a:ln>
                          <a:solidFill>
                            <a:srgbClr val="FFFF00"/>
                          </a:solidFill>
                          <a:effectLst/>
                          <a:latin typeface="Coptic1" pitchFamily="2" charset="0"/>
                          <a:cs typeface="Arial" charset="0"/>
                        </a:rPr>
                        <a:t>matajrof</a:t>
                      </a:r>
                      <a:r>
                        <a:rPr kumimoji="0" lang="en-US" sz="3900" b="0" i="0" u="none" strike="noStrike" cap="none" normalizeH="0" baseline="0" dirty="0">
                          <a:ln>
                            <a:noFill/>
                          </a:ln>
                          <a:solidFill>
                            <a:srgbClr val="FFFF00"/>
                          </a:solidFill>
                          <a:effectLst/>
                          <a:latin typeface="Coptic1" pitchFamily="2" charset="0"/>
                          <a:cs typeface="Arial" charset="0"/>
                        </a:rPr>
                        <a:t> </a:t>
                      </a:r>
                      <a:r>
                        <a:rPr kumimoji="0" lang="en-US" sz="3900" b="0" i="0" u="none" strike="noStrike" cap="none" normalizeH="0" baseline="0" dirty="0" err="1">
                          <a:ln>
                            <a:noFill/>
                          </a:ln>
                          <a:solidFill>
                            <a:srgbClr val="FFFF00"/>
                          </a:solidFill>
                          <a:effectLst/>
                          <a:latin typeface="Coptic1" pitchFamily="2" charset="0"/>
                          <a:cs typeface="Arial" charset="0"/>
                        </a:rPr>
                        <a:t>hijen</a:t>
                      </a:r>
                      <a:r>
                        <a:rPr kumimoji="0" lang="en-US" sz="3900" b="0" i="0" u="none" strike="noStrike" cap="none" normalizeH="0" baseline="0" dirty="0">
                          <a:ln>
                            <a:noFill/>
                          </a:ln>
                          <a:solidFill>
                            <a:srgbClr val="FFFF00"/>
                          </a:solidFill>
                          <a:effectLst/>
                          <a:latin typeface="Coptic1" pitchFamily="2" charset="0"/>
                          <a:cs typeface="Arial" charset="0"/>
                        </a:rPr>
                        <a:t> </a:t>
                      </a:r>
                      <a:r>
                        <a:rPr kumimoji="0" lang="en-US" sz="3900" b="0" i="0" u="none" strike="noStrike" cap="none" normalizeH="0" baseline="0" dirty="0" err="1">
                          <a:ln>
                            <a:noFill/>
                          </a:ln>
                          <a:solidFill>
                            <a:srgbClr val="FFFF00"/>
                          </a:solidFill>
                          <a:effectLst/>
                          <a:latin typeface="Coptic1" pitchFamily="2" charset="0"/>
                          <a:cs typeface="Arial" charset="0"/>
                        </a:rPr>
                        <a:t>pefy~ronoc</a:t>
                      </a:r>
                      <a:r>
                        <a:rPr kumimoji="0" lang="en-US" sz="3900" b="0" i="0" u="none" strike="noStrike" cap="none" normalizeH="0" baseline="0" dirty="0">
                          <a:ln>
                            <a:noFill/>
                          </a:ln>
                          <a:solidFill>
                            <a:srgbClr val="FFFF00"/>
                          </a:solidFill>
                          <a:effectLst/>
                          <a:latin typeface="Coptic1" pitchFamily="2" charset="0"/>
                          <a:cs typeface="Arial" charset="0"/>
                        </a:rPr>
                        <a:t>.</a:t>
                      </a: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graphicFrame>
        <p:nvGraphicFramePr>
          <p:cNvPr id="3" name="Tableau 6">
            <a:extLst>
              <a:ext uri="{FF2B5EF4-FFF2-40B4-BE49-F238E27FC236}">
                <a16:creationId xmlns:a16="http://schemas.microsoft.com/office/drawing/2014/main" id="{70135B91-FC3A-4F81-9C6A-02427F66972B}"/>
              </a:ext>
            </a:extLst>
          </p:cNvPr>
          <p:cNvGraphicFramePr>
            <a:graphicFrameLocks noGrp="1"/>
          </p:cNvGraphicFramePr>
          <p:nvPr>
            <p:extLst>
              <p:ext uri="{D42A27DB-BD31-4B8C-83A1-F6EECF244321}">
                <p14:modId xmlns:p14="http://schemas.microsoft.com/office/powerpoint/2010/main" val="3190008865"/>
              </p:ext>
            </p:extLst>
          </p:nvPr>
        </p:nvGraphicFramePr>
        <p:xfrm>
          <a:off x="1524000" y="11431"/>
          <a:ext cx="6096000" cy="370840"/>
        </p:xfrm>
        <a:graphic>
          <a:graphicData uri="http://schemas.openxmlformats.org/drawingml/2006/table">
            <a:tbl>
              <a:tblPr firstRow="1" bandRow="1">
                <a:tableStyleId>{2D5ABB26-0587-4C30-8999-92F81FD0307C}</a:tableStyleId>
              </a:tblPr>
              <a:tblGrid>
                <a:gridCol w="6096000">
                  <a:extLst>
                    <a:ext uri="{9D8B030D-6E8A-4147-A177-3AD203B41FA5}">
                      <a16:colId xmlns:a16="http://schemas.microsoft.com/office/drawing/2014/main" val="3317870377"/>
                    </a:ext>
                  </a:extLst>
                </a:gridCol>
              </a:tblGrid>
              <a:tr h="370840">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lang="en-CA" dirty="0">
                          <a:solidFill>
                            <a:srgbClr val="FFFFFF"/>
                          </a:solidFill>
                          <a:latin typeface="Arial" charset="0"/>
                          <a:cs typeface="Arial" charset="0"/>
                        </a:rPr>
                        <a:t>Le Pape – </a:t>
                      </a:r>
                      <a:r>
                        <a:rPr lang="ar-EG" dirty="0">
                          <a:solidFill>
                            <a:srgbClr val="FFFFFF"/>
                          </a:solidFill>
                          <a:latin typeface="Arial" charset="0"/>
                          <a:cs typeface="Arial" charset="0"/>
                        </a:rPr>
                        <a:t>البابا</a:t>
                      </a:r>
                      <a:endParaRPr lang="en-CA" dirty="0">
                        <a:solidFill>
                          <a:srgbClr val="FFFFFF"/>
                        </a:solidFill>
                        <a:latin typeface="Arial" charset="0"/>
                        <a:cs typeface="Arial" charset="0"/>
                      </a:endParaRPr>
                    </a:p>
                  </a:txBody>
                  <a:tcP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63262140"/>
                  </a:ext>
                </a:extLst>
              </a:tr>
            </a:tbl>
          </a:graphicData>
        </a:graphic>
      </p:graphicFrame>
      <p:pic>
        <p:nvPicPr>
          <p:cNvPr id="5" name="Picture 2">
            <a:extLst>
              <a:ext uri="{FF2B5EF4-FFF2-40B4-BE49-F238E27FC236}">
                <a16:creationId xmlns:a16="http://schemas.microsoft.com/office/drawing/2014/main" id="{1F3EAE8B-8921-79D9-FEAB-D25AC138FD5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8415"/>
          <a:stretch/>
        </p:blipFill>
        <p:spPr bwMode="auto">
          <a:xfrm>
            <a:off x="8201465" y="4115732"/>
            <a:ext cx="942535" cy="1027768"/>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773846"/>
      </p:ext>
    </p:extLst>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32765" name="Group 29"/>
          <p:cNvGraphicFramePr>
            <a:graphicFrameLocks noGrp="1"/>
          </p:cNvGraphicFramePr>
          <p:nvPr>
            <p:extLst>
              <p:ext uri="{D42A27DB-BD31-4B8C-83A1-F6EECF244321}">
                <p14:modId xmlns:p14="http://schemas.microsoft.com/office/powerpoint/2010/main" val="1525520483"/>
              </p:ext>
            </p:extLst>
          </p:nvPr>
        </p:nvGraphicFramePr>
        <p:xfrm>
          <a:off x="0" y="394351"/>
          <a:ext cx="9144000" cy="4221480"/>
        </p:xfrm>
        <a:graphic>
          <a:graphicData uri="http://schemas.openxmlformats.org/drawingml/2006/table">
            <a:tbl>
              <a:tblPr/>
              <a:tblGrid>
                <a:gridCol w="5191932">
                  <a:extLst>
                    <a:ext uri="{9D8B030D-6E8A-4147-A177-3AD203B41FA5}">
                      <a16:colId xmlns:a16="http://schemas.microsoft.com/office/drawing/2014/main" val="20000"/>
                    </a:ext>
                  </a:extLst>
                </a:gridCol>
                <a:gridCol w="3952068">
                  <a:extLst>
                    <a:ext uri="{9D8B030D-6E8A-4147-A177-3AD203B41FA5}">
                      <a16:colId xmlns:a16="http://schemas.microsoft.com/office/drawing/2014/main" val="20001"/>
                    </a:ext>
                  </a:extLst>
                </a:gridCol>
              </a:tblGrid>
              <a:tr h="8779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rgbClr val="FFFFFF"/>
                          </a:solidFill>
                          <a:effectLst/>
                          <a:latin typeface="Arial" charset="0"/>
                          <a:cs typeface="Arial" charset="0"/>
                        </a:rPr>
                        <a:t>Et son partenaire dans le service,</a:t>
                      </a:r>
                      <a:br>
                        <a:rPr kumimoji="0" lang="fr-FR" sz="2400" b="0" i="0" u="none" strike="noStrike" cap="none" normalizeH="0" baseline="0" dirty="0">
                          <a:ln>
                            <a:noFill/>
                          </a:ln>
                          <a:solidFill>
                            <a:srgbClr val="FFFFFF"/>
                          </a:solidFill>
                          <a:effectLst/>
                          <a:latin typeface="Arial" charset="0"/>
                          <a:cs typeface="Arial" charset="0"/>
                        </a:rPr>
                      </a:br>
                      <a:r>
                        <a:rPr kumimoji="0" lang="fr-FR" sz="2400" b="0" i="0" u="none" strike="noStrike" cap="none" normalizeH="0" baseline="0" dirty="0">
                          <a:ln>
                            <a:noFill/>
                          </a:ln>
                          <a:solidFill>
                            <a:srgbClr val="FFFFFF"/>
                          </a:solidFill>
                          <a:effectLst/>
                          <a:latin typeface="Arial" charset="0"/>
                          <a:cs typeface="Arial" charset="0"/>
                        </a:rPr>
                        <a:t>notre père le juste,</a:t>
                      </a:r>
                      <a:br>
                        <a:rPr kumimoji="0" lang="fr-FR" sz="2400" b="0" i="0" u="none" strike="noStrike" cap="none" normalizeH="0" baseline="0" dirty="0">
                          <a:ln>
                            <a:noFill/>
                          </a:ln>
                          <a:solidFill>
                            <a:srgbClr val="FFFFFF"/>
                          </a:solidFill>
                          <a:effectLst/>
                          <a:latin typeface="Arial" charset="0"/>
                          <a:cs typeface="Arial" charset="0"/>
                        </a:rPr>
                      </a:br>
                      <a:r>
                        <a:rPr kumimoji="0" lang="fr-FR" sz="2400" b="0" i="0" u="none" strike="noStrike" cap="none" normalizeH="0" baseline="0" dirty="0">
                          <a:ln>
                            <a:noFill/>
                          </a:ln>
                          <a:solidFill>
                            <a:srgbClr val="FFFFFF"/>
                          </a:solidFill>
                          <a:effectLst/>
                          <a:latin typeface="Arial" charset="0"/>
                          <a:cs typeface="Arial" charset="0"/>
                        </a:rPr>
                        <a:t>Abba Marc l'évêque;</a:t>
                      </a:r>
                      <a:br>
                        <a:rPr kumimoji="0" lang="fr-FR" sz="2400" b="0" i="0" u="none" strike="noStrike" cap="none" normalizeH="0" baseline="0" dirty="0">
                          <a:ln>
                            <a:noFill/>
                          </a:ln>
                          <a:solidFill>
                            <a:srgbClr val="FFFFFF"/>
                          </a:solidFill>
                          <a:effectLst/>
                          <a:latin typeface="Arial" charset="0"/>
                          <a:cs typeface="Arial" charset="0"/>
                        </a:rPr>
                      </a:br>
                      <a:r>
                        <a:rPr kumimoji="0" lang="fr-FR" sz="2400" b="0" i="0" u="none" strike="noStrike" cap="none" normalizeH="0" baseline="0" dirty="0">
                          <a:ln>
                            <a:noFill/>
                          </a:ln>
                          <a:solidFill>
                            <a:srgbClr val="FFFFFF"/>
                          </a:solidFill>
                          <a:effectLst/>
                          <a:latin typeface="Arial" charset="0"/>
                          <a:cs typeface="Arial" charset="0"/>
                        </a:rPr>
                        <a:t>maintiens-le sur son siège.</a:t>
                      </a:r>
                      <a:endParaRPr kumimoji="0" lang="fr-CA" sz="2400" b="0" i="0" u="none" strike="noStrike" cap="none" normalizeH="0" baseline="0" dirty="0">
                        <a:ln>
                          <a:noFill/>
                        </a:ln>
                        <a:solidFill>
                          <a:srgbClr val="FFFFFF"/>
                        </a:solidFill>
                        <a:effectLst/>
                        <a:latin typeface="Arial" charset="0"/>
                        <a:cs typeface="Arial" charset="0"/>
                      </a:endParaRPr>
                    </a:p>
                  </a:txBody>
                  <a:tcPr marT="34290" marB="3429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وشريكه في الخدمة</a:t>
                      </a:r>
                      <a:r>
                        <a:rPr lang="ar-AE" sz="2800" b="0" i="0" kern="1200" dirty="0">
                          <a:solidFill>
                            <a:srgbClr val="FFFFFF"/>
                          </a:solidFill>
                          <a:effectLst/>
                          <a:latin typeface="Arial" panose="020B0604020202020204" pitchFamily="34" charset="0"/>
                          <a:ea typeface="+mn-ea"/>
                          <a:cs typeface="+mn-cs"/>
                        </a:rPr>
                        <a:t>،</a:t>
                      </a:r>
                      <a:br>
                        <a:rPr kumimoji="0" lang="fr-FR" sz="2800" b="0" i="0" u="none" strike="noStrike" kern="1200" cap="none" normalizeH="0" baseline="0" dirty="0">
                          <a:ln>
                            <a:noFill/>
                          </a:ln>
                          <a:solidFill>
                            <a:srgbClr val="FFFFFF"/>
                          </a:solidFill>
                          <a:effectLst/>
                          <a:latin typeface="Arial" charset="0"/>
                          <a:ea typeface="+mn-ea"/>
                          <a:cs typeface="Arial" charset="0"/>
                        </a:rPr>
                      </a:br>
                      <a:r>
                        <a:rPr kumimoji="0" lang="ar-SA" sz="2800" b="0" i="0" u="none" strike="noStrike" cap="none" normalizeH="0" baseline="0" dirty="0">
                          <a:ln>
                            <a:noFill/>
                          </a:ln>
                          <a:solidFill>
                            <a:srgbClr val="FFFFFF"/>
                          </a:solidFill>
                          <a:effectLst/>
                          <a:latin typeface="Arial" charset="0"/>
                          <a:cs typeface="Arial" charset="0"/>
                        </a:rPr>
                        <a:t>أبانا القديس البار</a:t>
                      </a:r>
                      <a:r>
                        <a:rPr lang="ar-AE" sz="2800" b="0" i="0" kern="1200" dirty="0">
                          <a:solidFill>
                            <a:srgbClr val="FFFFFF"/>
                          </a:solidFill>
                          <a:effectLst/>
                          <a:latin typeface="Arial" panose="020B0604020202020204" pitchFamily="34" charset="0"/>
                          <a:ea typeface="+mn-ea"/>
                          <a:cs typeface="+mn-cs"/>
                        </a:rPr>
                        <a:t>،</a:t>
                      </a:r>
                      <a:br>
                        <a:rPr kumimoji="0" lang="fr-FR" sz="2800" b="0" i="0" u="none" strike="noStrike" kern="1200" cap="none" normalizeH="0" baseline="0" dirty="0">
                          <a:ln>
                            <a:noFill/>
                          </a:ln>
                          <a:solidFill>
                            <a:srgbClr val="FFFFFF"/>
                          </a:solidFill>
                          <a:effectLst/>
                          <a:latin typeface="Arial" charset="0"/>
                          <a:ea typeface="+mn-ea"/>
                          <a:cs typeface="Arial" charset="0"/>
                        </a:rPr>
                      </a:br>
                      <a:r>
                        <a:rPr kumimoji="0" lang="ar-SA" sz="2800" b="0" i="0" u="none" strike="noStrike" cap="none" normalizeH="0" baseline="0" dirty="0">
                          <a:ln>
                            <a:noFill/>
                          </a:ln>
                          <a:solidFill>
                            <a:srgbClr val="FFFFFF"/>
                          </a:solidFill>
                          <a:effectLst/>
                          <a:latin typeface="Arial" charset="0"/>
                          <a:cs typeface="Arial" charset="0"/>
                        </a:rPr>
                        <a:t>أنبا</a:t>
                      </a:r>
                      <a:r>
                        <a:rPr kumimoji="0" lang="fr-FR" sz="2800" b="0" i="0" u="none" strike="noStrike" cap="none" normalizeH="0" baseline="0" dirty="0">
                          <a:ln>
                            <a:noFill/>
                          </a:ln>
                          <a:solidFill>
                            <a:srgbClr val="FFFFFF"/>
                          </a:solidFill>
                          <a:effectLst/>
                          <a:latin typeface="Arial" charset="0"/>
                          <a:cs typeface="Arial" charset="0"/>
                        </a:rPr>
                        <a:t> </a:t>
                      </a:r>
                      <a:r>
                        <a:rPr lang="ar-EG" sz="2800" dirty="0">
                          <a:solidFill>
                            <a:srgbClr val="FFFFFF"/>
                          </a:solidFill>
                          <a:latin typeface="Arial" panose="020B0604020202020204" pitchFamily="34" charset="0"/>
                        </a:rPr>
                        <a:t>مارك</a:t>
                      </a:r>
                      <a:r>
                        <a:rPr kumimoji="0" lang="ar-SA" sz="2800" b="0" i="0" u="none" strike="noStrike" cap="none" normalizeH="0" baseline="0" dirty="0">
                          <a:ln>
                            <a:noFill/>
                          </a:ln>
                          <a:solidFill>
                            <a:srgbClr val="FFFFFF"/>
                          </a:solidFill>
                          <a:effectLst/>
                          <a:latin typeface="Arial" charset="0"/>
                          <a:cs typeface="Arial" charset="0"/>
                        </a:rPr>
                        <a:t> الأسقف</a:t>
                      </a:r>
                      <a:r>
                        <a:rPr lang="ar-AE" sz="2800" b="0" i="0" kern="1200" dirty="0">
                          <a:solidFill>
                            <a:srgbClr val="FFFFFF"/>
                          </a:solidFill>
                          <a:effectLst/>
                          <a:latin typeface="Arial" panose="020B0604020202020204" pitchFamily="34" charset="0"/>
                          <a:ea typeface="+mn-ea"/>
                          <a:cs typeface="+mn-cs"/>
                        </a:rPr>
                        <a:t>،</a:t>
                      </a:r>
                      <a:br>
                        <a:rPr kumimoji="0" lang="fr-FR" sz="2800" b="0" i="0" u="none" strike="noStrike" kern="1200" cap="none" normalizeH="0" baseline="0" dirty="0">
                          <a:ln>
                            <a:noFill/>
                          </a:ln>
                          <a:solidFill>
                            <a:srgbClr val="FFFFFF"/>
                          </a:solidFill>
                          <a:effectLst/>
                          <a:latin typeface="Arial" charset="0"/>
                          <a:ea typeface="+mn-ea"/>
                          <a:cs typeface="Arial" charset="0"/>
                        </a:rPr>
                      </a:br>
                      <a:r>
                        <a:rPr kumimoji="0" lang="ar-SA" sz="2800" b="0" i="0" u="none" strike="noStrike" cap="none" normalizeH="0" baseline="0" dirty="0">
                          <a:ln>
                            <a:noFill/>
                          </a:ln>
                          <a:solidFill>
                            <a:srgbClr val="FFFFFF"/>
                          </a:solidFill>
                          <a:effectLst/>
                          <a:latin typeface="Arial" charset="0"/>
                          <a:cs typeface="Arial" charset="0"/>
                        </a:rPr>
                        <a:t>ثبته على كرسيه.</a:t>
                      </a:r>
                      <a:endParaRPr kumimoji="0" lang="en-CA" sz="2800" b="0" i="0" u="none" strike="noStrike" cap="none" normalizeH="0" baseline="0" dirty="0">
                        <a:ln>
                          <a:noFill/>
                        </a:ln>
                        <a:solidFill>
                          <a:srgbClr val="FFFFFF"/>
                        </a:solidFill>
                        <a:effectLst/>
                        <a:latin typeface="Arial" charset="0"/>
                        <a:cs typeface="Arial" charset="0"/>
                      </a:endParaRPr>
                    </a:p>
                  </a:txBody>
                  <a:tcPr marT="34290" marB="3429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17170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3900" b="0" i="0" u="none" strike="noStrike" cap="none" normalizeH="0" baseline="0" dirty="0">
                          <a:ln>
                            <a:noFill/>
                          </a:ln>
                          <a:solidFill>
                            <a:srgbClr val="FFFF00"/>
                          </a:solidFill>
                          <a:effectLst/>
                          <a:latin typeface="Coptic1" pitchFamily="2" charset="0"/>
                          <a:cs typeface="Arial" charset="0"/>
                        </a:rPr>
                        <a:t>Nem </a:t>
                      </a:r>
                      <a:r>
                        <a:rPr kumimoji="0" lang="en-US" sz="3900" b="0" i="0" u="none" strike="noStrike" cap="none" normalizeH="0" baseline="0" dirty="0" err="1">
                          <a:ln>
                            <a:noFill/>
                          </a:ln>
                          <a:solidFill>
                            <a:srgbClr val="FFFF00"/>
                          </a:solidFill>
                          <a:effectLst/>
                          <a:latin typeface="Coptic1" pitchFamily="2" charset="0"/>
                          <a:cs typeface="Arial" charset="0"/>
                        </a:rPr>
                        <a:t>pefkes~v</a:t>
                      </a:r>
                      <a:r>
                        <a:rPr kumimoji="0" lang="en-US" sz="3900" b="0" i="0" u="none" strike="noStrike" cap="none" normalizeH="0" baseline="0" dirty="0">
                          <a:ln>
                            <a:noFill/>
                          </a:ln>
                          <a:solidFill>
                            <a:srgbClr val="FFFF00"/>
                          </a:solidFill>
                          <a:effectLst/>
                          <a:latin typeface="Coptic1" pitchFamily="2" charset="0"/>
                          <a:cs typeface="Arial" charset="0"/>
                        </a:rPr>
                        <a:t>/r </a:t>
                      </a:r>
                      <a:r>
                        <a:rPr kumimoji="0" lang="en-US" sz="3900" b="0" i="0" u="none" strike="noStrike" cap="none" normalizeH="0" baseline="0" dirty="0" err="1">
                          <a:ln>
                            <a:noFill/>
                          </a:ln>
                          <a:solidFill>
                            <a:srgbClr val="FFFF00"/>
                          </a:solidFill>
                          <a:effectLst/>
                          <a:latin typeface="Coptic1" pitchFamily="2" charset="0"/>
                          <a:cs typeface="Arial" charset="0"/>
                        </a:rPr>
                        <a:t>n~litourgoc</a:t>
                      </a:r>
                      <a:r>
                        <a:rPr kumimoji="0" lang="en-US" sz="39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3900" b="0" i="0" u="none" strike="noStrike" cap="none" normalizeH="0" baseline="0" dirty="0" err="1">
                          <a:ln>
                            <a:noFill/>
                          </a:ln>
                          <a:solidFill>
                            <a:srgbClr val="FFFF00"/>
                          </a:solidFill>
                          <a:effectLst/>
                          <a:latin typeface="Coptic1" pitchFamily="2" charset="0"/>
                          <a:cs typeface="Arial" charset="0"/>
                        </a:rPr>
                        <a:t>peniwt</a:t>
                      </a:r>
                      <a:r>
                        <a:rPr kumimoji="0" lang="en-US" sz="3900" b="0" i="0" u="none" strike="noStrike" cap="none" normalizeH="0" baseline="0" dirty="0">
                          <a:ln>
                            <a:noFill/>
                          </a:ln>
                          <a:solidFill>
                            <a:srgbClr val="FFFF00"/>
                          </a:solidFill>
                          <a:effectLst/>
                          <a:latin typeface="Coptic1" pitchFamily="2" charset="0"/>
                          <a:cs typeface="Arial" charset="0"/>
                        </a:rPr>
                        <a:t> </a:t>
                      </a:r>
                      <a:r>
                        <a:rPr kumimoji="0" lang="en-US" sz="3900" b="0" i="0" u="none" strike="noStrike" cap="none" normalizeH="0" baseline="0" dirty="0" err="1">
                          <a:ln>
                            <a:noFill/>
                          </a:ln>
                          <a:solidFill>
                            <a:srgbClr val="FFFF00"/>
                          </a:solidFill>
                          <a:effectLst/>
                          <a:latin typeface="Coptic1" pitchFamily="2" charset="0"/>
                          <a:cs typeface="Arial" charset="0"/>
                        </a:rPr>
                        <a:t>eyouab</a:t>
                      </a:r>
                      <a:r>
                        <a:rPr kumimoji="0" lang="en-US" sz="3900" b="0" i="0" u="none" strike="noStrike" cap="none" normalizeH="0" baseline="0" dirty="0">
                          <a:ln>
                            <a:noFill/>
                          </a:ln>
                          <a:solidFill>
                            <a:srgbClr val="FFFF00"/>
                          </a:solidFill>
                          <a:effectLst/>
                          <a:latin typeface="Coptic1" pitchFamily="2" charset="0"/>
                          <a:cs typeface="Arial" charset="0"/>
                        </a:rPr>
                        <a:t> </a:t>
                      </a:r>
                      <a:r>
                        <a:rPr kumimoji="0" lang="en-US" sz="3900" b="0" i="0" u="none" strike="noStrike" cap="none" normalizeH="0" baseline="0" dirty="0" err="1">
                          <a:ln>
                            <a:noFill/>
                          </a:ln>
                          <a:solidFill>
                            <a:srgbClr val="FFFF00"/>
                          </a:solidFill>
                          <a:effectLst/>
                          <a:latin typeface="Coptic1" pitchFamily="2" charset="0"/>
                          <a:cs typeface="Arial" charset="0"/>
                        </a:rPr>
                        <a:t>n~dikeoc</a:t>
                      </a:r>
                      <a:r>
                        <a:rPr kumimoji="0" lang="en-US" sz="39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3900" b="0" i="0" u="none" strike="noStrike" cap="none" normalizeH="0" baseline="0" dirty="0">
                          <a:ln>
                            <a:noFill/>
                          </a:ln>
                          <a:solidFill>
                            <a:srgbClr val="FFFF00"/>
                          </a:solidFill>
                          <a:effectLst/>
                          <a:latin typeface="Coptic1" pitchFamily="2" charset="0"/>
                          <a:cs typeface="Arial" charset="0"/>
                        </a:rPr>
                        <a:t>Abba Mark </a:t>
                      </a:r>
                      <a:r>
                        <a:rPr kumimoji="0" lang="en-US" sz="3900" b="0" i="0" u="none" strike="noStrike" cap="none" normalizeH="0" baseline="0" dirty="0" err="1">
                          <a:ln>
                            <a:noFill/>
                          </a:ln>
                          <a:solidFill>
                            <a:srgbClr val="FFFF00"/>
                          </a:solidFill>
                          <a:effectLst/>
                          <a:latin typeface="Coptic1" pitchFamily="2" charset="0"/>
                          <a:cs typeface="Arial" charset="0"/>
                        </a:rPr>
                        <a:t>pie~pickopoc</a:t>
                      </a:r>
                      <a:r>
                        <a:rPr kumimoji="0" lang="en-US" sz="39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3900" b="0" i="0" u="none" strike="noStrike" cap="none" normalizeH="0" baseline="0" dirty="0" err="1">
                          <a:ln>
                            <a:noFill/>
                          </a:ln>
                          <a:solidFill>
                            <a:srgbClr val="FFFF00"/>
                          </a:solidFill>
                          <a:effectLst/>
                          <a:latin typeface="Coptic1" pitchFamily="2" charset="0"/>
                          <a:cs typeface="Arial" charset="0"/>
                        </a:rPr>
                        <a:t>matajrof</a:t>
                      </a:r>
                      <a:r>
                        <a:rPr kumimoji="0" lang="en-US" sz="3900" b="0" i="0" u="none" strike="noStrike" cap="none" normalizeH="0" baseline="0" dirty="0">
                          <a:ln>
                            <a:noFill/>
                          </a:ln>
                          <a:solidFill>
                            <a:srgbClr val="FFFF00"/>
                          </a:solidFill>
                          <a:effectLst/>
                          <a:latin typeface="Coptic1" pitchFamily="2" charset="0"/>
                          <a:cs typeface="Arial" charset="0"/>
                        </a:rPr>
                        <a:t> </a:t>
                      </a:r>
                      <a:r>
                        <a:rPr kumimoji="0" lang="en-US" sz="3900" b="0" i="0" u="none" strike="noStrike" cap="none" normalizeH="0" baseline="0" dirty="0" err="1">
                          <a:ln>
                            <a:noFill/>
                          </a:ln>
                          <a:solidFill>
                            <a:srgbClr val="FFFF00"/>
                          </a:solidFill>
                          <a:effectLst/>
                          <a:latin typeface="Coptic1" pitchFamily="2" charset="0"/>
                          <a:cs typeface="Arial" charset="0"/>
                        </a:rPr>
                        <a:t>hijen</a:t>
                      </a:r>
                      <a:r>
                        <a:rPr kumimoji="0" lang="en-US" sz="3900" b="0" i="0" u="none" strike="noStrike" cap="none" normalizeH="0" baseline="0" dirty="0">
                          <a:ln>
                            <a:noFill/>
                          </a:ln>
                          <a:solidFill>
                            <a:srgbClr val="FFFF00"/>
                          </a:solidFill>
                          <a:effectLst/>
                          <a:latin typeface="Coptic1" pitchFamily="2" charset="0"/>
                          <a:cs typeface="Arial" charset="0"/>
                        </a:rPr>
                        <a:t> </a:t>
                      </a:r>
                      <a:r>
                        <a:rPr kumimoji="0" lang="en-US" sz="3900" b="0" i="0" u="none" strike="noStrike" cap="none" normalizeH="0" baseline="0" dirty="0" err="1">
                          <a:ln>
                            <a:noFill/>
                          </a:ln>
                          <a:solidFill>
                            <a:srgbClr val="FFFF00"/>
                          </a:solidFill>
                          <a:effectLst/>
                          <a:latin typeface="Coptic1" pitchFamily="2" charset="0"/>
                          <a:cs typeface="Arial" charset="0"/>
                        </a:rPr>
                        <a:t>pefy~ronoc</a:t>
                      </a:r>
                      <a:r>
                        <a:rPr kumimoji="0" lang="en-US" sz="3900" b="0" i="0" u="none" strike="noStrike" cap="none" normalizeH="0" baseline="0" dirty="0">
                          <a:ln>
                            <a:noFill/>
                          </a:ln>
                          <a:solidFill>
                            <a:srgbClr val="FFFF00"/>
                          </a:solidFill>
                          <a:effectLst/>
                          <a:latin typeface="Coptic1" pitchFamily="2" charset="0"/>
                          <a:cs typeface="Arial" charset="0"/>
                        </a:rPr>
                        <a:t>.</a:t>
                      </a: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8" name="Picture 2">
            <a:extLst>
              <a:ext uri="{FF2B5EF4-FFF2-40B4-BE49-F238E27FC236}">
                <a16:creationId xmlns:a16="http://schemas.microsoft.com/office/drawing/2014/main" id="{28691D1F-B0F2-E9FC-41EC-C105BBD29BF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9521"/>
          <a:stretch/>
        </p:blipFill>
        <p:spPr bwMode="auto">
          <a:xfrm>
            <a:off x="7848600" y="3029677"/>
            <a:ext cx="1295400" cy="1443490"/>
          </a:xfrm>
          <a:prstGeom prst="ellipse">
            <a:avLst/>
          </a:prstGeom>
          <a:noFill/>
          <a:extLst>
            <a:ext uri="{909E8E84-426E-40DD-AFC4-6F175D3DCCD1}">
              <a14:hiddenFill xmlns:a14="http://schemas.microsoft.com/office/drawing/2010/main">
                <a:solidFill>
                  <a:srgbClr val="FFFFFF"/>
                </a:solidFill>
              </a14:hiddenFill>
            </a:ext>
          </a:extLst>
        </p:spPr>
      </p:pic>
      <p:graphicFrame>
        <p:nvGraphicFramePr>
          <p:cNvPr id="3" name="Tableau 6">
            <a:extLst>
              <a:ext uri="{FF2B5EF4-FFF2-40B4-BE49-F238E27FC236}">
                <a16:creationId xmlns:a16="http://schemas.microsoft.com/office/drawing/2014/main" id="{B02C0199-E13B-8CC4-11DC-36F494968E6C}"/>
              </a:ext>
            </a:extLst>
          </p:cNvPr>
          <p:cNvGraphicFramePr>
            <a:graphicFrameLocks noGrp="1"/>
          </p:cNvGraphicFramePr>
          <p:nvPr>
            <p:extLst>
              <p:ext uri="{D42A27DB-BD31-4B8C-83A1-F6EECF244321}">
                <p14:modId xmlns:p14="http://schemas.microsoft.com/office/powerpoint/2010/main" val="3758103727"/>
              </p:ext>
            </p:extLst>
          </p:nvPr>
        </p:nvGraphicFramePr>
        <p:xfrm>
          <a:off x="1524000" y="11431"/>
          <a:ext cx="6096000" cy="370840"/>
        </p:xfrm>
        <a:graphic>
          <a:graphicData uri="http://schemas.openxmlformats.org/drawingml/2006/table">
            <a:tbl>
              <a:tblPr firstRow="1" bandRow="1">
                <a:tableStyleId>{2D5ABB26-0587-4C30-8999-92F81FD0307C}</a:tableStyleId>
              </a:tblPr>
              <a:tblGrid>
                <a:gridCol w="6096000">
                  <a:extLst>
                    <a:ext uri="{9D8B030D-6E8A-4147-A177-3AD203B41FA5}">
                      <a16:colId xmlns:a16="http://schemas.microsoft.com/office/drawing/2014/main" val="3317870377"/>
                    </a:ext>
                  </a:extLst>
                </a:gridCol>
              </a:tblGrid>
              <a:tr h="370840">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lang="en-CA" dirty="0" err="1">
                          <a:solidFill>
                            <a:srgbClr val="FFFFFF"/>
                          </a:solidFill>
                          <a:latin typeface="Arial" charset="0"/>
                          <a:cs typeface="Arial" charset="0"/>
                        </a:rPr>
                        <a:t>L’Évêque</a:t>
                      </a:r>
                      <a:r>
                        <a:rPr lang="en-CA" dirty="0">
                          <a:solidFill>
                            <a:srgbClr val="FFFFFF"/>
                          </a:solidFill>
                          <a:latin typeface="Arial" charset="0"/>
                          <a:cs typeface="Arial" charset="0"/>
                        </a:rPr>
                        <a:t> – </a:t>
                      </a:r>
                      <a:r>
                        <a:rPr lang="ar-EG" dirty="0">
                          <a:solidFill>
                            <a:srgbClr val="FFFFFF"/>
                          </a:solidFill>
                          <a:latin typeface="Arial" charset="0"/>
                          <a:cs typeface="Arial" charset="0"/>
                        </a:rPr>
                        <a:t>الأسقف</a:t>
                      </a:r>
                      <a:endParaRPr lang="en-CA" dirty="0">
                        <a:solidFill>
                          <a:srgbClr val="FFFFFF"/>
                        </a:solidFill>
                        <a:latin typeface="Arial" charset="0"/>
                        <a:cs typeface="Arial" charset="0"/>
                      </a:endParaRPr>
                    </a:p>
                  </a:txBody>
                  <a:tcP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63262140"/>
                  </a:ext>
                </a:extLst>
              </a:tr>
            </a:tbl>
          </a:graphicData>
        </a:graphic>
      </p:graphicFrame>
      <p:sp>
        <p:nvSpPr>
          <p:cNvPr id="2" name="AutoShape 36">
            <a:hlinkClick r:id="rId4" action="ppaction://hlinksldjump" highlightClick="1"/>
            <a:extLst>
              <a:ext uri="{FF2B5EF4-FFF2-40B4-BE49-F238E27FC236}">
                <a16:creationId xmlns:a16="http://schemas.microsoft.com/office/drawing/2014/main" id="{9B9AAB05-4E0D-4625-670C-67FE76777B46}"/>
              </a:ext>
            </a:extLst>
          </p:cNvPr>
          <p:cNvSpPr>
            <a:spLocks noChangeArrowheads="1"/>
          </p:cNvSpPr>
          <p:nvPr/>
        </p:nvSpPr>
        <p:spPr bwMode="auto">
          <a:xfrm>
            <a:off x="7772400" y="4825603"/>
            <a:ext cx="1371600" cy="317897"/>
          </a:xfrm>
          <a:prstGeom prst="actionButtonBlank">
            <a:avLst/>
          </a:prstGeom>
          <a:solidFill>
            <a:srgbClr val="3333CC"/>
          </a:solidFill>
          <a:ln w="12700">
            <a:solidFill>
              <a:schemeClr val="tx1"/>
            </a:solidFill>
            <a:miter lim="800000"/>
            <a:headEnd/>
            <a:tailEnd/>
          </a:ln>
        </p:spPr>
        <p:txBody>
          <a:bodyPr wrap="none" tIns="118800" bIns="118800" anchor="ct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CA" sz="2000" b="1" i="0" u="none" strike="noStrike" kern="1200" cap="none" spc="0" normalizeH="0" baseline="0" noProof="0" dirty="0">
                <a:ln>
                  <a:noFill/>
                </a:ln>
                <a:solidFill>
                  <a:srgbClr val="FFFFFF"/>
                </a:solidFill>
                <a:effectLst/>
                <a:uLnTx/>
                <a:uFillTx/>
                <a:latin typeface="Arial" charset="0"/>
                <a:ea typeface="+mn-ea"/>
                <a:cs typeface="Arial" charset="0"/>
              </a:rPr>
              <a:t>Suite</a:t>
            </a:r>
          </a:p>
        </p:txBody>
      </p:sp>
    </p:spTree>
    <p:extLst>
      <p:ext uri="{BB962C8B-B14F-4D97-AF65-F5344CB8AC3E}">
        <p14:creationId xmlns:p14="http://schemas.microsoft.com/office/powerpoint/2010/main" val="1691227988"/>
      </p:ext>
    </p:extLst>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6">
            <a:hlinkClick r:id="rId2" action="ppaction://hlinksldjump" highlightClick="1"/>
            <a:extLst>
              <a:ext uri="{FF2B5EF4-FFF2-40B4-BE49-F238E27FC236}">
                <a16:creationId xmlns:a16="http://schemas.microsoft.com/office/drawing/2014/main" id="{D87E4273-A17B-4E5E-B603-1EECC849BA53}"/>
              </a:ext>
            </a:extLst>
          </p:cNvPr>
          <p:cNvSpPr>
            <a:spLocks noChangeArrowheads="1"/>
          </p:cNvSpPr>
          <p:nvPr/>
        </p:nvSpPr>
        <p:spPr bwMode="auto">
          <a:xfrm>
            <a:off x="2387600" y="1323975"/>
            <a:ext cx="4368800" cy="2495549"/>
          </a:xfrm>
          <a:prstGeom prst="actionButtonBlank">
            <a:avLst/>
          </a:prstGeom>
          <a:solidFill>
            <a:srgbClr val="3333CC"/>
          </a:solidFill>
          <a:ln w="12700">
            <a:solidFill>
              <a:schemeClr val="tx1"/>
            </a:solidFill>
            <a:miter lim="800000"/>
            <a:headEnd/>
            <a:tailEnd/>
          </a:ln>
        </p:spPr>
        <p:txBody>
          <a:bodyPr wrap="none" tIns="118800" bIns="118800" anchor="ct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CA" sz="5400" b="1" i="0" u="none" strike="noStrike" kern="1200" cap="none" spc="0" normalizeH="0" baseline="0" noProof="0" dirty="0">
                <a:ln>
                  <a:noFill/>
                </a:ln>
                <a:solidFill>
                  <a:srgbClr val="FFFFFF"/>
                </a:solidFill>
                <a:effectLst/>
                <a:uLnTx/>
                <a:uFillTx/>
                <a:latin typeface="Arial" charset="0"/>
                <a:ea typeface="+mn-ea"/>
                <a:cs typeface="Arial" charset="0"/>
              </a:rPr>
              <a:t>Suite</a:t>
            </a:r>
          </a:p>
        </p:txBody>
      </p:sp>
    </p:spTree>
    <p:extLst>
      <p:ext uri="{BB962C8B-B14F-4D97-AF65-F5344CB8AC3E}">
        <p14:creationId xmlns:p14="http://schemas.microsoft.com/office/powerpoint/2010/main" val="28964928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3F79C-D4FF-F77F-0879-419E2D7C1FEC}"/>
            </a:ext>
          </a:extLst>
        </p:cNvPr>
        <p:cNvGrpSpPr/>
        <p:nvPr/>
      </p:nvGrpSpPr>
      <p:grpSpPr>
        <a:xfrm>
          <a:off x="0" y="0"/>
          <a:ext cx="0" cy="0"/>
          <a:chOff x="0" y="0"/>
          <a:chExt cx="0" cy="0"/>
        </a:xfrm>
      </p:grpSpPr>
      <p:graphicFrame>
        <p:nvGraphicFramePr>
          <p:cNvPr id="2" name="Group 28">
            <a:extLst>
              <a:ext uri="{FF2B5EF4-FFF2-40B4-BE49-F238E27FC236}">
                <a16:creationId xmlns:a16="http://schemas.microsoft.com/office/drawing/2014/main" id="{A9015C08-C7B8-1B30-B43A-1726C96F0723}"/>
              </a:ext>
            </a:extLst>
          </p:cNvPr>
          <p:cNvGraphicFramePr>
            <a:graphicFrameLocks noGrp="1"/>
          </p:cNvGraphicFramePr>
          <p:nvPr>
            <p:extLst>
              <p:ext uri="{D42A27DB-BD31-4B8C-83A1-F6EECF244321}">
                <p14:modId xmlns:p14="http://schemas.microsoft.com/office/powerpoint/2010/main" val="4103078608"/>
              </p:ext>
            </p:extLst>
          </p:nvPr>
        </p:nvGraphicFramePr>
        <p:xfrm>
          <a:off x="0" y="418806"/>
          <a:ext cx="9144000" cy="4460804"/>
        </p:xfrm>
        <a:graphic>
          <a:graphicData uri="http://schemas.openxmlformats.org/drawingml/2006/table">
            <a:tbl>
              <a:tblPr/>
              <a:tblGrid>
                <a:gridCol w="5269424">
                  <a:extLst>
                    <a:ext uri="{9D8B030D-6E8A-4147-A177-3AD203B41FA5}">
                      <a16:colId xmlns:a16="http://schemas.microsoft.com/office/drawing/2014/main" val="20000"/>
                    </a:ext>
                  </a:extLst>
                </a:gridCol>
                <a:gridCol w="3874576">
                  <a:extLst>
                    <a:ext uri="{9D8B030D-6E8A-4147-A177-3AD203B41FA5}">
                      <a16:colId xmlns:a16="http://schemas.microsoft.com/office/drawing/2014/main" val="20001"/>
                    </a:ext>
                  </a:extLst>
                </a:gridCol>
              </a:tblGrid>
              <a:tr h="202240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rgbClr val="FFFFFF"/>
                          </a:solidFill>
                          <a:effectLst/>
                          <a:latin typeface="Arial" panose="020B0604020202020204" pitchFamily="34" charset="0"/>
                          <a:cs typeface="Arial" charset="0"/>
                        </a:rPr>
                        <a:t>Salut à toi Michel,</a:t>
                      </a:r>
                      <a:br>
                        <a:rPr kumimoji="0" lang="fr-FR" sz="2400" b="0" i="0" u="none" strike="noStrike" cap="none" normalizeH="0" baseline="0" dirty="0">
                          <a:ln>
                            <a:noFill/>
                          </a:ln>
                          <a:solidFill>
                            <a:srgbClr val="FFFFFF"/>
                          </a:solidFill>
                          <a:effectLst/>
                          <a:latin typeface="Arial" panose="020B0604020202020204" pitchFamily="34" charset="0"/>
                          <a:cs typeface="Arial" charset="0"/>
                        </a:rPr>
                      </a:br>
                      <a:r>
                        <a:rPr kumimoji="0" lang="fr-FR" sz="2400" b="0" i="0" u="none" strike="noStrike" cap="none" normalizeH="0" baseline="0" dirty="0">
                          <a:ln>
                            <a:noFill/>
                          </a:ln>
                          <a:solidFill>
                            <a:srgbClr val="FFFFFF"/>
                          </a:solidFill>
                          <a:effectLst/>
                          <a:latin typeface="Arial" panose="020B0604020202020204" pitchFamily="34" charset="0"/>
                          <a:cs typeface="Arial" charset="0"/>
                        </a:rPr>
                        <a:t>le grand archange,</a:t>
                      </a:r>
                      <a:br>
                        <a:rPr kumimoji="0" lang="fr-FR" sz="2400" b="0" i="0" u="none" strike="noStrike" cap="none" normalizeH="0" baseline="0" dirty="0">
                          <a:ln>
                            <a:noFill/>
                          </a:ln>
                          <a:solidFill>
                            <a:srgbClr val="FFFFFF"/>
                          </a:solidFill>
                          <a:effectLst/>
                          <a:latin typeface="Arial" panose="020B0604020202020204" pitchFamily="34" charset="0"/>
                          <a:cs typeface="Arial" charset="0"/>
                        </a:rPr>
                      </a:br>
                      <a:r>
                        <a:rPr kumimoji="0" lang="fr-FR" sz="2400" b="0" i="0" u="none" strike="noStrike" cap="none" normalizeH="0" baseline="0" dirty="0">
                          <a:ln>
                            <a:noFill/>
                          </a:ln>
                          <a:solidFill>
                            <a:srgbClr val="FFFFFF"/>
                          </a:solidFill>
                          <a:effectLst/>
                          <a:latin typeface="Arial" panose="020B0604020202020204" pitchFamily="34" charset="0"/>
                          <a:cs typeface="Arial" charset="0"/>
                        </a:rPr>
                        <a:t>qui proclame le salut,</a:t>
                      </a:r>
                      <a:br>
                        <a:rPr kumimoji="0" lang="fr-FR" sz="2400" b="0" i="0" u="none" strike="noStrike" cap="none" normalizeH="0" baseline="0" dirty="0">
                          <a:ln>
                            <a:noFill/>
                          </a:ln>
                          <a:solidFill>
                            <a:srgbClr val="FFFFFF"/>
                          </a:solidFill>
                          <a:effectLst/>
                          <a:latin typeface="Arial" panose="020B0604020202020204" pitchFamily="34" charset="0"/>
                          <a:cs typeface="Arial" charset="0"/>
                        </a:rPr>
                      </a:br>
                      <a:r>
                        <a:rPr kumimoji="0" lang="fr-FR" sz="2400" b="0" i="0" u="none" strike="noStrike" cap="none" normalizeH="0" baseline="0" dirty="0">
                          <a:ln>
                            <a:noFill/>
                          </a:ln>
                          <a:solidFill>
                            <a:srgbClr val="FFFFFF"/>
                          </a:solidFill>
                          <a:effectLst/>
                          <a:latin typeface="Arial" panose="020B0604020202020204" pitchFamily="34" charset="0"/>
                          <a:cs typeface="Arial" charset="0"/>
                        </a:rPr>
                        <a:t>de la Résurrection.</a:t>
                      </a:r>
                      <a:endParaRPr kumimoji="0" lang="fr-CA" sz="2400" b="0" i="0" u="none" strike="noStrike" cap="none" normalizeH="0" baseline="0" dirty="0">
                        <a:ln>
                          <a:noFill/>
                        </a:ln>
                        <a:solidFill>
                          <a:srgbClr val="FFFFFF"/>
                        </a:solidFill>
                        <a:effectLst/>
                        <a:latin typeface="Arial" panose="020B0604020202020204" pitchFamily="34" charset="0"/>
                        <a:cs typeface="Arial" charset="0"/>
                      </a:endParaRPr>
                    </a:p>
                  </a:txBody>
                  <a:tcPr marL="108000" marR="108000" marT="0" marB="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rgbClr val="FFFFFF"/>
                          </a:solidFill>
                          <a:effectLst/>
                          <a:latin typeface="Arial" panose="020B0604020202020204" pitchFamily="34" charset="0"/>
                          <a:cs typeface="Arial" charset="0"/>
                        </a:rPr>
                        <a:t>السلام لميخائيل،</a:t>
                      </a:r>
                      <a:endParaRPr kumimoji="0" lang="ar-EG" sz="2800" b="0" i="0" u="none" strike="noStrike" cap="none" normalizeH="0" baseline="0" dirty="0">
                        <a:ln>
                          <a:noFill/>
                        </a:ln>
                        <a:solidFill>
                          <a:srgbClr val="FFFFFF"/>
                        </a:solidFill>
                        <a:effectLst/>
                        <a:latin typeface="Arial" panose="020B0604020202020204" pitchFamily="34"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rgbClr val="FFFFFF"/>
                          </a:solidFill>
                          <a:effectLst/>
                          <a:latin typeface="Arial" panose="020B0604020202020204" pitchFamily="34" charset="0"/>
                          <a:cs typeface="Arial" charset="0"/>
                        </a:rPr>
                        <a:t>رئيس الملائكة العظيم،</a:t>
                      </a:r>
                      <a:br>
                        <a:rPr kumimoji="0" lang="fr-FR" sz="2800" b="0" i="0" u="none" strike="noStrike" cap="none" normalizeH="0" baseline="0" dirty="0">
                          <a:ln>
                            <a:noFill/>
                          </a:ln>
                          <a:solidFill>
                            <a:srgbClr val="FFFFFF"/>
                          </a:solidFill>
                          <a:effectLst/>
                          <a:latin typeface="Arial" panose="020B0604020202020204" pitchFamily="34" charset="0"/>
                          <a:cs typeface="Arial" charset="0"/>
                        </a:rPr>
                      </a:br>
                      <a:r>
                        <a:rPr kumimoji="0" lang="ar-SA" sz="2800" b="0" i="0" u="none" strike="noStrike" cap="none" normalizeH="0" baseline="0" dirty="0">
                          <a:ln>
                            <a:noFill/>
                          </a:ln>
                          <a:solidFill>
                            <a:srgbClr val="FFFFFF"/>
                          </a:solidFill>
                          <a:effectLst/>
                          <a:latin typeface="Arial" panose="020B0604020202020204" pitchFamily="34" charset="0"/>
                          <a:cs typeface="Arial" charset="0"/>
                        </a:rPr>
                        <a:t>المُنادي بالخلاص،</a:t>
                      </a:r>
                      <a:endParaRPr kumimoji="0" lang="ar-EG" sz="2800" b="0" i="0" u="none" strike="noStrike" cap="none" normalizeH="0" baseline="0" dirty="0">
                        <a:ln>
                          <a:noFill/>
                        </a:ln>
                        <a:solidFill>
                          <a:srgbClr val="FFFFFF"/>
                        </a:solidFill>
                        <a:effectLst/>
                        <a:latin typeface="Arial" panose="020B0604020202020204" pitchFamily="34"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rgbClr val="FFFFFF"/>
                          </a:solidFill>
                          <a:effectLst/>
                          <a:latin typeface="Arial" panose="020B0604020202020204" pitchFamily="34" charset="0"/>
                          <a:cs typeface="Arial" charset="0"/>
                        </a:rPr>
                        <a:t>الذي للقيامة.</a:t>
                      </a:r>
                      <a:endParaRPr kumimoji="0" lang="en-US" sz="2800" b="0" i="0" u="none" strike="noStrike" cap="none" normalizeH="0" baseline="0" dirty="0">
                        <a:ln>
                          <a:noFill/>
                        </a:ln>
                        <a:solidFill>
                          <a:srgbClr val="FFFFFF"/>
                        </a:solidFill>
                        <a:effectLst/>
                        <a:latin typeface="Arial" panose="020B0604020202020204" pitchFamily="34" charset="0"/>
                        <a:cs typeface="Arial" charset="0"/>
                      </a:endParaRPr>
                    </a:p>
                  </a:txBody>
                  <a:tcPr marL="108000" marR="108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42179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&lt;ere </a:t>
                      </a:r>
                      <a:r>
                        <a:rPr kumimoji="0" lang="en-US" sz="4000" b="0" i="0" u="none" strike="noStrike" cap="none" normalizeH="0" baseline="0" dirty="0" err="1">
                          <a:ln>
                            <a:noFill/>
                          </a:ln>
                          <a:solidFill>
                            <a:srgbClr val="FFFF00"/>
                          </a:solidFill>
                          <a:effectLst/>
                          <a:latin typeface="Coptic1" pitchFamily="2" charset="0"/>
                          <a:cs typeface="Arial" charset="0"/>
                        </a:rPr>
                        <a:t>Mi,a</a:t>
                      </a:r>
                      <a:r>
                        <a:rPr kumimoji="0" lang="en-US" sz="4000" b="0" i="0" u="none" strike="noStrike" cap="none" normalizeH="0" baseline="0" dirty="0">
                          <a:ln>
                            <a:noFill/>
                          </a:ln>
                          <a:solidFill>
                            <a:srgbClr val="FFFF00"/>
                          </a:solidFill>
                          <a:effectLst/>
                          <a:latin typeface="Coptic1" pitchFamily="2" charset="0"/>
                          <a:cs typeface="Arial" charset="0"/>
                        </a:rPr>
                        <a:t>/l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pinis</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n~ar</a:t>
                      </a:r>
                      <a:r>
                        <a:rPr kumimoji="0" lang="en-US" sz="4000" b="0" i="0" u="none" strike="noStrike" cap="none" normalizeH="0" baseline="0" dirty="0">
                          <a:ln>
                            <a:noFill/>
                          </a:ln>
                          <a:solidFill>
                            <a:srgbClr val="FFFF00"/>
                          </a:solidFill>
                          <a:effectLst/>
                          <a:latin typeface="Coptic1" pitchFamily="2" charset="0"/>
                          <a:cs typeface="Arial" charset="0"/>
                        </a:rPr>
                        <a:t>,/</a:t>
                      </a:r>
                      <a:r>
                        <a:rPr kumimoji="0" lang="en-US" sz="4000" b="0" i="0" u="none" strike="noStrike" cap="none" normalizeH="0" baseline="0" dirty="0" err="1">
                          <a:ln>
                            <a:noFill/>
                          </a:ln>
                          <a:solidFill>
                            <a:srgbClr val="FFFF00"/>
                          </a:solidFill>
                          <a:effectLst/>
                          <a:latin typeface="Coptic1" pitchFamily="2" charset="0"/>
                          <a:cs typeface="Arial" charset="0"/>
                        </a:rPr>
                        <a:t>aggeloc</a:t>
                      </a:r>
                      <a:r>
                        <a:rPr kumimoji="0" lang="en-US"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pi,~</a:t>
                      </a:r>
                      <a:r>
                        <a:rPr kumimoji="0" lang="en-US" sz="4000" b="0" i="0" u="none" strike="noStrike" cap="none" normalizeH="0" baseline="0" dirty="0" err="1">
                          <a:ln>
                            <a:noFill/>
                          </a:ln>
                          <a:solidFill>
                            <a:srgbClr val="FFFF00"/>
                          </a:solidFill>
                          <a:effectLst/>
                          <a:latin typeface="Coptic1" pitchFamily="2" charset="0"/>
                          <a:cs typeface="Arial" charset="0"/>
                        </a:rPr>
                        <a:t>riman</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n~oujai</a:t>
                      </a:r>
                      <a:r>
                        <a:rPr kumimoji="0" lang="en-US"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n~te</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a~nactacic</a:t>
                      </a:r>
                      <a:r>
                        <a:rPr kumimoji="0" lang="en-US" sz="4000" b="0" i="0" u="none" strike="noStrike" cap="none" normalizeH="0" baseline="0" dirty="0">
                          <a:ln>
                            <a:noFill/>
                          </a:ln>
                          <a:solidFill>
                            <a:srgbClr val="FFFF00"/>
                          </a:solidFill>
                          <a:effectLst/>
                          <a:latin typeface="Coptic1" pitchFamily="2" charset="0"/>
                          <a:cs typeface="Arial" charset="0"/>
                        </a:rPr>
                        <a:t>.</a:t>
                      </a:r>
                      <a:endParaRPr kumimoji="0" lang="en-CA" sz="4400" b="0" i="0" u="none" strike="noStrike" cap="none" normalizeH="0" baseline="0" dirty="0">
                        <a:ln>
                          <a:noFill/>
                        </a:ln>
                        <a:solidFill>
                          <a:srgbClr val="FFFF00"/>
                        </a:solidFill>
                        <a:effectLst/>
                        <a:latin typeface="Coptic1" pitchFamily="2" charset="0"/>
                        <a:cs typeface="Arial" charset="0"/>
                      </a:endParaRPr>
                    </a:p>
                  </a:txBody>
                  <a:tcPr marL="90000" marR="90000" marT="0" marB="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graphicFrame>
        <p:nvGraphicFramePr>
          <p:cNvPr id="3" name="Tableau 2">
            <a:extLst>
              <a:ext uri="{FF2B5EF4-FFF2-40B4-BE49-F238E27FC236}">
                <a16:creationId xmlns:a16="http://schemas.microsoft.com/office/drawing/2014/main" id="{6F263793-A0B1-BB48-6E26-65E98A03A81E}"/>
              </a:ext>
            </a:extLst>
          </p:cNvPr>
          <p:cNvGraphicFramePr>
            <a:graphicFrameLocks noGrp="1"/>
          </p:cNvGraphicFramePr>
          <p:nvPr>
            <p:extLst>
              <p:ext uri="{D42A27DB-BD31-4B8C-83A1-F6EECF244321}">
                <p14:modId xmlns:p14="http://schemas.microsoft.com/office/powerpoint/2010/main" val="2118557785"/>
              </p:ext>
            </p:extLst>
          </p:nvPr>
        </p:nvGraphicFramePr>
        <p:xfrm>
          <a:off x="1205917" y="75906"/>
          <a:ext cx="6732165" cy="342900"/>
        </p:xfrm>
        <a:graphic>
          <a:graphicData uri="http://schemas.openxmlformats.org/drawingml/2006/table">
            <a:tbl>
              <a:tblPr firstRow="1" bandRow="1">
                <a:tableStyleId>{2D5ABB26-0587-4C30-8999-92F81FD0307C}</a:tableStyleId>
              </a:tblPr>
              <a:tblGrid>
                <a:gridCol w="6732165">
                  <a:extLst>
                    <a:ext uri="{9D8B030D-6E8A-4147-A177-3AD203B41FA5}">
                      <a16:colId xmlns:a16="http://schemas.microsoft.com/office/drawing/2014/main" val="10816891"/>
                    </a:ext>
                  </a:extLst>
                </a:gridCol>
              </a:tblGrid>
              <a:tr h="2971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solidFill>
                            <a:srgbClr val="FFFFFF"/>
                          </a:solidFill>
                          <a:latin typeface="Arial" panose="020B0604020202020204" pitchFamily="34" charset="0"/>
                          <a:cs typeface="+mn-cs"/>
                        </a:rPr>
                        <a:t>Archange Michel (cinquantaine) - </a:t>
                      </a:r>
                      <a:r>
                        <a:rPr lang="ar-AE" sz="1800" dirty="0">
                          <a:solidFill>
                            <a:srgbClr val="FFFFFF"/>
                          </a:solidFill>
                          <a:latin typeface="Arial" panose="020B0604020202020204" pitchFamily="34" charset="0"/>
                          <a:cs typeface="+mn-cs"/>
                        </a:rPr>
                        <a:t>الملاك ميخائيل (الخماسين)</a:t>
                      </a:r>
                      <a:endParaRPr lang="en-CA" sz="1800" dirty="0">
                        <a:solidFill>
                          <a:srgbClr val="FFFFFF"/>
                        </a:solidFill>
                        <a:latin typeface="Arial" panose="020B0604020202020204" pitchFamily="34" charset="0"/>
                        <a:cs typeface="+mn-cs"/>
                      </a:endParaRPr>
                    </a:p>
                  </a:txBody>
                  <a:tcPr marT="34290" marB="34290">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91202833"/>
                  </a:ext>
                </a:extLst>
              </a:tr>
            </a:tbl>
          </a:graphicData>
        </a:graphic>
      </p:graphicFrame>
      <p:sp>
        <p:nvSpPr>
          <p:cNvPr id="4" name="AutoShape 15">
            <a:hlinkClick r:id="rId3" action="ppaction://hlinksldjump" highlightClick="1"/>
            <a:extLst>
              <a:ext uri="{FF2B5EF4-FFF2-40B4-BE49-F238E27FC236}">
                <a16:creationId xmlns:a16="http://schemas.microsoft.com/office/drawing/2014/main" id="{A6B125D9-B6F1-24D1-3215-F73BDCC8AF00}"/>
              </a:ext>
            </a:extLst>
          </p:cNvPr>
          <p:cNvSpPr>
            <a:spLocks noChangeArrowheads="1"/>
          </p:cNvSpPr>
          <p:nvPr/>
        </p:nvSpPr>
        <p:spPr bwMode="auto">
          <a:xfrm>
            <a:off x="0" y="4639500"/>
            <a:ext cx="1905002" cy="504000"/>
          </a:xfrm>
          <a:prstGeom prst="actionButtonBlank">
            <a:avLst/>
          </a:prstGeom>
          <a:solidFill>
            <a:srgbClr val="800000"/>
          </a:solidFill>
          <a:ln w="12700">
            <a:solidFill>
              <a:schemeClr val="tx1"/>
            </a:solidFill>
            <a:miter lim="800000"/>
            <a:headEnd/>
            <a:tailEnd/>
          </a:ln>
        </p:spPr>
        <p:txBody>
          <a:bodyPr wrap="none" tIns="118800" bIns="118800" anchor="ctr"/>
          <a:lstStyle/>
          <a:p>
            <a:pPr lvl="0" algn="ctr" defTabSz="914400" fontAlgn="base">
              <a:lnSpc>
                <a:spcPct val="80000"/>
              </a:lnSpc>
              <a:spcBef>
                <a:spcPct val="0"/>
              </a:spcBef>
              <a:spcAft>
                <a:spcPct val="0"/>
              </a:spcAft>
              <a:defRPr/>
            </a:pPr>
            <a:r>
              <a:rPr lang="en-CA" sz="1400" dirty="0" err="1">
                <a:solidFill>
                  <a:srgbClr val="FFFFFF"/>
                </a:solidFill>
                <a:latin typeface="Arial" charset="0"/>
                <a:cs typeface="Arial" charset="0"/>
              </a:rPr>
              <a:t>Arch.Raphaël</a:t>
            </a:r>
            <a:r>
              <a:rPr lang="en-CA" sz="1400" dirty="0">
                <a:solidFill>
                  <a:srgbClr val="FFFFFF"/>
                </a:solidFill>
                <a:latin typeface="Arial" charset="0"/>
                <a:cs typeface="Arial" charset="0"/>
              </a:rPr>
              <a:t> &amp; </a:t>
            </a:r>
            <a:r>
              <a:rPr lang="en-CA" sz="1400" dirty="0" err="1">
                <a:solidFill>
                  <a:srgbClr val="FFFFFF"/>
                </a:solidFill>
                <a:latin typeface="Arial" charset="0"/>
                <a:cs typeface="Arial" charset="0"/>
              </a:rPr>
              <a:t>Souriel</a:t>
            </a:r>
            <a:endParaRPr lang="en-CA" sz="1400" dirty="0">
              <a:solidFill>
                <a:srgbClr val="FFFFFF"/>
              </a:solidFill>
              <a:latin typeface="Arial" charset="0"/>
              <a:cs typeface="Arial" charset="0"/>
            </a:endParaRPr>
          </a:p>
          <a:p>
            <a:pPr lvl="0" algn="ctr" defTabSz="914400" rtl="1" fontAlgn="base">
              <a:lnSpc>
                <a:spcPct val="80000"/>
              </a:lnSpc>
              <a:spcBef>
                <a:spcPct val="0"/>
              </a:spcBef>
              <a:spcAft>
                <a:spcPct val="0"/>
              </a:spcAft>
              <a:defRPr/>
            </a:pPr>
            <a:r>
              <a:rPr lang="ar-SA" sz="1400" dirty="0">
                <a:solidFill>
                  <a:srgbClr val="FFFFFF"/>
                </a:solidFill>
                <a:latin typeface="Arial" charset="0"/>
                <a:cs typeface="Arial" charset="0"/>
              </a:rPr>
              <a:t>الملاك </a:t>
            </a:r>
            <a:r>
              <a:rPr lang="ar-EG" sz="1400" dirty="0">
                <a:solidFill>
                  <a:srgbClr val="FFFFFF"/>
                </a:solidFill>
                <a:latin typeface="Arial" charset="0"/>
                <a:cs typeface="Arial" charset="0"/>
              </a:rPr>
              <a:t>رفائيل</a:t>
            </a:r>
            <a:r>
              <a:rPr lang="fr-FR" sz="1400" dirty="0">
                <a:solidFill>
                  <a:srgbClr val="FFFFFF"/>
                </a:solidFill>
                <a:latin typeface="Arial" charset="0"/>
                <a:cs typeface="Arial" charset="0"/>
              </a:rPr>
              <a:t> </a:t>
            </a:r>
            <a:r>
              <a:rPr lang="ar-EG" sz="1400" dirty="0">
                <a:solidFill>
                  <a:srgbClr val="FFFFFF"/>
                </a:solidFill>
                <a:latin typeface="Arial" charset="0"/>
                <a:cs typeface="Arial" charset="0"/>
              </a:rPr>
              <a:t>و</a:t>
            </a:r>
            <a:r>
              <a:rPr lang="fr-FR" sz="1400" dirty="0">
                <a:solidFill>
                  <a:srgbClr val="FFFFFF"/>
                </a:solidFill>
                <a:latin typeface="Arial" charset="0"/>
                <a:cs typeface="Arial" charset="0"/>
              </a:rPr>
              <a:t> </a:t>
            </a:r>
            <a:r>
              <a:rPr lang="ar-EG" sz="1400" dirty="0" err="1">
                <a:solidFill>
                  <a:srgbClr val="FFFFFF"/>
                </a:solidFill>
                <a:latin typeface="Arial" charset="0"/>
                <a:cs typeface="Arial" charset="0"/>
              </a:rPr>
              <a:t>سوريال</a:t>
            </a:r>
            <a:endParaRPr lang="en-CA" sz="1400" dirty="0">
              <a:solidFill>
                <a:srgbClr val="FFFFFF"/>
              </a:solidFill>
              <a:latin typeface="Arial" charset="0"/>
              <a:cs typeface="Arial" charset="0"/>
            </a:endParaRPr>
          </a:p>
        </p:txBody>
      </p:sp>
    </p:spTree>
    <p:extLst>
      <p:ext uri="{BB962C8B-B14F-4D97-AF65-F5344CB8AC3E}">
        <p14:creationId xmlns:p14="http://schemas.microsoft.com/office/powerpoint/2010/main" val="1773237989"/>
      </p:ext>
    </p:extLst>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29980" name="Group 60"/>
          <p:cNvGraphicFramePr>
            <a:graphicFrameLocks noGrp="1"/>
          </p:cNvGraphicFramePr>
          <p:nvPr>
            <p:extLst>
              <p:ext uri="{D42A27DB-BD31-4B8C-83A1-F6EECF244321}">
                <p14:modId xmlns:p14="http://schemas.microsoft.com/office/powerpoint/2010/main" val="1126107140"/>
              </p:ext>
            </p:extLst>
          </p:nvPr>
        </p:nvGraphicFramePr>
        <p:xfrm>
          <a:off x="0" y="0"/>
          <a:ext cx="9144000" cy="5135880"/>
        </p:xfrm>
        <a:graphic>
          <a:graphicData uri="http://schemas.openxmlformats.org/drawingml/2006/table">
            <a:tbl>
              <a:tblPr/>
              <a:tblGrid>
                <a:gridCol w="3581399">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gridCol w="2438401">
                  <a:extLst>
                    <a:ext uri="{9D8B030D-6E8A-4147-A177-3AD203B41FA5}">
                      <a16:colId xmlns:a16="http://schemas.microsoft.com/office/drawing/2014/main" val="20002"/>
                    </a:ext>
                  </a:extLst>
                </a:gridCol>
              </a:tblGrid>
              <a:tr h="348082">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CA" sz="2000" b="0" u="sng" dirty="0" err="1">
                          <a:solidFill>
                            <a:srgbClr val="FF9900"/>
                          </a:solidFill>
                          <a:latin typeface="Coptic1" pitchFamily="2" charset="0"/>
                        </a:rPr>
                        <a:t>Pidia~kwn</a:t>
                      </a:r>
                      <a:r>
                        <a:rPr lang="en-CA" sz="2000" b="0" u="sng" dirty="0">
                          <a:solidFill>
                            <a:srgbClr val="FF9900"/>
                          </a:solidFill>
                          <a:latin typeface="Coptic1" pitchFamily="2" charset="0"/>
                        </a:rPr>
                        <a:t> :</a:t>
                      </a: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sng" strike="noStrike" cap="none" normalizeH="0" baseline="0" dirty="0">
                          <a:ln>
                            <a:noFill/>
                          </a:ln>
                          <a:solidFill>
                            <a:srgbClr val="FF9933"/>
                          </a:solidFill>
                          <a:effectLst/>
                          <a:latin typeface="Arial" charset="0"/>
                          <a:cs typeface="Arial" pitchFamily="34" charset="0"/>
                        </a:rPr>
                        <a:t>Le </a:t>
                      </a:r>
                      <a:r>
                        <a:rPr kumimoji="0" lang="en-US" sz="2000" b="0" i="0" u="sng" strike="noStrike" cap="none" normalizeH="0" baseline="0" dirty="0" err="1">
                          <a:ln>
                            <a:noFill/>
                          </a:ln>
                          <a:solidFill>
                            <a:srgbClr val="FF9933"/>
                          </a:solidFill>
                          <a:effectLst/>
                          <a:latin typeface="Arial" charset="0"/>
                          <a:cs typeface="Arial" pitchFamily="34" charset="0"/>
                        </a:rPr>
                        <a:t>diacre</a:t>
                      </a:r>
                      <a:r>
                        <a:rPr kumimoji="0" lang="en-US" sz="2000" b="0" i="0" u="sng" strike="noStrike" cap="none" normalizeH="0" baseline="0" dirty="0">
                          <a:ln>
                            <a:noFill/>
                          </a:ln>
                          <a:solidFill>
                            <a:srgbClr val="FF9933"/>
                          </a:solidFill>
                          <a:effectLst/>
                          <a:latin typeface="Arial" charset="0"/>
                          <a:cs typeface="Arial" pitchFamily="34" charset="0"/>
                        </a:rPr>
                        <a:t> :</a:t>
                      </a: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000" b="0" i="0" u="sng" strike="noStrike" cap="none" normalizeH="0" baseline="0" dirty="0">
                          <a:ln>
                            <a:noFill/>
                          </a:ln>
                          <a:solidFill>
                            <a:srgbClr val="FF9900"/>
                          </a:solidFill>
                          <a:effectLst/>
                          <a:latin typeface="Arial" charset="0"/>
                          <a:cs typeface="Arial" charset="0"/>
                        </a:rPr>
                        <a:t>الشماس :</a:t>
                      </a:r>
                      <a:endParaRPr kumimoji="0" lang="en-US" sz="1400" b="0" i="0" u="none" strike="noStrike" cap="none" normalizeH="0" baseline="0" dirty="0">
                        <a:ln>
                          <a:noFill/>
                        </a:ln>
                        <a:solidFill>
                          <a:schemeClr val="tx1"/>
                        </a:solidFill>
                        <a:effectLst/>
                        <a:latin typeface="Coptic1" pitchFamily="2" charset="0"/>
                        <a:cs typeface="Arial" pitchFamily="34" charset="0"/>
                      </a:endParaRPr>
                    </a:p>
                  </a:txBody>
                  <a:tcPr marT="34290" marB="3429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4439818">
                <a:tc>
                  <a:txBody>
                    <a:bodyPr/>
                    <a:lstStyle/>
                    <a:p>
                      <a:pPr algn="just"/>
                      <a:r>
                        <a:rPr lang="fr-FR" sz="2800" baseline="0" dirty="0" err="1">
                          <a:solidFill>
                            <a:srgbClr val="FFFFFF"/>
                          </a:solidFill>
                          <a:latin typeface="Coptic1" pitchFamily="2" charset="0"/>
                        </a:rPr>
                        <a:t>Twbh</a:t>
                      </a:r>
                      <a:r>
                        <a:rPr lang="fr-FR" sz="2800" baseline="0" dirty="0">
                          <a:solidFill>
                            <a:srgbClr val="FFFFFF"/>
                          </a:solidFill>
                          <a:latin typeface="Coptic1" pitchFamily="2" charset="0"/>
                        </a:rPr>
                        <a:t> </a:t>
                      </a:r>
                      <a:r>
                        <a:rPr lang="fr-FR" sz="2800" baseline="0" dirty="0" err="1">
                          <a:solidFill>
                            <a:srgbClr val="FFFFFF"/>
                          </a:solidFill>
                          <a:latin typeface="Coptic1" pitchFamily="2" charset="0"/>
                        </a:rPr>
                        <a:t>hina</a:t>
                      </a:r>
                      <a:r>
                        <a:rPr lang="fr-FR" sz="2800" baseline="0" dirty="0">
                          <a:solidFill>
                            <a:srgbClr val="FFFFFF"/>
                          </a:solidFill>
                          <a:latin typeface="Coptic1" pitchFamily="2" charset="0"/>
                        </a:rPr>
                        <a:t> </a:t>
                      </a:r>
                      <a:r>
                        <a:rPr lang="fr-FR" sz="2800" baseline="0" dirty="0" err="1">
                          <a:solidFill>
                            <a:srgbClr val="FFFFFF"/>
                          </a:solidFill>
                          <a:latin typeface="Coptic1" pitchFamily="2" charset="0"/>
                        </a:rPr>
                        <a:t>n~te</a:t>
                      </a:r>
                      <a:r>
                        <a:rPr lang="fr-FR" sz="2800" baseline="0" dirty="0">
                          <a:solidFill>
                            <a:srgbClr val="FFFFFF"/>
                          </a:solidFill>
                          <a:latin typeface="Coptic1" pitchFamily="2" charset="0"/>
                        </a:rPr>
                        <a:t> V~] </a:t>
                      </a:r>
                      <a:r>
                        <a:rPr lang="fr-FR" sz="2800" baseline="0" dirty="0" err="1">
                          <a:solidFill>
                            <a:srgbClr val="FFFFFF"/>
                          </a:solidFill>
                          <a:latin typeface="Coptic1" pitchFamily="2" charset="0"/>
                        </a:rPr>
                        <a:t>nai</a:t>
                      </a:r>
                      <a:r>
                        <a:rPr lang="fr-FR" sz="2800" baseline="0" dirty="0">
                          <a:solidFill>
                            <a:srgbClr val="FFFFFF"/>
                          </a:solidFill>
                          <a:latin typeface="Coptic1" pitchFamily="2" charset="0"/>
                        </a:rPr>
                        <a:t> nan : </a:t>
                      </a:r>
                      <a:r>
                        <a:rPr lang="fr-FR" sz="2800" baseline="0" dirty="0" err="1">
                          <a:solidFill>
                            <a:srgbClr val="FFFFFF"/>
                          </a:solidFill>
                          <a:latin typeface="Coptic1" pitchFamily="2" charset="0"/>
                        </a:rPr>
                        <a:t>n~tefsenh</a:t>
                      </a:r>
                      <a:r>
                        <a:rPr lang="fr-FR" sz="2800" baseline="0" dirty="0">
                          <a:solidFill>
                            <a:srgbClr val="FFFFFF"/>
                          </a:solidFill>
                          <a:latin typeface="Coptic1" pitchFamily="2" charset="0"/>
                        </a:rPr>
                        <a:t>/t </a:t>
                      </a:r>
                      <a:r>
                        <a:rPr lang="fr-FR" sz="2800" baseline="0" dirty="0" err="1">
                          <a:solidFill>
                            <a:srgbClr val="FFFFFF"/>
                          </a:solidFill>
                          <a:latin typeface="Coptic1" pitchFamily="2" charset="0"/>
                        </a:rPr>
                        <a:t>qaron</a:t>
                      </a:r>
                      <a:r>
                        <a:rPr lang="fr-FR" sz="2800" baseline="0" dirty="0">
                          <a:solidFill>
                            <a:srgbClr val="FFFFFF"/>
                          </a:solidFill>
                          <a:latin typeface="Coptic1" pitchFamily="2" charset="0"/>
                        </a:rPr>
                        <a:t> : </a:t>
                      </a:r>
                      <a:r>
                        <a:rPr lang="fr-FR" sz="2800" baseline="0" dirty="0" err="1">
                          <a:solidFill>
                            <a:srgbClr val="FFFFFF"/>
                          </a:solidFill>
                          <a:latin typeface="Coptic1" pitchFamily="2" charset="0"/>
                        </a:rPr>
                        <a:t>n~tefcwtem</a:t>
                      </a:r>
                      <a:r>
                        <a:rPr lang="fr-FR" sz="2800" baseline="0" dirty="0">
                          <a:solidFill>
                            <a:srgbClr val="FFFFFF"/>
                          </a:solidFill>
                          <a:latin typeface="Coptic1" pitchFamily="2" charset="0"/>
                        </a:rPr>
                        <a:t> </a:t>
                      </a:r>
                      <a:r>
                        <a:rPr lang="fr-FR" sz="2800" baseline="0" dirty="0" err="1">
                          <a:solidFill>
                            <a:srgbClr val="FFFFFF"/>
                          </a:solidFill>
                          <a:latin typeface="Coptic1" pitchFamily="2" charset="0"/>
                        </a:rPr>
                        <a:t>e~ron</a:t>
                      </a:r>
                      <a:r>
                        <a:rPr lang="fr-FR" sz="2800" baseline="0" dirty="0">
                          <a:solidFill>
                            <a:srgbClr val="FFFFFF"/>
                          </a:solidFill>
                          <a:latin typeface="Coptic1" pitchFamily="2" charset="0"/>
                        </a:rPr>
                        <a:t> : </a:t>
                      </a:r>
                      <a:r>
                        <a:rPr lang="fr-FR" sz="2800" baseline="0" dirty="0" err="1">
                          <a:solidFill>
                            <a:srgbClr val="FFFFFF"/>
                          </a:solidFill>
                          <a:latin typeface="Coptic1" pitchFamily="2" charset="0"/>
                        </a:rPr>
                        <a:t>n~teferbo</a:t>
                      </a:r>
                      <a:r>
                        <a:rPr lang="fr-FR" sz="2800" baseline="0" dirty="0">
                          <a:solidFill>
                            <a:srgbClr val="FFFFFF"/>
                          </a:solidFill>
                          <a:latin typeface="Coptic1" pitchFamily="2" charset="0"/>
                        </a:rPr>
                        <a:t>/~yin </a:t>
                      </a:r>
                      <a:r>
                        <a:rPr lang="fr-FR" sz="2800" baseline="0" dirty="0" err="1">
                          <a:solidFill>
                            <a:srgbClr val="FFFFFF"/>
                          </a:solidFill>
                          <a:latin typeface="Coptic1" pitchFamily="2" charset="0"/>
                        </a:rPr>
                        <a:t>e~ron</a:t>
                      </a:r>
                      <a:r>
                        <a:rPr lang="fr-FR" sz="2800" baseline="0" dirty="0">
                          <a:solidFill>
                            <a:srgbClr val="FFFFFF"/>
                          </a:solidFill>
                          <a:latin typeface="Coptic1" pitchFamily="2" charset="0"/>
                        </a:rPr>
                        <a:t> : </a:t>
                      </a:r>
                      <a:r>
                        <a:rPr lang="fr-FR" sz="2800" baseline="0" dirty="0" err="1">
                          <a:solidFill>
                            <a:srgbClr val="FFFFFF"/>
                          </a:solidFill>
                          <a:latin typeface="Coptic1" pitchFamily="2" charset="0"/>
                        </a:rPr>
                        <a:t>n~tef</a:t>
                      </a:r>
                      <a:r>
                        <a:rPr lang="fr-FR" sz="2800" baseline="0" dirty="0">
                          <a:solidFill>
                            <a:srgbClr val="FFFFFF"/>
                          </a:solidFill>
                          <a:latin typeface="Coptic1" pitchFamily="2" charset="0"/>
                        </a:rPr>
                        <a:t>[i </a:t>
                      </a:r>
                      <a:r>
                        <a:rPr lang="fr-FR" sz="2800" baseline="0" dirty="0" err="1">
                          <a:solidFill>
                            <a:srgbClr val="FFFFFF"/>
                          </a:solidFill>
                          <a:latin typeface="Coptic1" pitchFamily="2" charset="0"/>
                        </a:rPr>
                        <a:t>n~ni</a:t>
                      </a:r>
                      <a:r>
                        <a:rPr lang="fr-FR" sz="2800" baseline="0" dirty="0">
                          <a:solidFill>
                            <a:srgbClr val="FFFFFF"/>
                          </a:solidFill>
                          <a:latin typeface="Coptic1" pitchFamily="2" charset="0"/>
                        </a:rPr>
                        <a:t>]ho nem </a:t>
                      </a:r>
                      <a:r>
                        <a:rPr lang="fr-FR" sz="2800" baseline="0" dirty="0" err="1">
                          <a:solidFill>
                            <a:srgbClr val="FFFFFF"/>
                          </a:solidFill>
                          <a:latin typeface="Coptic1" pitchFamily="2" charset="0"/>
                        </a:rPr>
                        <a:t>nitwbh</a:t>
                      </a:r>
                      <a:r>
                        <a:rPr lang="fr-FR" sz="2800" baseline="0" dirty="0">
                          <a:solidFill>
                            <a:srgbClr val="FFFFFF"/>
                          </a:solidFill>
                          <a:latin typeface="Coptic1" pitchFamily="2" charset="0"/>
                        </a:rPr>
                        <a:t> </a:t>
                      </a:r>
                      <a:r>
                        <a:rPr lang="fr-FR" sz="2800" baseline="0" dirty="0" err="1">
                          <a:solidFill>
                            <a:srgbClr val="FFFFFF"/>
                          </a:solidFill>
                          <a:latin typeface="Coptic1" pitchFamily="2" charset="0"/>
                        </a:rPr>
                        <a:t>n~te</a:t>
                      </a:r>
                      <a:r>
                        <a:rPr lang="fr-FR" sz="2800" baseline="0" dirty="0">
                          <a:solidFill>
                            <a:srgbClr val="FFFFFF"/>
                          </a:solidFill>
                          <a:latin typeface="Coptic1" pitchFamily="2" charset="0"/>
                        </a:rPr>
                        <a:t> </a:t>
                      </a:r>
                      <a:r>
                        <a:rPr lang="fr-FR" sz="2800" baseline="0" dirty="0" err="1">
                          <a:solidFill>
                            <a:srgbClr val="FFFFFF"/>
                          </a:solidFill>
                          <a:latin typeface="Coptic1" pitchFamily="2" charset="0"/>
                        </a:rPr>
                        <a:t>nyeyouab</a:t>
                      </a:r>
                      <a:r>
                        <a:rPr lang="fr-FR" sz="2800" baseline="0" dirty="0">
                          <a:solidFill>
                            <a:srgbClr val="FFFFFF"/>
                          </a:solidFill>
                          <a:latin typeface="Coptic1" pitchFamily="2" charset="0"/>
                        </a:rPr>
                        <a:t> </a:t>
                      </a:r>
                      <a:r>
                        <a:rPr lang="fr-FR" sz="2800" baseline="0" dirty="0" err="1">
                          <a:solidFill>
                            <a:srgbClr val="FFFFFF"/>
                          </a:solidFill>
                          <a:latin typeface="Coptic1" pitchFamily="2" charset="0"/>
                        </a:rPr>
                        <a:t>n~taf</a:t>
                      </a:r>
                      <a:r>
                        <a:rPr lang="fr-FR" sz="2800" baseline="0" dirty="0">
                          <a:solidFill>
                            <a:srgbClr val="FFFFFF"/>
                          </a:solidFill>
                          <a:latin typeface="Coptic1" pitchFamily="2" charset="0"/>
                        </a:rPr>
                        <a:t> </a:t>
                      </a:r>
                      <a:r>
                        <a:rPr lang="fr-FR" sz="2800" baseline="0" dirty="0" err="1">
                          <a:solidFill>
                            <a:srgbClr val="FFFFFF"/>
                          </a:solidFill>
                          <a:latin typeface="Coptic1" pitchFamily="2" charset="0"/>
                        </a:rPr>
                        <a:t>n~totou</a:t>
                      </a:r>
                      <a:r>
                        <a:rPr lang="fr-FR" sz="2800" baseline="0" dirty="0">
                          <a:solidFill>
                            <a:srgbClr val="FFFFFF"/>
                          </a:solidFill>
                          <a:latin typeface="Coptic1" pitchFamily="2" charset="0"/>
                        </a:rPr>
                        <a:t> </a:t>
                      </a:r>
                      <a:r>
                        <a:rPr lang="fr-FR" sz="2800" baseline="0" dirty="0" err="1">
                          <a:solidFill>
                            <a:srgbClr val="FFFFFF"/>
                          </a:solidFill>
                          <a:latin typeface="Coptic1" pitchFamily="2" charset="0"/>
                        </a:rPr>
                        <a:t>e~h~r</a:t>
                      </a:r>
                      <a:r>
                        <a:rPr lang="fr-FR" sz="2800" baseline="0" dirty="0">
                          <a:solidFill>
                            <a:srgbClr val="FFFFFF"/>
                          </a:solidFill>
                          <a:latin typeface="Coptic1" pitchFamily="2" charset="0"/>
                        </a:rPr>
                        <a:t>/i </a:t>
                      </a:r>
                      <a:r>
                        <a:rPr lang="fr-FR" sz="2800" baseline="0" dirty="0" err="1">
                          <a:solidFill>
                            <a:srgbClr val="FFFFFF"/>
                          </a:solidFill>
                          <a:latin typeface="Coptic1" pitchFamily="2" charset="0"/>
                        </a:rPr>
                        <a:t>e~jwn</a:t>
                      </a:r>
                      <a:r>
                        <a:rPr lang="fr-FR" sz="2800" baseline="0" dirty="0">
                          <a:solidFill>
                            <a:srgbClr val="FFFFFF"/>
                          </a:solidFill>
                          <a:latin typeface="Coptic1" pitchFamily="2" charset="0"/>
                        </a:rPr>
                        <a:t> </a:t>
                      </a:r>
                      <a:r>
                        <a:rPr lang="fr-FR" sz="2800" baseline="0" dirty="0" err="1">
                          <a:solidFill>
                            <a:srgbClr val="FFFFFF"/>
                          </a:solidFill>
                          <a:latin typeface="Coptic1" pitchFamily="2" charset="0"/>
                        </a:rPr>
                        <a:t>e~pia~gayon</a:t>
                      </a:r>
                      <a:r>
                        <a:rPr lang="fr-FR" sz="2800" baseline="0" dirty="0">
                          <a:solidFill>
                            <a:srgbClr val="FFFFFF"/>
                          </a:solidFill>
                          <a:latin typeface="Coptic1" pitchFamily="2" charset="0"/>
                        </a:rPr>
                        <a:t> </a:t>
                      </a:r>
                      <a:r>
                        <a:rPr lang="fr-FR" sz="2800" baseline="0" dirty="0" err="1">
                          <a:solidFill>
                            <a:srgbClr val="FFFFFF"/>
                          </a:solidFill>
                          <a:latin typeface="Coptic1" pitchFamily="2" charset="0"/>
                        </a:rPr>
                        <a:t>n~</a:t>
                      </a:r>
                      <a:r>
                        <a:rPr lang="fr-FR" sz="2800" baseline="0" err="1">
                          <a:solidFill>
                            <a:srgbClr val="FFFFFF"/>
                          </a:solidFill>
                          <a:latin typeface="Coptic1" pitchFamily="2" charset="0"/>
                        </a:rPr>
                        <a:t>c</a:t>
                      </a:r>
                      <a:r>
                        <a:rPr lang="fr-FR" sz="2800" baseline="0">
                          <a:solidFill>
                            <a:srgbClr val="FFFFFF"/>
                          </a:solidFill>
                          <a:latin typeface="Coptic1" pitchFamily="2" charset="0"/>
                        </a:rPr>
                        <a:t>/ou </a:t>
                      </a:r>
                      <a:r>
                        <a:rPr lang="fr-FR" sz="2800" baseline="0" dirty="0" err="1">
                          <a:solidFill>
                            <a:srgbClr val="FFFFFF"/>
                          </a:solidFill>
                          <a:latin typeface="Coptic1" pitchFamily="2" charset="0"/>
                        </a:rPr>
                        <a:t>niben</a:t>
                      </a:r>
                      <a:r>
                        <a:rPr lang="fr-FR" sz="2800" baseline="0" dirty="0">
                          <a:solidFill>
                            <a:srgbClr val="FFFFFF"/>
                          </a:solidFill>
                          <a:latin typeface="Coptic1" pitchFamily="2" charset="0"/>
                        </a:rPr>
                        <a:t>. </a:t>
                      </a:r>
                      <a:endParaRPr kumimoji="0" lang="en-US" sz="2800" b="0" i="0" u="none" strike="noStrike" cap="none" normalizeH="0" baseline="0" dirty="0">
                        <a:ln>
                          <a:noFill/>
                        </a:ln>
                        <a:solidFill>
                          <a:srgbClr val="FFFFFF"/>
                        </a:solidFill>
                        <a:effectLst/>
                        <a:latin typeface="Coptic1" pitchFamily="2" charset="0"/>
                        <a:cs typeface="Arial" pitchFamily="34" charset="0"/>
                      </a:endParaRP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2400" b="0" i="0" u="none" strike="noStrike" cap="none" normalizeH="0" baseline="0" dirty="0">
                          <a:ln>
                            <a:noFill/>
                          </a:ln>
                          <a:solidFill>
                            <a:srgbClr val="FFFFFF"/>
                          </a:solidFill>
                          <a:effectLst/>
                          <a:latin typeface="Arial" charset="0"/>
                          <a:cs typeface="Arial" charset="0"/>
                        </a:rPr>
                        <a:t>Implorez pour que Dieu aie pitié de nous, soit compatissant</a:t>
                      </a:r>
                      <a:r>
                        <a:rPr kumimoji="0" lang="ar-EG" sz="2400" b="0" i="0" u="none" strike="noStrike" cap="none" normalizeH="0" baseline="0" dirty="0">
                          <a:ln>
                            <a:noFill/>
                          </a:ln>
                          <a:solidFill>
                            <a:srgbClr val="FFFFFF"/>
                          </a:solidFill>
                          <a:effectLst/>
                          <a:latin typeface="Arial" charset="0"/>
                          <a:cs typeface="Arial" charset="0"/>
                        </a:rPr>
                        <a:t> </a:t>
                      </a:r>
                      <a:r>
                        <a:rPr kumimoji="0" lang="fr-FR" sz="2400" b="0" i="0" u="none" strike="noStrike" cap="none" normalizeH="0" baseline="0" dirty="0">
                          <a:ln>
                            <a:noFill/>
                          </a:ln>
                          <a:solidFill>
                            <a:srgbClr val="FFFFFF"/>
                          </a:solidFill>
                          <a:effectLst/>
                          <a:latin typeface="Arial" charset="0"/>
                          <a:cs typeface="Arial" charset="0"/>
                        </a:rPr>
                        <a:t>envers nous, nous écoute et nous aide, qu’Il agrée les</a:t>
                      </a:r>
                      <a:r>
                        <a:rPr kumimoji="0" lang="ar-EG" sz="2400" b="0" i="0" u="none" strike="noStrike" cap="none" normalizeH="0" baseline="0" dirty="0">
                          <a:ln>
                            <a:noFill/>
                          </a:ln>
                          <a:solidFill>
                            <a:srgbClr val="FFFFFF"/>
                          </a:solidFill>
                          <a:effectLst/>
                          <a:latin typeface="Arial" charset="0"/>
                          <a:cs typeface="Arial" charset="0"/>
                        </a:rPr>
                        <a:t> </a:t>
                      </a:r>
                      <a:r>
                        <a:rPr kumimoji="0" lang="fr-FR" sz="2400" b="0" i="0" u="none" strike="noStrike" cap="none" normalizeH="0" baseline="0" dirty="0">
                          <a:ln>
                            <a:noFill/>
                          </a:ln>
                          <a:solidFill>
                            <a:srgbClr val="FFFFFF"/>
                          </a:solidFill>
                          <a:effectLst/>
                          <a:latin typeface="Arial" charset="0"/>
                          <a:cs typeface="Arial" charset="0"/>
                        </a:rPr>
                        <a:t>demandes et les supplications que ses Saints Lui adressent continuellement en notre faveur,</a:t>
                      </a:r>
                      <a:endParaRPr kumimoji="0" lang="en-US" sz="24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EG" sz="2800" b="0" i="0" u="none" strike="noStrike" cap="none" normalizeH="0" baseline="0" dirty="0">
                          <a:ln>
                            <a:noFill/>
                          </a:ln>
                          <a:solidFill>
                            <a:srgbClr val="FFFFFF"/>
                          </a:solidFill>
                          <a:effectLst/>
                          <a:latin typeface="Arial" charset="0"/>
                          <a:cs typeface="Arial" charset="0"/>
                        </a:rPr>
                        <a:t>أطلبوا لكي يرحمنا</a:t>
                      </a:r>
                      <a:r>
                        <a:rPr kumimoji="0" lang="fr-FR" sz="2800" b="0" i="0" u="none" strike="noStrike" cap="none" normalizeH="0" baseline="0" dirty="0">
                          <a:ln>
                            <a:noFill/>
                          </a:ln>
                          <a:solidFill>
                            <a:srgbClr val="FFFFFF"/>
                          </a:solidFill>
                          <a:effectLst/>
                          <a:latin typeface="Arial" charset="0"/>
                          <a:cs typeface="Arial" charset="0"/>
                        </a:rPr>
                        <a:t> </a:t>
                      </a:r>
                      <a:r>
                        <a:rPr kumimoji="0" lang="ar-EG" sz="2800" b="0" i="0" u="none" strike="noStrike" cap="none" normalizeH="0" baseline="0" dirty="0">
                          <a:ln>
                            <a:noFill/>
                          </a:ln>
                          <a:solidFill>
                            <a:srgbClr val="FFFFFF"/>
                          </a:solidFill>
                          <a:effectLst/>
                          <a:latin typeface="Arial" charset="0"/>
                          <a:cs typeface="Arial" charset="0"/>
                        </a:rPr>
                        <a:t>الله، ويتراءف علينا،</a:t>
                      </a:r>
                      <a:r>
                        <a:rPr kumimoji="0" lang="fr-FR" sz="2800" b="0" i="0" u="none" strike="noStrike" cap="none" normalizeH="0" baseline="0" dirty="0">
                          <a:ln>
                            <a:noFill/>
                          </a:ln>
                          <a:solidFill>
                            <a:srgbClr val="FFFFFF"/>
                          </a:solidFill>
                          <a:effectLst/>
                          <a:latin typeface="Arial" charset="0"/>
                          <a:cs typeface="Arial" charset="0"/>
                        </a:rPr>
                        <a:t> </a:t>
                      </a:r>
                      <a:r>
                        <a:rPr kumimoji="0" lang="ar-EG" sz="2800" b="0" i="0" u="none" strike="noStrike" cap="none" normalizeH="0" baseline="0" dirty="0">
                          <a:ln>
                            <a:noFill/>
                          </a:ln>
                          <a:solidFill>
                            <a:srgbClr val="FFFFFF"/>
                          </a:solidFill>
                          <a:effectLst/>
                          <a:latin typeface="Arial" charset="0"/>
                          <a:cs typeface="Arial" charset="0"/>
                        </a:rPr>
                        <a:t>ويسمعنا، ويعيننا،</a:t>
                      </a:r>
                      <a:r>
                        <a:rPr kumimoji="0" lang="fr-FR" sz="2800" b="0" i="0" u="none" strike="noStrike" cap="none" normalizeH="0" baseline="0" dirty="0">
                          <a:ln>
                            <a:noFill/>
                          </a:ln>
                          <a:solidFill>
                            <a:srgbClr val="FFFFFF"/>
                          </a:solidFill>
                          <a:effectLst/>
                          <a:latin typeface="Arial" charset="0"/>
                          <a:cs typeface="Arial" charset="0"/>
                        </a:rPr>
                        <a:t> </a:t>
                      </a:r>
                      <a:r>
                        <a:rPr kumimoji="0" lang="ar-EG" sz="2800" b="0" i="0" u="none" strike="noStrike" cap="none" normalizeH="0" baseline="0" dirty="0">
                          <a:ln>
                            <a:noFill/>
                          </a:ln>
                          <a:solidFill>
                            <a:srgbClr val="FFFFFF"/>
                          </a:solidFill>
                          <a:effectLst/>
                          <a:latin typeface="Arial" charset="0"/>
                          <a:cs typeface="Arial" charset="0"/>
                        </a:rPr>
                        <a:t>ويقبل </a:t>
                      </a:r>
                      <a:r>
                        <a:rPr kumimoji="0" lang="ar-EG" sz="2800" b="0" i="0" u="none" strike="noStrike" cap="none" normalizeH="0" baseline="0" dirty="0" err="1">
                          <a:ln>
                            <a:noFill/>
                          </a:ln>
                          <a:solidFill>
                            <a:srgbClr val="FFFFFF"/>
                          </a:solidFill>
                          <a:effectLst/>
                          <a:latin typeface="Arial" charset="0"/>
                          <a:cs typeface="Arial" charset="0"/>
                        </a:rPr>
                        <a:t>سؤالات</a:t>
                      </a:r>
                      <a:r>
                        <a:rPr kumimoji="0" lang="ar-EG" sz="2800" b="0" i="0" u="none" strike="noStrike" cap="none" normalizeH="0" baseline="0" dirty="0">
                          <a:ln>
                            <a:noFill/>
                          </a:ln>
                          <a:solidFill>
                            <a:srgbClr val="FFFFFF"/>
                          </a:solidFill>
                          <a:effectLst/>
                          <a:latin typeface="Arial" charset="0"/>
                          <a:cs typeface="Arial" charset="0"/>
                        </a:rPr>
                        <a:t> وطلبات</a:t>
                      </a:r>
                      <a:r>
                        <a:rPr kumimoji="0" lang="fr-FR" sz="2800" b="0" i="0" u="none" strike="noStrike" cap="none" normalizeH="0" baseline="0" dirty="0">
                          <a:ln>
                            <a:noFill/>
                          </a:ln>
                          <a:solidFill>
                            <a:srgbClr val="FFFFFF"/>
                          </a:solidFill>
                          <a:effectLst/>
                          <a:latin typeface="Arial" charset="0"/>
                          <a:cs typeface="Arial" charset="0"/>
                        </a:rPr>
                        <a:t> </a:t>
                      </a:r>
                      <a:r>
                        <a:rPr kumimoji="0" lang="ar-EG" sz="2800" b="0" i="0" u="none" strike="noStrike" cap="none" normalizeH="0" baseline="0" dirty="0" err="1">
                          <a:ln>
                            <a:noFill/>
                          </a:ln>
                          <a:solidFill>
                            <a:srgbClr val="FFFFFF"/>
                          </a:solidFill>
                          <a:effectLst/>
                          <a:latin typeface="Arial" charset="0"/>
                          <a:cs typeface="Arial" charset="0"/>
                        </a:rPr>
                        <a:t>قديسيه</a:t>
                      </a:r>
                      <a:r>
                        <a:rPr kumimoji="0" lang="ar-EG" sz="2800" b="0" i="0" u="none" strike="noStrike" cap="none" normalizeH="0" baseline="0" dirty="0">
                          <a:ln>
                            <a:noFill/>
                          </a:ln>
                          <a:solidFill>
                            <a:srgbClr val="FFFFFF"/>
                          </a:solidFill>
                          <a:effectLst/>
                          <a:latin typeface="Arial" charset="0"/>
                          <a:cs typeface="Arial" charset="0"/>
                        </a:rPr>
                        <a:t> منهم بالصلاح</a:t>
                      </a:r>
                      <a:r>
                        <a:rPr kumimoji="0" lang="fr-FR" sz="2800" b="0" i="0" u="none" strike="noStrike" cap="none" normalizeH="0" baseline="0" dirty="0">
                          <a:ln>
                            <a:noFill/>
                          </a:ln>
                          <a:solidFill>
                            <a:srgbClr val="FFFFFF"/>
                          </a:solidFill>
                          <a:effectLst/>
                          <a:latin typeface="Arial" charset="0"/>
                          <a:cs typeface="Arial" charset="0"/>
                        </a:rPr>
                        <a:t> </a:t>
                      </a:r>
                      <a:r>
                        <a:rPr kumimoji="0" lang="ar-EG" sz="2800" b="0" i="0" u="none" strike="noStrike" cap="none" normalizeH="0" baseline="0" dirty="0">
                          <a:ln>
                            <a:noFill/>
                          </a:ln>
                          <a:solidFill>
                            <a:srgbClr val="FFFFFF"/>
                          </a:solidFill>
                          <a:effectLst/>
                          <a:latin typeface="Arial" charset="0"/>
                          <a:cs typeface="Arial" charset="0"/>
                        </a:rPr>
                        <a:t>عنا في كل حين.</a:t>
                      </a:r>
                    </a:p>
                    <a:p>
                      <a:pPr marL="0" marR="0" lvl="0" indent="0" algn="just" defTabSz="914400" rtl="1" eaLnBrk="1" fontAlgn="base" latinLnBrk="0" hangingPunct="1">
                        <a:lnSpc>
                          <a:spcPct val="100000"/>
                        </a:lnSpc>
                        <a:spcBef>
                          <a:spcPct val="20000"/>
                        </a:spcBef>
                        <a:spcAft>
                          <a:spcPct val="0"/>
                        </a:spcAft>
                        <a:buClrTx/>
                        <a:buSzTx/>
                        <a:buFontTx/>
                        <a:buNone/>
                        <a:tabLst/>
                        <a:defRPr/>
                      </a:pPr>
                      <a:endParaRPr kumimoji="0" lang="en-US" sz="28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10175565"/>
      </p:ext>
    </p:extLst>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1AC30234-D802-4586-BB5A-198F413F886C}"/>
              </a:ext>
            </a:extLst>
          </p:cNvPr>
          <p:cNvGraphicFramePr>
            <a:graphicFrameLocks noGrp="1"/>
          </p:cNvGraphicFramePr>
          <p:nvPr>
            <p:extLst>
              <p:ext uri="{D42A27DB-BD31-4B8C-83A1-F6EECF244321}">
                <p14:modId xmlns:p14="http://schemas.microsoft.com/office/powerpoint/2010/main" val="1189685110"/>
              </p:ext>
            </p:extLst>
          </p:nvPr>
        </p:nvGraphicFramePr>
        <p:xfrm>
          <a:off x="0" y="0"/>
          <a:ext cx="9144000" cy="4623881"/>
        </p:xfrm>
        <a:graphic>
          <a:graphicData uri="http://schemas.openxmlformats.org/drawingml/2006/table">
            <a:tbl>
              <a:tblPr firstRow="1" bandRow="1">
                <a:tableStyleId>{2D5ABB26-0587-4C30-8999-92F81FD0307C}</a:tableStyleId>
              </a:tblPr>
              <a:tblGrid>
                <a:gridCol w="3390900">
                  <a:extLst>
                    <a:ext uri="{9D8B030D-6E8A-4147-A177-3AD203B41FA5}">
                      <a16:colId xmlns:a16="http://schemas.microsoft.com/office/drawing/2014/main" val="3633915139"/>
                    </a:ext>
                  </a:extLst>
                </a:gridCol>
                <a:gridCol w="3238500">
                  <a:extLst>
                    <a:ext uri="{9D8B030D-6E8A-4147-A177-3AD203B41FA5}">
                      <a16:colId xmlns:a16="http://schemas.microsoft.com/office/drawing/2014/main" val="4029979771"/>
                    </a:ext>
                  </a:extLst>
                </a:gridCol>
                <a:gridCol w="2514600">
                  <a:extLst>
                    <a:ext uri="{9D8B030D-6E8A-4147-A177-3AD203B41FA5}">
                      <a16:colId xmlns:a16="http://schemas.microsoft.com/office/drawing/2014/main" val="1935827049"/>
                    </a:ext>
                  </a:extLst>
                </a:gridCol>
              </a:tblGrid>
              <a:tr h="4623881">
                <a:tc>
                  <a:txBody>
                    <a:bodyPr/>
                    <a:lstStyle/>
                    <a:p>
                      <a:pPr algn="just"/>
                      <a:r>
                        <a:rPr kumimoji="0" lang="en-US" sz="2350" b="0" i="0" u="none" strike="noStrike" cap="none" normalizeH="0" baseline="0" dirty="0" err="1">
                          <a:ln>
                            <a:noFill/>
                          </a:ln>
                          <a:solidFill>
                            <a:srgbClr val="FFFFFF"/>
                          </a:solidFill>
                          <a:effectLst/>
                          <a:latin typeface="Coptic1" pitchFamily="2" charset="0"/>
                          <a:cs typeface="Arial" pitchFamily="34" charset="0"/>
                        </a:rPr>
                        <a:t>Ntefa~reh</a:t>
                      </a:r>
                      <a:r>
                        <a:rPr kumimoji="0" lang="en-US" sz="2350" b="0" i="0" u="none" strike="noStrike" cap="none" normalizeH="0" baseline="0" dirty="0">
                          <a:ln>
                            <a:noFill/>
                          </a:ln>
                          <a:solidFill>
                            <a:srgbClr val="FFFFFF"/>
                          </a:solidFill>
                          <a:effectLst/>
                          <a:latin typeface="Coptic1" pitchFamily="2" charset="0"/>
                          <a:cs typeface="Arial" pitchFamily="34" charset="0"/>
                        </a:rPr>
                        <a:t> </a:t>
                      </a:r>
                      <a:r>
                        <a:rPr kumimoji="0" lang="en-US" sz="2350" b="0" i="0" u="none" strike="noStrike" cap="none" normalizeH="0" baseline="0" dirty="0" err="1">
                          <a:ln>
                            <a:noFill/>
                          </a:ln>
                          <a:solidFill>
                            <a:srgbClr val="FFFFFF"/>
                          </a:solidFill>
                          <a:effectLst/>
                          <a:latin typeface="Coptic1" pitchFamily="2" charset="0"/>
                          <a:cs typeface="Arial" pitchFamily="34" charset="0"/>
                        </a:rPr>
                        <a:t>e~p~wnq</a:t>
                      </a:r>
                      <a:r>
                        <a:rPr kumimoji="0" lang="en-US" sz="2350" b="0" i="0" u="none" strike="noStrike" cap="none" normalizeH="0" baseline="0" dirty="0">
                          <a:ln>
                            <a:noFill/>
                          </a:ln>
                          <a:solidFill>
                            <a:srgbClr val="FFFFFF"/>
                          </a:solidFill>
                          <a:effectLst/>
                          <a:latin typeface="Coptic1" pitchFamily="2" charset="0"/>
                          <a:cs typeface="Arial" pitchFamily="34" charset="0"/>
                        </a:rPr>
                        <a:t> </a:t>
                      </a:r>
                      <a:r>
                        <a:rPr kumimoji="0" lang="en-US" sz="2350" b="0" i="0" u="none" strike="noStrike" cap="none" normalizeH="0" baseline="0" dirty="0" err="1">
                          <a:ln>
                            <a:noFill/>
                          </a:ln>
                          <a:solidFill>
                            <a:srgbClr val="FFFFFF"/>
                          </a:solidFill>
                          <a:effectLst/>
                          <a:latin typeface="Coptic1" pitchFamily="2" charset="0"/>
                          <a:cs typeface="Arial" pitchFamily="34" charset="0"/>
                        </a:rPr>
                        <a:t>nem</a:t>
                      </a:r>
                      <a:r>
                        <a:rPr kumimoji="0" lang="en-US" sz="2350" b="0" i="0" u="none" strike="noStrike" cap="none" normalizeH="0" baseline="0" dirty="0">
                          <a:ln>
                            <a:noFill/>
                          </a:ln>
                          <a:solidFill>
                            <a:srgbClr val="FFFFFF"/>
                          </a:solidFill>
                          <a:effectLst/>
                          <a:latin typeface="Coptic1" pitchFamily="2" charset="0"/>
                          <a:cs typeface="Arial" pitchFamily="34" charset="0"/>
                        </a:rPr>
                        <a:t> </a:t>
                      </a:r>
                      <a:r>
                        <a:rPr kumimoji="0" lang="en-US" sz="2350" b="0" i="0" u="none" strike="noStrike" cap="none" normalizeH="0" baseline="0" dirty="0" err="1">
                          <a:ln>
                            <a:noFill/>
                          </a:ln>
                          <a:solidFill>
                            <a:srgbClr val="FFFFFF"/>
                          </a:solidFill>
                          <a:effectLst/>
                          <a:latin typeface="Coptic1" pitchFamily="2" charset="0"/>
                          <a:cs typeface="Arial" pitchFamily="34" charset="0"/>
                        </a:rPr>
                        <a:t>p~taho</a:t>
                      </a:r>
                      <a:r>
                        <a:rPr kumimoji="0" lang="en-US" sz="2350" b="0" i="0" u="none" strike="noStrike" cap="none" normalizeH="0" baseline="0" dirty="0">
                          <a:ln>
                            <a:noFill/>
                          </a:ln>
                          <a:solidFill>
                            <a:srgbClr val="FFFFFF"/>
                          </a:solidFill>
                          <a:effectLst/>
                          <a:latin typeface="Coptic1" pitchFamily="2" charset="0"/>
                          <a:cs typeface="Arial" pitchFamily="34" charset="0"/>
                        </a:rPr>
                        <a:t> </a:t>
                      </a:r>
                      <a:r>
                        <a:rPr kumimoji="0" lang="en-US" sz="2350" b="0" i="0" u="none" strike="noStrike" cap="none" normalizeH="0" baseline="0" dirty="0" err="1">
                          <a:ln>
                            <a:noFill/>
                          </a:ln>
                          <a:solidFill>
                            <a:srgbClr val="FFFFFF"/>
                          </a:solidFill>
                          <a:effectLst/>
                          <a:latin typeface="Coptic1" pitchFamily="2" charset="0"/>
                          <a:cs typeface="Arial" pitchFamily="34" charset="0"/>
                        </a:rPr>
                        <a:t>e~ratf</a:t>
                      </a:r>
                      <a:r>
                        <a:rPr kumimoji="0" lang="en-US" sz="2350" b="0" i="0" u="none" strike="noStrike" cap="none" normalizeH="0" baseline="0" dirty="0">
                          <a:ln>
                            <a:noFill/>
                          </a:ln>
                          <a:solidFill>
                            <a:srgbClr val="FFFFFF"/>
                          </a:solidFill>
                          <a:effectLst/>
                          <a:latin typeface="Coptic1" pitchFamily="2" charset="0"/>
                          <a:cs typeface="Arial" pitchFamily="34" charset="0"/>
                        </a:rPr>
                        <a:t> </a:t>
                      </a:r>
                      <a:r>
                        <a:rPr kumimoji="0" lang="en-US" sz="2350" b="0" i="0" u="none" strike="noStrike" cap="none" normalizeH="0" baseline="0" dirty="0" err="1">
                          <a:ln>
                            <a:noFill/>
                          </a:ln>
                          <a:solidFill>
                            <a:srgbClr val="FFFFFF"/>
                          </a:solidFill>
                          <a:effectLst/>
                          <a:latin typeface="Coptic1" pitchFamily="2" charset="0"/>
                          <a:cs typeface="Arial" pitchFamily="34" charset="0"/>
                        </a:rPr>
                        <a:t>m~peniwt</a:t>
                      </a:r>
                      <a:r>
                        <a:rPr kumimoji="0" lang="en-US" sz="2350" b="0" i="0" u="none" strike="noStrike" cap="none" normalizeH="0" baseline="0" dirty="0">
                          <a:ln>
                            <a:noFill/>
                          </a:ln>
                          <a:solidFill>
                            <a:srgbClr val="FFFFFF"/>
                          </a:solidFill>
                          <a:effectLst/>
                          <a:latin typeface="Coptic1" pitchFamily="2" charset="0"/>
                          <a:cs typeface="Arial" pitchFamily="34" charset="0"/>
                        </a:rPr>
                        <a:t> </a:t>
                      </a:r>
                      <a:r>
                        <a:rPr kumimoji="0" lang="en-US" sz="2350" b="0" i="0" u="none" strike="noStrike" cap="none" normalizeH="0" baseline="0" dirty="0" err="1">
                          <a:ln>
                            <a:noFill/>
                          </a:ln>
                          <a:solidFill>
                            <a:srgbClr val="FFFFFF"/>
                          </a:solidFill>
                          <a:effectLst/>
                          <a:latin typeface="Coptic1" pitchFamily="2" charset="0"/>
                          <a:cs typeface="Arial" pitchFamily="34" charset="0"/>
                        </a:rPr>
                        <a:t>ettai</a:t>
                      </a:r>
                      <a:r>
                        <a:rPr kumimoji="0" lang="en-US" sz="2350" b="0" i="0" u="none" strike="noStrike" cap="none" normalizeH="0" baseline="0" dirty="0">
                          <a:ln>
                            <a:noFill/>
                          </a:ln>
                          <a:solidFill>
                            <a:srgbClr val="FFFFFF"/>
                          </a:solidFill>
                          <a:effectLst/>
                          <a:latin typeface="Coptic1" pitchFamily="2" charset="0"/>
                          <a:cs typeface="Arial" pitchFamily="34" charset="0"/>
                        </a:rPr>
                        <a:t>/out </a:t>
                      </a:r>
                      <a:r>
                        <a:rPr kumimoji="0" lang="en-US" sz="2350" b="0" i="0" u="none" strike="noStrike" cap="none" normalizeH="0" baseline="0" dirty="0" err="1">
                          <a:ln>
                            <a:noFill/>
                          </a:ln>
                          <a:solidFill>
                            <a:srgbClr val="FFFFFF"/>
                          </a:solidFill>
                          <a:effectLst/>
                          <a:latin typeface="Coptic1" pitchFamily="2" charset="0"/>
                          <a:cs typeface="Arial" pitchFamily="34" charset="0"/>
                        </a:rPr>
                        <a:t>n~ar</a:t>
                      </a:r>
                      <a:r>
                        <a:rPr kumimoji="0" lang="en-US" sz="2350" b="0" i="0" u="none" strike="noStrike" cap="none" normalizeH="0" baseline="0" dirty="0">
                          <a:ln>
                            <a:noFill/>
                          </a:ln>
                          <a:solidFill>
                            <a:srgbClr val="FFFFFF"/>
                          </a:solidFill>
                          <a:effectLst/>
                          <a:latin typeface="Coptic1" pitchFamily="2" charset="0"/>
                          <a:cs typeface="Arial" pitchFamily="34" charset="0"/>
                        </a:rPr>
                        <a:t>,/</a:t>
                      </a:r>
                      <a:r>
                        <a:rPr kumimoji="0" lang="en-US" sz="2350" b="0" i="0" u="none" strike="noStrike" cap="none" normalizeH="0" baseline="0" dirty="0" err="1">
                          <a:ln>
                            <a:noFill/>
                          </a:ln>
                          <a:solidFill>
                            <a:srgbClr val="FFFFFF"/>
                          </a:solidFill>
                          <a:effectLst/>
                          <a:latin typeface="Coptic1" pitchFamily="2" charset="0"/>
                          <a:cs typeface="Arial" pitchFamily="34" charset="0"/>
                        </a:rPr>
                        <a:t>e~reuc</a:t>
                      </a:r>
                      <a:r>
                        <a:rPr kumimoji="0" lang="en-US" sz="2350" b="0" i="0" u="none" strike="noStrike" cap="none" normalizeH="0" baseline="0" dirty="0">
                          <a:ln>
                            <a:noFill/>
                          </a:ln>
                          <a:solidFill>
                            <a:srgbClr val="FFFFFF"/>
                          </a:solidFill>
                          <a:effectLst/>
                          <a:latin typeface="Coptic1" pitchFamily="2" charset="0"/>
                          <a:cs typeface="Arial" pitchFamily="34" charset="0"/>
                        </a:rPr>
                        <a:t> Papa Abba </a:t>
                      </a:r>
                      <a:r>
                        <a:rPr kumimoji="0" lang="en-US" sz="2400" b="0" i="0" u="none" strike="noStrike" cap="none" normalizeH="0" baseline="0" dirty="0" err="1">
                          <a:ln>
                            <a:noFill/>
                          </a:ln>
                          <a:solidFill>
                            <a:srgbClr val="FFFFFF"/>
                          </a:solidFill>
                          <a:effectLst/>
                          <a:latin typeface="Coptic1" pitchFamily="2" charset="0"/>
                          <a:cs typeface="Arial" charset="0"/>
                        </a:rPr>
                        <a:t>Tawadroc</a:t>
                      </a:r>
                      <a:r>
                        <a:rPr kumimoji="0" lang="en-US" sz="2400" b="0" i="0" u="none" strike="noStrike" cap="none" normalizeH="0" baseline="0" dirty="0">
                          <a:ln>
                            <a:noFill/>
                          </a:ln>
                          <a:solidFill>
                            <a:srgbClr val="FFFFFF"/>
                          </a:solidFill>
                          <a:effectLst/>
                          <a:latin typeface="Coptic1" pitchFamily="2" charset="0"/>
                          <a:cs typeface="Arial" charset="0"/>
                        </a:rPr>
                        <a:t> :</a:t>
                      </a:r>
                      <a:r>
                        <a:rPr kumimoji="0" lang="en-US" sz="2350" b="0" i="0" u="none" strike="noStrike" cap="none" normalizeH="0" baseline="0" dirty="0">
                          <a:ln>
                            <a:noFill/>
                          </a:ln>
                          <a:solidFill>
                            <a:srgbClr val="FFFFFF"/>
                          </a:solidFill>
                          <a:effectLst/>
                          <a:latin typeface="Coptic1" pitchFamily="2" charset="0"/>
                          <a:cs typeface="Arial" pitchFamily="34" charset="0"/>
                        </a:rPr>
                        <a:t> </a:t>
                      </a:r>
                      <a:r>
                        <a:rPr kumimoji="0" lang="en-US" sz="2350" b="0" i="0" u="none" strike="noStrike" cap="none" normalizeH="0" baseline="0" dirty="0" err="1">
                          <a:ln>
                            <a:noFill/>
                          </a:ln>
                          <a:solidFill>
                            <a:srgbClr val="FFFFFF"/>
                          </a:solidFill>
                          <a:effectLst/>
                          <a:latin typeface="Coptic1" pitchFamily="2" charset="0"/>
                          <a:cs typeface="Arial" pitchFamily="34" charset="0"/>
                        </a:rPr>
                        <a:t>nem</a:t>
                      </a:r>
                      <a:r>
                        <a:rPr kumimoji="0" lang="en-US" sz="2350" b="0" i="0" u="none" strike="noStrike" cap="none" normalizeH="0" baseline="0" dirty="0">
                          <a:ln>
                            <a:noFill/>
                          </a:ln>
                          <a:solidFill>
                            <a:srgbClr val="FFFFFF"/>
                          </a:solidFill>
                          <a:effectLst/>
                          <a:latin typeface="Coptic1" pitchFamily="2" charset="0"/>
                          <a:cs typeface="Arial" pitchFamily="34" charset="0"/>
                        </a:rPr>
                        <a:t> </a:t>
                      </a:r>
                      <a:r>
                        <a:rPr kumimoji="0" lang="en-US" sz="2350" b="0" i="0" u="none" strike="noStrike" cap="none" normalizeH="0" baseline="0" dirty="0" err="1">
                          <a:ln>
                            <a:noFill/>
                          </a:ln>
                          <a:solidFill>
                            <a:srgbClr val="FFFFFF"/>
                          </a:solidFill>
                          <a:effectLst/>
                          <a:latin typeface="Coptic1" pitchFamily="2" charset="0"/>
                          <a:cs typeface="Arial" pitchFamily="34" charset="0"/>
                        </a:rPr>
                        <a:t>pefkes~v</a:t>
                      </a:r>
                      <a:r>
                        <a:rPr kumimoji="0" lang="en-US" sz="2350" b="0" i="0" u="none" strike="noStrike" cap="none" normalizeH="0" baseline="0" dirty="0">
                          <a:ln>
                            <a:noFill/>
                          </a:ln>
                          <a:solidFill>
                            <a:srgbClr val="FFFFFF"/>
                          </a:solidFill>
                          <a:effectLst/>
                          <a:latin typeface="Coptic1" pitchFamily="2" charset="0"/>
                          <a:cs typeface="Arial" pitchFamily="34" charset="0"/>
                        </a:rPr>
                        <a:t>/r </a:t>
                      </a:r>
                      <a:r>
                        <a:rPr kumimoji="0" lang="en-US" sz="2350" b="0" i="0" u="none" strike="noStrike" cap="none" normalizeH="0" baseline="0" dirty="0" err="1">
                          <a:ln>
                            <a:noFill/>
                          </a:ln>
                          <a:solidFill>
                            <a:srgbClr val="FFFFFF"/>
                          </a:solidFill>
                          <a:effectLst/>
                          <a:latin typeface="Coptic1" pitchFamily="2" charset="0"/>
                          <a:cs typeface="Arial" pitchFamily="34" charset="0"/>
                        </a:rPr>
                        <a:t>n~litourgoc</a:t>
                      </a:r>
                      <a:r>
                        <a:rPr kumimoji="0" lang="en-US" sz="2350" b="0" i="0" u="none" strike="noStrike" cap="none" normalizeH="0" baseline="0" dirty="0">
                          <a:ln>
                            <a:noFill/>
                          </a:ln>
                          <a:solidFill>
                            <a:srgbClr val="FFFFFF"/>
                          </a:solidFill>
                          <a:effectLst/>
                          <a:latin typeface="Coptic1" pitchFamily="2" charset="0"/>
                          <a:cs typeface="Arial" pitchFamily="34" charset="0"/>
                        </a:rPr>
                        <a:t> </a:t>
                      </a:r>
                      <a:r>
                        <a:rPr kumimoji="0" lang="en-US" sz="2350" b="0" i="0" u="none" strike="noStrike" cap="none" normalizeH="0" baseline="0" dirty="0" err="1">
                          <a:ln>
                            <a:noFill/>
                          </a:ln>
                          <a:solidFill>
                            <a:srgbClr val="FFFFFF"/>
                          </a:solidFill>
                          <a:effectLst/>
                          <a:latin typeface="Coptic1" pitchFamily="2" charset="0"/>
                          <a:cs typeface="Arial" pitchFamily="34" charset="0"/>
                        </a:rPr>
                        <a:t>peniwt</a:t>
                      </a:r>
                      <a:r>
                        <a:rPr kumimoji="0" lang="en-US" sz="2350" b="0" i="0" u="none" strike="noStrike" cap="none" normalizeH="0" baseline="0" dirty="0">
                          <a:ln>
                            <a:noFill/>
                          </a:ln>
                          <a:solidFill>
                            <a:srgbClr val="FFFFFF"/>
                          </a:solidFill>
                          <a:effectLst/>
                          <a:latin typeface="Coptic1" pitchFamily="2" charset="0"/>
                          <a:cs typeface="Arial" pitchFamily="34" charset="0"/>
                        </a:rPr>
                        <a:t> </a:t>
                      </a:r>
                      <a:r>
                        <a:rPr kumimoji="0" lang="en-US" sz="2350" b="0" i="0" u="none" strike="noStrike" cap="none" normalizeH="0" baseline="0" dirty="0" err="1">
                          <a:ln>
                            <a:noFill/>
                          </a:ln>
                          <a:solidFill>
                            <a:srgbClr val="FFFFFF"/>
                          </a:solidFill>
                          <a:effectLst/>
                          <a:latin typeface="Coptic1" pitchFamily="2" charset="0"/>
                          <a:cs typeface="Arial" pitchFamily="34" charset="0"/>
                        </a:rPr>
                        <a:t>n~e~pickopoc</a:t>
                      </a:r>
                      <a:r>
                        <a:rPr kumimoji="0" lang="en-US" sz="2350" b="0" i="0" u="none" strike="noStrike" cap="none" normalizeH="0" baseline="0" dirty="0">
                          <a:ln>
                            <a:noFill/>
                          </a:ln>
                          <a:solidFill>
                            <a:srgbClr val="FFFFFF"/>
                          </a:solidFill>
                          <a:effectLst/>
                          <a:latin typeface="Coptic1" pitchFamily="2" charset="0"/>
                          <a:cs typeface="Arial" pitchFamily="34" charset="0"/>
                        </a:rPr>
                        <a:t> Abba Mark : </a:t>
                      </a:r>
                      <a:r>
                        <a:rPr kumimoji="0" lang="pt-BR" sz="2350" b="0" i="0" u="none" strike="noStrike" cap="none" normalizeH="0" baseline="0" dirty="0">
                          <a:ln>
                            <a:noFill/>
                          </a:ln>
                          <a:solidFill>
                            <a:srgbClr val="FFFFFF"/>
                          </a:solidFill>
                          <a:effectLst/>
                          <a:latin typeface="Coptic1" pitchFamily="2" charset="0"/>
                          <a:cs typeface="Arial" pitchFamily="34" charset="0"/>
                        </a:rPr>
                        <a:t>n~tef,a nennobi nan e~bol.</a:t>
                      </a:r>
                      <a:endParaRPr kumimoji="0" lang="en-US" sz="2350" b="0" i="0" u="none" strike="noStrike" cap="none" normalizeH="0" baseline="0" dirty="0">
                        <a:ln>
                          <a:noFill/>
                        </a:ln>
                        <a:solidFill>
                          <a:srgbClr val="FFFFFF"/>
                        </a:solidFill>
                        <a:effectLst/>
                        <a:latin typeface="Coptic1" pitchFamily="2" charset="0"/>
                        <a:cs typeface="Arial" pitchFamily="34" charset="0"/>
                      </a:endParaRPr>
                    </a:p>
                  </a:txBody>
                  <a:tcPr/>
                </a:tc>
                <a:tc>
                  <a:txBody>
                    <a:bodyPr/>
                    <a:lstStyle/>
                    <a:p>
                      <a:pPr marL="0" marR="0" lvl="0" indent="0" algn="just" defTabSz="914400" rtl="0" eaLnBrk="1" fontAlgn="base" latinLnBrk="0" hangingPunct="1">
                        <a:lnSpc>
                          <a:spcPct val="100000"/>
                        </a:lnSpc>
                        <a:spcBef>
                          <a:spcPts val="600"/>
                        </a:spcBef>
                        <a:spcAft>
                          <a:spcPct val="0"/>
                        </a:spcAft>
                        <a:buClrTx/>
                        <a:buSzTx/>
                        <a:buFontTx/>
                        <a:buNone/>
                        <a:tabLst/>
                        <a:defRPr/>
                      </a:pPr>
                      <a:r>
                        <a:rPr kumimoji="0" lang="fr-FR" sz="2300" b="0" i="0" u="none" strike="noStrike" cap="none" normalizeH="0" baseline="0" dirty="0">
                          <a:ln>
                            <a:noFill/>
                          </a:ln>
                          <a:solidFill>
                            <a:srgbClr val="FFFFFF"/>
                          </a:solidFill>
                          <a:effectLst/>
                          <a:latin typeface="Arial" charset="0"/>
                          <a:cs typeface="Arial" charset="0"/>
                        </a:rPr>
                        <a:t>Et qu’il garde la vie et le relèvement de notre bienheureux père, le grand prêtre, le Pape Abba Tawadros </a:t>
                      </a:r>
                      <a:r>
                        <a:rPr kumimoji="0" lang="fr-FR" sz="2300" b="0" i="0" u="none" strike="noStrike" cap="none" normalizeH="0" baseline="0" dirty="0" err="1">
                          <a:ln>
                            <a:noFill/>
                          </a:ln>
                          <a:solidFill>
                            <a:srgbClr val="FFFFFF"/>
                          </a:solidFill>
                          <a:effectLst/>
                          <a:latin typeface="Arial" charset="0"/>
                          <a:cs typeface="Arial" charset="0"/>
                        </a:rPr>
                        <a:t>ll</a:t>
                      </a:r>
                      <a:r>
                        <a:rPr kumimoji="0" lang="fr-FR" sz="2300" b="0" i="0" u="none" strike="noStrike" cap="none" normalizeH="0" baseline="0" dirty="0">
                          <a:ln>
                            <a:noFill/>
                          </a:ln>
                          <a:solidFill>
                            <a:srgbClr val="FFFFFF"/>
                          </a:solidFill>
                          <a:effectLst/>
                          <a:latin typeface="Arial" charset="0"/>
                          <a:cs typeface="Arial" charset="0"/>
                        </a:rPr>
                        <a:t> et son partenaire dans le ministère apostolique notre père l’évêque Abba Marc et qu’il nous pardonne nos péchés.</a:t>
                      </a:r>
                    </a:p>
                  </a:txBody>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lang="ar-EG" sz="2800" dirty="0">
                          <a:solidFill>
                            <a:srgbClr val="FFFFFF"/>
                          </a:solidFill>
                          <a:latin typeface="Arial" panose="020B0604020202020204" pitchFamily="34" charset="0"/>
                        </a:rPr>
                        <a:t>وأن يحفظ حياة وقيام أبينا المكرم البابا الأنبا تواضروس وشريكه في الخدمة الرسولية أبينا الأسقف أنبا مارك. ويغفر لنا </a:t>
                      </a:r>
                      <a:r>
                        <a:rPr lang="ar-EG" sz="2800" dirty="0" err="1">
                          <a:solidFill>
                            <a:srgbClr val="FFFFFF"/>
                          </a:solidFill>
                          <a:latin typeface="Arial" panose="020B0604020202020204" pitchFamily="34" charset="0"/>
                        </a:rPr>
                        <a:t>خطايان</a:t>
                      </a:r>
                      <a:endParaRPr lang="fr-FR" sz="2800" dirty="0">
                        <a:solidFill>
                          <a:srgbClr val="FFFFFF"/>
                        </a:solidFill>
                      </a:endParaRPr>
                    </a:p>
                  </a:txBody>
                  <a:tcPr/>
                </a:tc>
                <a:extLst>
                  <a:ext uri="{0D108BD9-81ED-4DB2-BD59-A6C34878D82A}">
                    <a16:rowId xmlns:a16="http://schemas.microsoft.com/office/drawing/2014/main" val="713582803"/>
                  </a:ext>
                </a:extLst>
              </a:tr>
            </a:tbl>
          </a:graphicData>
        </a:graphic>
      </p:graphicFrame>
      <p:sp>
        <p:nvSpPr>
          <p:cNvPr id="3" name="AutoShape 36">
            <a:hlinkClick r:id="rId2" action="ppaction://hlinksldjump" highlightClick="1"/>
            <a:extLst>
              <a:ext uri="{FF2B5EF4-FFF2-40B4-BE49-F238E27FC236}">
                <a16:creationId xmlns:a16="http://schemas.microsoft.com/office/drawing/2014/main" id="{D2A20240-F888-95F8-0CD6-854ED75BB3E2}"/>
              </a:ext>
            </a:extLst>
          </p:cNvPr>
          <p:cNvSpPr>
            <a:spLocks noChangeArrowheads="1"/>
          </p:cNvSpPr>
          <p:nvPr/>
        </p:nvSpPr>
        <p:spPr bwMode="auto">
          <a:xfrm>
            <a:off x="7772400" y="4825603"/>
            <a:ext cx="1371600" cy="317897"/>
          </a:xfrm>
          <a:prstGeom prst="actionButtonBlank">
            <a:avLst/>
          </a:prstGeom>
          <a:solidFill>
            <a:srgbClr val="3333CC"/>
          </a:solidFill>
          <a:ln w="12700">
            <a:solidFill>
              <a:schemeClr val="tx1"/>
            </a:solidFill>
            <a:miter lim="800000"/>
            <a:headEnd/>
            <a:tailEnd/>
          </a:ln>
        </p:spPr>
        <p:txBody>
          <a:bodyPr wrap="none" tIns="118800" bIns="118800" anchor="ct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CA" sz="2000" b="1" i="0" u="none" strike="noStrike" kern="1200" cap="none" spc="0" normalizeH="0" baseline="0" noProof="0" dirty="0">
                <a:ln>
                  <a:noFill/>
                </a:ln>
                <a:solidFill>
                  <a:srgbClr val="FFFFFF"/>
                </a:solidFill>
                <a:effectLst/>
                <a:uLnTx/>
                <a:uFillTx/>
                <a:latin typeface="Arial" charset="0"/>
                <a:ea typeface="+mn-ea"/>
                <a:cs typeface="Arial" charset="0"/>
              </a:rPr>
              <a:t>Suite</a:t>
            </a:r>
          </a:p>
        </p:txBody>
      </p:sp>
    </p:spTree>
    <p:extLst>
      <p:ext uri="{BB962C8B-B14F-4D97-AF65-F5344CB8AC3E}">
        <p14:creationId xmlns:p14="http://schemas.microsoft.com/office/powerpoint/2010/main" val="4255900910"/>
      </p:ext>
    </p:extLst>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6">
            <a:hlinkClick r:id="rId2" action="ppaction://hlinksldjump" highlightClick="1"/>
            <a:extLst>
              <a:ext uri="{FF2B5EF4-FFF2-40B4-BE49-F238E27FC236}">
                <a16:creationId xmlns:a16="http://schemas.microsoft.com/office/drawing/2014/main" id="{D87E4273-A17B-4E5E-B603-1EECC849BA53}"/>
              </a:ext>
            </a:extLst>
          </p:cNvPr>
          <p:cNvSpPr>
            <a:spLocks noChangeArrowheads="1"/>
          </p:cNvSpPr>
          <p:nvPr/>
        </p:nvSpPr>
        <p:spPr bwMode="auto">
          <a:xfrm>
            <a:off x="2387600" y="1323975"/>
            <a:ext cx="4368800" cy="2495549"/>
          </a:xfrm>
          <a:prstGeom prst="actionButtonBlank">
            <a:avLst/>
          </a:prstGeom>
          <a:solidFill>
            <a:srgbClr val="3333CC"/>
          </a:solidFill>
          <a:ln w="12700">
            <a:solidFill>
              <a:schemeClr val="tx1"/>
            </a:solidFill>
            <a:miter lim="800000"/>
            <a:headEnd/>
            <a:tailEnd/>
          </a:ln>
        </p:spPr>
        <p:txBody>
          <a:bodyPr wrap="none" tIns="118800" bIns="118800" anchor="ct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CA" sz="5400" b="1" i="0" u="none" strike="noStrike" kern="1200" cap="none" spc="0" normalizeH="0" baseline="0" noProof="0" dirty="0">
                <a:ln>
                  <a:noFill/>
                </a:ln>
                <a:solidFill>
                  <a:srgbClr val="FFFFFF"/>
                </a:solidFill>
                <a:effectLst/>
                <a:uLnTx/>
                <a:uFillTx/>
                <a:latin typeface="Arial" charset="0"/>
                <a:ea typeface="+mn-ea"/>
                <a:cs typeface="Arial" charset="0"/>
              </a:rPr>
              <a:t>Suite</a:t>
            </a:r>
          </a:p>
        </p:txBody>
      </p:sp>
    </p:spTree>
    <p:extLst>
      <p:ext uri="{BB962C8B-B14F-4D97-AF65-F5344CB8AC3E}">
        <p14:creationId xmlns:p14="http://schemas.microsoft.com/office/powerpoint/2010/main" val="3653016389"/>
      </p:ext>
    </p:extLst>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30720" name="Group 32"/>
          <p:cNvGraphicFramePr>
            <a:graphicFrameLocks noGrp="1"/>
          </p:cNvGraphicFramePr>
          <p:nvPr>
            <p:extLst>
              <p:ext uri="{D42A27DB-BD31-4B8C-83A1-F6EECF244321}">
                <p14:modId xmlns:p14="http://schemas.microsoft.com/office/powerpoint/2010/main" val="1588538125"/>
              </p:ext>
            </p:extLst>
          </p:nvPr>
        </p:nvGraphicFramePr>
        <p:xfrm>
          <a:off x="0" y="392833"/>
          <a:ext cx="9144000" cy="4343400"/>
        </p:xfrm>
        <a:graphic>
          <a:graphicData uri="http://schemas.openxmlformats.org/drawingml/2006/table">
            <a:tbl>
              <a:tblPr/>
              <a:tblGrid>
                <a:gridCol w="4972929">
                  <a:extLst>
                    <a:ext uri="{9D8B030D-6E8A-4147-A177-3AD203B41FA5}">
                      <a16:colId xmlns:a16="http://schemas.microsoft.com/office/drawing/2014/main" val="20000"/>
                    </a:ext>
                  </a:extLst>
                </a:gridCol>
                <a:gridCol w="4171071">
                  <a:extLst>
                    <a:ext uri="{9D8B030D-6E8A-4147-A177-3AD203B41FA5}">
                      <a16:colId xmlns:a16="http://schemas.microsoft.com/office/drawing/2014/main" val="20001"/>
                    </a:ext>
                  </a:extLst>
                </a:gridCol>
              </a:tblGrid>
              <a:tr h="183658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rgbClr val="FFFFFF"/>
                          </a:solidFill>
                          <a:effectLst/>
                          <a:latin typeface="Arial" charset="0"/>
                          <a:cs typeface="Arial" charset="0"/>
                        </a:rPr>
                        <a:t>Nous t’implorons, ô Fils de Dieu,</a:t>
                      </a:r>
                      <a:br>
                        <a:rPr kumimoji="0" lang="fr-FR" sz="2400" b="0" i="0" u="none" strike="noStrike" cap="none" normalizeH="0" baseline="0" dirty="0">
                          <a:ln>
                            <a:noFill/>
                          </a:ln>
                          <a:solidFill>
                            <a:srgbClr val="FFFFFF"/>
                          </a:solidFill>
                          <a:effectLst/>
                          <a:latin typeface="Arial" charset="0"/>
                          <a:cs typeface="Arial" charset="0"/>
                        </a:rPr>
                      </a:br>
                      <a:r>
                        <a:rPr kumimoji="0" lang="fr-FR" sz="2400" b="0" i="0" u="none" strike="noStrike" cap="none" normalizeH="0" baseline="0" dirty="0">
                          <a:ln>
                            <a:noFill/>
                          </a:ln>
                          <a:solidFill>
                            <a:srgbClr val="FFFFFF"/>
                          </a:solidFill>
                          <a:effectLst/>
                          <a:latin typeface="Arial" charset="0"/>
                          <a:cs typeface="Arial" charset="0"/>
                        </a:rPr>
                        <a:t>de préserver la vie de notre patriarche,</a:t>
                      </a:r>
                      <a:br>
                        <a:rPr kumimoji="0" lang="fr-FR" sz="2400" b="0" i="0" u="none" strike="noStrike" cap="none" normalizeH="0" baseline="0" dirty="0">
                          <a:ln>
                            <a:noFill/>
                          </a:ln>
                          <a:solidFill>
                            <a:srgbClr val="FFFFFF"/>
                          </a:solidFill>
                          <a:effectLst/>
                          <a:latin typeface="Arial" charset="0"/>
                          <a:cs typeface="Arial" charset="0"/>
                        </a:rPr>
                      </a:br>
                      <a:r>
                        <a:rPr kumimoji="0" lang="fr-FR" sz="2400" b="0" i="0" u="none" strike="noStrike" cap="none" normalizeH="0" baseline="0" dirty="0">
                          <a:ln>
                            <a:noFill/>
                          </a:ln>
                          <a:solidFill>
                            <a:srgbClr val="FFFFFF"/>
                          </a:solidFill>
                          <a:effectLst/>
                          <a:latin typeface="Arial" charset="0"/>
                          <a:cs typeface="Arial" charset="0"/>
                        </a:rPr>
                        <a:t>le grand prêtre Abba Tawadros;</a:t>
                      </a:r>
                      <a:br>
                        <a:rPr kumimoji="0" lang="fr-FR" sz="2400" b="0" i="0" u="none" strike="noStrike" cap="none" normalizeH="0" baseline="0" dirty="0">
                          <a:ln>
                            <a:noFill/>
                          </a:ln>
                          <a:solidFill>
                            <a:srgbClr val="FFFFFF"/>
                          </a:solidFill>
                          <a:effectLst/>
                          <a:latin typeface="Arial" charset="0"/>
                          <a:cs typeface="Arial" charset="0"/>
                        </a:rPr>
                      </a:br>
                      <a:r>
                        <a:rPr kumimoji="0" lang="fr-FR" sz="2400" b="0" i="0" u="none" strike="noStrike" cap="none" normalizeH="0" baseline="0" dirty="0">
                          <a:ln>
                            <a:noFill/>
                          </a:ln>
                          <a:solidFill>
                            <a:srgbClr val="FFFFFF"/>
                          </a:solidFill>
                          <a:effectLst/>
                          <a:latin typeface="Arial" charset="0"/>
                          <a:cs typeface="Arial" charset="0"/>
                        </a:rPr>
                        <a:t>maintiens-le sur son trône.</a:t>
                      </a:r>
                      <a:endParaRPr kumimoji="0" lang="fr-CA" sz="2400" b="0" i="0" u="none" strike="noStrike" cap="none" normalizeH="0" baseline="0" dirty="0">
                        <a:ln>
                          <a:noFill/>
                        </a:ln>
                        <a:solidFill>
                          <a:srgbClr val="FFFFFF"/>
                        </a:solidFill>
                        <a:effectLst/>
                        <a:latin typeface="Arial" charset="0"/>
                        <a:cs typeface="Arial" charset="0"/>
                      </a:endParaRPr>
                    </a:p>
                  </a:txBody>
                  <a:tcPr marT="34290" marB="3429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نسألك يا أبن الله</a:t>
                      </a:r>
                      <a:r>
                        <a:rPr lang="ar-AE" sz="2800" b="0" i="0" kern="1200" dirty="0">
                          <a:solidFill>
                            <a:srgbClr val="FFFFFF"/>
                          </a:solidFill>
                          <a:effectLst/>
                          <a:latin typeface="Arial" panose="020B0604020202020204" pitchFamily="34" charset="0"/>
                          <a:ea typeface="+mn-ea"/>
                          <a:cs typeface="+mn-cs"/>
                        </a:rPr>
                        <a:t>،</a:t>
                      </a:r>
                      <a:br>
                        <a:rPr kumimoji="0" lang="fr-FR" sz="2800" b="0" i="0" u="none" strike="noStrike" kern="1200" cap="none" normalizeH="0" baseline="0" dirty="0">
                          <a:ln>
                            <a:noFill/>
                          </a:ln>
                          <a:solidFill>
                            <a:srgbClr val="FFFFFF"/>
                          </a:solidFill>
                          <a:effectLst/>
                          <a:latin typeface="Arial" charset="0"/>
                          <a:ea typeface="+mn-ea"/>
                          <a:cs typeface="Arial" charset="0"/>
                        </a:rPr>
                      </a:br>
                      <a:r>
                        <a:rPr kumimoji="0" lang="ar-SA" sz="2800" b="0" i="0" u="none" strike="noStrike" cap="none" normalizeH="0" baseline="0" dirty="0">
                          <a:ln>
                            <a:noFill/>
                          </a:ln>
                          <a:solidFill>
                            <a:srgbClr val="FFFFFF"/>
                          </a:solidFill>
                          <a:effectLst/>
                          <a:latin typeface="Arial" charset="0"/>
                          <a:cs typeface="Arial" charset="0"/>
                        </a:rPr>
                        <a:t>أن تحفظ حياة بطريركنا</a:t>
                      </a:r>
                      <a:r>
                        <a:rPr lang="ar-AE" sz="2800" b="0" i="0" kern="1200" dirty="0">
                          <a:solidFill>
                            <a:srgbClr val="FFFFFF"/>
                          </a:solidFill>
                          <a:effectLst/>
                          <a:latin typeface="Arial" panose="020B0604020202020204" pitchFamily="34" charset="0"/>
                          <a:ea typeface="+mn-ea"/>
                          <a:cs typeface="+mn-cs"/>
                        </a:rPr>
                        <a:t>،</a:t>
                      </a:r>
                      <a:br>
                        <a:rPr kumimoji="0" lang="fr-FR" sz="2800" b="0" i="0" u="none" strike="noStrike" kern="1200" cap="none" normalizeH="0" baseline="0" dirty="0">
                          <a:ln>
                            <a:noFill/>
                          </a:ln>
                          <a:solidFill>
                            <a:srgbClr val="FFFFFF"/>
                          </a:solidFill>
                          <a:effectLst/>
                          <a:latin typeface="Arial" charset="0"/>
                          <a:ea typeface="+mn-ea"/>
                          <a:cs typeface="Arial" charset="0"/>
                        </a:rPr>
                      </a:br>
                      <a:r>
                        <a:rPr kumimoji="0" lang="ar-SA" sz="2800" b="0" i="0" u="none" strike="noStrike" cap="none" normalizeH="0" baseline="0" dirty="0">
                          <a:ln>
                            <a:noFill/>
                          </a:ln>
                          <a:solidFill>
                            <a:srgbClr val="FFFFFF"/>
                          </a:solidFill>
                          <a:effectLst/>
                          <a:latin typeface="Arial" charset="0"/>
                          <a:cs typeface="Arial" charset="0"/>
                        </a:rPr>
                        <a:t>البابا أنبا </a:t>
                      </a:r>
                      <a:r>
                        <a:rPr kumimoji="0" lang="ar-EG" sz="2800" b="0" i="0" u="none" strike="noStrike" cap="none" normalizeH="0" baseline="0" dirty="0">
                          <a:ln>
                            <a:noFill/>
                          </a:ln>
                          <a:solidFill>
                            <a:srgbClr val="FFFFFF"/>
                          </a:solidFill>
                          <a:effectLst/>
                          <a:latin typeface="Coptic1" pitchFamily="2" charset="0"/>
                          <a:cs typeface="Arial" charset="0"/>
                        </a:rPr>
                        <a:t>تواضروس</a:t>
                      </a:r>
                      <a:r>
                        <a:rPr kumimoji="0" lang="ar-SA" sz="2800" b="0" i="0" u="none" strike="noStrike" cap="none" normalizeH="0" baseline="0" dirty="0">
                          <a:ln>
                            <a:noFill/>
                          </a:ln>
                          <a:solidFill>
                            <a:srgbClr val="FFFFFF"/>
                          </a:solidFill>
                          <a:effectLst/>
                          <a:latin typeface="Arial" charset="0"/>
                          <a:cs typeface="Arial" charset="0"/>
                        </a:rPr>
                        <a:t> رئيس</a:t>
                      </a:r>
                      <a:r>
                        <a:rPr kumimoji="0" lang="fr-FR" sz="2800" b="0" i="0" u="none" strike="noStrike" cap="none" normalizeH="0" baseline="0" dirty="0">
                          <a:ln>
                            <a:noFill/>
                          </a:ln>
                          <a:solidFill>
                            <a:srgbClr val="FFFFFF"/>
                          </a:solidFill>
                          <a:effectLst/>
                          <a:latin typeface="Arial" charset="0"/>
                          <a:cs typeface="Arial" charset="0"/>
                        </a:rPr>
                        <a:t> </a:t>
                      </a:r>
                      <a:r>
                        <a:rPr kumimoji="0" lang="ar-SA" sz="2800" b="0" i="0" u="none" strike="noStrike" cap="none" normalizeH="0" baseline="0" dirty="0">
                          <a:ln>
                            <a:noFill/>
                          </a:ln>
                          <a:solidFill>
                            <a:srgbClr val="FFFFFF"/>
                          </a:solidFill>
                          <a:effectLst/>
                          <a:latin typeface="Arial" charset="0"/>
                          <a:cs typeface="Arial" charset="0"/>
                        </a:rPr>
                        <a:t>الكهنة</a:t>
                      </a:r>
                      <a:r>
                        <a:rPr lang="ar-AE" sz="2800" b="0" i="0" kern="1200" dirty="0">
                          <a:solidFill>
                            <a:srgbClr val="FFFFFF"/>
                          </a:solidFill>
                          <a:effectLst/>
                          <a:latin typeface="Arial" panose="020B0604020202020204" pitchFamily="34" charset="0"/>
                          <a:ea typeface="+mn-ea"/>
                          <a:cs typeface="+mn-cs"/>
                        </a:rPr>
                        <a:t>،</a:t>
                      </a:r>
                      <a:br>
                        <a:rPr kumimoji="0" lang="fr-FR" sz="2800" b="0" i="0" u="none" strike="noStrike" kern="1200" cap="none" normalizeH="0" baseline="0" dirty="0">
                          <a:ln>
                            <a:noFill/>
                          </a:ln>
                          <a:solidFill>
                            <a:srgbClr val="FFFFFF"/>
                          </a:solidFill>
                          <a:effectLst/>
                          <a:latin typeface="Arial" charset="0"/>
                          <a:ea typeface="+mn-ea"/>
                          <a:cs typeface="Arial" charset="0"/>
                        </a:rPr>
                      </a:br>
                      <a:r>
                        <a:rPr kumimoji="0" lang="ar-SA" sz="2800" b="0" i="0" u="none" strike="noStrike" cap="none" normalizeH="0" baseline="0" dirty="0">
                          <a:ln>
                            <a:noFill/>
                          </a:ln>
                          <a:solidFill>
                            <a:srgbClr val="FFFFFF"/>
                          </a:solidFill>
                          <a:effectLst/>
                          <a:latin typeface="Arial" charset="0"/>
                          <a:cs typeface="Arial" charset="0"/>
                        </a:rPr>
                        <a:t>ثبته على كرسيه.</a:t>
                      </a:r>
                      <a:endParaRPr kumimoji="0" lang="en-CA" sz="2800" b="0" i="0" u="none" strike="noStrike" cap="none" normalizeH="0" baseline="0" dirty="0">
                        <a:ln>
                          <a:noFill/>
                        </a:ln>
                        <a:solidFill>
                          <a:srgbClr val="FFFFFF"/>
                        </a:solidFill>
                        <a:effectLst/>
                        <a:latin typeface="Arial" charset="0"/>
                        <a:cs typeface="Arial" charset="0"/>
                      </a:endParaRPr>
                    </a:p>
                  </a:txBody>
                  <a:tcPr marT="34290" marB="3429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351116">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3900" b="0" i="0" u="none" strike="noStrike" cap="none" normalizeH="0" baseline="0" dirty="0">
                          <a:ln>
                            <a:noFill/>
                          </a:ln>
                          <a:solidFill>
                            <a:srgbClr val="FFFF00"/>
                          </a:solidFill>
                          <a:effectLst/>
                          <a:latin typeface="Coptic1" pitchFamily="2" charset="0"/>
                          <a:cs typeface="Arial" charset="0"/>
                        </a:rPr>
                        <a:t>Ten]ho </a:t>
                      </a:r>
                      <a:r>
                        <a:rPr kumimoji="0" lang="en-US" sz="3900" b="0" i="0" u="none" strike="noStrike" cap="none" normalizeH="0" baseline="0" dirty="0" err="1">
                          <a:ln>
                            <a:noFill/>
                          </a:ln>
                          <a:solidFill>
                            <a:srgbClr val="FFFF00"/>
                          </a:solidFill>
                          <a:effectLst/>
                          <a:latin typeface="Coptic1" pitchFamily="2" charset="0"/>
                          <a:cs typeface="Arial" charset="0"/>
                        </a:rPr>
                        <a:t>e~rok</a:t>
                      </a:r>
                      <a:r>
                        <a:rPr kumimoji="0" lang="en-US" sz="3900" b="0" i="0" u="none" strike="noStrike" cap="none" normalizeH="0" baseline="0" dirty="0">
                          <a:ln>
                            <a:noFill/>
                          </a:ln>
                          <a:solidFill>
                            <a:srgbClr val="FFFF00"/>
                          </a:solidFill>
                          <a:effectLst/>
                          <a:latin typeface="Coptic1" pitchFamily="2" charset="0"/>
                          <a:cs typeface="Arial" charset="0"/>
                        </a:rPr>
                        <a:t> w~ </a:t>
                      </a:r>
                      <a:r>
                        <a:rPr kumimoji="0" lang="en-US" sz="3900" b="0" i="0" u="none" strike="noStrike" cap="none" normalizeH="0" baseline="0" dirty="0" err="1">
                          <a:ln>
                            <a:noFill/>
                          </a:ln>
                          <a:solidFill>
                            <a:srgbClr val="FFFF00"/>
                          </a:solidFill>
                          <a:effectLst/>
                          <a:latin typeface="Coptic1" pitchFamily="2" charset="0"/>
                          <a:cs typeface="Arial" charset="0"/>
                        </a:rPr>
                        <a:t>U~ioc</a:t>
                      </a:r>
                      <a:r>
                        <a:rPr kumimoji="0" lang="en-US" sz="3900" b="0" i="0" u="none" strike="noStrike" cap="none" normalizeH="0" baseline="0" dirty="0">
                          <a:ln>
                            <a:noFill/>
                          </a:ln>
                          <a:solidFill>
                            <a:srgbClr val="FFFF00"/>
                          </a:solidFill>
                          <a:effectLst/>
                          <a:latin typeface="Coptic1" pitchFamily="2" charset="0"/>
                          <a:cs typeface="Arial" charset="0"/>
                        </a:rPr>
                        <a:t> </a:t>
                      </a:r>
                      <a:r>
                        <a:rPr kumimoji="0" lang="en-US" sz="3900" b="0" i="0" u="none" strike="noStrike" cap="none" normalizeH="0" baseline="0" dirty="0" err="1">
                          <a:ln>
                            <a:noFill/>
                          </a:ln>
                          <a:solidFill>
                            <a:srgbClr val="FFFF00"/>
                          </a:solidFill>
                          <a:effectLst/>
                          <a:latin typeface="Coptic1" pitchFamily="2" charset="0"/>
                          <a:cs typeface="Arial" charset="0"/>
                        </a:rPr>
                        <a:t>Yeoc</a:t>
                      </a:r>
                      <a:r>
                        <a:rPr kumimoji="0" lang="en-US" sz="39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3900" b="0" i="0" u="none" strike="noStrike" cap="none" normalizeH="0" baseline="0" dirty="0" err="1">
                          <a:ln>
                            <a:noFill/>
                          </a:ln>
                          <a:solidFill>
                            <a:srgbClr val="FFFF00"/>
                          </a:solidFill>
                          <a:effectLst/>
                          <a:latin typeface="Coptic1" pitchFamily="2" charset="0"/>
                          <a:cs typeface="Arial" charset="0"/>
                        </a:rPr>
                        <a:t>eyreka~reh</a:t>
                      </a:r>
                      <a:r>
                        <a:rPr kumimoji="0" lang="en-US" sz="3900" b="0" i="0" u="none" strike="noStrike" cap="none" normalizeH="0" baseline="0" dirty="0">
                          <a:ln>
                            <a:noFill/>
                          </a:ln>
                          <a:solidFill>
                            <a:srgbClr val="FFFF00"/>
                          </a:solidFill>
                          <a:effectLst/>
                          <a:latin typeface="Coptic1" pitchFamily="2" charset="0"/>
                          <a:cs typeface="Arial" charset="0"/>
                        </a:rPr>
                        <a:t> </a:t>
                      </a:r>
                      <a:r>
                        <a:rPr kumimoji="0" lang="en-US" sz="3900" b="0" i="0" u="none" strike="noStrike" cap="none" normalizeH="0" baseline="0" dirty="0" err="1">
                          <a:ln>
                            <a:noFill/>
                          </a:ln>
                          <a:solidFill>
                            <a:srgbClr val="FFFF00"/>
                          </a:solidFill>
                          <a:effectLst/>
                          <a:latin typeface="Coptic1" pitchFamily="2" charset="0"/>
                          <a:cs typeface="Arial" charset="0"/>
                        </a:rPr>
                        <a:t>e~p~wnq</a:t>
                      </a:r>
                      <a:r>
                        <a:rPr kumimoji="0" lang="en-US" sz="3900" b="0" i="0" u="none" strike="noStrike" cap="none" normalizeH="0" baseline="0" dirty="0">
                          <a:ln>
                            <a:noFill/>
                          </a:ln>
                          <a:solidFill>
                            <a:srgbClr val="FFFF00"/>
                          </a:solidFill>
                          <a:effectLst/>
                          <a:latin typeface="Coptic1" pitchFamily="2" charset="0"/>
                          <a:cs typeface="Arial" charset="0"/>
                        </a:rPr>
                        <a:t> </a:t>
                      </a:r>
                      <a:r>
                        <a:rPr kumimoji="0" lang="en-US" sz="3900" b="0" i="0" u="none" strike="noStrike" cap="none" normalizeH="0" baseline="0" dirty="0" err="1">
                          <a:ln>
                            <a:noFill/>
                          </a:ln>
                          <a:solidFill>
                            <a:srgbClr val="FFFF00"/>
                          </a:solidFill>
                          <a:effectLst/>
                          <a:latin typeface="Coptic1" pitchFamily="2" charset="0"/>
                          <a:cs typeface="Arial" charset="0"/>
                        </a:rPr>
                        <a:t>m~penpatriar</a:t>
                      </a:r>
                      <a:r>
                        <a:rPr kumimoji="0" lang="en-US" sz="3900" b="0" i="0" u="none" strike="noStrike" cap="none" normalizeH="0" baseline="0" dirty="0">
                          <a:ln>
                            <a:noFill/>
                          </a:ln>
                          <a:solidFill>
                            <a:srgbClr val="FFFF00"/>
                          </a:solidFill>
                          <a:effectLst/>
                          <a:latin typeface="Coptic1" pitchFamily="2" charset="0"/>
                          <a:cs typeface="Arial" charset="0"/>
                        </a:rPr>
                        <a:t>,/c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3900" b="0" i="0" u="none" strike="noStrike" cap="none" normalizeH="0" baseline="0" dirty="0">
                          <a:ln>
                            <a:noFill/>
                          </a:ln>
                          <a:solidFill>
                            <a:srgbClr val="FFFF00"/>
                          </a:solidFill>
                          <a:effectLst/>
                          <a:latin typeface="Coptic1" pitchFamily="2" charset="0"/>
                          <a:cs typeface="Arial" charset="0"/>
                        </a:rPr>
                        <a:t>Papa Abba </a:t>
                      </a:r>
                      <a:r>
                        <a:rPr kumimoji="0" lang="en-US" sz="3900" b="0" i="0" u="none" strike="noStrike" cap="none" normalizeH="0" baseline="0" dirty="0" err="1">
                          <a:ln>
                            <a:noFill/>
                          </a:ln>
                          <a:solidFill>
                            <a:srgbClr val="FFFF00"/>
                          </a:solidFill>
                          <a:effectLst/>
                          <a:latin typeface="Coptic1" pitchFamily="2" charset="0"/>
                          <a:cs typeface="Arial" charset="0"/>
                        </a:rPr>
                        <a:t>Tawadroc</a:t>
                      </a:r>
                      <a:r>
                        <a:rPr kumimoji="0" lang="en-US" sz="3900" b="0" i="0" u="none" strike="noStrike" cap="none" normalizeH="0" baseline="0" dirty="0">
                          <a:ln>
                            <a:noFill/>
                          </a:ln>
                          <a:solidFill>
                            <a:srgbClr val="FFFF00"/>
                          </a:solidFill>
                          <a:effectLst/>
                          <a:latin typeface="Coptic1" pitchFamily="2" charset="0"/>
                          <a:cs typeface="Arial" charset="0"/>
                        </a:rPr>
                        <a:t> </a:t>
                      </a:r>
                      <a:r>
                        <a:rPr kumimoji="0" lang="en-US" sz="3900" b="0" i="0" u="none" strike="noStrike" cap="none" normalizeH="0" baseline="0" dirty="0" err="1">
                          <a:ln>
                            <a:noFill/>
                          </a:ln>
                          <a:solidFill>
                            <a:srgbClr val="FFFF00"/>
                          </a:solidFill>
                          <a:effectLst/>
                          <a:latin typeface="Coptic1" pitchFamily="2" charset="0"/>
                          <a:cs typeface="Arial" charset="0"/>
                        </a:rPr>
                        <a:t>piar</a:t>
                      </a:r>
                      <a:r>
                        <a:rPr kumimoji="0" lang="en-US" sz="3900" b="0" i="0" u="none" strike="noStrike" cap="none" normalizeH="0" baseline="0" dirty="0">
                          <a:ln>
                            <a:noFill/>
                          </a:ln>
                          <a:solidFill>
                            <a:srgbClr val="FFFF00"/>
                          </a:solidFill>
                          <a:effectLst/>
                          <a:latin typeface="Coptic1" pitchFamily="2" charset="0"/>
                          <a:cs typeface="Arial" charset="0"/>
                        </a:rPr>
                        <a:t>,/</a:t>
                      </a:r>
                      <a:r>
                        <a:rPr kumimoji="0" lang="en-US" sz="3900" b="0" i="0" u="none" strike="noStrike" cap="none" normalizeH="0" baseline="0" dirty="0" err="1">
                          <a:ln>
                            <a:noFill/>
                          </a:ln>
                          <a:solidFill>
                            <a:srgbClr val="FFFF00"/>
                          </a:solidFill>
                          <a:effectLst/>
                          <a:latin typeface="Coptic1" pitchFamily="2" charset="0"/>
                          <a:cs typeface="Arial" charset="0"/>
                        </a:rPr>
                        <a:t>e~reuc</a:t>
                      </a:r>
                      <a:r>
                        <a:rPr kumimoji="0" lang="en-US" sz="3900" b="0" i="0" u="none" strike="noStrike" cap="none" normalizeH="0" baseline="0" dirty="0">
                          <a:ln>
                            <a:noFill/>
                          </a:ln>
                          <a:solidFill>
                            <a:srgbClr val="FFFF00"/>
                          </a:solidFill>
                          <a:effectLst/>
                          <a:latin typeface="Coptic1" pitchFamily="2" charset="0"/>
                          <a:cs typeface="Arial" charset="0"/>
                        </a:rPr>
                        <a:t> :</a:t>
                      </a:r>
                      <a:br>
                        <a:rPr kumimoji="0" lang="en-US" sz="3900" b="0" i="0" u="none" strike="noStrike" cap="none" normalizeH="0" baseline="0" dirty="0">
                          <a:ln>
                            <a:noFill/>
                          </a:ln>
                          <a:solidFill>
                            <a:srgbClr val="FFFF00"/>
                          </a:solidFill>
                          <a:effectLst/>
                          <a:latin typeface="Coptic1" pitchFamily="2" charset="0"/>
                          <a:cs typeface="Arial" charset="0"/>
                        </a:rPr>
                      </a:br>
                      <a:r>
                        <a:rPr kumimoji="0" lang="en-US" sz="3900" b="0" i="0" u="none" strike="noStrike" cap="none" normalizeH="0" baseline="0" dirty="0" err="1">
                          <a:ln>
                            <a:noFill/>
                          </a:ln>
                          <a:solidFill>
                            <a:srgbClr val="FFFF00"/>
                          </a:solidFill>
                          <a:effectLst/>
                          <a:latin typeface="Coptic1" pitchFamily="2" charset="0"/>
                          <a:cs typeface="Arial" charset="0"/>
                        </a:rPr>
                        <a:t>matajrof</a:t>
                      </a:r>
                      <a:r>
                        <a:rPr kumimoji="0" lang="en-US" sz="3900" b="0" i="0" u="none" strike="noStrike" cap="none" normalizeH="0" baseline="0" dirty="0">
                          <a:ln>
                            <a:noFill/>
                          </a:ln>
                          <a:solidFill>
                            <a:srgbClr val="FFFF00"/>
                          </a:solidFill>
                          <a:effectLst/>
                          <a:latin typeface="Coptic1" pitchFamily="2" charset="0"/>
                          <a:cs typeface="Arial" charset="0"/>
                        </a:rPr>
                        <a:t> </a:t>
                      </a:r>
                      <a:r>
                        <a:rPr kumimoji="0" lang="en-US" sz="3900" b="0" i="0" u="none" strike="noStrike" cap="none" normalizeH="0" baseline="0" dirty="0" err="1">
                          <a:ln>
                            <a:noFill/>
                          </a:ln>
                          <a:solidFill>
                            <a:srgbClr val="FFFF00"/>
                          </a:solidFill>
                          <a:effectLst/>
                          <a:latin typeface="Coptic1" pitchFamily="2" charset="0"/>
                          <a:cs typeface="Arial" charset="0"/>
                        </a:rPr>
                        <a:t>hijen</a:t>
                      </a:r>
                      <a:r>
                        <a:rPr kumimoji="0" lang="en-US" sz="3900" b="0" i="0" u="none" strike="noStrike" cap="none" normalizeH="0" baseline="0" dirty="0">
                          <a:ln>
                            <a:noFill/>
                          </a:ln>
                          <a:solidFill>
                            <a:srgbClr val="FFFF00"/>
                          </a:solidFill>
                          <a:effectLst/>
                          <a:latin typeface="Coptic1" pitchFamily="2" charset="0"/>
                          <a:cs typeface="Arial" charset="0"/>
                        </a:rPr>
                        <a:t> </a:t>
                      </a:r>
                      <a:r>
                        <a:rPr kumimoji="0" lang="en-US" sz="3900" b="0" i="0" u="none" strike="noStrike" cap="none" normalizeH="0" baseline="0" dirty="0" err="1">
                          <a:ln>
                            <a:noFill/>
                          </a:ln>
                          <a:solidFill>
                            <a:srgbClr val="FFFF00"/>
                          </a:solidFill>
                          <a:effectLst/>
                          <a:latin typeface="Coptic1" pitchFamily="2" charset="0"/>
                          <a:cs typeface="Arial" charset="0"/>
                        </a:rPr>
                        <a:t>pefy~ronoc</a:t>
                      </a:r>
                      <a:r>
                        <a:rPr kumimoji="0" lang="en-US" sz="3900" b="0" i="0" u="none" strike="noStrike" cap="none" normalizeH="0" baseline="0" dirty="0">
                          <a:ln>
                            <a:noFill/>
                          </a:ln>
                          <a:solidFill>
                            <a:srgbClr val="FFFF00"/>
                          </a:solidFill>
                          <a:effectLst/>
                          <a:latin typeface="Coptic1" pitchFamily="2" charset="0"/>
                          <a:cs typeface="Arial" charset="0"/>
                        </a:rPr>
                        <a:t>.</a:t>
                      </a: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graphicFrame>
        <p:nvGraphicFramePr>
          <p:cNvPr id="3" name="Tableau 6">
            <a:extLst>
              <a:ext uri="{FF2B5EF4-FFF2-40B4-BE49-F238E27FC236}">
                <a16:creationId xmlns:a16="http://schemas.microsoft.com/office/drawing/2014/main" id="{70135B91-FC3A-4F81-9C6A-02427F66972B}"/>
              </a:ext>
            </a:extLst>
          </p:cNvPr>
          <p:cNvGraphicFramePr>
            <a:graphicFrameLocks noGrp="1"/>
          </p:cNvGraphicFramePr>
          <p:nvPr>
            <p:extLst>
              <p:ext uri="{D42A27DB-BD31-4B8C-83A1-F6EECF244321}">
                <p14:modId xmlns:p14="http://schemas.microsoft.com/office/powerpoint/2010/main" val="3573344783"/>
              </p:ext>
            </p:extLst>
          </p:nvPr>
        </p:nvGraphicFramePr>
        <p:xfrm>
          <a:off x="1524000" y="11431"/>
          <a:ext cx="6096000" cy="370840"/>
        </p:xfrm>
        <a:graphic>
          <a:graphicData uri="http://schemas.openxmlformats.org/drawingml/2006/table">
            <a:tbl>
              <a:tblPr firstRow="1" bandRow="1">
                <a:tableStyleId>{2D5ABB26-0587-4C30-8999-92F81FD0307C}</a:tableStyleId>
              </a:tblPr>
              <a:tblGrid>
                <a:gridCol w="6096000">
                  <a:extLst>
                    <a:ext uri="{9D8B030D-6E8A-4147-A177-3AD203B41FA5}">
                      <a16:colId xmlns:a16="http://schemas.microsoft.com/office/drawing/2014/main" val="3317870377"/>
                    </a:ext>
                  </a:extLst>
                </a:gridCol>
              </a:tblGrid>
              <a:tr h="370840">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lang="en-CA" dirty="0">
                          <a:solidFill>
                            <a:srgbClr val="FFFFFF"/>
                          </a:solidFill>
                          <a:latin typeface="Arial" charset="0"/>
                          <a:cs typeface="Arial" charset="0"/>
                        </a:rPr>
                        <a:t>Le Pape – </a:t>
                      </a:r>
                      <a:r>
                        <a:rPr lang="ar-EG" dirty="0">
                          <a:solidFill>
                            <a:srgbClr val="FFFFFF"/>
                          </a:solidFill>
                          <a:latin typeface="Arial" charset="0"/>
                          <a:cs typeface="Arial" charset="0"/>
                        </a:rPr>
                        <a:t>البابا</a:t>
                      </a:r>
                      <a:endParaRPr lang="en-CA" dirty="0">
                        <a:solidFill>
                          <a:srgbClr val="FFFFFF"/>
                        </a:solidFill>
                        <a:latin typeface="Arial" charset="0"/>
                        <a:cs typeface="Arial" charset="0"/>
                      </a:endParaRPr>
                    </a:p>
                  </a:txBody>
                  <a:tcP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63262140"/>
                  </a:ext>
                </a:extLst>
              </a:tr>
            </a:tbl>
          </a:graphicData>
        </a:graphic>
      </p:graphicFrame>
      <p:pic>
        <p:nvPicPr>
          <p:cNvPr id="5" name="Picture 2">
            <a:extLst>
              <a:ext uri="{FF2B5EF4-FFF2-40B4-BE49-F238E27FC236}">
                <a16:creationId xmlns:a16="http://schemas.microsoft.com/office/drawing/2014/main" id="{1F3EAE8B-8921-79D9-FEAB-D25AC138FD5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8415"/>
          <a:stretch/>
        </p:blipFill>
        <p:spPr bwMode="auto">
          <a:xfrm>
            <a:off x="8201465" y="4115732"/>
            <a:ext cx="942535" cy="1027768"/>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88815"/>
      </p:ext>
    </p:extLst>
  </p:cSld>
  <p:clrMapOvr>
    <a:masterClrMapping/>
  </p:clrMapOvr>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32765" name="Group 29"/>
          <p:cNvGraphicFramePr>
            <a:graphicFrameLocks noGrp="1"/>
          </p:cNvGraphicFramePr>
          <p:nvPr>
            <p:extLst>
              <p:ext uri="{D42A27DB-BD31-4B8C-83A1-F6EECF244321}">
                <p14:modId xmlns:p14="http://schemas.microsoft.com/office/powerpoint/2010/main" val="393480715"/>
              </p:ext>
            </p:extLst>
          </p:nvPr>
        </p:nvGraphicFramePr>
        <p:xfrm>
          <a:off x="0" y="394351"/>
          <a:ext cx="9144000" cy="4221480"/>
        </p:xfrm>
        <a:graphic>
          <a:graphicData uri="http://schemas.openxmlformats.org/drawingml/2006/table">
            <a:tbl>
              <a:tblPr/>
              <a:tblGrid>
                <a:gridCol w="5191932">
                  <a:extLst>
                    <a:ext uri="{9D8B030D-6E8A-4147-A177-3AD203B41FA5}">
                      <a16:colId xmlns:a16="http://schemas.microsoft.com/office/drawing/2014/main" val="20000"/>
                    </a:ext>
                  </a:extLst>
                </a:gridCol>
                <a:gridCol w="3952068">
                  <a:extLst>
                    <a:ext uri="{9D8B030D-6E8A-4147-A177-3AD203B41FA5}">
                      <a16:colId xmlns:a16="http://schemas.microsoft.com/office/drawing/2014/main" val="20001"/>
                    </a:ext>
                  </a:extLst>
                </a:gridCol>
              </a:tblGrid>
              <a:tr h="8779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rgbClr val="FFFFFF"/>
                          </a:solidFill>
                          <a:effectLst/>
                          <a:latin typeface="Arial" charset="0"/>
                          <a:cs typeface="Arial" charset="0"/>
                        </a:rPr>
                        <a:t>Et son partenaire dans le service,</a:t>
                      </a:r>
                      <a:br>
                        <a:rPr kumimoji="0" lang="fr-FR" sz="2400" b="0" i="0" u="none" strike="noStrike" cap="none" normalizeH="0" baseline="0" dirty="0">
                          <a:ln>
                            <a:noFill/>
                          </a:ln>
                          <a:solidFill>
                            <a:srgbClr val="FFFFFF"/>
                          </a:solidFill>
                          <a:effectLst/>
                          <a:latin typeface="Arial" charset="0"/>
                          <a:cs typeface="Arial" charset="0"/>
                        </a:rPr>
                      </a:br>
                      <a:r>
                        <a:rPr kumimoji="0" lang="fr-FR" sz="2400" b="0" i="0" u="none" strike="noStrike" cap="none" normalizeH="0" baseline="0" dirty="0">
                          <a:ln>
                            <a:noFill/>
                          </a:ln>
                          <a:solidFill>
                            <a:srgbClr val="FFFFFF"/>
                          </a:solidFill>
                          <a:effectLst/>
                          <a:latin typeface="Arial" charset="0"/>
                          <a:cs typeface="Arial" charset="0"/>
                        </a:rPr>
                        <a:t>notre père le juste,</a:t>
                      </a:r>
                      <a:br>
                        <a:rPr kumimoji="0" lang="fr-FR" sz="2400" b="0" i="0" u="none" strike="noStrike" cap="none" normalizeH="0" baseline="0" dirty="0">
                          <a:ln>
                            <a:noFill/>
                          </a:ln>
                          <a:solidFill>
                            <a:srgbClr val="FFFFFF"/>
                          </a:solidFill>
                          <a:effectLst/>
                          <a:latin typeface="Arial" charset="0"/>
                          <a:cs typeface="Arial" charset="0"/>
                        </a:rPr>
                      </a:br>
                      <a:r>
                        <a:rPr kumimoji="0" lang="fr-FR" sz="2400" b="0" i="0" u="none" strike="noStrike" cap="none" normalizeH="0" baseline="0" dirty="0">
                          <a:ln>
                            <a:noFill/>
                          </a:ln>
                          <a:solidFill>
                            <a:srgbClr val="FFFFFF"/>
                          </a:solidFill>
                          <a:effectLst/>
                          <a:latin typeface="Arial" charset="0"/>
                          <a:cs typeface="Arial" charset="0"/>
                        </a:rPr>
                        <a:t>Abba Marc l'évêque;</a:t>
                      </a:r>
                      <a:br>
                        <a:rPr kumimoji="0" lang="fr-FR" sz="2400" b="0" i="0" u="none" strike="noStrike" cap="none" normalizeH="0" baseline="0" dirty="0">
                          <a:ln>
                            <a:noFill/>
                          </a:ln>
                          <a:solidFill>
                            <a:srgbClr val="FFFFFF"/>
                          </a:solidFill>
                          <a:effectLst/>
                          <a:latin typeface="Arial" charset="0"/>
                          <a:cs typeface="Arial" charset="0"/>
                        </a:rPr>
                      </a:br>
                      <a:r>
                        <a:rPr kumimoji="0" lang="fr-FR" sz="2400" b="0" i="0" u="none" strike="noStrike" cap="none" normalizeH="0" baseline="0" dirty="0">
                          <a:ln>
                            <a:noFill/>
                          </a:ln>
                          <a:solidFill>
                            <a:srgbClr val="FFFFFF"/>
                          </a:solidFill>
                          <a:effectLst/>
                          <a:latin typeface="Arial" charset="0"/>
                          <a:cs typeface="Arial" charset="0"/>
                        </a:rPr>
                        <a:t>maintiens-le sur son siège.</a:t>
                      </a:r>
                      <a:endParaRPr kumimoji="0" lang="fr-CA" sz="2400" b="0" i="0" u="none" strike="noStrike" cap="none" normalizeH="0" baseline="0" dirty="0">
                        <a:ln>
                          <a:noFill/>
                        </a:ln>
                        <a:solidFill>
                          <a:srgbClr val="FFFFFF"/>
                        </a:solidFill>
                        <a:effectLst/>
                        <a:latin typeface="Arial" charset="0"/>
                        <a:cs typeface="Arial" charset="0"/>
                      </a:endParaRPr>
                    </a:p>
                  </a:txBody>
                  <a:tcPr marT="34290" marB="3429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وشريكه في الخدمة</a:t>
                      </a:r>
                      <a:r>
                        <a:rPr lang="ar-AE" sz="2800" b="0" i="0" kern="1200" dirty="0">
                          <a:solidFill>
                            <a:srgbClr val="FFFFFF"/>
                          </a:solidFill>
                          <a:effectLst/>
                          <a:latin typeface="Arial" panose="020B0604020202020204" pitchFamily="34" charset="0"/>
                          <a:ea typeface="+mn-ea"/>
                          <a:cs typeface="+mn-cs"/>
                        </a:rPr>
                        <a:t>،</a:t>
                      </a:r>
                      <a:br>
                        <a:rPr kumimoji="0" lang="fr-FR" sz="2800" b="0" i="0" u="none" strike="noStrike" kern="1200" cap="none" normalizeH="0" baseline="0" dirty="0">
                          <a:ln>
                            <a:noFill/>
                          </a:ln>
                          <a:solidFill>
                            <a:srgbClr val="FFFFFF"/>
                          </a:solidFill>
                          <a:effectLst/>
                          <a:latin typeface="Arial" charset="0"/>
                          <a:ea typeface="+mn-ea"/>
                          <a:cs typeface="Arial" charset="0"/>
                        </a:rPr>
                      </a:br>
                      <a:r>
                        <a:rPr kumimoji="0" lang="ar-SA" sz="2800" b="0" i="0" u="none" strike="noStrike" cap="none" normalizeH="0" baseline="0" dirty="0">
                          <a:ln>
                            <a:noFill/>
                          </a:ln>
                          <a:solidFill>
                            <a:srgbClr val="FFFFFF"/>
                          </a:solidFill>
                          <a:effectLst/>
                          <a:latin typeface="Arial" charset="0"/>
                          <a:cs typeface="Arial" charset="0"/>
                        </a:rPr>
                        <a:t>أبانا القديس البار</a:t>
                      </a:r>
                      <a:r>
                        <a:rPr lang="ar-AE" sz="2800" b="0" i="0" kern="1200" dirty="0">
                          <a:solidFill>
                            <a:srgbClr val="FFFFFF"/>
                          </a:solidFill>
                          <a:effectLst/>
                          <a:latin typeface="Arial" panose="020B0604020202020204" pitchFamily="34" charset="0"/>
                          <a:ea typeface="+mn-ea"/>
                          <a:cs typeface="+mn-cs"/>
                        </a:rPr>
                        <a:t>،</a:t>
                      </a:r>
                      <a:br>
                        <a:rPr kumimoji="0" lang="fr-FR" sz="2800" b="0" i="0" u="none" strike="noStrike" kern="1200" cap="none" normalizeH="0" baseline="0" dirty="0">
                          <a:ln>
                            <a:noFill/>
                          </a:ln>
                          <a:solidFill>
                            <a:srgbClr val="FFFFFF"/>
                          </a:solidFill>
                          <a:effectLst/>
                          <a:latin typeface="Arial" charset="0"/>
                          <a:ea typeface="+mn-ea"/>
                          <a:cs typeface="Arial" charset="0"/>
                        </a:rPr>
                      </a:br>
                      <a:r>
                        <a:rPr kumimoji="0" lang="ar-SA" sz="2800" b="0" i="0" u="none" strike="noStrike" cap="none" normalizeH="0" baseline="0" dirty="0">
                          <a:ln>
                            <a:noFill/>
                          </a:ln>
                          <a:solidFill>
                            <a:srgbClr val="FFFFFF"/>
                          </a:solidFill>
                          <a:effectLst/>
                          <a:latin typeface="Arial" charset="0"/>
                          <a:cs typeface="Arial" charset="0"/>
                        </a:rPr>
                        <a:t>أنبا</a:t>
                      </a:r>
                      <a:r>
                        <a:rPr kumimoji="0" lang="fr-FR" sz="2800" b="0" i="0" u="none" strike="noStrike" cap="none" normalizeH="0" baseline="0" dirty="0">
                          <a:ln>
                            <a:noFill/>
                          </a:ln>
                          <a:solidFill>
                            <a:srgbClr val="FFFFFF"/>
                          </a:solidFill>
                          <a:effectLst/>
                          <a:latin typeface="Arial" charset="0"/>
                          <a:cs typeface="Arial" charset="0"/>
                        </a:rPr>
                        <a:t> </a:t>
                      </a:r>
                      <a:r>
                        <a:rPr lang="ar-EG" sz="2800" dirty="0">
                          <a:solidFill>
                            <a:srgbClr val="FFFFFF"/>
                          </a:solidFill>
                          <a:latin typeface="Arial" panose="020B0604020202020204" pitchFamily="34" charset="0"/>
                        </a:rPr>
                        <a:t>مارك</a:t>
                      </a:r>
                      <a:r>
                        <a:rPr kumimoji="0" lang="ar-SA" sz="2800" b="0" i="0" u="none" strike="noStrike" cap="none" normalizeH="0" baseline="0" dirty="0">
                          <a:ln>
                            <a:noFill/>
                          </a:ln>
                          <a:solidFill>
                            <a:srgbClr val="FFFFFF"/>
                          </a:solidFill>
                          <a:effectLst/>
                          <a:latin typeface="Arial" charset="0"/>
                          <a:cs typeface="Arial" charset="0"/>
                        </a:rPr>
                        <a:t> الأسقف</a:t>
                      </a:r>
                      <a:r>
                        <a:rPr lang="ar-AE" sz="2800" b="0" i="0" kern="1200" dirty="0">
                          <a:solidFill>
                            <a:srgbClr val="FFFFFF"/>
                          </a:solidFill>
                          <a:effectLst/>
                          <a:latin typeface="Arial" panose="020B0604020202020204" pitchFamily="34" charset="0"/>
                          <a:ea typeface="+mn-ea"/>
                          <a:cs typeface="+mn-cs"/>
                        </a:rPr>
                        <a:t>،</a:t>
                      </a:r>
                      <a:br>
                        <a:rPr kumimoji="0" lang="fr-FR" sz="2800" b="0" i="0" u="none" strike="noStrike" kern="1200" cap="none" normalizeH="0" baseline="0" dirty="0">
                          <a:ln>
                            <a:noFill/>
                          </a:ln>
                          <a:solidFill>
                            <a:srgbClr val="FFFFFF"/>
                          </a:solidFill>
                          <a:effectLst/>
                          <a:latin typeface="Arial" charset="0"/>
                          <a:ea typeface="+mn-ea"/>
                          <a:cs typeface="Arial" charset="0"/>
                        </a:rPr>
                      </a:br>
                      <a:r>
                        <a:rPr kumimoji="0" lang="ar-SA" sz="2800" b="0" i="0" u="none" strike="noStrike" cap="none" normalizeH="0" baseline="0" dirty="0">
                          <a:ln>
                            <a:noFill/>
                          </a:ln>
                          <a:solidFill>
                            <a:srgbClr val="FFFFFF"/>
                          </a:solidFill>
                          <a:effectLst/>
                          <a:latin typeface="Arial" charset="0"/>
                          <a:cs typeface="Arial" charset="0"/>
                        </a:rPr>
                        <a:t>ثبته على كرسيه.</a:t>
                      </a:r>
                      <a:endParaRPr kumimoji="0" lang="en-CA" sz="2800" b="0" i="0" u="none" strike="noStrike" cap="none" normalizeH="0" baseline="0" dirty="0">
                        <a:ln>
                          <a:noFill/>
                        </a:ln>
                        <a:solidFill>
                          <a:srgbClr val="FFFFFF"/>
                        </a:solidFill>
                        <a:effectLst/>
                        <a:latin typeface="Arial" charset="0"/>
                        <a:cs typeface="Arial" charset="0"/>
                      </a:endParaRPr>
                    </a:p>
                  </a:txBody>
                  <a:tcPr marT="34290" marB="3429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17170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3900" b="0" i="0" u="none" strike="noStrike" cap="none" normalizeH="0" baseline="0" dirty="0">
                          <a:ln>
                            <a:noFill/>
                          </a:ln>
                          <a:solidFill>
                            <a:srgbClr val="FFFF00"/>
                          </a:solidFill>
                          <a:effectLst/>
                          <a:latin typeface="Coptic1" pitchFamily="2" charset="0"/>
                          <a:cs typeface="Arial" charset="0"/>
                        </a:rPr>
                        <a:t>Nem </a:t>
                      </a:r>
                      <a:r>
                        <a:rPr kumimoji="0" lang="en-US" sz="3900" b="0" i="0" u="none" strike="noStrike" cap="none" normalizeH="0" baseline="0" dirty="0" err="1">
                          <a:ln>
                            <a:noFill/>
                          </a:ln>
                          <a:solidFill>
                            <a:srgbClr val="FFFF00"/>
                          </a:solidFill>
                          <a:effectLst/>
                          <a:latin typeface="Coptic1" pitchFamily="2" charset="0"/>
                          <a:cs typeface="Arial" charset="0"/>
                        </a:rPr>
                        <a:t>pefkes~v</a:t>
                      </a:r>
                      <a:r>
                        <a:rPr kumimoji="0" lang="en-US" sz="3900" b="0" i="0" u="none" strike="noStrike" cap="none" normalizeH="0" baseline="0" dirty="0">
                          <a:ln>
                            <a:noFill/>
                          </a:ln>
                          <a:solidFill>
                            <a:srgbClr val="FFFF00"/>
                          </a:solidFill>
                          <a:effectLst/>
                          <a:latin typeface="Coptic1" pitchFamily="2" charset="0"/>
                          <a:cs typeface="Arial" charset="0"/>
                        </a:rPr>
                        <a:t>/r </a:t>
                      </a:r>
                      <a:r>
                        <a:rPr kumimoji="0" lang="en-US" sz="3900" b="0" i="0" u="none" strike="noStrike" cap="none" normalizeH="0" baseline="0" dirty="0" err="1">
                          <a:ln>
                            <a:noFill/>
                          </a:ln>
                          <a:solidFill>
                            <a:srgbClr val="FFFF00"/>
                          </a:solidFill>
                          <a:effectLst/>
                          <a:latin typeface="Coptic1" pitchFamily="2" charset="0"/>
                          <a:cs typeface="Arial" charset="0"/>
                        </a:rPr>
                        <a:t>n~litourgoc</a:t>
                      </a:r>
                      <a:r>
                        <a:rPr kumimoji="0" lang="en-US" sz="39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3900" b="0" i="0" u="none" strike="noStrike" cap="none" normalizeH="0" baseline="0" dirty="0" err="1">
                          <a:ln>
                            <a:noFill/>
                          </a:ln>
                          <a:solidFill>
                            <a:srgbClr val="FFFF00"/>
                          </a:solidFill>
                          <a:effectLst/>
                          <a:latin typeface="Coptic1" pitchFamily="2" charset="0"/>
                          <a:cs typeface="Arial" charset="0"/>
                        </a:rPr>
                        <a:t>peniwt</a:t>
                      </a:r>
                      <a:r>
                        <a:rPr kumimoji="0" lang="en-US" sz="3900" b="0" i="0" u="none" strike="noStrike" cap="none" normalizeH="0" baseline="0" dirty="0">
                          <a:ln>
                            <a:noFill/>
                          </a:ln>
                          <a:solidFill>
                            <a:srgbClr val="FFFF00"/>
                          </a:solidFill>
                          <a:effectLst/>
                          <a:latin typeface="Coptic1" pitchFamily="2" charset="0"/>
                          <a:cs typeface="Arial" charset="0"/>
                        </a:rPr>
                        <a:t> </a:t>
                      </a:r>
                      <a:r>
                        <a:rPr kumimoji="0" lang="en-US" sz="3900" b="0" i="0" u="none" strike="noStrike" cap="none" normalizeH="0" baseline="0" dirty="0" err="1">
                          <a:ln>
                            <a:noFill/>
                          </a:ln>
                          <a:solidFill>
                            <a:srgbClr val="FFFF00"/>
                          </a:solidFill>
                          <a:effectLst/>
                          <a:latin typeface="Coptic1" pitchFamily="2" charset="0"/>
                          <a:cs typeface="Arial" charset="0"/>
                        </a:rPr>
                        <a:t>eyouab</a:t>
                      </a:r>
                      <a:r>
                        <a:rPr kumimoji="0" lang="en-US" sz="3900" b="0" i="0" u="none" strike="noStrike" cap="none" normalizeH="0" baseline="0" dirty="0">
                          <a:ln>
                            <a:noFill/>
                          </a:ln>
                          <a:solidFill>
                            <a:srgbClr val="FFFF00"/>
                          </a:solidFill>
                          <a:effectLst/>
                          <a:latin typeface="Coptic1" pitchFamily="2" charset="0"/>
                          <a:cs typeface="Arial" charset="0"/>
                        </a:rPr>
                        <a:t> </a:t>
                      </a:r>
                      <a:r>
                        <a:rPr kumimoji="0" lang="en-US" sz="3900" b="0" i="0" u="none" strike="noStrike" cap="none" normalizeH="0" baseline="0" dirty="0" err="1">
                          <a:ln>
                            <a:noFill/>
                          </a:ln>
                          <a:solidFill>
                            <a:srgbClr val="FFFF00"/>
                          </a:solidFill>
                          <a:effectLst/>
                          <a:latin typeface="Coptic1" pitchFamily="2" charset="0"/>
                          <a:cs typeface="Arial" charset="0"/>
                        </a:rPr>
                        <a:t>n~dikeoc</a:t>
                      </a:r>
                      <a:r>
                        <a:rPr kumimoji="0" lang="en-US" sz="39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3900" b="0" i="0" u="none" strike="noStrike" cap="none" normalizeH="0" baseline="0" dirty="0">
                          <a:ln>
                            <a:noFill/>
                          </a:ln>
                          <a:solidFill>
                            <a:srgbClr val="FFFF00"/>
                          </a:solidFill>
                          <a:effectLst/>
                          <a:latin typeface="Coptic1" pitchFamily="2" charset="0"/>
                          <a:cs typeface="Arial" charset="0"/>
                        </a:rPr>
                        <a:t>Abba Mark </a:t>
                      </a:r>
                      <a:r>
                        <a:rPr kumimoji="0" lang="en-US" sz="3900" b="0" i="0" u="none" strike="noStrike" cap="none" normalizeH="0" baseline="0" dirty="0" err="1">
                          <a:ln>
                            <a:noFill/>
                          </a:ln>
                          <a:solidFill>
                            <a:srgbClr val="FFFF00"/>
                          </a:solidFill>
                          <a:effectLst/>
                          <a:latin typeface="Coptic1" pitchFamily="2" charset="0"/>
                          <a:cs typeface="Arial" charset="0"/>
                        </a:rPr>
                        <a:t>pie~pickopoc</a:t>
                      </a:r>
                      <a:r>
                        <a:rPr kumimoji="0" lang="en-US" sz="39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3900" b="0" i="0" u="none" strike="noStrike" cap="none" normalizeH="0" baseline="0" dirty="0" err="1">
                          <a:ln>
                            <a:noFill/>
                          </a:ln>
                          <a:solidFill>
                            <a:srgbClr val="FFFF00"/>
                          </a:solidFill>
                          <a:effectLst/>
                          <a:latin typeface="Coptic1" pitchFamily="2" charset="0"/>
                          <a:cs typeface="Arial" charset="0"/>
                        </a:rPr>
                        <a:t>matajrof</a:t>
                      </a:r>
                      <a:r>
                        <a:rPr kumimoji="0" lang="en-US" sz="3900" b="0" i="0" u="none" strike="noStrike" cap="none" normalizeH="0" baseline="0" dirty="0">
                          <a:ln>
                            <a:noFill/>
                          </a:ln>
                          <a:solidFill>
                            <a:srgbClr val="FFFF00"/>
                          </a:solidFill>
                          <a:effectLst/>
                          <a:latin typeface="Coptic1" pitchFamily="2" charset="0"/>
                          <a:cs typeface="Arial" charset="0"/>
                        </a:rPr>
                        <a:t> </a:t>
                      </a:r>
                      <a:r>
                        <a:rPr kumimoji="0" lang="en-US" sz="3900" b="0" i="0" u="none" strike="noStrike" cap="none" normalizeH="0" baseline="0" dirty="0" err="1">
                          <a:ln>
                            <a:noFill/>
                          </a:ln>
                          <a:solidFill>
                            <a:srgbClr val="FFFF00"/>
                          </a:solidFill>
                          <a:effectLst/>
                          <a:latin typeface="Coptic1" pitchFamily="2" charset="0"/>
                          <a:cs typeface="Arial" charset="0"/>
                        </a:rPr>
                        <a:t>hijen</a:t>
                      </a:r>
                      <a:r>
                        <a:rPr kumimoji="0" lang="en-US" sz="3900" b="0" i="0" u="none" strike="noStrike" cap="none" normalizeH="0" baseline="0" dirty="0">
                          <a:ln>
                            <a:noFill/>
                          </a:ln>
                          <a:solidFill>
                            <a:srgbClr val="FFFF00"/>
                          </a:solidFill>
                          <a:effectLst/>
                          <a:latin typeface="Coptic1" pitchFamily="2" charset="0"/>
                          <a:cs typeface="Arial" charset="0"/>
                        </a:rPr>
                        <a:t> </a:t>
                      </a:r>
                      <a:r>
                        <a:rPr kumimoji="0" lang="en-US" sz="3900" b="0" i="0" u="none" strike="noStrike" cap="none" normalizeH="0" baseline="0" dirty="0" err="1">
                          <a:ln>
                            <a:noFill/>
                          </a:ln>
                          <a:solidFill>
                            <a:srgbClr val="FFFF00"/>
                          </a:solidFill>
                          <a:effectLst/>
                          <a:latin typeface="Coptic1" pitchFamily="2" charset="0"/>
                          <a:cs typeface="Arial" charset="0"/>
                        </a:rPr>
                        <a:t>pefy~ronoc</a:t>
                      </a:r>
                      <a:r>
                        <a:rPr kumimoji="0" lang="en-US" sz="3900" b="0" i="0" u="none" strike="noStrike" cap="none" normalizeH="0" baseline="0" dirty="0">
                          <a:ln>
                            <a:noFill/>
                          </a:ln>
                          <a:solidFill>
                            <a:srgbClr val="FFFF00"/>
                          </a:solidFill>
                          <a:effectLst/>
                          <a:latin typeface="Coptic1" pitchFamily="2" charset="0"/>
                          <a:cs typeface="Arial" charset="0"/>
                        </a:rPr>
                        <a:t>.</a:t>
                      </a: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8" name="Picture 2">
            <a:extLst>
              <a:ext uri="{FF2B5EF4-FFF2-40B4-BE49-F238E27FC236}">
                <a16:creationId xmlns:a16="http://schemas.microsoft.com/office/drawing/2014/main" id="{28691D1F-B0F2-E9FC-41EC-C105BBD29BF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9521"/>
          <a:stretch/>
        </p:blipFill>
        <p:spPr bwMode="auto">
          <a:xfrm>
            <a:off x="7848600" y="3029677"/>
            <a:ext cx="1295400" cy="1443490"/>
          </a:xfrm>
          <a:prstGeom prst="ellipse">
            <a:avLst/>
          </a:prstGeom>
          <a:noFill/>
          <a:extLst>
            <a:ext uri="{909E8E84-426E-40DD-AFC4-6F175D3DCCD1}">
              <a14:hiddenFill xmlns:a14="http://schemas.microsoft.com/office/drawing/2010/main">
                <a:solidFill>
                  <a:srgbClr val="FFFFFF"/>
                </a:solidFill>
              </a14:hiddenFill>
            </a:ext>
          </a:extLst>
        </p:spPr>
      </p:pic>
      <p:graphicFrame>
        <p:nvGraphicFramePr>
          <p:cNvPr id="3" name="Tableau 6">
            <a:extLst>
              <a:ext uri="{FF2B5EF4-FFF2-40B4-BE49-F238E27FC236}">
                <a16:creationId xmlns:a16="http://schemas.microsoft.com/office/drawing/2014/main" id="{B02C0199-E13B-8CC4-11DC-36F494968E6C}"/>
              </a:ext>
            </a:extLst>
          </p:cNvPr>
          <p:cNvGraphicFramePr>
            <a:graphicFrameLocks noGrp="1"/>
          </p:cNvGraphicFramePr>
          <p:nvPr>
            <p:extLst>
              <p:ext uri="{D42A27DB-BD31-4B8C-83A1-F6EECF244321}">
                <p14:modId xmlns:p14="http://schemas.microsoft.com/office/powerpoint/2010/main" val="3328968629"/>
              </p:ext>
            </p:extLst>
          </p:nvPr>
        </p:nvGraphicFramePr>
        <p:xfrm>
          <a:off x="1524000" y="11431"/>
          <a:ext cx="6096000" cy="370840"/>
        </p:xfrm>
        <a:graphic>
          <a:graphicData uri="http://schemas.openxmlformats.org/drawingml/2006/table">
            <a:tbl>
              <a:tblPr firstRow="1" bandRow="1">
                <a:tableStyleId>{2D5ABB26-0587-4C30-8999-92F81FD0307C}</a:tableStyleId>
              </a:tblPr>
              <a:tblGrid>
                <a:gridCol w="6096000">
                  <a:extLst>
                    <a:ext uri="{9D8B030D-6E8A-4147-A177-3AD203B41FA5}">
                      <a16:colId xmlns:a16="http://schemas.microsoft.com/office/drawing/2014/main" val="3317870377"/>
                    </a:ext>
                  </a:extLst>
                </a:gridCol>
              </a:tblGrid>
              <a:tr h="370840">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lang="en-CA" dirty="0" err="1">
                          <a:solidFill>
                            <a:srgbClr val="FFFFFF"/>
                          </a:solidFill>
                          <a:latin typeface="Arial" charset="0"/>
                          <a:cs typeface="Arial" charset="0"/>
                        </a:rPr>
                        <a:t>L’Évêque</a:t>
                      </a:r>
                      <a:r>
                        <a:rPr lang="en-CA" dirty="0">
                          <a:solidFill>
                            <a:srgbClr val="FFFFFF"/>
                          </a:solidFill>
                          <a:latin typeface="Arial" charset="0"/>
                          <a:cs typeface="Arial" charset="0"/>
                        </a:rPr>
                        <a:t> – </a:t>
                      </a:r>
                      <a:r>
                        <a:rPr lang="ar-EG" dirty="0">
                          <a:solidFill>
                            <a:srgbClr val="FFFFFF"/>
                          </a:solidFill>
                          <a:latin typeface="Arial" charset="0"/>
                          <a:cs typeface="Arial" charset="0"/>
                        </a:rPr>
                        <a:t>الأسقف</a:t>
                      </a:r>
                      <a:endParaRPr lang="en-CA" dirty="0">
                        <a:solidFill>
                          <a:srgbClr val="FFFFFF"/>
                        </a:solidFill>
                        <a:latin typeface="Arial" charset="0"/>
                        <a:cs typeface="Arial" charset="0"/>
                      </a:endParaRPr>
                    </a:p>
                  </a:txBody>
                  <a:tcP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63262140"/>
                  </a:ext>
                </a:extLst>
              </a:tr>
            </a:tbl>
          </a:graphicData>
        </a:graphic>
      </p:graphicFrame>
      <p:sp>
        <p:nvSpPr>
          <p:cNvPr id="2" name="AutoShape 36">
            <a:hlinkClick r:id="rId4" action="ppaction://hlinksldjump" highlightClick="1"/>
            <a:extLst>
              <a:ext uri="{FF2B5EF4-FFF2-40B4-BE49-F238E27FC236}">
                <a16:creationId xmlns:a16="http://schemas.microsoft.com/office/drawing/2014/main" id="{83D74155-2706-5D04-8F6B-1870EC686AEA}"/>
              </a:ext>
            </a:extLst>
          </p:cNvPr>
          <p:cNvSpPr>
            <a:spLocks noChangeArrowheads="1"/>
          </p:cNvSpPr>
          <p:nvPr/>
        </p:nvSpPr>
        <p:spPr bwMode="auto">
          <a:xfrm>
            <a:off x="7772400" y="4825603"/>
            <a:ext cx="1371600" cy="317897"/>
          </a:xfrm>
          <a:prstGeom prst="actionButtonBlank">
            <a:avLst/>
          </a:prstGeom>
          <a:solidFill>
            <a:srgbClr val="3333CC"/>
          </a:solidFill>
          <a:ln w="12700">
            <a:solidFill>
              <a:schemeClr val="tx1"/>
            </a:solidFill>
            <a:miter lim="800000"/>
            <a:headEnd/>
            <a:tailEnd/>
          </a:ln>
        </p:spPr>
        <p:txBody>
          <a:bodyPr wrap="none" tIns="118800" bIns="118800" anchor="ct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CA" sz="2000" b="1" i="0" u="none" strike="noStrike" kern="1200" cap="none" spc="0" normalizeH="0" baseline="0" noProof="0" dirty="0">
                <a:ln>
                  <a:noFill/>
                </a:ln>
                <a:solidFill>
                  <a:srgbClr val="FFFFFF"/>
                </a:solidFill>
                <a:effectLst/>
                <a:uLnTx/>
                <a:uFillTx/>
                <a:latin typeface="Arial" charset="0"/>
                <a:ea typeface="+mn-ea"/>
                <a:cs typeface="Arial" charset="0"/>
              </a:rPr>
              <a:t>Suite</a:t>
            </a:r>
          </a:p>
        </p:txBody>
      </p:sp>
    </p:spTree>
    <p:extLst>
      <p:ext uri="{BB962C8B-B14F-4D97-AF65-F5344CB8AC3E}">
        <p14:creationId xmlns:p14="http://schemas.microsoft.com/office/powerpoint/2010/main" val="1527345492"/>
      </p:ext>
    </p:extLst>
  </p:cSld>
  <p:clrMapOvr>
    <a:masterClrMapping/>
  </p:clrMapOvr>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6">
            <a:hlinkClick r:id="rId2" action="ppaction://hlinksldjump" highlightClick="1"/>
            <a:extLst>
              <a:ext uri="{FF2B5EF4-FFF2-40B4-BE49-F238E27FC236}">
                <a16:creationId xmlns:a16="http://schemas.microsoft.com/office/drawing/2014/main" id="{D87E4273-A17B-4E5E-B603-1EECC849BA53}"/>
              </a:ext>
            </a:extLst>
          </p:cNvPr>
          <p:cNvSpPr>
            <a:spLocks noChangeArrowheads="1"/>
          </p:cNvSpPr>
          <p:nvPr/>
        </p:nvSpPr>
        <p:spPr bwMode="auto">
          <a:xfrm>
            <a:off x="2387600" y="1323975"/>
            <a:ext cx="4368800" cy="2495549"/>
          </a:xfrm>
          <a:prstGeom prst="actionButtonBlank">
            <a:avLst/>
          </a:prstGeom>
          <a:solidFill>
            <a:srgbClr val="3333CC"/>
          </a:solidFill>
          <a:ln w="12700">
            <a:solidFill>
              <a:schemeClr val="tx1"/>
            </a:solidFill>
            <a:miter lim="800000"/>
            <a:headEnd/>
            <a:tailEnd/>
          </a:ln>
        </p:spPr>
        <p:txBody>
          <a:bodyPr wrap="none" tIns="118800" bIns="118800" anchor="ct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CA" sz="5400" b="1" i="0" u="none" strike="noStrike" kern="1200" cap="none" spc="0" normalizeH="0" baseline="0" noProof="0" dirty="0">
                <a:ln>
                  <a:noFill/>
                </a:ln>
                <a:solidFill>
                  <a:srgbClr val="FFFFFF"/>
                </a:solidFill>
                <a:effectLst/>
                <a:uLnTx/>
                <a:uFillTx/>
                <a:latin typeface="Arial" charset="0"/>
                <a:ea typeface="+mn-ea"/>
                <a:cs typeface="Arial" charset="0"/>
              </a:rPr>
              <a:t>Suite</a:t>
            </a:r>
          </a:p>
        </p:txBody>
      </p:sp>
    </p:spTree>
    <p:extLst>
      <p:ext uri="{BB962C8B-B14F-4D97-AF65-F5344CB8AC3E}">
        <p14:creationId xmlns:p14="http://schemas.microsoft.com/office/powerpoint/2010/main" val="1937897604"/>
      </p:ext>
    </p:extLst>
  </p:cSld>
  <p:clrMapOvr>
    <a:masterClrMapping/>
  </p:clrMapOvr>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53903" name="Group 47"/>
          <p:cNvGraphicFramePr>
            <a:graphicFrameLocks noGrp="1"/>
          </p:cNvGraphicFramePr>
          <p:nvPr>
            <p:extLst>
              <p:ext uri="{D42A27DB-BD31-4B8C-83A1-F6EECF244321}">
                <p14:modId xmlns:p14="http://schemas.microsoft.com/office/powerpoint/2010/main" val="3355757863"/>
              </p:ext>
            </p:extLst>
          </p:nvPr>
        </p:nvGraphicFramePr>
        <p:xfrm>
          <a:off x="-1" y="701802"/>
          <a:ext cx="9143999" cy="4270248"/>
        </p:xfrm>
        <a:graphic>
          <a:graphicData uri="http://schemas.openxmlformats.org/drawingml/2006/table">
            <a:tbl>
              <a:tblPr/>
              <a:tblGrid>
                <a:gridCol w="6044338">
                  <a:extLst>
                    <a:ext uri="{9D8B030D-6E8A-4147-A177-3AD203B41FA5}">
                      <a16:colId xmlns:a16="http://schemas.microsoft.com/office/drawing/2014/main" val="20000"/>
                    </a:ext>
                  </a:extLst>
                </a:gridCol>
                <a:gridCol w="3099661">
                  <a:extLst>
                    <a:ext uri="{9D8B030D-6E8A-4147-A177-3AD203B41FA5}">
                      <a16:colId xmlns:a16="http://schemas.microsoft.com/office/drawing/2014/main" val="20001"/>
                    </a:ext>
                  </a:extLst>
                </a:gridCol>
              </a:tblGrid>
              <a:tr h="1289612">
                <a:tc>
                  <a:txBody>
                    <a:bodyPr/>
                    <a:lstStyle/>
                    <a:p>
                      <a:pPr algn="ctr"/>
                      <a:r>
                        <a:rPr lang="fr-FR" sz="2400" b="0" i="0" u="none" strike="noStrike" kern="1200" baseline="0" dirty="0">
                          <a:solidFill>
                            <a:srgbClr val="FFFFFF"/>
                          </a:solidFill>
                          <a:latin typeface="Arial" panose="020B0604020202020204" pitchFamily="34" charset="0"/>
                          <a:ea typeface="+mn-ea"/>
                          <a:cs typeface="+mn-cs"/>
                        </a:rPr>
                        <a:t>Vous deux flammes</a:t>
                      </a:r>
                    </a:p>
                    <a:p>
                      <a:pPr algn="ctr"/>
                      <a:r>
                        <a:rPr lang="fr-FR" sz="2400" b="0" i="0" u="none" strike="noStrike" kern="1200" baseline="0" dirty="0">
                          <a:solidFill>
                            <a:srgbClr val="FFFFFF"/>
                          </a:solidFill>
                          <a:latin typeface="Arial" panose="020B0604020202020204" pitchFamily="34" charset="0"/>
                          <a:ea typeface="+mn-ea"/>
                          <a:cs typeface="+mn-cs"/>
                        </a:rPr>
                        <a:t>Les vraies planètes</a:t>
                      </a:r>
                    </a:p>
                    <a:p>
                      <a:pPr algn="ctr"/>
                      <a:r>
                        <a:rPr lang="fr-FR" sz="2400" b="0" i="0" u="none" strike="noStrike" kern="1200" baseline="0" dirty="0">
                          <a:solidFill>
                            <a:srgbClr val="FFFFFF"/>
                          </a:solidFill>
                          <a:latin typeface="Arial" panose="020B0604020202020204" pitchFamily="34" charset="0"/>
                          <a:ea typeface="+mn-ea"/>
                          <a:cs typeface="+mn-cs"/>
                        </a:rPr>
                        <a:t>Lumineux pour nos âmes</a:t>
                      </a:r>
                    </a:p>
                    <a:p>
                      <a:pPr algn="ctr"/>
                      <a:r>
                        <a:rPr lang="fr-FR" sz="2400" b="0" i="0" u="none" strike="noStrike" kern="1200" baseline="0" dirty="0">
                          <a:solidFill>
                            <a:srgbClr val="FFFFFF"/>
                          </a:solidFill>
                          <a:latin typeface="Arial" panose="020B0604020202020204" pitchFamily="34" charset="0"/>
                          <a:ea typeface="+mn-ea"/>
                          <a:cs typeface="+mn-cs"/>
                        </a:rPr>
                        <a:t>Leurs vertus sacrées.</a:t>
                      </a:r>
                    </a:p>
                  </a:txBody>
                  <a:tcPr marT="34290" marB="34290"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95000"/>
                        </a:lnSpc>
                        <a:spcBef>
                          <a:spcPct val="2000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أيها العمودان النيران</a:t>
                      </a:r>
                    </a:p>
                    <a:p>
                      <a:pPr marL="0" marR="0" lvl="0" indent="0" algn="ctr" defTabSz="914400" rtl="1" eaLnBrk="1" fontAlgn="base" latinLnBrk="0" hangingPunct="1">
                        <a:lnSpc>
                          <a:spcPct val="95000"/>
                        </a:lnSpc>
                        <a:spcBef>
                          <a:spcPct val="2000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الكوكبان الحقيقيان</a:t>
                      </a:r>
                    </a:p>
                    <a:p>
                      <a:pPr marL="0" marR="0" lvl="0" indent="0" algn="ctr" defTabSz="914400" rtl="1" eaLnBrk="1" fontAlgn="base" latinLnBrk="0" hangingPunct="1">
                        <a:lnSpc>
                          <a:spcPct val="95000"/>
                        </a:lnSpc>
                        <a:spcBef>
                          <a:spcPct val="2000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المضيئان لنفوسنا</a:t>
                      </a:r>
                    </a:p>
                    <a:p>
                      <a:pPr marL="0" marR="0" lvl="0" indent="0" algn="ctr" defTabSz="914400" rtl="1" eaLnBrk="1" fontAlgn="base" latinLnBrk="0" hangingPunct="1">
                        <a:lnSpc>
                          <a:spcPct val="95000"/>
                        </a:lnSpc>
                        <a:spcBef>
                          <a:spcPct val="2000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بفضائلهما </a:t>
                      </a:r>
                      <a:r>
                        <a:rPr kumimoji="0" lang="ar-SA" sz="2400" b="0" i="0" u="none" strike="noStrike" cap="none" normalizeH="0" baseline="0" dirty="0" err="1">
                          <a:ln>
                            <a:noFill/>
                          </a:ln>
                          <a:solidFill>
                            <a:srgbClr val="FFFFFF"/>
                          </a:solidFill>
                          <a:effectLst/>
                          <a:latin typeface="Arial" charset="0"/>
                          <a:cs typeface="Arial" charset="0"/>
                        </a:rPr>
                        <a:t>المقدسه</a:t>
                      </a:r>
                      <a:r>
                        <a:rPr kumimoji="0" lang="ar-SA" sz="2400" b="0" i="0" u="none" strike="noStrike" cap="none" normalizeH="0" baseline="0" dirty="0">
                          <a:ln>
                            <a:noFill/>
                          </a:ln>
                          <a:solidFill>
                            <a:srgbClr val="FFFFFF"/>
                          </a:solidFill>
                          <a:effectLst/>
                          <a:latin typeface="Arial" charset="0"/>
                          <a:cs typeface="Arial" charset="0"/>
                        </a:rPr>
                        <a:t> .</a:t>
                      </a:r>
                      <a:endParaRPr kumimoji="0" lang="en-US" sz="24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856232">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rgbClr val="FFFF00"/>
                          </a:solidFill>
                          <a:effectLst/>
                          <a:latin typeface="Coptic1" pitchFamily="2" charset="0"/>
                          <a:cs typeface="Arial" charset="0"/>
                        </a:rPr>
                        <a:t>W~ </a:t>
                      </a:r>
                      <a:r>
                        <a:rPr kumimoji="0" lang="en-US" sz="3600" b="0" i="0" u="none" strike="noStrike" cap="none" normalizeH="0" baseline="0" dirty="0" err="1">
                          <a:ln>
                            <a:noFill/>
                          </a:ln>
                          <a:solidFill>
                            <a:srgbClr val="FFFF00"/>
                          </a:solidFill>
                          <a:effectLst/>
                          <a:latin typeface="Coptic1" pitchFamily="2" charset="0"/>
                          <a:cs typeface="Arial" charset="0"/>
                        </a:rPr>
                        <a:t>nictulloc</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n~referouwini</a:t>
                      </a:r>
                      <a:r>
                        <a:rPr kumimoji="0" lang="en-US" sz="36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nivwct</a:t>
                      </a:r>
                      <a:r>
                        <a:rPr kumimoji="0" lang="en-US" sz="3600" b="0" i="0" u="none" strike="noStrike" cap="none" normalizeH="0" baseline="0" dirty="0">
                          <a:ln>
                            <a:noFill/>
                          </a:ln>
                          <a:solidFill>
                            <a:srgbClr val="FFFF00"/>
                          </a:solidFill>
                          <a:effectLst/>
                          <a:latin typeface="Coptic1" pitchFamily="2" charset="0"/>
                          <a:cs typeface="Arial" charset="0"/>
                        </a:rPr>
                        <a:t>/r </a:t>
                      </a:r>
                      <a:r>
                        <a:rPr kumimoji="0" lang="en-US" sz="3600" b="0" i="0" u="none" strike="noStrike" cap="none" normalizeH="0" baseline="0" dirty="0" err="1">
                          <a:ln>
                            <a:noFill/>
                          </a:ln>
                          <a:solidFill>
                            <a:srgbClr val="FFFF00"/>
                          </a:solidFill>
                          <a:effectLst/>
                          <a:latin typeface="Coptic1" pitchFamily="2" charset="0"/>
                          <a:cs typeface="Arial" charset="0"/>
                        </a:rPr>
                        <a:t>n~al</a:t>
                      </a:r>
                      <a:r>
                        <a:rPr kumimoji="0" lang="en-US" sz="3600" b="0" i="0" u="none" strike="noStrike" cap="none" normalizeH="0" baseline="0" dirty="0">
                          <a:ln>
                            <a:noFill/>
                          </a:ln>
                          <a:solidFill>
                            <a:srgbClr val="FFFF00"/>
                          </a:solidFill>
                          <a:effectLst/>
                          <a:latin typeface="Coptic1" pitchFamily="2" charset="0"/>
                          <a:cs typeface="Arial" charset="0"/>
                        </a:rPr>
                        <a:t>/</a:t>
                      </a:r>
                      <a:r>
                        <a:rPr kumimoji="0" lang="en-US" sz="3600" b="0" i="0" u="none" strike="noStrike" cap="none" normalizeH="0" baseline="0" dirty="0" err="1">
                          <a:ln>
                            <a:noFill/>
                          </a:ln>
                          <a:solidFill>
                            <a:srgbClr val="FFFF00"/>
                          </a:solidFill>
                          <a:effectLst/>
                          <a:latin typeface="Coptic1" pitchFamily="2" charset="0"/>
                          <a:cs typeface="Arial" charset="0"/>
                        </a:rPr>
                        <a:t>yinon</a:t>
                      </a:r>
                      <a:r>
                        <a:rPr kumimoji="0" lang="en-US" sz="36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eterouwini</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n~nen'u</a:t>
                      </a:r>
                      <a:r>
                        <a:rPr kumimoji="0" lang="en-US" sz="36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hiten</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nouar</a:t>
                      </a:r>
                      <a:r>
                        <a:rPr kumimoji="0" lang="en-US" sz="3600" b="0" i="0" u="none" strike="noStrike" cap="none" normalizeH="0" baseline="0" dirty="0">
                          <a:ln>
                            <a:noFill/>
                          </a:ln>
                          <a:solidFill>
                            <a:srgbClr val="FFFF00"/>
                          </a:solidFill>
                          <a:effectLst/>
                          <a:latin typeface="Coptic1" pitchFamily="2" charset="0"/>
                          <a:cs typeface="Arial" charset="0"/>
                        </a:rPr>
                        <a:t>/t/ </a:t>
                      </a:r>
                      <a:r>
                        <a:rPr kumimoji="0" lang="en-US" sz="3600" b="0" i="0" u="none" strike="noStrike" cap="none" normalizeH="0" baseline="0" dirty="0" err="1">
                          <a:ln>
                            <a:noFill/>
                          </a:ln>
                          <a:solidFill>
                            <a:srgbClr val="FFFF00"/>
                          </a:solidFill>
                          <a:effectLst/>
                          <a:latin typeface="Coptic1" pitchFamily="2" charset="0"/>
                          <a:cs typeface="Arial" charset="0"/>
                        </a:rPr>
                        <a:t>e#y#u</a:t>
                      </a:r>
                      <a:r>
                        <a:rPr kumimoji="0" lang="en-US" sz="3600" b="0" i="0" u="none" strike="noStrike" cap="none" normalizeH="0" baseline="0" dirty="0">
                          <a:ln>
                            <a:noFill/>
                          </a:ln>
                          <a:solidFill>
                            <a:srgbClr val="FFFF00"/>
                          </a:solidFill>
                          <a:effectLst/>
                          <a:latin typeface="Coptic1" pitchFamily="2" charset="0"/>
                          <a:cs typeface="Arial" charset="0"/>
                        </a:rPr>
                        <a:t>#.</a:t>
                      </a:r>
                    </a:p>
                  </a:txBody>
                  <a:tcPr marT="34290" marB="34290"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graphicFrame>
        <p:nvGraphicFramePr>
          <p:cNvPr id="12153885" name="Group 29"/>
          <p:cNvGraphicFramePr>
            <a:graphicFrameLocks noGrp="1"/>
          </p:cNvGraphicFramePr>
          <p:nvPr>
            <p:extLst>
              <p:ext uri="{D42A27DB-BD31-4B8C-83A1-F6EECF244321}">
                <p14:modId xmlns:p14="http://schemas.microsoft.com/office/powerpoint/2010/main" val="9383251"/>
              </p:ext>
            </p:extLst>
          </p:nvPr>
        </p:nvGraphicFramePr>
        <p:xfrm>
          <a:off x="514350" y="12700"/>
          <a:ext cx="8115300" cy="672084"/>
        </p:xfrm>
        <a:graphic>
          <a:graphicData uri="http://schemas.openxmlformats.org/drawingml/2006/table">
            <a:tbl>
              <a:tblPr>
                <a:tableStyleId>{2D5ABB26-0587-4C30-8999-92F81FD0307C}</a:tableStyleId>
              </a:tblPr>
              <a:tblGrid>
                <a:gridCol w="8115300">
                  <a:extLst>
                    <a:ext uri="{9D8B030D-6E8A-4147-A177-3AD203B41FA5}">
                      <a16:colId xmlns:a16="http://schemas.microsoft.com/office/drawing/2014/main" val="20000"/>
                    </a:ext>
                  </a:extLst>
                </a:gridCol>
              </a:tblGrid>
              <a:tr h="6172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a:ln>
                            <a:noFill/>
                          </a:ln>
                          <a:solidFill>
                            <a:srgbClr val="FFFFFF"/>
                          </a:solidFill>
                          <a:effectLst/>
                          <a:latin typeface="Arial" panose="020B0604020202020204" pitchFamily="34" charset="0"/>
                        </a:rPr>
                        <a:t>Doxologie </a:t>
                      </a:r>
                      <a:r>
                        <a:rPr kumimoji="0" lang="fr-FR" sz="1800" u="none" strike="noStrike" cap="none" normalizeH="0" baseline="0" dirty="0">
                          <a:ln>
                            <a:noFill/>
                          </a:ln>
                          <a:solidFill>
                            <a:srgbClr val="FFFFFF"/>
                          </a:solidFill>
                          <a:effectLst/>
                          <a:latin typeface="Arial" panose="020B0604020202020204" pitchFamily="34" charset="0"/>
                        </a:rPr>
                        <a:t>pour saint Antoine et saint Paul</a:t>
                      </a:r>
                      <a:endParaRPr kumimoji="0" lang="en-US" sz="18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1800" u="none" strike="noStrike" cap="none" normalizeH="0" baseline="0" dirty="0">
                          <a:ln>
                            <a:noFill/>
                          </a:ln>
                          <a:solidFill>
                            <a:srgbClr val="FFFFFF"/>
                          </a:solidFill>
                          <a:effectLst/>
                        </a:rPr>
                        <a:t>ذكصولوجية أنبا أنطونيوس وأنبا بولا</a:t>
                      </a:r>
                      <a:endParaRPr kumimoji="0" lang="en-CA" sz="1800" b="0" i="0" u="none" strike="noStrike" cap="none" normalizeH="0" baseline="0" dirty="0">
                        <a:ln>
                          <a:noFill/>
                        </a:ln>
                        <a:solidFill>
                          <a:srgbClr val="FFFFFF"/>
                        </a:solidFill>
                        <a:effectLst/>
                        <a:latin typeface="Arial" charset="0"/>
                        <a:cs typeface="Arial" charset="0"/>
                      </a:endParaRPr>
                    </a:p>
                  </a:txBody>
                  <a:tcPr marT="34290" marB="34290" horzOverflow="overflow">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pic>
        <p:nvPicPr>
          <p:cNvPr id="2" name="Image 1" descr="Une image contenant assis, table, brun, pose&#10;&#10;Description générée automatiquement">
            <a:extLst>
              <a:ext uri="{FF2B5EF4-FFF2-40B4-BE49-F238E27FC236}">
                <a16:creationId xmlns:a16="http://schemas.microsoft.com/office/drawing/2014/main" id="{B859EF58-EF60-45B7-AB4D-C166CC39BD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5064" y="2675652"/>
            <a:ext cx="1488935" cy="2467848"/>
          </a:xfrm>
          <a:prstGeom prst="rect">
            <a:avLst/>
          </a:prstGeom>
        </p:spPr>
      </p:pic>
    </p:spTree>
    <p:extLst>
      <p:ext uri="{BB962C8B-B14F-4D97-AF65-F5344CB8AC3E}">
        <p14:creationId xmlns:p14="http://schemas.microsoft.com/office/powerpoint/2010/main" val="3809665791"/>
      </p:ext>
    </p:extLst>
  </p:cSld>
  <p:clrMapOvr>
    <a:masterClrMapping/>
  </p:clrMapOvr>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55945" name="Group 41"/>
          <p:cNvGraphicFramePr>
            <a:graphicFrameLocks noGrp="1"/>
          </p:cNvGraphicFramePr>
          <p:nvPr>
            <p:extLst>
              <p:ext uri="{D42A27DB-BD31-4B8C-83A1-F6EECF244321}">
                <p14:modId xmlns:p14="http://schemas.microsoft.com/office/powerpoint/2010/main" val="706516390"/>
              </p:ext>
            </p:extLst>
          </p:nvPr>
        </p:nvGraphicFramePr>
        <p:xfrm>
          <a:off x="76200" y="171451"/>
          <a:ext cx="8991600" cy="4343400"/>
        </p:xfrm>
        <a:graphic>
          <a:graphicData uri="http://schemas.openxmlformats.org/drawingml/2006/table">
            <a:tbl>
              <a:tblPr/>
              <a:tblGrid>
                <a:gridCol w="59436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1307592">
                <a:tc>
                  <a:txBody>
                    <a:bodyPr/>
                    <a:lstStyle/>
                    <a:p>
                      <a:pPr algn="ctr"/>
                      <a:r>
                        <a:rPr lang="fr-FR" sz="2400" b="0" i="0" u="none" strike="noStrike" kern="1200" baseline="0" dirty="0">
                          <a:solidFill>
                            <a:srgbClr val="FFFFFF"/>
                          </a:solidFill>
                          <a:latin typeface="Arial" panose="020B0604020202020204" pitchFamily="34" charset="0"/>
                          <a:ea typeface="+mn-ea"/>
                          <a:cs typeface="+mn-cs"/>
                        </a:rPr>
                        <a:t>Abba Antoine, Abba Paul</a:t>
                      </a:r>
                    </a:p>
                    <a:p>
                      <a:pPr algn="ctr"/>
                      <a:r>
                        <a:rPr lang="fr-FR" sz="2400" b="0" i="0" u="none" strike="noStrike" kern="1200" baseline="0" dirty="0">
                          <a:solidFill>
                            <a:srgbClr val="FFFFFF"/>
                          </a:solidFill>
                          <a:latin typeface="Arial" panose="020B0604020202020204" pitchFamily="34" charset="0"/>
                          <a:ea typeface="+mn-ea"/>
                          <a:cs typeface="+mn-cs"/>
                        </a:rPr>
                        <a:t>Qui nous avons décoré leur biographie</a:t>
                      </a:r>
                    </a:p>
                    <a:p>
                      <a:pPr algn="ctr"/>
                      <a:r>
                        <a:rPr lang="fr-FR" sz="2400" b="0" i="0" u="none" strike="noStrike" kern="1200" baseline="0" dirty="0">
                          <a:solidFill>
                            <a:srgbClr val="FFFFFF"/>
                          </a:solidFill>
                          <a:latin typeface="Arial" panose="020B0604020202020204" pitchFamily="34" charset="0"/>
                          <a:ea typeface="+mn-ea"/>
                          <a:cs typeface="+mn-cs"/>
                        </a:rPr>
                        <a:t>Avec des jeûnes et des prières</a:t>
                      </a:r>
                    </a:p>
                    <a:p>
                      <a:pPr algn="ctr"/>
                      <a:r>
                        <a:rPr lang="fr-FR" sz="2400" b="0" i="0" u="none" strike="noStrike" kern="1200" baseline="0" dirty="0">
                          <a:solidFill>
                            <a:srgbClr val="FFFFFF"/>
                          </a:solidFill>
                          <a:latin typeface="Arial" panose="020B0604020202020204" pitchFamily="34" charset="0"/>
                          <a:ea typeface="+mn-ea"/>
                          <a:cs typeface="+mn-cs"/>
                        </a:rPr>
                        <a:t>Grande pureté.</a:t>
                      </a:r>
                    </a:p>
                  </a:txBody>
                  <a:tcPr marT="34290" marB="34290"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أنبا </a:t>
                      </a:r>
                      <a:r>
                        <a:rPr kumimoji="0" lang="ar-SA" sz="2400" b="0" i="0" u="none" strike="noStrike" cap="none" normalizeH="0" baseline="0" dirty="0" err="1">
                          <a:ln>
                            <a:noFill/>
                          </a:ln>
                          <a:solidFill>
                            <a:srgbClr val="FFFFFF"/>
                          </a:solidFill>
                          <a:effectLst/>
                          <a:latin typeface="Arial" charset="0"/>
                          <a:cs typeface="Arial" charset="0"/>
                        </a:rPr>
                        <a:t>أنطزنيوس</a:t>
                      </a:r>
                      <a:r>
                        <a:rPr kumimoji="0" lang="ar-SA" sz="2400" b="0" i="0" u="none" strike="noStrike" cap="none" normalizeH="0" baseline="0" dirty="0">
                          <a:ln>
                            <a:noFill/>
                          </a:ln>
                          <a:solidFill>
                            <a:srgbClr val="FFFFFF"/>
                          </a:solidFill>
                          <a:effectLst/>
                          <a:latin typeface="Arial" charset="0"/>
                          <a:cs typeface="Arial" charset="0"/>
                        </a:rPr>
                        <a:t> أنبا بولا.</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اللذان زينا سيرتهما</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بأصوام وصلوات</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err="1">
                          <a:ln>
                            <a:noFill/>
                          </a:ln>
                          <a:solidFill>
                            <a:srgbClr val="FFFFFF"/>
                          </a:solidFill>
                          <a:effectLst/>
                          <a:latin typeface="Arial" charset="0"/>
                          <a:cs typeface="Arial" charset="0"/>
                        </a:rPr>
                        <a:t>وطهاره</a:t>
                      </a:r>
                      <a:r>
                        <a:rPr kumimoji="0" lang="ar-SA" sz="2400" b="0" i="0" u="none" strike="noStrike" cap="none" normalizeH="0" baseline="0" dirty="0">
                          <a:ln>
                            <a:noFill/>
                          </a:ln>
                          <a:solidFill>
                            <a:srgbClr val="FFFFFF"/>
                          </a:solidFill>
                          <a:effectLst/>
                          <a:latin typeface="Arial" charset="0"/>
                          <a:cs typeface="Arial" charset="0"/>
                        </a:rPr>
                        <a:t> عظيمه .</a:t>
                      </a:r>
                    </a:p>
                  </a:txBody>
                  <a:tcPr marT="34290" marB="3429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856232">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rgbClr val="FFFF00"/>
                          </a:solidFill>
                          <a:effectLst/>
                          <a:latin typeface="Coptic1" pitchFamily="2" charset="0"/>
                          <a:cs typeface="Arial" charset="0"/>
                        </a:rPr>
                        <a:t>Abba </a:t>
                      </a:r>
                      <a:r>
                        <a:rPr kumimoji="0" lang="en-US" sz="3600" b="0" i="0" u="none" strike="noStrike" cap="none" normalizeH="0" baseline="0" dirty="0" err="1">
                          <a:ln>
                            <a:noFill/>
                          </a:ln>
                          <a:solidFill>
                            <a:srgbClr val="FFFF00"/>
                          </a:solidFill>
                          <a:effectLst/>
                          <a:latin typeface="Coptic1" pitchFamily="2" charset="0"/>
                          <a:cs typeface="Arial" charset="0"/>
                        </a:rPr>
                        <a:t>Antwni</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nem</a:t>
                      </a:r>
                      <a:r>
                        <a:rPr kumimoji="0" lang="en-US" sz="3600" b="0" i="0" u="none" strike="noStrike" cap="none" normalizeH="0" baseline="0" dirty="0">
                          <a:ln>
                            <a:noFill/>
                          </a:ln>
                          <a:solidFill>
                            <a:srgbClr val="FFFF00"/>
                          </a:solidFill>
                          <a:effectLst/>
                          <a:latin typeface="Coptic1" pitchFamily="2" charset="0"/>
                          <a:cs typeface="Arial" charset="0"/>
                        </a:rPr>
                        <a:t> Abba </a:t>
                      </a:r>
                      <a:r>
                        <a:rPr kumimoji="0" lang="en-US" sz="3600" b="0" i="0" u="none" strike="noStrike" cap="none" normalizeH="0" baseline="0" dirty="0" err="1">
                          <a:ln>
                            <a:noFill/>
                          </a:ln>
                          <a:solidFill>
                            <a:srgbClr val="FFFF00"/>
                          </a:solidFill>
                          <a:effectLst/>
                          <a:latin typeface="Coptic1" pitchFamily="2" charset="0"/>
                          <a:cs typeface="Arial" charset="0"/>
                        </a:rPr>
                        <a:t>Paule</a:t>
                      </a:r>
                      <a:r>
                        <a:rPr kumimoji="0" lang="en-US" sz="36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nai</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etaucolcel</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m~poubioc</a:t>
                      </a:r>
                      <a:r>
                        <a:rPr kumimoji="0" lang="en-US" sz="36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qen</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hann</a:t>
                      </a:r>
                      <a:r>
                        <a:rPr kumimoji="0" lang="en-US" sz="3600" b="0" i="0" u="none" strike="noStrike" cap="none" normalizeH="0" baseline="0" dirty="0">
                          <a:ln>
                            <a:noFill/>
                          </a:ln>
                          <a:solidFill>
                            <a:srgbClr val="FFFF00"/>
                          </a:solidFill>
                          <a:effectLst/>
                          <a:latin typeface="Coptic1" pitchFamily="2" charset="0"/>
                          <a:cs typeface="Arial" charset="0"/>
                        </a:rPr>
                        <a:t>/</a:t>
                      </a:r>
                      <a:r>
                        <a:rPr kumimoji="0" lang="en-US" sz="3600" b="0" i="0" u="none" strike="noStrike" cap="none" normalizeH="0" baseline="0" dirty="0" err="1">
                          <a:ln>
                            <a:noFill/>
                          </a:ln>
                          <a:solidFill>
                            <a:srgbClr val="FFFF00"/>
                          </a:solidFill>
                          <a:effectLst/>
                          <a:latin typeface="Coptic1" pitchFamily="2" charset="0"/>
                          <a:cs typeface="Arial" charset="0"/>
                        </a:rPr>
                        <a:t>ctia</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nem</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hans~l</a:t>
                      </a:r>
                      <a:r>
                        <a:rPr kumimoji="0" lang="en-US" sz="3600" b="0" i="0" u="none" strike="noStrike" cap="none" normalizeH="0" baseline="0" dirty="0">
                          <a:ln>
                            <a:noFill/>
                          </a:ln>
                          <a:solidFill>
                            <a:srgbClr val="FFFF00"/>
                          </a:solidFill>
                          <a:effectLst/>
                          <a:latin typeface="Coptic1" pitchFamily="2" charset="0"/>
                          <a:cs typeface="Arial" charset="0"/>
                        </a:rPr>
                        <a:t>/l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nem</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ounis</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n~toubo</a:t>
                      </a:r>
                      <a:r>
                        <a:rPr kumimoji="0" lang="en-US" sz="3600" b="0" i="0" u="none" strike="noStrike" cap="none" normalizeH="0" baseline="0" dirty="0">
                          <a:ln>
                            <a:noFill/>
                          </a:ln>
                          <a:solidFill>
                            <a:srgbClr val="FFFF00"/>
                          </a:solidFill>
                          <a:effectLst/>
                          <a:latin typeface="Coptic1" pitchFamily="2" charset="0"/>
                          <a:cs typeface="Arial" charset="0"/>
                        </a:rPr>
                        <a:t>.</a:t>
                      </a:r>
                    </a:p>
                  </a:txBody>
                  <a:tcPr marT="34290" marB="34290"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2" name="Image 1" descr="Une image contenant assis, table, brun, pose&#10;&#10;Description générée automatiquement">
            <a:extLst>
              <a:ext uri="{FF2B5EF4-FFF2-40B4-BE49-F238E27FC236}">
                <a16:creationId xmlns:a16="http://schemas.microsoft.com/office/drawing/2014/main" id="{1AE77C46-6BEA-445E-837D-292B20C415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600" y="2996430"/>
            <a:ext cx="1295399" cy="2147070"/>
          </a:xfrm>
          <a:prstGeom prst="rect">
            <a:avLst/>
          </a:prstGeom>
        </p:spPr>
      </p:pic>
    </p:spTree>
    <p:extLst>
      <p:ext uri="{BB962C8B-B14F-4D97-AF65-F5344CB8AC3E}">
        <p14:creationId xmlns:p14="http://schemas.microsoft.com/office/powerpoint/2010/main" val="2777607099"/>
      </p:ext>
    </p:extLst>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55945" name="Group 41"/>
          <p:cNvGraphicFramePr>
            <a:graphicFrameLocks noGrp="1"/>
          </p:cNvGraphicFramePr>
          <p:nvPr>
            <p:extLst>
              <p:ext uri="{D42A27DB-BD31-4B8C-83A1-F6EECF244321}">
                <p14:modId xmlns:p14="http://schemas.microsoft.com/office/powerpoint/2010/main" val="744882559"/>
              </p:ext>
            </p:extLst>
          </p:nvPr>
        </p:nvGraphicFramePr>
        <p:xfrm>
          <a:off x="-1" y="171451"/>
          <a:ext cx="9143999" cy="4343400"/>
        </p:xfrm>
        <a:graphic>
          <a:graphicData uri="http://schemas.openxmlformats.org/drawingml/2006/table">
            <a:tbl>
              <a:tblPr/>
              <a:tblGrid>
                <a:gridCol w="6044338">
                  <a:extLst>
                    <a:ext uri="{9D8B030D-6E8A-4147-A177-3AD203B41FA5}">
                      <a16:colId xmlns:a16="http://schemas.microsoft.com/office/drawing/2014/main" val="20000"/>
                    </a:ext>
                  </a:extLst>
                </a:gridCol>
                <a:gridCol w="3099661">
                  <a:extLst>
                    <a:ext uri="{9D8B030D-6E8A-4147-A177-3AD203B41FA5}">
                      <a16:colId xmlns:a16="http://schemas.microsoft.com/office/drawing/2014/main" val="20001"/>
                    </a:ext>
                  </a:extLst>
                </a:gridCol>
              </a:tblGrid>
              <a:tr h="1307592">
                <a:tc>
                  <a:txBody>
                    <a:bodyPr/>
                    <a:lstStyle/>
                    <a:p>
                      <a:pPr algn="ctr"/>
                      <a:r>
                        <a:rPr lang="fr-FR" sz="2400" b="0" i="0" u="none" strike="noStrike" kern="1200" baseline="0" dirty="0">
                          <a:solidFill>
                            <a:srgbClr val="FFFFFF"/>
                          </a:solidFill>
                          <a:latin typeface="Arial" panose="020B0604020202020204" pitchFamily="34" charset="0"/>
                          <a:ea typeface="+mn-ea"/>
                          <a:cs typeface="+mn-cs"/>
                        </a:rPr>
                        <a:t>Deux habitants à l'état sauvage.</a:t>
                      </a:r>
                    </a:p>
                    <a:p>
                      <a:pPr algn="ctr"/>
                      <a:r>
                        <a:rPr lang="fr-FR" sz="2400" b="0" i="0" u="none" strike="noStrike" kern="1200" baseline="0" dirty="0">
                          <a:solidFill>
                            <a:srgbClr val="FFFFFF"/>
                          </a:solidFill>
                          <a:latin typeface="Arial" panose="020B0604020202020204" pitchFamily="34" charset="0"/>
                          <a:ea typeface="+mn-ea"/>
                          <a:cs typeface="+mn-cs"/>
                        </a:rPr>
                        <a:t>Louent Dieu sans apathie</a:t>
                      </a:r>
                    </a:p>
                    <a:p>
                      <a:pPr algn="ctr"/>
                      <a:r>
                        <a:rPr lang="fr-FR" sz="2400" b="0" i="0" u="none" strike="noStrike" kern="1200" baseline="0" dirty="0">
                          <a:solidFill>
                            <a:srgbClr val="FFFFFF"/>
                          </a:solidFill>
                          <a:latin typeface="Arial" panose="020B0604020202020204" pitchFamily="34" charset="0"/>
                          <a:ea typeface="+mn-ea"/>
                          <a:cs typeface="+mn-cs"/>
                        </a:rPr>
                        <a:t>Jour et nuit</a:t>
                      </a:r>
                    </a:p>
                    <a:p>
                      <a:pPr algn="ctr"/>
                      <a:r>
                        <a:rPr lang="fr-FR" sz="2400" b="0" i="0" u="none" strike="noStrike" kern="1200" baseline="0" dirty="0">
                          <a:solidFill>
                            <a:srgbClr val="FFFFFF"/>
                          </a:solidFill>
                          <a:latin typeface="Arial" panose="020B0604020202020204" pitchFamily="34" charset="0"/>
                          <a:ea typeface="+mn-ea"/>
                          <a:cs typeface="+mn-cs"/>
                        </a:rPr>
                        <a:t>Comme des anges.</a:t>
                      </a:r>
                    </a:p>
                  </a:txBody>
                  <a:tcPr marT="34290" marB="34290"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ساكنان في </a:t>
                      </a:r>
                      <a:r>
                        <a:rPr kumimoji="0" lang="ar-SA" sz="2400" b="0" i="0" u="none" strike="noStrike" cap="none" normalizeH="0" baseline="0" dirty="0" err="1">
                          <a:ln>
                            <a:noFill/>
                          </a:ln>
                          <a:solidFill>
                            <a:srgbClr val="FFFFFF"/>
                          </a:solidFill>
                          <a:effectLst/>
                          <a:latin typeface="Arial" charset="0"/>
                          <a:cs typeface="Arial" charset="0"/>
                        </a:rPr>
                        <a:t>البرارى</a:t>
                      </a:r>
                      <a:r>
                        <a:rPr kumimoji="0" lang="ar-SA" sz="2400" b="0" i="0" u="none" strike="noStrike" cap="none" normalizeH="0" baseline="0" dirty="0">
                          <a:ln>
                            <a:noFill/>
                          </a:ln>
                          <a:solidFill>
                            <a:srgbClr val="FFFFFF"/>
                          </a:solidFill>
                          <a:effectLst/>
                          <a:latin typeface="Arial" charset="0"/>
                          <a:cs typeface="Arial" charset="0"/>
                        </a:rPr>
                        <a:t>.</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مسبحان الله بلا فتور</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نهارا وليلا</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مثل </a:t>
                      </a:r>
                      <a:r>
                        <a:rPr kumimoji="0" lang="ar-SA" sz="2400" b="0" i="0" u="none" strike="noStrike" cap="none" normalizeH="0" baseline="0" dirty="0" err="1">
                          <a:ln>
                            <a:noFill/>
                          </a:ln>
                          <a:solidFill>
                            <a:srgbClr val="FFFFFF"/>
                          </a:solidFill>
                          <a:effectLst/>
                          <a:latin typeface="Arial" charset="0"/>
                          <a:cs typeface="Arial" charset="0"/>
                        </a:rPr>
                        <a:t>الملائكه</a:t>
                      </a:r>
                      <a:r>
                        <a:rPr kumimoji="0" lang="ar-SA" sz="2400" b="0" i="0" u="none" strike="noStrike" cap="none" normalizeH="0" baseline="0" dirty="0">
                          <a:ln>
                            <a:noFill/>
                          </a:ln>
                          <a:solidFill>
                            <a:srgbClr val="FFFFFF"/>
                          </a:solidFill>
                          <a:effectLst/>
                          <a:latin typeface="Arial" charset="0"/>
                          <a:cs typeface="Arial" charset="0"/>
                        </a:rPr>
                        <a:t>.</a:t>
                      </a:r>
                    </a:p>
                  </a:txBody>
                  <a:tcPr marT="34290" marB="3429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856232">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Eusop</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n~h~r</a:t>
                      </a:r>
                      <a:r>
                        <a:rPr kumimoji="0" lang="en-US" sz="3600" b="0" i="0" u="none" strike="noStrike" cap="none" normalizeH="0" baseline="0" dirty="0">
                          <a:ln>
                            <a:noFill/>
                          </a:ln>
                          <a:solidFill>
                            <a:srgbClr val="FFFF00"/>
                          </a:solidFill>
                          <a:effectLst/>
                          <a:latin typeface="Coptic1" pitchFamily="2" charset="0"/>
                          <a:cs typeface="Arial" charset="0"/>
                        </a:rPr>
                        <a:t>/</a:t>
                      </a:r>
                      <a:r>
                        <a:rPr kumimoji="0" lang="en-US" sz="3600" b="0" i="0" u="none" strike="noStrike" cap="none" normalizeH="0" baseline="0" dirty="0" err="1">
                          <a:ln>
                            <a:noFill/>
                          </a:ln>
                          <a:solidFill>
                            <a:srgbClr val="FFFF00"/>
                          </a:solidFill>
                          <a:effectLst/>
                          <a:latin typeface="Coptic1" pitchFamily="2" charset="0"/>
                          <a:cs typeface="Arial" charset="0"/>
                        </a:rPr>
                        <a:t>i</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qen</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nisafeu</a:t>
                      </a:r>
                      <a:r>
                        <a:rPr kumimoji="0" lang="en-US" sz="36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euhwc</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e~V</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qen</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oumetaymounk</a:t>
                      </a:r>
                      <a:r>
                        <a:rPr kumimoji="0" lang="en-US" sz="36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m~piehoou</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nem</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piejwrh</a:t>
                      </a:r>
                      <a:r>
                        <a:rPr kumimoji="0" lang="en-US" sz="36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m~v~r</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n~niaggeloc</a:t>
                      </a:r>
                      <a:r>
                        <a:rPr kumimoji="0" lang="en-US" sz="3600" b="0" i="0" u="none" strike="noStrike" cap="none" normalizeH="0" baseline="0" dirty="0">
                          <a:ln>
                            <a:noFill/>
                          </a:ln>
                          <a:solidFill>
                            <a:srgbClr val="FFFF00"/>
                          </a:solidFill>
                          <a:effectLst/>
                          <a:latin typeface="Coptic1" pitchFamily="2" charset="0"/>
                          <a:cs typeface="Arial" charset="0"/>
                        </a:rPr>
                        <a:t>.</a:t>
                      </a:r>
                    </a:p>
                  </a:txBody>
                  <a:tcPr marT="34290" marB="34290"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2" name="Image 1" descr="Une image contenant assis, table, brun, pose&#10;&#10;Description générée automatiquement">
            <a:extLst>
              <a:ext uri="{FF2B5EF4-FFF2-40B4-BE49-F238E27FC236}">
                <a16:creationId xmlns:a16="http://schemas.microsoft.com/office/drawing/2014/main" id="{1AE77C46-6BEA-445E-837D-292B20C415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2317" y="3151762"/>
            <a:ext cx="1201682" cy="1991738"/>
          </a:xfrm>
          <a:prstGeom prst="rect">
            <a:avLst/>
          </a:prstGeom>
        </p:spPr>
      </p:pic>
    </p:spTree>
    <p:extLst>
      <p:ext uri="{BB962C8B-B14F-4D97-AF65-F5344CB8AC3E}">
        <p14:creationId xmlns:p14="http://schemas.microsoft.com/office/powerpoint/2010/main" val="217819252"/>
      </p:ext>
    </p:extLst>
  </p:cSld>
  <p:clrMapOvr>
    <a:masterClrMapping/>
  </p:clrMapOvr>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55945" name="Group 41"/>
          <p:cNvGraphicFramePr>
            <a:graphicFrameLocks noGrp="1"/>
          </p:cNvGraphicFramePr>
          <p:nvPr>
            <p:extLst>
              <p:ext uri="{D42A27DB-BD31-4B8C-83A1-F6EECF244321}">
                <p14:modId xmlns:p14="http://schemas.microsoft.com/office/powerpoint/2010/main" val="1623673256"/>
              </p:ext>
            </p:extLst>
          </p:nvPr>
        </p:nvGraphicFramePr>
        <p:xfrm>
          <a:off x="76200" y="171451"/>
          <a:ext cx="8991600" cy="4489704"/>
        </p:xfrm>
        <a:graphic>
          <a:graphicData uri="http://schemas.openxmlformats.org/drawingml/2006/table">
            <a:tbl>
              <a:tblPr/>
              <a:tblGrid>
                <a:gridCol w="6154667">
                  <a:extLst>
                    <a:ext uri="{9D8B030D-6E8A-4147-A177-3AD203B41FA5}">
                      <a16:colId xmlns:a16="http://schemas.microsoft.com/office/drawing/2014/main" val="20000"/>
                    </a:ext>
                  </a:extLst>
                </a:gridCol>
                <a:gridCol w="2836933">
                  <a:extLst>
                    <a:ext uri="{9D8B030D-6E8A-4147-A177-3AD203B41FA5}">
                      <a16:colId xmlns:a16="http://schemas.microsoft.com/office/drawing/2014/main" val="20001"/>
                    </a:ext>
                  </a:extLst>
                </a:gridCol>
              </a:tblGrid>
              <a:tr h="1307592">
                <a:tc>
                  <a:txBody>
                    <a:bodyPr/>
                    <a:lstStyle/>
                    <a:p>
                      <a:pPr algn="ctr"/>
                      <a:r>
                        <a:rPr lang="fr-FR" sz="2400" b="0" i="0" u="none" strike="noStrike" kern="1200" baseline="0" dirty="0">
                          <a:solidFill>
                            <a:srgbClr val="FFFFFF"/>
                          </a:solidFill>
                          <a:latin typeface="Arial" panose="020B0604020202020204" pitchFamily="34" charset="0"/>
                          <a:ea typeface="+mn-ea"/>
                          <a:cs typeface="+mn-cs"/>
                        </a:rPr>
                        <a:t>Jusqu'à ce qu'ils soient vieux</a:t>
                      </a:r>
                    </a:p>
                    <a:p>
                      <a:pPr algn="ctr"/>
                      <a:r>
                        <a:rPr lang="fr-FR" sz="2400" b="0" i="0" u="none" strike="noStrike" kern="1200" baseline="0" dirty="0">
                          <a:solidFill>
                            <a:srgbClr val="FFFFFF"/>
                          </a:solidFill>
                          <a:latin typeface="Arial" panose="020B0604020202020204" pitchFamily="34" charset="0"/>
                          <a:ea typeface="+mn-ea"/>
                          <a:cs typeface="+mn-cs"/>
                        </a:rPr>
                        <a:t>Avec joie et allégresse</a:t>
                      </a:r>
                    </a:p>
                    <a:p>
                      <a:pPr algn="ctr"/>
                      <a:r>
                        <a:rPr lang="fr-FR" sz="2400" b="0" i="0" u="none" strike="noStrike" kern="1200" baseline="0" dirty="0">
                          <a:solidFill>
                            <a:srgbClr val="FFFFFF"/>
                          </a:solidFill>
                          <a:latin typeface="Arial" panose="020B0604020202020204" pitchFamily="34" charset="0"/>
                          <a:ea typeface="+mn-ea"/>
                          <a:cs typeface="+mn-cs"/>
                        </a:rPr>
                        <a:t>Et ont obtenu les couronnes non corrompues</a:t>
                      </a:r>
                    </a:p>
                    <a:p>
                      <a:pPr algn="ctr"/>
                      <a:r>
                        <a:rPr lang="fr-FR" sz="2400" b="0" i="0" u="none" strike="noStrike" kern="1200" baseline="0" dirty="0">
                          <a:solidFill>
                            <a:srgbClr val="FFFFFF"/>
                          </a:solidFill>
                          <a:latin typeface="Arial" panose="020B0604020202020204" pitchFamily="34" charset="0"/>
                          <a:ea typeface="+mn-ea"/>
                          <a:cs typeface="+mn-cs"/>
                        </a:rPr>
                        <a:t>Dans la Jérusalem céleste.</a:t>
                      </a:r>
                    </a:p>
                  </a:txBody>
                  <a:tcPr marT="34290" marB="34290"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حتى أكملا عمرهما</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بفرح وتهليل</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ونالا الاكليل غير الفاسد</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في </a:t>
                      </a:r>
                      <a:r>
                        <a:rPr kumimoji="0" lang="ar-SA" sz="2400" b="0" i="0" u="none" strike="noStrike" cap="none" normalizeH="0" baseline="0" dirty="0" err="1">
                          <a:ln>
                            <a:noFill/>
                          </a:ln>
                          <a:solidFill>
                            <a:srgbClr val="FFFFFF"/>
                          </a:solidFill>
                          <a:effectLst/>
                          <a:latin typeface="Arial" charset="0"/>
                          <a:cs typeface="Arial" charset="0"/>
                        </a:rPr>
                        <a:t>أورشاليم</a:t>
                      </a:r>
                      <a:r>
                        <a:rPr kumimoji="0" lang="ar-SA" sz="2400" b="0" i="0" u="none" strike="noStrike" cap="none" normalizeH="0" baseline="0" dirty="0">
                          <a:ln>
                            <a:noFill/>
                          </a:ln>
                          <a:solidFill>
                            <a:srgbClr val="FFFFFF"/>
                          </a:solidFill>
                          <a:effectLst/>
                          <a:latin typeface="Arial" charset="0"/>
                          <a:cs typeface="Arial" charset="0"/>
                        </a:rPr>
                        <a:t> </a:t>
                      </a:r>
                      <a:r>
                        <a:rPr kumimoji="0" lang="ar-SA" sz="2400" b="0" i="0" u="none" strike="noStrike" cap="none" normalizeH="0" baseline="0" dirty="0" err="1">
                          <a:ln>
                            <a:noFill/>
                          </a:ln>
                          <a:solidFill>
                            <a:srgbClr val="FFFFFF"/>
                          </a:solidFill>
                          <a:effectLst/>
                          <a:latin typeface="Arial" charset="0"/>
                          <a:cs typeface="Arial" charset="0"/>
                        </a:rPr>
                        <a:t>السمائيه</a:t>
                      </a:r>
                      <a:r>
                        <a:rPr kumimoji="0" lang="ar-SA" sz="2400" b="0" i="0" u="none" strike="noStrike" cap="none" normalizeH="0" baseline="0" dirty="0">
                          <a:ln>
                            <a:noFill/>
                          </a:ln>
                          <a:solidFill>
                            <a:srgbClr val="FFFFFF"/>
                          </a:solidFill>
                          <a:effectLst/>
                          <a:latin typeface="Arial" charset="0"/>
                          <a:cs typeface="Arial" charset="0"/>
                        </a:rPr>
                        <a:t>.</a:t>
                      </a:r>
                    </a:p>
                  </a:txBody>
                  <a:tcPr marT="34290" marB="3429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856232">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San~toujwk</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m~poubioc</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e~bol</a:t>
                      </a:r>
                      <a:r>
                        <a:rPr kumimoji="0" lang="en-US" sz="36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qen</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ouounof</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nem</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ouyel</a:t>
                      </a:r>
                      <a:r>
                        <a:rPr kumimoji="0" lang="en-US" sz="3600" b="0" i="0" u="none" strike="noStrike" cap="none" normalizeH="0" baseline="0" dirty="0">
                          <a:ln>
                            <a:noFill/>
                          </a:ln>
                          <a:solidFill>
                            <a:srgbClr val="FFFF00"/>
                          </a:solidFill>
                          <a:effectLst/>
                          <a:latin typeface="Coptic1" pitchFamily="2" charset="0"/>
                          <a:cs typeface="Arial" charset="0"/>
                        </a:rPr>
                        <a:t>/l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rgbClr val="FFFF00"/>
                          </a:solidFill>
                          <a:effectLst/>
                          <a:latin typeface="Coptic1" pitchFamily="2" charset="0"/>
                          <a:cs typeface="Arial" charset="0"/>
                        </a:rPr>
                        <a:t>au[</a:t>
                      </a:r>
                      <a:r>
                        <a:rPr kumimoji="0" lang="en-US" sz="3600" b="0" i="0" u="none" strike="noStrike" cap="none" normalizeH="0" baseline="0" dirty="0" err="1">
                          <a:ln>
                            <a:noFill/>
                          </a:ln>
                          <a:solidFill>
                            <a:srgbClr val="FFFF00"/>
                          </a:solidFill>
                          <a:effectLst/>
                          <a:latin typeface="Coptic1" pitchFamily="2" charset="0"/>
                          <a:cs typeface="Arial" charset="0"/>
                        </a:rPr>
                        <a:t>i</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m~ppi,lom</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n~attako</a:t>
                      </a:r>
                      <a:r>
                        <a:rPr kumimoji="0" lang="en-US" sz="36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qen</a:t>
                      </a:r>
                      <a:r>
                        <a:rPr kumimoji="0" lang="en-US" sz="3600" b="0" i="0" u="none" strike="noStrike" cap="none" normalizeH="0" baseline="0" dirty="0">
                          <a:ln>
                            <a:noFill/>
                          </a:ln>
                          <a:solidFill>
                            <a:srgbClr val="FFFF00"/>
                          </a:solidFill>
                          <a:effectLst/>
                          <a:latin typeface="Coptic1" pitchFamily="2" charset="0"/>
                          <a:cs typeface="Arial" charset="0"/>
                        </a:rPr>
                        <a:t> Il#/#m# </a:t>
                      </a:r>
                      <a:r>
                        <a:rPr kumimoji="0" lang="en-US" sz="3600" b="0" i="0" u="none" strike="noStrike" cap="none" normalizeH="0" baseline="0" dirty="0" err="1">
                          <a:ln>
                            <a:noFill/>
                          </a:ln>
                          <a:solidFill>
                            <a:srgbClr val="FFFF00"/>
                          </a:solidFill>
                          <a:effectLst/>
                          <a:latin typeface="Coptic1" pitchFamily="2" charset="0"/>
                          <a:cs typeface="Arial" charset="0"/>
                        </a:rPr>
                        <a:t>n~te</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t~ve</a:t>
                      </a:r>
                      <a:r>
                        <a:rPr kumimoji="0" lang="en-US" sz="3600" b="0" i="0" u="none" strike="noStrike" cap="none" normalizeH="0" baseline="0" dirty="0">
                          <a:ln>
                            <a:noFill/>
                          </a:ln>
                          <a:solidFill>
                            <a:srgbClr val="FFFF00"/>
                          </a:solidFill>
                          <a:effectLst/>
                          <a:latin typeface="Coptic1" pitchFamily="2" charset="0"/>
                          <a:cs typeface="Arial" charset="0"/>
                        </a:rPr>
                        <a:t>.</a:t>
                      </a:r>
                    </a:p>
                  </a:txBody>
                  <a:tcPr marT="34290" marB="34290"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2" name="Image 1" descr="Une image contenant assis, table, brun, pose&#10;&#10;Description générée automatiquement">
            <a:extLst>
              <a:ext uri="{FF2B5EF4-FFF2-40B4-BE49-F238E27FC236}">
                <a16:creationId xmlns:a16="http://schemas.microsoft.com/office/drawing/2014/main" id="{1AE77C46-6BEA-445E-837D-292B20C415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600" y="2996430"/>
            <a:ext cx="1295399" cy="2147070"/>
          </a:xfrm>
          <a:prstGeom prst="rect">
            <a:avLst/>
          </a:prstGeom>
        </p:spPr>
      </p:pic>
    </p:spTree>
    <p:extLst>
      <p:ext uri="{BB962C8B-B14F-4D97-AF65-F5344CB8AC3E}">
        <p14:creationId xmlns:p14="http://schemas.microsoft.com/office/powerpoint/2010/main" val="3885587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74037" name="Group 21"/>
          <p:cNvGraphicFramePr>
            <a:graphicFrameLocks noGrp="1"/>
          </p:cNvGraphicFramePr>
          <p:nvPr>
            <p:extLst>
              <p:ext uri="{D42A27DB-BD31-4B8C-83A1-F6EECF244321}">
                <p14:modId xmlns:p14="http://schemas.microsoft.com/office/powerpoint/2010/main" val="395369319"/>
              </p:ext>
            </p:extLst>
          </p:nvPr>
        </p:nvGraphicFramePr>
        <p:xfrm>
          <a:off x="0" y="389049"/>
          <a:ext cx="9144000" cy="4473755"/>
        </p:xfrm>
        <a:graphic>
          <a:graphicData uri="http://schemas.openxmlformats.org/drawingml/2006/table">
            <a:tbl>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3489893412"/>
                    </a:ext>
                  </a:extLst>
                </a:gridCol>
              </a:tblGrid>
              <a:tr h="1648502">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2400" b="0" i="0" u="none" strike="noStrike" cap="none" normalizeH="0" baseline="0" dirty="0">
                          <a:ln>
                            <a:noFill/>
                          </a:ln>
                          <a:solidFill>
                            <a:srgbClr val="FFFFFF"/>
                          </a:solidFill>
                          <a:effectLst/>
                          <a:latin typeface="Arial" panose="020B0604020202020204" pitchFamily="34" charset="0"/>
                          <a:cs typeface="Arial" pitchFamily="34" charset="0"/>
                        </a:rPr>
                        <a:t>Salut aux Chérubins.</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2400" b="0" i="0" u="none" strike="noStrike" cap="none" normalizeH="0" baseline="0" dirty="0">
                          <a:ln>
                            <a:noFill/>
                          </a:ln>
                          <a:solidFill>
                            <a:srgbClr val="FFFFFF"/>
                          </a:solidFill>
                          <a:effectLst/>
                          <a:latin typeface="Arial" panose="020B0604020202020204" pitchFamily="34" charset="0"/>
                          <a:cs typeface="Arial" pitchFamily="34" charset="0"/>
                        </a:rPr>
                        <a:t> salut aux Séraphins.</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2400" b="0" i="0" u="none" strike="noStrike" cap="none" normalizeH="0" baseline="0" dirty="0">
                          <a:ln>
                            <a:noFill/>
                          </a:ln>
                          <a:solidFill>
                            <a:srgbClr val="FFFFFF"/>
                          </a:solidFill>
                          <a:effectLst/>
                          <a:latin typeface="Arial" panose="020B0604020202020204" pitchFamily="34" charset="0"/>
                          <a:cs typeface="Arial" pitchFamily="34" charset="0"/>
                        </a:rPr>
                        <a:t> Salut à tous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2400" b="0" i="0" u="none" strike="noStrike" cap="none" normalizeH="0" baseline="0" dirty="0">
                          <a:ln>
                            <a:noFill/>
                          </a:ln>
                          <a:solidFill>
                            <a:srgbClr val="FFFFFF"/>
                          </a:solidFill>
                          <a:effectLst/>
                          <a:latin typeface="Arial" panose="020B0604020202020204" pitchFamily="34" charset="0"/>
                          <a:cs typeface="Arial" pitchFamily="34" charset="0"/>
                        </a:rPr>
                        <a:t>les grades célestes.</a:t>
                      </a:r>
                    </a:p>
                  </a:txBody>
                  <a:tcPr marT="34290" marB="3429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altLang="zh-CN" sz="2800" b="0" i="0" u="none" strike="noStrike" cap="none" normalizeH="0" baseline="0" dirty="0">
                          <a:ln>
                            <a:noFill/>
                          </a:ln>
                          <a:solidFill>
                            <a:srgbClr val="FFFFFF"/>
                          </a:solidFill>
                          <a:effectLst/>
                          <a:latin typeface="Arial" panose="020B0604020202020204" pitchFamily="34" charset="0"/>
                          <a:cs typeface="Arial" charset="0"/>
                        </a:rPr>
                        <a:t>السلام </a:t>
                      </a:r>
                      <a:r>
                        <a:rPr kumimoji="0" lang="ar-SA" altLang="zh-CN" sz="2800" b="0" i="0" u="none" strike="noStrike" cap="none" normalizeH="0" baseline="0" dirty="0" err="1">
                          <a:ln>
                            <a:noFill/>
                          </a:ln>
                          <a:solidFill>
                            <a:srgbClr val="FFFFFF"/>
                          </a:solidFill>
                          <a:effectLst/>
                          <a:latin typeface="Arial" panose="020B0604020202020204" pitchFamily="34" charset="0"/>
                          <a:cs typeface="Arial" charset="0"/>
                        </a:rPr>
                        <a:t>للش</a:t>
                      </a:r>
                      <a:r>
                        <a:rPr kumimoji="0" lang="ar-EG" altLang="zh-CN" sz="2800" b="0" i="0" u="none" strike="noStrike" cap="none" normalizeH="0" baseline="0" dirty="0">
                          <a:ln>
                            <a:noFill/>
                          </a:ln>
                          <a:solidFill>
                            <a:srgbClr val="FFFFFF"/>
                          </a:solidFill>
                          <a:effectLst/>
                          <a:latin typeface="Arial" panose="020B0604020202020204" pitchFamily="34" charset="0"/>
                          <a:cs typeface="Arial" charset="0"/>
                        </a:rPr>
                        <a:t>ا</a:t>
                      </a:r>
                      <a:r>
                        <a:rPr kumimoji="0" lang="ar-SA" altLang="zh-CN" sz="2800" b="0" i="0" u="none" strike="noStrike" cap="none" normalizeH="0" baseline="0" dirty="0" err="1">
                          <a:ln>
                            <a:noFill/>
                          </a:ln>
                          <a:solidFill>
                            <a:srgbClr val="FFFFFF"/>
                          </a:solidFill>
                          <a:effectLst/>
                          <a:latin typeface="Arial" panose="020B0604020202020204" pitchFamily="34" charset="0"/>
                          <a:cs typeface="Arial" charset="0"/>
                        </a:rPr>
                        <a:t>روبيم</a:t>
                      </a:r>
                      <a:r>
                        <a:rPr kumimoji="0" lang="fr-FR" altLang="zh-CN" sz="2800" b="0" i="0" u="none" strike="noStrike" cap="none" normalizeH="0" baseline="0" dirty="0">
                          <a:ln>
                            <a:noFill/>
                          </a:ln>
                          <a:solidFill>
                            <a:srgbClr val="FFFFFF"/>
                          </a:solidFill>
                          <a:effectLst/>
                          <a:latin typeface="Arial" panose="020B0604020202020204" pitchFamily="34" charset="0"/>
                          <a:cs typeface="Arial" charset="0"/>
                        </a:rPr>
                        <a:t>.</a:t>
                      </a:r>
                      <a:br>
                        <a:rPr kumimoji="0" lang="fr-FR" altLang="zh-CN" sz="2800" b="0" i="0" u="none" strike="noStrike" cap="none" normalizeH="0" baseline="0" dirty="0">
                          <a:ln>
                            <a:noFill/>
                          </a:ln>
                          <a:solidFill>
                            <a:srgbClr val="FFFFFF"/>
                          </a:solidFill>
                          <a:effectLst/>
                          <a:latin typeface="Arial" panose="020B0604020202020204" pitchFamily="34" charset="0"/>
                          <a:cs typeface="Arial" charset="0"/>
                        </a:rPr>
                      </a:br>
                      <a:r>
                        <a:rPr kumimoji="0" lang="ar-SA" altLang="zh-CN" sz="2800" b="0" i="0" u="none" strike="noStrike" cap="none" normalizeH="0" baseline="0" dirty="0">
                          <a:ln>
                            <a:noFill/>
                          </a:ln>
                          <a:solidFill>
                            <a:srgbClr val="FFFFFF"/>
                          </a:solidFill>
                          <a:effectLst/>
                          <a:latin typeface="Arial" panose="020B0604020202020204" pitchFamily="34" charset="0"/>
                          <a:cs typeface="Arial" charset="0"/>
                        </a:rPr>
                        <a:t>السلام </a:t>
                      </a:r>
                      <a:r>
                        <a:rPr kumimoji="0" lang="ar-SA" altLang="zh-CN" sz="2800" b="0" i="0" u="none" strike="noStrike" cap="none" normalizeH="0" baseline="0" dirty="0" err="1">
                          <a:ln>
                            <a:noFill/>
                          </a:ln>
                          <a:solidFill>
                            <a:srgbClr val="FFFFFF"/>
                          </a:solidFill>
                          <a:effectLst/>
                          <a:latin typeface="Arial" panose="020B0604020202020204" pitchFamily="34" charset="0"/>
                          <a:cs typeface="Arial" charset="0"/>
                        </a:rPr>
                        <a:t>للسِّرافيم</a:t>
                      </a:r>
                      <a:r>
                        <a:rPr kumimoji="0" lang="fr-FR" altLang="zh-CN" sz="2800" b="0" i="0" u="none" strike="noStrike" cap="none" normalizeH="0" baseline="0" dirty="0">
                          <a:ln>
                            <a:noFill/>
                          </a:ln>
                          <a:solidFill>
                            <a:srgbClr val="FFFFFF"/>
                          </a:solidFill>
                          <a:effectLst/>
                          <a:latin typeface="Arial" panose="020B0604020202020204" pitchFamily="34" charset="0"/>
                          <a:cs typeface="Arial" charset="0"/>
                        </a:rPr>
                        <a:t>.</a:t>
                      </a:r>
                      <a:br>
                        <a:rPr kumimoji="0" lang="fr-FR" altLang="zh-CN" sz="2800" b="0" i="0" u="none" strike="noStrike" cap="none" normalizeH="0" baseline="0" dirty="0">
                          <a:ln>
                            <a:noFill/>
                          </a:ln>
                          <a:solidFill>
                            <a:srgbClr val="FFFFFF"/>
                          </a:solidFill>
                          <a:effectLst/>
                          <a:latin typeface="Arial" panose="020B0604020202020204" pitchFamily="34" charset="0"/>
                          <a:cs typeface="Arial" charset="0"/>
                        </a:rPr>
                      </a:br>
                      <a:r>
                        <a:rPr kumimoji="0" lang="ar-SA" altLang="zh-CN" sz="2800" b="0" i="0" u="none" strike="noStrike" cap="none" normalizeH="0" baseline="0" dirty="0">
                          <a:ln>
                            <a:noFill/>
                          </a:ln>
                          <a:solidFill>
                            <a:srgbClr val="FFFFFF"/>
                          </a:solidFill>
                          <a:effectLst/>
                          <a:latin typeface="Arial" panose="020B0604020202020204" pitchFamily="34" charset="0"/>
                          <a:cs typeface="Arial" charset="0"/>
                        </a:rPr>
                        <a:t>السلام لجميع الطغمات</a:t>
                      </a:r>
                      <a:br>
                        <a:rPr kumimoji="0" lang="fr-FR" altLang="zh-CN" sz="2800" b="0" i="0" u="none" strike="noStrike" cap="none" normalizeH="0" baseline="0" dirty="0">
                          <a:ln>
                            <a:noFill/>
                          </a:ln>
                          <a:solidFill>
                            <a:srgbClr val="FFFFFF"/>
                          </a:solidFill>
                          <a:effectLst/>
                          <a:latin typeface="Arial" panose="020B0604020202020204" pitchFamily="34" charset="0"/>
                          <a:cs typeface="Arial" charset="0"/>
                        </a:rPr>
                      </a:br>
                      <a:r>
                        <a:rPr kumimoji="0" lang="ar-SA" altLang="zh-CN" sz="2800" b="0" i="0" u="none" strike="noStrike" cap="none" normalizeH="0" baseline="0" dirty="0" err="1">
                          <a:ln>
                            <a:noFill/>
                          </a:ln>
                          <a:solidFill>
                            <a:srgbClr val="FFFFFF"/>
                          </a:solidFill>
                          <a:effectLst/>
                          <a:latin typeface="Arial" panose="020B0604020202020204" pitchFamily="34" charset="0"/>
                          <a:cs typeface="Arial" charset="0"/>
                        </a:rPr>
                        <a:t>السمائي</a:t>
                      </a:r>
                      <a:r>
                        <a:rPr kumimoji="0" lang="ar-EG" altLang="zh-CN" sz="2800" b="0" i="0" u="none" strike="noStrike" cap="none" normalizeH="0" baseline="0" dirty="0">
                          <a:ln>
                            <a:noFill/>
                          </a:ln>
                          <a:solidFill>
                            <a:srgbClr val="FFFFFF"/>
                          </a:solidFill>
                          <a:effectLst/>
                          <a:latin typeface="Arial" panose="020B0604020202020204" pitchFamily="34" charset="0"/>
                          <a:cs typeface="Arial" charset="0"/>
                        </a:rPr>
                        <a:t>ة.</a:t>
                      </a:r>
                      <a:endParaRPr kumimoji="0" lang="ar-SA" altLang="zh-CN" sz="2800" b="0" i="0" u="none" strike="noStrike" cap="none" normalizeH="0" baseline="0" dirty="0">
                        <a:ln>
                          <a:noFill/>
                        </a:ln>
                        <a:solidFill>
                          <a:srgbClr val="FFFFFF"/>
                        </a:solidFill>
                        <a:effectLst/>
                        <a:latin typeface="Arial" panose="020B0604020202020204" pitchFamily="34" charset="0"/>
                        <a:cs typeface="Arial" charset="0"/>
                      </a:endParaRPr>
                    </a:p>
                  </a:txBody>
                  <a:tcPr marT="34290" marB="3429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698295">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&lt;ere </a:t>
                      </a:r>
                      <a:r>
                        <a:rPr kumimoji="0" lang="en-US" sz="4000" b="0" i="0" u="none" strike="noStrike" cap="none" normalizeH="0" baseline="0" dirty="0" err="1">
                          <a:ln>
                            <a:noFill/>
                          </a:ln>
                          <a:solidFill>
                            <a:srgbClr val="FFFF00"/>
                          </a:solidFill>
                          <a:effectLst/>
                          <a:latin typeface="Coptic1" pitchFamily="2" charset="0"/>
                          <a:cs typeface="Arial" charset="0"/>
                        </a:rPr>
                        <a:t>ni</a:t>
                      </a:r>
                      <a:r>
                        <a:rPr kumimoji="0" lang="en-US" sz="4000" b="0" i="0" u="none" strike="noStrike" cap="none" normalizeH="0" baseline="0" dirty="0">
                          <a:ln>
                            <a:noFill/>
                          </a:ln>
                          <a:solidFill>
                            <a:srgbClr val="FFFF00"/>
                          </a:solidFill>
                          <a:effectLst/>
                          <a:latin typeface="Coptic1" pitchFamily="2" charset="0"/>
                          <a:cs typeface="Arial" charset="0"/>
                        </a:rPr>
                        <a:t>&lt;</a:t>
                      </a:r>
                      <a:r>
                        <a:rPr kumimoji="0" lang="en-US" sz="4000" b="0" i="0" u="none" strike="noStrike" cap="none" normalizeH="0" baseline="0" dirty="0" err="1">
                          <a:ln>
                            <a:noFill/>
                          </a:ln>
                          <a:solidFill>
                            <a:srgbClr val="FFFF00"/>
                          </a:solidFill>
                          <a:effectLst/>
                          <a:latin typeface="Coptic1" pitchFamily="2" charset="0"/>
                          <a:cs typeface="Arial" charset="0"/>
                        </a:rPr>
                        <a:t>eroubim</a:t>
                      </a:r>
                      <a:r>
                        <a:rPr kumimoji="0" lang="en-US"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,ere </a:t>
                      </a:r>
                      <a:r>
                        <a:rPr kumimoji="0" lang="en-US" sz="4000" b="0" i="0" u="none" strike="noStrike" cap="none" normalizeH="0" baseline="0" dirty="0" err="1">
                          <a:ln>
                            <a:noFill/>
                          </a:ln>
                          <a:solidFill>
                            <a:srgbClr val="FFFF00"/>
                          </a:solidFill>
                          <a:effectLst/>
                          <a:latin typeface="Coptic1" pitchFamily="2" charset="0"/>
                          <a:cs typeface="Arial" charset="0"/>
                        </a:rPr>
                        <a:t>niCeravim</a:t>
                      </a:r>
                      <a:r>
                        <a:rPr kumimoji="0" lang="en-US"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,ere </a:t>
                      </a:r>
                      <a:r>
                        <a:rPr kumimoji="0" lang="en-US" sz="4000" b="0" i="0" u="none" strike="noStrike" cap="none" normalizeH="0" baseline="0" dirty="0" err="1">
                          <a:ln>
                            <a:noFill/>
                          </a:ln>
                          <a:solidFill>
                            <a:srgbClr val="FFFF00"/>
                          </a:solidFill>
                          <a:effectLst/>
                          <a:latin typeface="Coptic1" pitchFamily="2" charset="0"/>
                          <a:cs typeface="Arial" charset="0"/>
                        </a:rPr>
                        <a:t>nitagma</a:t>
                      </a:r>
                      <a:r>
                        <a:rPr kumimoji="0" lang="en-US" sz="4000" b="0" i="0" u="none" strike="noStrike" cap="none" normalizeH="0" baseline="0" dirty="0">
                          <a:ln>
                            <a:noFill/>
                          </a:ln>
                          <a:solidFill>
                            <a:srgbClr val="FFFF00"/>
                          </a:solidFill>
                          <a:effectLst/>
                          <a:latin typeface="Coptic1" pitchFamily="2" charset="0"/>
                          <a:cs typeface="Arial" charset="0"/>
                        </a:rPr>
                        <a:t> t/</a:t>
                      </a:r>
                      <a:r>
                        <a:rPr kumimoji="0" lang="en-US" sz="4000" b="0" i="0" u="none" strike="noStrike" cap="none" normalizeH="0" baseline="0" dirty="0" err="1">
                          <a:ln>
                            <a:noFill/>
                          </a:ln>
                          <a:solidFill>
                            <a:srgbClr val="FFFF00"/>
                          </a:solidFill>
                          <a:effectLst/>
                          <a:latin typeface="Coptic1" pitchFamily="2" charset="0"/>
                          <a:cs typeface="Arial" charset="0"/>
                        </a:rPr>
                        <a:t>rou</a:t>
                      </a:r>
                      <a:r>
                        <a:rPr kumimoji="0" lang="en-US"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n~e~pouranion</a:t>
                      </a:r>
                      <a:r>
                        <a:rPr kumimoji="0" lang="en-US" sz="4000" b="0" i="0" u="none" strike="noStrike" cap="none" normalizeH="0" baseline="0" dirty="0">
                          <a:ln>
                            <a:noFill/>
                          </a:ln>
                          <a:solidFill>
                            <a:srgbClr val="FFFF00"/>
                          </a:solidFill>
                          <a:effectLst/>
                          <a:latin typeface="Coptic1" pitchFamily="2" charset="0"/>
                          <a:cs typeface="Arial" charset="0"/>
                        </a:rPr>
                        <a:t>.</a:t>
                      </a: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3" name="Tableau 3">
            <a:extLst>
              <a:ext uri="{FF2B5EF4-FFF2-40B4-BE49-F238E27FC236}">
                <a16:creationId xmlns:a16="http://schemas.microsoft.com/office/drawing/2014/main" id="{17C55664-87CD-4B52-8C86-3249EB8B0DA3}"/>
              </a:ext>
            </a:extLst>
          </p:cNvPr>
          <p:cNvGraphicFramePr>
            <a:graphicFrameLocks noGrp="1"/>
          </p:cNvGraphicFramePr>
          <p:nvPr>
            <p:extLst>
              <p:ext uri="{D42A27DB-BD31-4B8C-83A1-F6EECF244321}">
                <p14:modId xmlns:p14="http://schemas.microsoft.com/office/powerpoint/2010/main" val="3718853595"/>
              </p:ext>
            </p:extLst>
          </p:nvPr>
        </p:nvGraphicFramePr>
        <p:xfrm>
          <a:off x="1524000" y="67356"/>
          <a:ext cx="6096000" cy="286512"/>
        </p:xfrm>
        <a:graphic>
          <a:graphicData uri="http://schemas.openxmlformats.org/drawingml/2006/table">
            <a:tbl>
              <a:tblPr firstRow="1" bandRow="1">
                <a:tableStyleId>{2D5ABB26-0587-4C30-8999-92F81FD0307C}</a:tableStyleId>
              </a:tblPr>
              <a:tblGrid>
                <a:gridCol w="6096000">
                  <a:extLst>
                    <a:ext uri="{9D8B030D-6E8A-4147-A177-3AD203B41FA5}">
                      <a16:colId xmlns:a16="http://schemas.microsoft.com/office/drawing/2014/main" val="605294964"/>
                    </a:ext>
                  </a:extLst>
                </a:gridCol>
              </a:tblGrid>
              <a:tr h="285063">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lang="en-CA" sz="1600" dirty="0">
                          <a:solidFill>
                            <a:srgbClr val="FFFFFF"/>
                          </a:solidFill>
                          <a:latin typeface="Arial" panose="020B0604020202020204" pitchFamily="34" charset="0"/>
                          <a:cs typeface="Arial" charset="0"/>
                        </a:rPr>
                        <a:t>Les </a:t>
                      </a:r>
                      <a:r>
                        <a:rPr lang="en-CA" sz="1600" dirty="0" err="1">
                          <a:solidFill>
                            <a:srgbClr val="FFFFFF"/>
                          </a:solidFill>
                          <a:latin typeface="Arial" panose="020B0604020202020204" pitchFamily="34" charset="0"/>
                          <a:cs typeface="Arial" charset="0"/>
                        </a:rPr>
                        <a:t>Célestes</a:t>
                      </a:r>
                      <a:r>
                        <a:rPr lang="en-CA" sz="1600" dirty="0">
                          <a:solidFill>
                            <a:srgbClr val="FFFFFF"/>
                          </a:solidFill>
                          <a:latin typeface="Arial" panose="020B0604020202020204" pitchFamily="34" charset="0"/>
                          <a:cs typeface="Arial" charset="0"/>
                        </a:rPr>
                        <a:t> - </a:t>
                      </a:r>
                      <a:r>
                        <a:rPr lang="ar-EG" sz="1600" dirty="0">
                          <a:solidFill>
                            <a:srgbClr val="FFFFFF"/>
                          </a:solidFill>
                          <a:latin typeface="Arial" panose="020B0604020202020204" pitchFamily="34" charset="0"/>
                          <a:cs typeface="Arial" charset="0"/>
                        </a:rPr>
                        <a:t>السمائيين</a:t>
                      </a:r>
                      <a:endParaRPr lang="en-CA" sz="1600" dirty="0">
                        <a:solidFill>
                          <a:srgbClr val="FFFFFF"/>
                        </a:solidFill>
                        <a:latin typeface="Arial" panose="020B0604020202020204" pitchFamily="34" charset="0"/>
                        <a:cs typeface="Arial" charset="0"/>
                      </a:endParaRPr>
                    </a:p>
                  </a:txBody>
                  <a:tcP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spTree>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55945" name="Group 41"/>
          <p:cNvGraphicFramePr>
            <a:graphicFrameLocks noGrp="1"/>
          </p:cNvGraphicFramePr>
          <p:nvPr>
            <p:extLst>
              <p:ext uri="{D42A27DB-BD31-4B8C-83A1-F6EECF244321}">
                <p14:modId xmlns:p14="http://schemas.microsoft.com/office/powerpoint/2010/main" val="75867394"/>
              </p:ext>
            </p:extLst>
          </p:nvPr>
        </p:nvGraphicFramePr>
        <p:xfrm>
          <a:off x="76200" y="171451"/>
          <a:ext cx="8991600" cy="4343400"/>
        </p:xfrm>
        <a:graphic>
          <a:graphicData uri="http://schemas.openxmlformats.org/drawingml/2006/table">
            <a:tbl>
              <a:tblPr/>
              <a:tblGrid>
                <a:gridCol w="59436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1307592">
                <a:tc>
                  <a:txBody>
                    <a:bodyPr/>
                    <a:lstStyle/>
                    <a:p>
                      <a:pPr algn="ctr"/>
                      <a:r>
                        <a:rPr lang="fr-FR" sz="2400" b="0" i="0" u="none" strike="noStrike" kern="1200" baseline="0" dirty="0">
                          <a:solidFill>
                            <a:srgbClr val="FFFFFF"/>
                          </a:solidFill>
                          <a:latin typeface="Arial" panose="020B0604020202020204" pitchFamily="34" charset="0"/>
                          <a:ea typeface="+mn-ea"/>
                          <a:cs typeface="+mn-cs"/>
                        </a:rPr>
                        <a:t>Louons avec les anges</a:t>
                      </a:r>
                    </a:p>
                    <a:p>
                      <a:pPr algn="ctr"/>
                      <a:r>
                        <a:rPr lang="fr-FR" sz="2400" b="0" i="0" u="none" strike="noStrike" kern="1200" baseline="0" dirty="0">
                          <a:solidFill>
                            <a:srgbClr val="FFFFFF"/>
                          </a:solidFill>
                          <a:latin typeface="Arial" panose="020B0604020202020204" pitchFamily="34" charset="0"/>
                          <a:ea typeface="+mn-ea"/>
                          <a:cs typeface="+mn-cs"/>
                        </a:rPr>
                        <a:t>Et les grades célestes</a:t>
                      </a:r>
                    </a:p>
                    <a:p>
                      <a:pPr algn="ctr"/>
                      <a:r>
                        <a:rPr lang="fr-FR" sz="2400" b="0" i="0" u="none" strike="noStrike" kern="1200" baseline="0" dirty="0">
                          <a:solidFill>
                            <a:srgbClr val="FFFFFF"/>
                          </a:solidFill>
                          <a:latin typeface="Arial" panose="020B0604020202020204" pitchFamily="34" charset="0"/>
                          <a:ea typeface="+mn-ea"/>
                          <a:cs typeface="+mn-cs"/>
                        </a:rPr>
                        <a:t>Et les rangs des Saints</a:t>
                      </a:r>
                    </a:p>
                    <a:p>
                      <a:pPr algn="ctr"/>
                      <a:r>
                        <a:rPr lang="fr-FR" sz="2400" b="0" i="0" u="none" strike="noStrike" kern="1200" baseline="0" dirty="0">
                          <a:solidFill>
                            <a:srgbClr val="FFFFFF"/>
                          </a:solidFill>
                          <a:latin typeface="Arial" panose="020B0604020202020204" pitchFamily="34" charset="0"/>
                          <a:ea typeface="+mn-ea"/>
                          <a:cs typeface="+mn-cs"/>
                        </a:rPr>
                        <a:t>Par un accord.</a:t>
                      </a:r>
                    </a:p>
                  </a:txBody>
                  <a:tcPr marT="34290" marB="34290"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مسبحين مع </a:t>
                      </a:r>
                      <a:r>
                        <a:rPr kumimoji="0" lang="ar-SA" sz="2400" b="0" i="0" u="none" strike="noStrike" cap="none" normalizeH="0" baseline="0" dirty="0" err="1">
                          <a:ln>
                            <a:noFill/>
                          </a:ln>
                          <a:solidFill>
                            <a:srgbClr val="FFFFFF"/>
                          </a:solidFill>
                          <a:effectLst/>
                          <a:latin typeface="Arial" charset="0"/>
                          <a:cs typeface="Arial" charset="0"/>
                        </a:rPr>
                        <a:t>الملائكه</a:t>
                      </a:r>
                      <a:endParaRPr kumimoji="0" lang="ar-SA" sz="24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والطغمات </a:t>
                      </a:r>
                      <a:r>
                        <a:rPr kumimoji="0" lang="ar-SA" sz="2400" b="0" i="0" u="none" strike="noStrike" cap="none" normalizeH="0" baseline="0" dirty="0" err="1">
                          <a:ln>
                            <a:noFill/>
                          </a:ln>
                          <a:solidFill>
                            <a:srgbClr val="FFFFFF"/>
                          </a:solidFill>
                          <a:effectLst/>
                          <a:latin typeface="Arial" charset="0"/>
                          <a:cs typeface="Arial" charset="0"/>
                        </a:rPr>
                        <a:t>السمائيه</a:t>
                      </a:r>
                      <a:endParaRPr kumimoji="0" lang="ar-SA" sz="24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ومصاف القدسين</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باتفاق وأحد.</a:t>
                      </a:r>
                    </a:p>
                  </a:txBody>
                  <a:tcPr marT="34290" marB="3429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856232">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Euhwc</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nem</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niaggeloc</a:t>
                      </a:r>
                      <a:r>
                        <a:rPr kumimoji="0" lang="en-US" sz="36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nem</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nitagma</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n~epouranion</a:t>
                      </a:r>
                      <a:r>
                        <a:rPr kumimoji="0" lang="en-US" sz="36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nem</a:t>
                      </a:r>
                      <a:r>
                        <a:rPr kumimoji="0" lang="en-US" sz="3600" b="0" i="0" u="none" strike="noStrike" cap="none" normalizeH="0" baseline="0" dirty="0">
                          <a:ln>
                            <a:noFill/>
                          </a:ln>
                          <a:solidFill>
                            <a:srgbClr val="FFFF00"/>
                          </a:solidFill>
                          <a:effectLst/>
                          <a:latin typeface="Coptic1" pitchFamily="2" charset="0"/>
                          <a:cs typeface="Arial" charset="0"/>
                        </a:rPr>
                        <a:t> p~,</a:t>
                      </a:r>
                      <a:r>
                        <a:rPr kumimoji="0" lang="en-US" sz="3600" b="0" i="0" u="none" strike="noStrike" cap="none" normalizeH="0" baseline="0" dirty="0" err="1">
                          <a:ln>
                            <a:noFill/>
                          </a:ln>
                          <a:solidFill>
                            <a:srgbClr val="FFFF00"/>
                          </a:solidFill>
                          <a:effectLst/>
                          <a:latin typeface="Coptic1" pitchFamily="2" charset="0"/>
                          <a:cs typeface="Arial" charset="0"/>
                        </a:rPr>
                        <a:t>oroc</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n~te</a:t>
                      </a:r>
                      <a:r>
                        <a:rPr kumimoji="0" lang="en-US" sz="3600" b="0" i="0" u="none" strike="noStrike" cap="none" normalizeH="0" baseline="0" dirty="0">
                          <a:ln>
                            <a:noFill/>
                          </a:ln>
                          <a:solidFill>
                            <a:srgbClr val="FFFF00"/>
                          </a:solidFill>
                          <a:effectLst/>
                          <a:latin typeface="Coptic1" pitchFamily="2" charset="0"/>
                          <a:cs typeface="Arial" charset="0"/>
                        </a:rPr>
                        <a:t> n/</a:t>
                      </a:r>
                      <a:r>
                        <a:rPr kumimoji="0" lang="en-US" sz="3600" b="0" i="0" u="none" strike="noStrike" cap="none" normalizeH="0" baseline="0" dirty="0" err="1">
                          <a:ln>
                            <a:noFill/>
                          </a:ln>
                          <a:solidFill>
                            <a:srgbClr val="FFFF00"/>
                          </a:solidFill>
                          <a:effectLst/>
                          <a:latin typeface="Coptic1" pitchFamily="2" charset="0"/>
                          <a:cs typeface="Arial" charset="0"/>
                        </a:rPr>
                        <a:t>e#y#u</a:t>
                      </a:r>
                      <a:r>
                        <a:rPr kumimoji="0" lang="en-US" sz="36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qen</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oucumvwnia</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n~ouwt</a:t>
                      </a:r>
                      <a:r>
                        <a:rPr kumimoji="0" lang="en-US" sz="3600" b="0" i="0" u="none" strike="noStrike" cap="none" normalizeH="0" baseline="0" dirty="0">
                          <a:ln>
                            <a:noFill/>
                          </a:ln>
                          <a:solidFill>
                            <a:srgbClr val="FFFF00"/>
                          </a:solidFill>
                          <a:effectLst/>
                          <a:latin typeface="Coptic1" pitchFamily="2" charset="0"/>
                          <a:cs typeface="Arial" charset="0"/>
                        </a:rPr>
                        <a:t>.</a:t>
                      </a:r>
                    </a:p>
                  </a:txBody>
                  <a:tcPr marT="34290" marB="34290"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2" name="Image 1" descr="Une image contenant assis, table, brun, pose&#10;&#10;Description générée automatiquement">
            <a:extLst>
              <a:ext uri="{FF2B5EF4-FFF2-40B4-BE49-F238E27FC236}">
                <a16:creationId xmlns:a16="http://schemas.microsoft.com/office/drawing/2014/main" id="{1AE77C46-6BEA-445E-837D-292B20C415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600" y="2996430"/>
            <a:ext cx="1295399" cy="2147070"/>
          </a:xfrm>
          <a:prstGeom prst="rect">
            <a:avLst/>
          </a:prstGeom>
        </p:spPr>
      </p:pic>
    </p:spTree>
    <p:extLst>
      <p:ext uri="{BB962C8B-B14F-4D97-AF65-F5344CB8AC3E}">
        <p14:creationId xmlns:p14="http://schemas.microsoft.com/office/powerpoint/2010/main" val="208541854"/>
      </p:ext>
    </p:extLst>
  </p:cSld>
  <p:clrMapOvr>
    <a:masterClrMapping/>
  </p:clrMapOvr>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55945" name="Group 41"/>
          <p:cNvGraphicFramePr>
            <a:graphicFrameLocks noGrp="1"/>
          </p:cNvGraphicFramePr>
          <p:nvPr>
            <p:extLst>
              <p:ext uri="{D42A27DB-BD31-4B8C-83A1-F6EECF244321}">
                <p14:modId xmlns:p14="http://schemas.microsoft.com/office/powerpoint/2010/main" val="216396149"/>
              </p:ext>
            </p:extLst>
          </p:nvPr>
        </p:nvGraphicFramePr>
        <p:xfrm>
          <a:off x="76200" y="171451"/>
          <a:ext cx="8991600" cy="4343400"/>
        </p:xfrm>
        <a:graphic>
          <a:graphicData uri="http://schemas.openxmlformats.org/drawingml/2006/table">
            <a:tbl>
              <a:tblPr/>
              <a:tblGrid>
                <a:gridCol w="59436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1307592">
                <a:tc>
                  <a:txBody>
                    <a:bodyPr/>
                    <a:lstStyle/>
                    <a:p>
                      <a:pPr algn="ctr"/>
                      <a:r>
                        <a:rPr lang="fr-FR" sz="2400" b="0" i="0" u="none" strike="noStrike" kern="1200" baseline="0" dirty="0">
                          <a:solidFill>
                            <a:srgbClr val="FFFFFF"/>
                          </a:solidFill>
                          <a:latin typeface="Arial" panose="020B0604020202020204" pitchFamily="34" charset="0"/>
                          <a:ea typeface="+mn-ea"/>
                          <a:cs typeface="+mn-cs"/>
                        </a:rPr>
                        <a:t>Glorifions la Sainte Trinité</a:t>
                      </a:r>
                    </a:p>
                    <a:p>
                      <a:pPr algn="ctr"/>
                      <a:r>
                        <a:rPr lang="fr-FR" sz="2400" b="0" i="0" u="none" strike="noStrike" kern="1200" baseline="0" dirty="0">
                          <a:solidFill>
                            <a:srgbClr val="FFFFFF"/>
                          </a:solidFill>
                          <a:latin typeface="Arial" panose="020B0604020202020204" pitchFamily="34" charset="0"/>
                          <a:ea typeface="+mn-ea"/>
                          <a:cs typeface="+mn-cs"/>
                        </a:rPr>
                        <a:t>Égal en substance</a:t>
                      </a:r>
                    </a:p>
                    <a:p>
                      <a:pPr algn="ctr"/>
                      <a:r>
                        <a:rPr lang="fr-FR" sz="2400" b="0" i="0" u="none" strike="noStrike" kern="1200" baseline="0" dirty="0">
                          <a:solidFill>
                            <a:srgbClr val="FFFFFF"/>
                          </a:solidFill>
                          <a:latin typeface="Arial" panose="020B0604020202020204" pitchFamily="34" charset="0"/>
                          <a:ea typeface="+mn-ea"/>
                          <a:cs typeface="+mn-cs"/>
                        </a:rPr>
                        <a:t>Qui est le début et la fin</a:t>
                      </a:r>
                    </a:p>
                    <a:p>
                      <a:pPr algn="ctr"/>
                      <a:r>
                        <a:rPr lang="fr-FR" sz="2400" b="0" i="0" u="none" strike="noStrike" kern="1200" baseline="0" dirty="0">
                          <a:solidFill>
                            <a:srgbClr val="FFFFFF"/>
                          </a:solidFill>
                          <a:latin typeface="Arial" panose="020B0604020202020204" pitchFamily="34" charset="0"/>
                          <a:ea typeface="+mn-ea"/>
                          <a:cs typeface="+mn-cs"/>
                        </a:rPr>
                        <a:t>Toutes les bonnes choses.</a:t>
                      </a:r>
                    </a:p>
                  </a:txBody>
                  <a:tcPr marT="34290" marB="34290"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ممجدان الثالوث الاقدس</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err="1">
                          <a:ln>
                            <a:noFill/>
                          </a:ln>
                          <a:solidFill>
                            <a:srgbClr val="FFFFFF"/>
                          </a:solidFill>
                          <a:effectLst/>
                          <a:latin typeface="Arial" charset="0"/>
                          <a:cs typeface="Arial" charset="0"/>
                        </a:rPr>
                        <a:t>المساوى</a:t>
                      </a:r>
                      <a:r>
                        <a:rPr kumimoji="0" lang="ar-SA" sz="2400" b="0" i="0" u="none" strike="noStrike" cap="none" normalizeH="0" baseline="0" dirty="0">
                          <a:ln>
                            <a:noFill/>
                          </a:ln>
                          <a:solidFill>
                            <a:srgbClr val="FFFFFF"/>
                          </a:solidFill>
                          <a:effectLst/>
                          <a:latin typeface="Arial" charset="0"/>
                          <a:cs typeface="Arial" charset="0"/>
                        </a:rPr>
                        <a:t> في الجوهر</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الذي </a:t>
                      </a:r>
                      <a:r>
                        <a:rPr kumimoji="0" lang="ar-SA" sz="2400" b="0" i="0" u="none" strike="noStrike" cap="none" normalizeH="0" baseline="0" dirty="0" err="1">
                          <a:ln>
                            <a:noFill/>
                          </a:ln>
                          <a:solidFill>
                            <a:srgbClr val="FFFFFF"/>
                          </a:solidFill>
                          <a:effectLst/>
                          <a:latin typeface="Arial" charset="0"/>
                          <a:cs typeface="Arial" charset="0"/>
                        </a:rPr>
                        <a:t>هوبدايه</a:t>
                      </a:r>
                      <a:r>
                        <a:rPr kumimoji="0" lang="ar-SA" sz="2400" b="0" i="0" u="none" strike="noStrike" cap="none" normalizeH="0" baseline="0" dirty="0">
                          <a:ln>
                            <a:noFill/>
                          </a:ln>
                          <a:solidFill>
                            <a:srgbClr val="FFFFFF"/>
                          </a:solidFill>
                          <a:effectLst/>
                          <a:latin typeface="Arial" charset="0"/>
                          <a:cs typeface="Arial" charset="0"/>
                        </a:rPr>
                        <a:t> </a:t>
                      </a:r>
                      <a:r>
                        <a:rPr kumimoji="0" lang="ar-SA" sz="2400" b="0" i="0" u="none" strike="noStrike" cap="none" normalizeH="0" baseline="0" dirty="0" err="1">
                          <a:ln>
                            <a:noFill/>
                          </a:ln>
                          <a:solidFill>
                            <a:srgbClr val="FFFFFF"/>
                          </a:solidFill>
                          <a:effectLst/>
                          <a:latin typeface="Arial" charset="0"/>
                          <a:cs typeface="Arial" charset="0"/>
                        </a:rPr>
                        <a:t>ونهايه</a:t>
                      </a:r>
                      <a:endParaRPr kumimoji="0" lang="ar-SA" sz="24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كل الخيرات.</a:t>
                      </a:r>
                    </a:p>
                  </a:txBody>
                  <a:tcPr marT="34290" marB="3429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856232">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rgbClr val="FFFF00"/>
                          </a:solidFill>
                          <a:effectLst/>
                          <a:latin typeface="Coptic1" pitchFamily="2" charset="0"/>
                          <a:cs typeface="Arial" charset="0"/>
                        </a:rPr>
                        <a:t>Eu]</a:t>
                      </a:r>
                      <a:r>
                        <a:rPr kumimoji="0" lang="en-US" sz="3600" b="0" i="0" u="none" strike="noStrike" cap="none" normalizeH="0" baseline="0" dirty="0" err="1">
                          <a:ln>
                            <a:noFill/>
                          </a:ln>
                          <a:solidFill>
                            <a:srgbClr val="FFFF00"/>
                          </a:solidFill>
                          <a:effectLst/>
                          <a:latin typeface="Coptic1" pitchFamily="2" charset="0"/>
                          <a:cs typeface="Arial" charset="0"/>
                        </a:rPr>
                        <a:t>wou</a:t>
                      </a:r>
                      <a:r>
                        <a:rPr kumimoji="0" lang="en-US" sz="3600" b="0" i="0" u="none" strike="noStrike" cap="none" normalizeH="0" baseline="0" dirty="0">
                          <a:ln>
                            <a:noFill/>
                          </a:ln>
                          <a:solidFill>
                            <a:srgbClr val="FFFF00"/>
                          </a:solidFill>
                          <a:effectLst/>
                          <a:latin typeface="Coptic1" pitchFamily="2" charset="0"/>
                          <a:cs typeface="Arial" charset="0"/>
                        </a:rPr>
                        <a:t> n~}</a:t>
                      </a:r>
                      <a:r>
                        <a:rPr kumimoji="0" lang="en-US" sz="3600" b="0" i="0" u="none" strike="noStrike" cap="none" normalizeH="0" baseline="0" dirty="0" err="1">
                          <a:ln>
                            <a:noFill/>
                          </a:ln>
                          <a:solidFill>
                            <a:srgbClr val="FFFF00"/>
                          </a:solidFill>
                          <a:effectLst/>
                          <a:latin typeface="Coptic1" pitchFamily="2" charset="0"/>
                          <a:cs typeface="Arial" charset="0"/>
                        </a:rPr>
                        <a:t>triac</a:t>
                      </a:r>
                      <a:r>
                        <a:rPr kumimoji="0" lang="en-US" sz="36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e#y#u</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n~omooucioc</a:t>
                      </a:r>
                      <a:r>
                        <a:rPr kumimoji="0" lang="en-US" sz="36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ete</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n~yoc</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atr</a:t>
                      </a:r>
                      <a:r>
                        <a:rPr kumimoji="0" lang="en-US" sz="36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nem</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p~jwk</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e~bol</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n~agayon</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niben</a:t>
                      </a:r>
                      <a:r>
                        <a:rPr kumimoji="0" lang="en-US" sz="3600" b="0" i="0" u="none" strike="noStrike" cap="none" normalizeH="0" baseline="0" dirty="0">
                          <a:ln>
                            <a:noFill/>
                          </a:ln>
                          <a:solidFill>
                            <a:srgbClr val="FFFF00"/>
                          </a:solidFill>
                          <a:effectLst/>
                          <a:latin typeface="Coptic1" pitchFamily="2" charset="0"/>
                          <a:cs typeface="Arial" charset="0"/>
                        </a:rPr>
                        <a:t>.</a:t>
                      </a:r>
                    </a:p>
                  </a:txBody>
                  <a:tcPr marT="34290" marB="34290"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2" name="Image 1" descr="Une image contenant assis, table, brun, pose&#10;&#10;Description générée automatiquement">
            <a:extLst>
              <a:ext uri="{FF2B5EF4-FFF2-40B4-BE49-F238E27FC236}">
                <a16:creationId xmlns:a16="http://schemas.microsoft.com/office/drawing/2014/main" id="{1AE77C46-6BEA-445E-837D-292B20C415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4055" y="3171216"/>
            <a:ext cx="1189944" cy="1972283"/>
          </a:xfrm>
          <a:prstGeom prst="rect">
            <a:avLst/>
          </a:prstGeom>
        </p:spPr>
      </p:pic>
    </p:spTree>
    <p:extLst>
      <p:ext uri="{BB962C8B-B14F-4D97-AF65-F5344CB8AC3E}">
        <p14:creationId xmlns:p14="http://schemas.microsoft.com/office/powerpoint/2010/main" val="1109284860"/>
      </p:ext>
    </p:extLst>
  </p:cSld>
  <p:clrMapOvr>
    <a:masterClrMapping/>
  </p:clrMapOvr>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55945" name="Group 41"/>
          <p:cNvGraphicFramePr>
            <a:graphicFrameLocks noGrp="1"/>
          </p:cNvGraphicFramePr>
          <p:nvPr>
            <p:extLst>
              <p:ext uri="{D42A27DB-BD31-4B8C-83A1-F6EECF244321}">
                <p14:modId xmlns:p14="http://schemas.microsoft.com/office/powerpoint/2010/main" val="2675890699"/>
              </p:ext>
            </p:extLst>
          </p:nvPr>
        </p:nvGraphicFramePr>
        <p:xfrm>
          <a:off x="76200" y="70866"/>
          <a:ext cx="8991600" cy="4270248"/>
        </p:xfrm>
        <a:graphic>
          <a:graphicData uri="http://schemas.openxmlformats.org/drawingml/2006/table">
            <a:tbl>
              <a:tblPr/>
              <a:tblGrid>
                <a:gridCol w="59436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1307592">
                <a:tc>
                  <a:txBody>
                    <a:bodyPr/>
                    <a:lstStyle/>
                    <a:p>
                      <a:pPr algn="ctr"/>
                      <a:r>
                        <a:rPr lang="fr-FR" sz="2400" b="0" i="0" u="none" strike="noStrike" kern="1200" baseline="0" dirty="0">
                          <a:solidFill>
                            <a:srgbClr val="FFFFFF"/>
                          </a:solidFill>
                          <a:latin typeface="Arial" panose="020B0604020202020204" pitchFamily="34" charset="0"/>
                          <a:ea typeface="+mn-ea"/>
                          <a:cs typeface="+mn-cs"/>
                        </a:rPr>
                        <a:t>Heureux sont-ils en vérité</a:t>
                      </a:r>
                    </a:p>
                    <a:p>
                      <a:pPr algn="ctr"/>
                      <a:r>
                        <a:rPr lang="fr-FR" sz="2400" b="0" i="0" u="none" strike="noStrike" kern="1200" baseline="0" dirty="0">
                          <a:solidFill>
                            <a:srgbClr val="FFFFFF"/>
                          </a:solidFill>
                          <a:latin typeface="Arial" panose="020B0604020202020204" pitchFamily="34" charset="0"/>
                          <a:ea typeface="+mn-ea"/>
                          <a:cs typeface="+mn-cs"/>
                        </a:rPr>
                        <a:t>Nos saints pères</a:t>
                      </a:r>
                    </a:p>
                    <a:p>
                      <a:pPr algn="ctr"/>
                      <a:r>
                        <a:rPr lang="fr-FR" sz="2400" b="0" i="0" u="none" strike="noStrike" kern="1200" baseline="0" dirty="0">
                          <a:solidFill>
                            <a:srgbClr val="FFFFFF"/>
                          </a:solidFill>
                          <a:latin typeface="Arial" panose="020B0604020202020204" pitchFamily="34" charset="0"/>
                          <a:ea typeface="+mn-ea"/>
                          <a:cs typeface="+mn-cs"/>
                        </a:rPr>
                        <a:t>Abba Antoine et Abba Paul</a:t>
                      </a:r>
                    </a:p>
                    <a:p>
                      <a:pPr algn="ctr"/>
                      <a:r>
                        <a:rPr lang="fr-FR" sz="2400" b="0" i="0" u="none" strike="noStrike" kern="1200" baseline="0" dirty="0">
                          <a:solidFill>
                            <a:srgbClr val="FFFFFF"/>
                          </a:solidFill>
                          <a:latin typeface="Arial" panose="020B0604020202020204" pitchFamily="34" charset="0"/>
                          <a:ea typeface="+mn-ea"/>
                          <a:cs typeface="+mn-cs"/>
                        </a:rPr>
                        <a:t>Les biens aimés du Christ.</a:t>
                      </a:r>
                    </a:p>
                  </a:txBody>
                  <a:tcPr marT="34290" marB="34290"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طوباهم </a:t>
                      </a:r>
                      <a:r>
                        <a:rPr kumimoji="0" lang="ar-SA" sz="2400" b="0" i="0" u="none" strike="noStrike" cap="none" normalizeH="0" baseline="0" dirty="0" err="1">
                          <a:ln>
                            <a:noFill/>
                          </a:ln>
                          <a:solidFill>
                            <a:srgbClr val="FFFFFF"/>
                          </a:solidFill>
                          <a:effectLst/>
                          <a:latin typeface="Arial" charset="0"/>
                          <a:cs typeface="Arial" charset="0"/>
                        </a:rPr>
                        <a:t>بالحقيقه</a:t>
                      </a:r>
                      <a:endParaRPr kumimoji="0" lang="ar-SA" sz="24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أبوينا القديسين البارين</a:t>
                      </a:r>
                      <a:br>
                        <a:rPr kumimoji="0" lang="fr-FR" sz="2400" b="0" i="0" u="none" strike="noStrike" cap="none" normalizeH="0" baseline="0" dirty="0">
                          <a:ln>
                            <a:noFill/>
                          </a:ln>
                          <a:solidFill>
                            <a:srgbClr val="FFFFFF"/>
                          </a:solidFill>
                          <a:effectLst/>
                          <a:latin typeface="Arial" charset="0"/>
                          <a:cs typeface="Arial" charset="0"/>
                        </a:rPr>
                      </a:br>
                      <a:r>
                        <a:rPr kumimoji="0" lang="ar-SA" sz="2400" b="0" i="0" u="none" strike="noStrike" cap="none" normalizeH="0" baseline="0" dirty="0">
                          <a:ln>
                            <a:noFill/>
                          </a:ln>
                          <a:solidFill>
                            <a:srgbClr val="FFFFFF"/>
                          </a:solidFill>
                          <a:effectLst/>
                          <a:latin typeface="Arial" charset="0"/>
                          <a:cs typeface="Arial" charset="0"/>
                        </a:rPr>
                        <a:t>أنبا أنطونيوس وأنبا بولا</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محبي المسيح.</a:t>
                      </a:r>
                    </a:p>
                  </a:txBody>
                  <a:tcPr marT="34290" marB="3429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856232">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W~ounia~tou</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qen</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oumey</a:t>
                      </a:r>
                      <a:r>
                        <a:rPr kumimoji="0" lang="en-US" sz="3600" b="0" i="0" u="none" strike="noStrike" cap="none" normalizeH="0" baseline="0" dirty="0">
                          <a:ln>
                            <a:noFill/>
                          </a:ln>
                          <a:solidFill>
                            <a:srgbClr val="FFFF00"/>
                          </a:solidFill>
                          <a:effectLst/>
                          <a:latin typeface="Coptic1" pitchFamily="2" charset="0"/>
                          <a:cs typeface="Arial" charset="0"/>
                        </a:rPr>
                        <a:t>/</a:t>
                      </a:r>
                      <a:r>
                        <a:rPr kumimoji="0" lang="en-US" sz="3600" b="0" i="0" u="none" strike="noStrike" cap="none" normalizeH="0" baseline="0" dirty="0" err="1">
                          <a:ln>
                            <a:noFill/>
                          </a:ln>
                          <a:solidFill>
                            <a:srgbClr val="FFFF00"/>
                          </a:solidFill>
                          <a:effectLst/>
                          <a:latin typeface="Coptic1" pitchFamily="2" charset="0"/>
                          <a:cs typeface="Arial" charset="0"/>
                        </a:rPr>
                        <a:t>i</a:t>
                      </a:r>
                      <a:r>
                        <a:rPr kumimoji="0" lang="en-US" sz="36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nenio</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eyouab</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ndikeoc</a:t>
                      </a:r>
                      <a:r>
                        <a:rPr kumimoji="0" lang="en-US" sz="36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rgbClr val="FFFF00"/>
                          </a:solidFill>
                          <a:effectLst/>
                          <a:latin typeface="Coptic1" pitchFamily="2" charset="0"/>
                          <a:cs typeface="Arial" charset="0"/>
                        </a:rPr>
                        <a:t>Abba </a:t>
                      </a:r>
                      <a:r>
                        <a:rPr kumimoji="0" lang="en-US" sz="3600" b="0" i="0" u="none" strike="noStrike" cap="none" normalizeH="0" baseline="0" dirty="0" err="1">
                          <a:ln>
                            <a:noFill/>
                          </a:ln>
                          <a:solidFill>
                            <a:srgbClr val="FFFF00"/>
                          </a:solidFill>
                          <a:effectLst/>
                          <a:latin typeface="Coptic1" pitchFamily="2" charset="0"/>
                          <a:cs typeface="Arial" charset="0"/>
                        </a:rPr>
                        <a:t>Antwnioc</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nem</a:t>
                      </a:r>
                      <a:r>
                        <a:rPr kumimoji="0" lang="en-US" sz="3600" b="0" i="0" u="none" strike="noStrike" cap="none" normalizeH="0" baseline="0" dirty="0">
                          <a:ln>
                            <a:noFill/>
                          </a:ln>
                          <a:solidFill>
                            <a:srgbClr val="FFFF00"/>
                          </a:solidFill>
                          <a:effectLst/>
                          <a:latin typeface="Coptic1" pitchFamily="2" charset="0"/>
                          <a:cs typeface="Arial" charset="0"/>
                        </a:rPr>
                        <a:t> Abba </a:t>
                      </a:r>
                      <a:r>
                        <a:rPr kumimoji="0" lang="en-US" sz="3600" b="0" i="0" u="none" strike="noStrike" cap="none" normalizeH="0" baseline="0" dirty="0" err="1">
                          <a:ln>
                            <a:noFill/>
                          </a:ln>
                          <a:solidFill>
                            <a:srgbClr val="FFFF00"/>
                          </a:solidFill>
                          <a:effectLst/>
                          <a:latin typeface="Coptic1" pitchFamily="2" charset="0"/>
                          <a:cs typeface="Arial" charset="0"/>
                        </a:rPr>
                        <a:t>Paule</a:t>
                      </a:r>
                      <a:r>
                        <a:rPr kumimoji="0" lang="en-US" sz="36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nimenra</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n~te</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P,#c</a:t>
                      </a:r>
                      <a:r>
                        <a:rPr kumimoji="0" lang="en-US" sz="3600" b="0" i="0" u="none" strike="noStrike" cap="none" normalizeH="0" baseline="0" dirty="0">
                          <a:ln>
                            <a:noFill/>
                          </a:ln>
                          <a:solidFill>
                            <a:srgbClr val="FFFF00"/>
                          </a:solidFill>
                          <a:effectLst/>
                          <a:latin typeface="Coptic1" pitchFamily="2" charset="0"/>
                          <a:cs typeface="Arial" charset="0"/>
                        </a:rPr>
                        <a:t>#.</a:t>
                      </a:r>
                    </a:p>
                  </a:txBody>
                  <a:tcPr marT="34290" marB="34290"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2" name="Image 1" descr="Une image contenant assis, table, brun, pose&#10;&#10;Description générée automatiquement">
            <a:extLst>
              <a:ext uri="{FF2B5EF4-FFF2-40B4-BE49-F238E27FC236}">
                <a16:creationId xmlns:a16="http://schemas.microsoft.com/office/drawing/2014/main" id="{3FF4EFB2-1619-BB1C-BCD8-C515C28152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9813" y="3578549"/>
            <a:ext cx="944187" cy="1564951"/>
          </a:xfrm>
          <a:prstGeom prst="rect">
            <a:avLst/>
          </a:prstGeom>
        </p:spPr>
      </p:pic>
    </p:spTree>
    <p:extLst>
      <p:ext uri="{BB962C8B-B14F-4D97-AF65-F5344CB8AC3E}">
        <p14:creationId xmlns:p14="http://schemas.microsoft.com/office/powerpoint/2010/main" val="503446156"/>
      </p:ext>
    </p:extLst>
  </p:cSld>
  <p:clrMapOvr>
    <a:masterClrMapping/>
  </p:clrMapOvr>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55945" name="Group 41"/>
          <p:cNvGraphicFramePr>
            <a:graphicFrameLocks noGrp="1"/>
          </p:cNvGraphicFramePr>
          <p:nvPr>
            <p:extLst>
              <p:ext uri="{D42A27DB-BD31-4B8C-83A1-F6EECF244321}">
                <p14:modId xmlns:p14="http://schemas.microsoft.com/office/powerpoint/2010/main" val="689485051"/>
              </p:ext>
            </p:extLst>
          </p:nvPr>
        </p:nvGraphicFramePr>
        <p:xfrm>
          <a:off x="0" y="195486"/>
          <a:ext cx="9137650" cy="4270248"/>
        </p:xfrm>
        <a:graphic>
          <a:graphicData uri="http://schemas.openxmlformats.org/drawingml/2006/table">
            <a:tbl>
              <a:tblPr/>
              <a:tblGrid>
                <a:gridCol w="6040141">
                  <a:extLst>
                    <a:ext uri="{9D8B030D-6E8A-4147-A177-3AD203B41FA5}">
                      <a16:colId xmlns:a16="http://schemas.microsoft.com/office/drawing/2014/main" val="20000"/>
                    </a:ext>
                  </a:extLst>
                </a:gridCol>
                <a:gridCol w="3097509">
                  <a:extLst>
                    <a:ext uri="{9D8B030D-6E8A-4147-A177-3AD203B41FA5}">
                      <a16:colId xmlns:a16="http://schemas.microsoft.com/office/drawing/2014/main" val="20001"/>
                    </a:ext>
                  </a:extLst>
                </a:gridCol>
              </a:tblGrid>
              <a:tr h="1307592">
                <a:tc>
                  <a:txBody>
                    <a:bodyPr/>
                    <a:lstStyle/>
                    <a:p>
                      <a:pPr algn="ctr"/>
                      <a:r>
                        <a:rPr lang="fr-FR" sz="2300" b="0" i="0" u="none" strike="noStrike" kern="1200" baseline="0" dirty="0">
                          <a:solidFill>
                            <a:srgbClr val="FFFFFF"/>
                          </a:solidFill>
                          <a:latin typeface="Arial" panose="020B0604020202020204" pitchFamily="34" charset="0"/>
                          <a:ea typeface="+mn-ea"/>
                          <a:cs typeface="+mn-cs"/>
                        </a:rPr>
                        <a:t>Implorez le Seigneur pour nous</a:t>
                      </a:r>
                    </a:p>
                    <a:p>
                      <a:pPr algn="ctr"/>
                      <a:r>
                        <a:rPr lang="fr-FR" sz="2300" b="0" i="0" u="none" strike="noStrike" kern="1200" baseline="0" dirty="0">
                          <a:solidFill>
                            <a:srgbClr val="FFFFFF"/>
                          </a:solidFill>
                          <a:latin typeface="Arial" panose="020B0604020202020204" pitchFamily="34" charset="0"/>
                          <a:ea typeface="+mn-ea"/>
                          <a:cs typeface="+mn-cs"/>
                        </a:rPr>
                        <a:t>Mes seigneurs et pères aimant leurs enfants,</a:t>
                      </a:r>
                    </a:p>
                    <a:p>
                      <a:pPr algn="ctr"/>
                      <a:r>
                        <a:rPr lang="fr-FR" sz="2300" b="0" i="0" u="none" strike="noStrike" kern="1200" baseline="0" dirty="0">
                          <a:solidFill>
                            <a:srgbClr val="FFFFFF"/>
                          </a:solidFill>
                          <a:latin typeface="Arial" panose="020B0604020202020204" pitchFamily="34" charset="0"/>
                          <a:ea typeface="+mn-ea"/>
                          <a:cs typeface="+mn-cs"/>
                        </a:rPr>
                        <a:t>Abba Antoine et Abba Paul</a:t>
                      </a:r>
                    </a:p>
                    <a:p>
                      <a:pPr algn="ctr"/>
                      <a:r>
                        <a:rPr lang="fr-FR" sz="2300" b="0" i="0" u="none" strike="noStrike" kern="1200" baseline="0" dirty="0">
                          <a:solidFill>
                            <a:srgbClr val="FFFFFF"/>
                          </a:solidFill>
                          <a:latin typeface="Arial" panose="020B0604020202020204" pitchFamily="34" charset="0"/>
                          <a:ea typeface="+mn-ea"/>
                          <a:cs typeface="+mn-cs"/>
                        </a:rPr>
                        <a:t>Pour qu’il nous pardonne nos péchés.</a:t>
                      </a:r>
                    </a:p>
                  </a:txBody>
                  <a:tcPr marT="34290" marB="34290"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اطلبوا من الرب عنا يا سيدي الابوين محبي أولادهما</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2400" b="0" i="0" u="none" strike="noStrike" cap="none" normalizeH="0" baseline="0" dirty="0">
                          <a:ln>
                            <a:noFill/>
                          </a:ln>
                          <a:solidFill>
                            <a:srgbClr val="FFFFFF"/>
                          </a:solidFill>
                          <a:effectLst/>
                          <a:latin typeface="Arial" charset="0"/>
                          <a:cs typeface="Arial" charset="0"/>
                        </a:rPr>
                        <a:t>أنبا</a:t>
                      </a:r>
                      <a:r>
                        <a:rPr kumimoji="0" lang="fr-FR" sz="2400" b="0" i="0" u="none" strike="noStrike" cap="none" normalizeH="0" baseline="0" dirty="0">
                          <a:ln>
                            <a:noFill/>
                          </a:ln>
                          <a:solidFill>
                            <a:srgbClr val="FFFFFF"/>
                          </a:solidFill>
                          <a:effectLst/>
                          <a:latin typeface="Arial" charset="0"/>
                          <a:cs typeface="Arial" charset="0"/>
                        </a:rPr>
                        <a:t> </a:t>
                      </a:r>
                      <a:r>
                        <a:rPr kumimoji="0" lang="ar-SA" sz="2400" b="0" i="0" u="none" strike="noStrike" cap="none" normalizeH="0" baseline="0" dirty="0">
                          <a:ln>
                            <a:noFill/>
                          </a:ln>
                          <a:solidFill>
                            <a:srgbClr val="FFFFFF"/>
                          </a:solidFill>
                          <a:effectLst/>
                          <a:latin typeface="Arial" charset="0"/>
                          <a:cs typeface="Arial" charset="0"/>
                        </a:rPr>
                        <a:t>أنطونيوس وأنبا بولا</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a:ln>
                            <a:noFill/>
                          </a:ln>
                          <a:solidFill>
                            <a:srgbClr val="FFFFFF"/>
                          </a:solidFill>
                          <a:effectLst/>
                          <a:latin typeface="Arial" charset="0"/>
                          <a:cs typeface="Arial" charset="0"/>
                        </a:rPr>
                        <a:t>ليغفر ...</a:t>
                      </a:r>
                    </a:p>
                  </a:txBody>
                  <a:tcPr marT="34290" marB="3429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856232">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Twbh</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m~P~o#c</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e~h~r</a:t>
                      </a:r>
                      <a:r>
                        <a:rPr kumimoji="0" lang="en-US" sz="3600" b="0" i="0" u="none" strike="noStrike" cap="none" normalizeH="0" baseline="0" dirty="0">
                          <a:ln>
                            <a:noFill/>
                          </a:ln>
                          <a:solidFill>
                            <a:srgbClr val="FFFF00"/>
                          </a:solidFill>
                          <a:effectLst/>
                          <a:latin typeface="Coptic1" pitchFamily="2" charset="0"/>
                          <a:cs typeface="Arial" charset="0"/>
                        </a:rPr>
                        <a:t>/</a:t>
                      </a:r>
                      <a:r>
                        <a:rPr kumimoji="0" lang="en-US" sz="3600" b="0" i="0" u="none" strike="noStrike" cap="none" normalizeH="0" baseline="0" dirty="0" err="1">
                          <a:ln>
                            <a:noFill/>
                          </a:ln>
                          <a:solidFill>
                            <a:srgbClr val="FFFF00"/>
                          </a:solidFill>
                          <a:effectLst/>
                          <a:latin typeface="Coptic1" pitchFamily="2" charset="0"/>
                          <a:cs typeface="Arial" charset="0"/>
                        </a:rPr>
                        <a:t>i</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e~jwn</a:t>
                      </a:r>
                      <a:r>
                        <a:rPr kumimoji="0" lang="en-US" sz="36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rgbClr val="FFFF00"/>
                          </a:solidFill>
                          <a:effectLst/>
                          <a:latin typeface="Coptic1" pitchFamily="2" charset="0"/>
                          <a:cs typeface="Arial" charset="0"/>
                        </a:rPr>
                        <a:t>w~ </a:t>
                      </a:r>
                      <a:r>
                        <a:rPr kumimoji="0" lang="en-US" sz="3600" b="0" i="0" u="none" strike="noStrike" cap="none" normalizeH="0" baseline="0" dirty="0" err="1">
                          <a:ln>
                            <a:noFill/>
                          </a:ln>
                          <a:solidFill>
                            <a:srgbClr val="FFFF00"/>
                          </a:solidFill>
                          <a:effectLst/>
                          <a:latin typeface="Coptic1" pitchFamily="2" charset="0"/>
                          <a:cs typeface="Arial" charset="0"/>
                        </a:rPr>
                        <a:t>nao#c</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n~io</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m~mainous</a:t>
                      </a:r>
                      <a:r>
                        <a:rPr kumimoji="0" lang="en-US" sz="3600" b="0" i="0" u="none" strike="noStrike" cap="none" normalizeH="0" baseline="0" dirty="0">
                          <a:ln>
                            <a:noFill/>
                          </a:ln>
                          <a:solidFill>
                            <a:srgbClr val="FFFF00"/>
                          </a:solidFill>
                          <a:effectLst/>
                          <a:latin typeface="Coptic1" pitchFamily="2" charset="0"/>
                          <a:cs typeface="Arial" charset="0"/>
                        </a:rPr>
                        <a:t>/</a:t>
                      </a:r>
                      <a:r>
                        <a:rPr kumimoji="0" lang="en-US" sz="3600" b="0" i="0" u="none" strike="noStrike" cap="none" normalizeH="0" baseline="0" dirty="0" err="1">
                          <a:ln>
                            <a:noFill/>
                          </a:ln>
                          <a:solidFill>
                            <a:srgbClr val="FFFF00"/>
                          </a:solidFill>
                          <a:effectLst/>
                          <a:latin typeface="Coptic1" pitchFamily="2" charset="0"/>
                          <a:cs typeface="Arial" charset="0"/>
                        </a:rPr>
                        <a:t>ri</a:t>
                      </a:r>
                      <a:r>
                        <a:rPr kumimoji="0" lang="en-US" sz="36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rgbClr val="FFFF00"/>
                          </a:solidFill>
                          <a:effectLst/>
                          <a:latin typeface="Coptic1" pitchFamily="2" charset="0"/>
                          <a:cs typeface="Arial" charset="0"/>
                        </a:rPr>
                        <a:t>Abba </a:t>
                      </a:r>
                      <a:r>
                        <a:rPr kumimoji="0" lang="en-US" sz="3600" b="0" i="0" u="none" strike="noStrike" cap="none" normalizeH="0" baseline="0" dirty="0" err="1">
                          <a:ln>
                            <a:noFill/>
                          </a:ln>
                          <a:solidFill>
                            <a:srgbClr val="FFFF00"/>
                          </a:solidFill>
                          <a:effectLst/>
                          <a:latin typeface="Coptic1" pitchFamily="2" charset="0"/>
                          <a:cs typeface="Arial" charset="0"/>
                        </a:rPr>
                        <a:t>Antwnioc</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nem</a:t>
                      </a:r>
                      <a:r>
                        <a:rPr kumimoji="0" lang="en-US" sz="3600" b="0" i="0" u="none" strike="noStrike" cap="none" normalizeH="0" baseline="0" dirty="0">
                          <a:ln>
                            <a:noFill/>
                          </a:ln>
                          <a:solidFill>
                            <a:srgbClr val="FFFF00"/>
                          </a:solidFill>
                          <a:effectLst/>
                          <a:latin typeface="Coptic1" pitchFamily="2" charset="0"/>
                          <a:cs typeface="Arial" charset="0"/>
                        </a:rPr>
                        <a:t> Abba </a:t>
                      </a:r>
                      <a:r>
                        <a:rPr kumimoji="0" lang="en-US" sz="3600" b="0" i="0" u="none" strike="noStrike" cap="none" normalizeH="0" baseline="0" dirty="0" err="1">
                          <a:ln>
                            <a:noFill/>
                          </a:ln>
                          <a:solidFill>
                            <a:srgbClr val="FFFF00"/>
                          </a:solidFill>
                          <a:effectLst/>
                          <a:latin typeface="Coptic1" pitchFamily="2" charset="0"/>
                          <a:cs typeface="Arial" charset="0"/>
                        </a:rPr>
                        <a:t>Paule</a:t>
                      </a:r>
                      <a:r>
                        <a:rPr kumimoji="0" lang="en-US" sz="36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n~tef,a</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nennobi</a:t>
                      </a:r>
                      <a:r>
                        <a:rPr kumimoji="0" lang="en-US" sz="3600" b="0" i="0" u="none" strike="noStrike" cap="none" normalizeH="0" baseline="0" dirty="0">
                          <a:ln>
                            <a:noFill/>
                          </a:ln>
                          <a:solidFill>
                            <a:srgbClr val="FFFF00"/>
                          </a:solidFill>
                          <a:effectLst/>
                          <a:latin typeface="Coptic1" pitchFamily="2" charset="0"/>
                          <a:cs typeface="Arial" charset="0"/>
                        </a:rPr>
                        <a:t> nan </a:t>
                      </a:r>
                      <a:r>
                        <a:rPr kumimoji="0" lang="en-US" sz="3600" b="0" i="0" u="none" strike="noStrike" cap="none" normalizeH="0" baseline="0" dirty="0" err="1">
                          <a:ln>
                            <a:noFill/>
                          </a:ln>
                          <a:solidFill>
                            <a:srgbClr val="FFFF00"/>
                          </a:solidFill>
                          <a:effectLst/>
                          <a:latin typeface="Coptic1" pitchFamily="2" charset="0"/>
                          <a:cs typeface="Arial" charset="0"/>
                        </a:rPr>
                        <a:t>e~bol</a:t>
                      </a:r>
                      <a:r>
                        <a:rPr kumimoji="0" lang="en-US" sz="3600" b="0" i="0" u="none" strike="noStrike" cap="none" normalizeH="0" baseline="0" dirty="0">
                          <a:ln>
                            <a:noFill/>
                          </a:ln>
                          <a:solidFill>
                            <a:srgbClr val="FFFF00"/>
                          </a:solidFill>
                          <a:effectLst/>
                          <a:latin typeface="Coptic1" pitchFamily="2" charset="0"/>
                          <a:cs typeface="Arial" charset="0"/>
                        </a:rPr>
                        <a:t>.</a:t>
                      </a:r>
                    </a:p>
                  </a:txBody>
                  <a:tcPr marT="34290" marB="34290"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2" name="Image 1" descr="Une image contenant assis, table, brun, pose&#10;&#10;Description générée automatiquement">
            <a:extLst>
              <a:ext uri="{FF2B5EF4-FFF2-40B4-BE49-F238E27FC236}">
                <a16:creationId xmlns:a16="http://schemas.microsoft.com/office/drawing/2014/main" id="{497B0359-A0AF-2B2D-B474-2282F030A8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1995" y="3235569"/>
            <a:ext cx="795655" cy="1318766"/>
          </a:xfrm>
          <a:prstGeom prst="rect">
            <a:avLst/>
          </a:prstGeom>
        </p:spPr>
      </p:pic>
      <p:sp>
        <p:nvSpPr>
          <p:cNvPr id="3" name="AutoShape 36">
            <a:hlinkClick r:id="rId4" action="ppaction://hlinksldjump" highlightClick="1"/>
            <a:extLst>
              <a:ext uri="{FF2B5EF4-FFF2-40B4-BE49-F238E27FC236}">
                <a16:creationId xmlns:a16="http://schemas.microsoft.com/office/drawing/2014/main" id="{AEFE3BCF-87C6-6E7D-E191-98FF8DC2DE2F}"/>
              </a:ext>
            </a:extLst>
          </p:cNvPr>
          <p:cNvSpPr>
            <a:spLocks noChangeArrowheads="1"/>
          </p:cNvSpPr>
          <p:nvPr/>
        </p:nvSpPr>
        <p:spPr bwMode="auto">
          <a:xfrm>
            <a:off x="7620000" y="4629150"/>
            <a:ext cx="1524000" cy="514350"/>
          </a:xfrm>
          <a:prstGeom prst="actionButtonBlank">
            <a:avLst/>
          </a:prstGeom>
          <a:solidFill>
            <a:srgbClr val="3333CC"/>
          </a:solidFill>
          <a:ln w="3175">
            <a:solidFill>
              <a:schemeClr val="tx1"/>
            </a:solidFill>
            <a:miter lim="800000"/>
            <a:headEnd/>
            <a:tailEnd/>
          </a:ln>
        </p:spPr>
        <p:txBody>
          <a:bodyPr wrap="none" tIns="118800" bIns="118800" anchor="ct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CA" sz="1800" b="0" i="0" u="none" strike="noStrike" kern="1200" cap="none" spc="0" normalizeH="0" baseline="0" noProof="0" dirty="0">
                <a:ln>
                  <a:noFill/>
                </a:ln>
                <a:solidFill>
                  <a:srgbClr val="FFFFFF"/>
                </a:solidFill>
                <a:effectLst/>
                <a:uLnTx/>
                <a:uFillTx/>
                <a:latin typeface="Arial" charset="0"/>
                <a:ea typeface="+mn-ea"/>
                <a:cs typeface="Arial" charset="0"/>
              </a:rPr>
              <a:t>Conclusion</a:t>
            </a:r>
          </a:p>
          <a:p>
            <a:pPr marL="0" marR="0" lvl="0" indent="0" algn="ctr" defTabSz="914400" rtl="0" eaLnBrk="1" fontAlgn="base" latinLnBrk="0" hangingPunct="1">
              <a:lnSpc>
                <a:spcPct val="80000"/>
              </a:lnSpc>
              <a:spcBef>
                <a:spcPct val="0"/>
              </a:spcBef>
              <a:spcAft>
                <a:spcPct val="0"/>
              </a:spcAft>
              <a:buClrTx/>
              <a:buSzTx/>
              <a:buFontTx/>
              <a:buNone/>
              <a:tabLst/>
              <a:defRPr/>
            </a:pPr>
            <a:r>
              <a:rPr kumimoji="0" lang="ar-EG" sz="2000" b="0" i="0" u="none" strike="noStrike" kern="1200" cap="none" spc="0" normalizeH="0" baseline="0" noProof="0" dirty="0">
                <a:ln>
                  <a:noFill/>
                </a:ln>
                <a:solidFill>
                  <a:srgbClr val="FFFFFF"/>
                </a:solidFill>
                <a:effectLst/>
                <a:uLnTx/>
                <a:uFillTx/>
                <a:latin typeface="Arial" charset="0"/>
                <a:ea typeface="+mn-ea"/>
                <a:cs typeface="Arial" charset="0"/>
              </a:rPr>
              <a:t>الختام</a:t>
            </a:r>
            <a:endParaRPr kumimoji="0" lang="en-CA" sz="20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4" name="AutoShape 15">
            <a:hlinkClick r:id="rId5" action="ppaction://hlinksldjump" highlightClick="1"/>
            <a:extLst>
              <a:ext uri="{FF2B5EF4-FFF2-40B4-BE49-F238E27FC236}">
                <a16:creationId xmlns:a16="http://schemas.microsoft.com/office/drawing/2014/main" id="{7D6CBD19-35E5-5AD4-6620-2428AF0AC488}"/>
              </a:ext>
            </a:extLst>
          </p:cNvPr>
          <p:cNvSpPr>
            <a:spLocks noChangeArrowheads="1"/>
          </p:cNvSpPr>
          <p:nvPr/>
        </p:nvSpPr>
        <p:spPr bwMode="auto">
          <a:xfrm>
            <a:off x="5724128" y="4636865"/>
            <a:ext cx="1783404" cy="498920"/>
          </a:xfrm>
          <a:prstGeom prst="actionButtonBlank">
            <a:avLst/>
          </a:prstGeom>
          <a:solidFill>
            <a:srgbClr val="800000"/>
          </a:solidFill>
          <a:ln w="12700">
            <a:solidFill>
              <a:schemeClr val="tx1"/>
            </a:solidFill>
            <a:miter lim="800000"/>
            <a:headEnd/>
            <a:tailEnd/>
          </a:ln>
        </p:spPr>
        <p:txBody>
          <a:bodyPr wrap="none" tIns="118800" bIns="11880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1800" b="0" i="0" u="none" strike="noStrike" kern="1200" cap="none" spc="0" normalizeH="0" baseline="0" noProof="0" dirty="0">
                <a:ln>
                  <a:noFill/>
                </a:ln>
                <a:solidFill>
                  <a:srgbClr val="FFFFFF"/>
                </a:solidFill>
                <a:effectLst/>
                <a:uLnTx/>
                <a:uFillTx/>
                <a:latin typeface="Arial" charset="0"/>
                <a:ea typeface="+mn-ea"/>
                <a:cs typeface="Arial" charset="0"/>
              </a:rPr>
              <a:t>Pape / </a:t>
            </a:r>
            <a:r>
              <a:rPr kumimoji="0" lang="en-CA" sz="1800" b="0" i="0" u="none" strike="noStrike" kern="1200" cap="none" spc="0" normalizeH="0" baseline="0" noProof="0" dirty="0" err="1">
                <a:ln>
                  <a:noFill/>
                </a:ln>
                <a:solidFill>
                  <a:srgbClr val="FFFFFF"/>
                </a:solidFill>
                <a:effectLst/>
                <a:uLnTx/>
                <a:uFillTx/>
                <a:latin typeface="Arial" charset="0"/>
                <a:ea typeface="+mn-ea"/>
                <a:cs typeface="Arial" charset="0"/>
              </a:rPr>
              <a:t>Évêque</a:t>
            </a:r>
            <a:endParaRPr kumimoji="0" lang="en-CA" sz="1800" b="0" i="0" u="none" strike="noStrike" kern="1200" cap="none" spc="0" normalizeH="0" baseline="0" noProof="0" dirty="0">
              <a:ln>
                <a:noFill/>
              </a:ln>
              <a:solidFill>
                <a:srgbClr val="FFFFFF"/>
              </a:solidFill>
              <a:effectLst/>
              <a:uLnTx/>
              <a:uFillTx/>
              <a:latin typeface="Arial" charset="0"/>
              <a:ea typeface="+mn-ea"/>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defRPr/>
            </a:pPr>
            <a:r>
              <a:rPr kumimoji="0" lang="ar-EG" sz="1800" b="0" i="0" u="none" strike="noStrike" kern="1200" cap="none" spc="0" normalizeH="0" baseline="0" noProof="0" dirty="0">
                <a:ln>
                  <a:noFill/>
                </a:ln>
                <a:solidFill>
                  <a:srgbClr val="FFFFFF"/>
                </a:solidFill>
                <a:effectLst/>
                <a:uLnTx/>
                <a:uFillTx/>
                <a:latin typeface="Arial"/>
                <a:ea typeface="+mn-ea"/>
                <a:cs typeface="Arial"/>
              </a:rPr>
              <a:t>البابا</a:t>
            </a:r>
            <a:r>
              <a:rPr kumimoji="0" lang="fr-FR" sz="1800" b="0" i="0" u="none" strike="noStrike" kern="1200" cap="none" spc="0" normalizeH="0" baseline="0" noProof="0" dirty="0">
                <a:ln>
                  <a:noFill/>
                </a:ln>
                <a:solidFill>
                  <a:srgbClr val="FFFFFF"/>
                </a:solidFill>
                <a:effectLst/>
                <a:uLnTx/>
                <a:uFillTx/>
                <a:latin typeface="Arial"/>
                <a:ea typeface="+mn-ea"/>
                <a:cs typeface="Arial"/>
              </a:rPr>
              <a:t> </a:t>
            </a:r>
            <a:r>
              <a:rPr kumimoji="0" lang="fr-FR" sz="1800" b="0" i="0" u="none" strike="noStrike" kern="1200" cap="none" spc="0" normalizeH="0" baseline="0" noProof="0" dirty="0">
                <a:ln>
                  <a:noFill/>
                </a:ln>
                <a:solidFill>
                  <a:srgbClr val="FFFFFF"/>
                </a:solidFill>
                <a:effectLst/>
                <a:uLnTx/>
                <a:uFillTx/>
                <a:latin typeface="Arial" charset="0"/>
                <a:ea typeface="+mn-ea"/>
                <a:cs typeface="Arial" charset="0"/>
              </a:rPr>
              <a:t>/ </a:t>
            </a:r>
            <a:r>
              <a:rPr kumimoji="0" lang="ar-EG" sz="1800" b="0" i="0" u="none" strike="noStrike" kern="1200" cap="none" spc="0" normalizeH="0" baseline="0" noProof="0" dirty="0">
                <a:ln>
                  <a:noFill/>
                </a:ln>
                <a:solidFill>
                  <a:srgbClr val="FFFFFF"/>
                </a:solidFill>
                <a:effectLst/>
                <a:uLnTx/>
                <a:uFillTx/>
                <a:latin typeface="Arial" charset="0"/>
                <a:ea typeface="+mn-ea"/>
                <a:cs typeface="Arial" charset="0"/>
              </a:rPr>
              <a:t>الأسقف</a:t>
            </a:r>
            <a:endParaRPr kumimoji="0" lang="en-CA" sz="1800" b="0" i="0" u="none" strike="noStrike" kern="1200" cap="none" spc="0" normalizeH="0" baseline="0" noProof="0" dirty="0">
              <a:ln>
                <a:noFill/>
              </a:ln>
              <a:solidFill>
                <a:srgbClr val="FFFFFF"/>
              </a:solidFill>
              <a:effectLst/>
              <a:uLnTx/>
              <a:uFillTx/>
              <a:latin typeface="Arial" charset="0"/>
              <a:ea typeface="+mn-ea"/>
              <a:cs typeface="Arial" charset="0"/>
            </a:endParaRPr>
          </a:p>
        </p:txBody>
      </p:sp>
    </p:spTree>
    <p:extLst>
      <p:ext uri="{BB962C8B-B14F-4D97-AF65-F5344CB8AC3E}">
        <p14:creationId xmlns:p14="http://schemas.microsoft.com/office/powerpoint/2010/main" val="3812094698"/>
      </p:ext>
    </p:extLst>
  </p:cSld>
  <p:clrMapOvr>
    <a:masterClrMapping/>
  </p:clrMapOvr>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6">
            <a:hlinkClick r:id="rId2" action="ppaction://hlinksldjump" highlightClick="1"/>
            <a:extLst>
              <a:ext uri="{FF2B5EF4-FFF2-40B4-BE49-F238E27FC236}">
                <a16:creationId xmlns:a16="http://schemas.microsoft.com/office/drawing/2014/main" id="{D87E4273-A17B-4E5E-B603-1EECC849BA53}"/>
              </a:ext>
            </a:extLst>
          </p:cNvPr>
          <p:cNvSpPr>
            <a:spLocks noChangeArrowheads="1"/>
          </p:cNvSpPr>
          <p:nvPr/>
        </p:nvSpPr>
        <p:spPr bwMode="auto">
          <a:xfrm>
            <a:off x="2387600" y="1323975"/>
            <a:ext cx="4368800" cy="2495549"/>
          </a:xfrm>
          <a:prstGeom prst="actionButtonBlank">
            <a:avLst/>
          </a:prstGeom>
          <a:solidFill>
            <a:srgbClr val="3333CC"/>
          </a:solidFill>
          <a:ln w="12700">
            <a:solidFill>
              <a:schemeClr val="tx1"/>
            </a:solidFill>
            <a:miter lim="800000"/>
            <a:headEnd/>
            <a:tailEnd/>
          </a:ln>
        </p:spPr>
        <p:txBody>
          <a:bodyPr wrap="none" tIns="118800" bIns="118800" anchor="ct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CA" sz="5400" b="1" i="0" u="none" strike="noStrike" kern="1200" cap="none" spc="0" normalizeH="0" baseline="0" noProof="0" dirty="0">
                <a:ln>
                  <a:noFill/>
                </a:ln>
                <a:solidFill>
                  <a:srgbClr val="FFFFFF"/>
                </a:solidFill>
                <a:effectLst/>
                <a:uLnTx/>
                <a:uFillTx/>
                <a:latin typeface="Arial" charset="0"/>
                <a:ea typeface="+mn-ea"/>
                <a:cs typeface="Arial" charset="0"/>
              </a:rPr>
              <a:t>Suite</a:t>
            </a:r>
          </a:p>
        </p:txBody>
      </p:sp>
    </p:spTree>
    <p:extLst>
      <p:ext uri="{BB962C8B-B14F-4D97-AF65-F5344CB8AC3E}">
        <p14:creationId xmlns:p14="http://schemas.microsoft.com/office/powerpoint/2010/main" val="3620319101"/>
      </p:ext>
    </p:extLst>
  </p:cSld>
  <p:clrMapOvr>
    <a:masterClrMapping/>
  </p:clrMapOvr>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44999" name="Group 39"/>
          <p:cNvGraphicFramePr>
            <a:graphicFrameLocks noGrp="1"/>
          </p:cNvGraphicFramePr>
          <p:nvPr>
            <p:extLst>
              <p:ext uri="{D42A27DB-BD31-4B8C-83A1-F6EECF244321}">
                <p14:modId xmlns:p14="http://schemas.microsoft.com/office/powerpoint/2010/main" val="979813289"/>
              </p:ext>
            </p:extLst>
          </p:nvPr>
        </p:nvGraphicFramePr>
        <p:xfrm>
          <a:off x="0" y="835104"/>
          <a:ext cx="9144000" cy="3648456"/>
        </p:xfrm>
        <a:graphic>
          <a:graphicData uri="http://schemas.openxmlformats.org/drawingml/2006/table">
            <a:tbl>
              <a:tblPr/>
              <a:tblGrid>
                <a:gridCol w="6070386">
                  <a:extLst>
                    <a:ext uri="{9D8B030D-6E8A-4147-A177-3AD203B41FA5}">
                      <a16:colId xmlns:a16="http://schemas.microsoft.com/office/drawing/2014/main" val="20000"/>
                    </a:ext>
                  </a:extLst>
                </a:gridCol>
                <a:gridCol w="3073614">
                  <a:extLst>
                    <a:ext uri="{9D8B030D-6E8A-4147-A177-3AD203B41FA5}">
                      <a16:colId xmlns:a16="http://schemas.microsoft.com/office/drawing/2014/main" val="20001"/>
                    </a:ext>
                  </a:extLst>
                </a:gridCol>
              </a:tblGrid>
              <a:tr h="1220724">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lang="fr-FR" sz="2400" kern="1200" baseline="0" dirty="0">
                          <a:solidFill>
                            <a:srgbClr val="FFFFFF"/>
                          </a:solidFill>
                          <a:latin typeface="Arial" panose="020B0604020202020204" pitchFamily="34" charset="0"/>
                          <a:ea typeface="+mn-ea"/>
                          <a:cs typeface="+mn-cs"/>
                        </a:rPr>
                        <a:t>Michel, le chef des célestes</a:t>
                      </a:r>
                    </a:p>
                    <a:p>
                      <a:pPr marL="0" marR="0" lvl="0" indent="0" algn="ctr" defTabSz="914400" rtl="0" eaLnBrk="1" fontAlgn="base" latinLnBrk="0" hangingPunct="1">
                        <a:lnSpc>
                          <a:spcPct val="90000"/>
                        </a:lnSpc>
                        <a:spcBef>
                          <a:spcPct val="0"/>
                        </a:spcBef>
                        <a:spcAft>
                          <a:spcPct val="0"/>
                        </a:spcAft>
                        <a:buClrTx/>
                        <a:buSzTx/>
                        <a:buFontTx/>
                        <a:buNone/>
                        <a:tabLst/>
                      </a:pPr>
                      <a:r>
                        <a:rPr lang="fr-FR" sz="2400" kern="1200" baseline="0" dirty="0">
                          <a:solidFill>
                            <a:srgbClr val="FFFFFF"/>
                          </a:solidFill>
                          <a:latin typeface="Arial" panose="020B0604020202020204" pitchFamily="34" charset="0"/>
                          <a:ea typeface="+mn-ea"/>
                          <a:cs typeface="+mn-cs"/>
                        </a:rPr>
                        <a:t>Il est aussi le premier </a:t>
                      </a:r>
                    </a:p>
                    <a:p>
                      <a:pPr marL="0" marR="0" lvl="0" indent="0" algn="ctr" defTabSz="914400" rtl="0" eaLnBrk="1" fontAlgn="base" latinLnBrk="0" hangingPunct="1">
                        <a:lnSpc>
                          <a:spcPct val="90000"/>
                        </a:lnSpc>
                        <a:spcBef>
                          <a:spcPct val="0"/>
                        </a:spcBef>
                        <a:spcAft>
                          <a:spcPct val="0"/>
                        </a:spcAft>
                        <a:buClrTx/>
                        <a:buSzTx/>
                        <a:buFontTx/>
                        <a:buNone/>
                        <a:tabLst/>
                      </a:pPr>
                      <a:r>
                        <a:rPr lang="fr-FR" sz="2400" kern="1200" baseline="0" dirty="0">
                          <a:solidFill>
                            <a:srgbClr val="FFFFFF"/>
                          </a:solidFill>
                          <a:latin typeface="Arial" panose="020B0604020202020204" pitchFamily="34" charset="0"/>
                          <a:ea typeface="+mn-ea"/>
                          <a:cs typeface="+mn-cs"/>
                        </a:rPr>
                        <a:t>De tous les chœurs angéliques </a:t>
                      </a:r>
                    </a:p>
                    <a:p>
                      <a:pPr marL="0" marR="0" lvl="0" indent="0" algn="ctr" defTabSz="914400" rtl="0" eaLnBrk="1" fontAlgn="base" latinLnBrk="0" hangingPunct="1">
                        <a:lnSpc>
                          <a:spcPct val="90000"/>
                        </a:lnSpc>
                        <a:spcBef>
                          <a:spcPct val="0"/>
                        </a:spcBef>
                        <a:spcAft>
                          <a:spcPct val="0"/>
                        </a:spcAft>
                        <a:buClrTx/>
                        <a:buSzTx/>
                        <a:buFontTx/>
                        <a:buNone/>
                        <a:tabLst/>
                      </a:pPr>
                      <a:r>
                        <a:rPr lang="fr-FR" sz="2400" kern="1200" baseline="0" dirty="0">
                          <a:solidFill>
                            <a:srgbClr val="FFFFFF"/>
                          </a:solidFill>
                          <a:latin typeface="Arial" panose="020B0604020202020204" pitchFamily="34" charset="0"/>
                          <a:ea typeface="+mn-ea"/>
                          <a:cs typeface="+mn-cs"/>
                        </a:rPr>
                        <a:t>Lui qui sert notre Seigneur</a:t>
                      </a:r>
                      <a:endParaRPr kumimoji="0" lang="en-US" sz="2400" b="0" i="0" u="none" strike="noStrike" cap="none" normalizeH="0" baseline="0" dirty="0">
                        <a:ln>
                          <a:noFill/>
                        </a:ln>
                        <a:solidFill>
                          <a:srgbClr val="FFFFFF"/>
                        </a:solidFill>
                        <a:effectLst/>
                        <a:latin typeface="Arial" charset="0"/>
                        <a:cs typeface="Arial" charset="0"/>
                      </a:endParaRPr>
                    </a:p>
                  </a:txBody>
                  <a:tcPr marT="34290" marB="3429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90000"/>
                        </a:lnSpc>
                        <a:spcBef>
                          <a:spcPct val="0"/>
                        </a:spcBef>
                        <a:spcAft>
                          <a:spcPct val="0"/>
                        </a:spcAft>
                        <a:buClrTx/>
                        <a:buSzTx/>
                        <a:buFontTx/>
                        <a:buNone/>
                        <a:tabLst/>
                      </a:pPr>
                      <a:r>
                        <a:rPr kumimoji="0" lang="ar-EG" sz="2800" b="0" i="0" u="none" strike="noStrike" cap="none" normalizeH="0" baseline="0" dirty="0">
                          <a:ln>
                            <a:noFill/>
                          </a:ln>
                          <a:solidFill>
                            <a:srgbClr val="FFFFFF"/>
                          </a:solidFill>
                          <a:effectLst/>
                          <a:latin typeface="Arial" charset="0"/>
                          <a:cs typeface="Arial" charset="0"/>
                        </a:rPr>
                        <a:t>ميخائيل رئيس </a:t>
                      </a:r>
                      <a:r>
                        <a:rPr kumimoji="0" lang="ar-EG" sz="2800" b="0" i="0" u="none" strike="noStrike" cap="none" normalizeH="0" baseline="0" dirty="0" err="1">
                          <a:ln>
                            <a:noFill/>
                          </a:ln>
                          <a:solidFill>
                            <a:srgbClr val="FFFFFF"/>
                          </a:solidFill>
                          <a:effectLst/>
                          <a:latin typeface="Arial" charset="0"/>
                          <a:cs typeface="Arial" charset="0"/>
                        </a:rPr>
                        <a:t>السمائين</a:t>
                      </a:r>
                      <a:r>
                        <a:rPr kumimoji="0" lang="ar-EG" sz="2800" b="0" i="0" u="none" strike="noStrike" cap="none" normalizeH="0" baseline="0" dirty="0">
                          <a:ln>
                            <a:noFill/>
                          </a:ln>
                          <a:solidFill>
                            <a:srgbClr val="FFFFFF"/>
                          </a:solidFill>
                          <a:effectLst/>
                          <a:latin typeface="Arial" charset="0"/>
                          <a:cs typeface="Arial" charset="0"/>
                        </a:rPr>
                        <a:t> هو الاول </a:t>
                      </a:r>
                      <a:r>
                        <a:rPr kumimoji="0" lang="ar-EG" sz="2800" b="0" i="0" u="none" strike="noStrike" cap="none" normalizeH="0" baseline="0" dirty="0" err="1">
                          <a:ln>
                            <a:noFill/>
                          </a:ln>
                          <a:solidFill>
                            <a:srgbClr val="FFFFFF"/>
                          </a:solidFill>
                          <a:effectLst/>
                          <a:latin typeface="Arial" charset="0"/>
                          <a:cs typeface="Arial" charset="0"/>
                        </a:rPr>
                        <a:t>فى</a:t>
                      </a:r>
                      <a:r>
                        <a:rPr kumimoji="0" lang="ar-EG" sz="2800" b="0" i="0" u="none" strike="noStrike" cap="none" normalizeH="0" baseline="0" dirty="0">
                          <a:ln>
                            <a:noFill/>
                          </a:ln>
                          <a:solidFill>
                            <a:srgbClr val="FFFFFF"/>
                          </a:solidFill>
                          <a:effectLst/>
                          <a:latin typeface="Arial" charset="0"/>
                          <a:cs typeface="Arial" charset="0"/>
                        </a:rPr>
                        <a:t> </a:t>
                      </a:r>
                      <a:endParaRPr kumimoji="0" lang="en-CA" sz="28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90000"/>
                        </a:lnSpc>
                        <a:spcBef>
                          <a:spcPct val="0"/>
                        </a:spcBef>
                        <a:spcAft>
                          <a:spcPct val="0"/>
                        </a:spcAft>
                        <a:buClrTx/>
                        <a:buSzTx/>
                        <a:buFontTx/>
                        <a:buNone/>
                        <a:tabLst/>
                      </a:pPr>
                      <a:r>
                        <a:rPr kumimoji="0" lang="ar-EG" sz="2800" b="0" i="0" u="none" strike="noStrike" cap="none" normalizeH="0" baseline="0" dirty="0">
                          <a:ln>
                            <a:noFill/>
                          </a:ln>
                          <a:solidFill>
                            <a:srgbClr val="FFFFFF"/>
                          </a:solidFill>
                          <a:effectLst/>
                          <a:latin typeface="Arial" charset="0"/>
                          <a:cs typeface="Arial" charset="0"/>
                        </a:rPr>
                        <a:t>الطقوس الملائكية</a:t>
                      </a:r>
                    </a:p>
                    <a:p>
                      <a:pPr marL="0" marR="0" lvl="0" indent="0" algn="ctr" defTabSz="914400" rtl="1" eaLnBrk="1" fontAlgn="base" latinLnBrk="0" hangingPunct="1">
                        <a:lnSpc>
                          <a:spcPct val="90000"/>
                        </a:lnSpc>
                        <a:spcBef>
                          <a:spcPct val="0"/>
                        </a:spcBef>
                        <a:spcAft>
                          <a:spcPct val="0"/>
                        </a:spcAft>
                        <a:buClrTx/>
                        <a:buSzTx/>
                        <a:buFontTx/>
                        <a:buNone/>
                        <a:tabLst/>
                      </a:pPr>
                      <a:r>
                        <a:rPr kumimoji="0" lang="ar-EG" sz="2800" b="0" i="0" u="none" strike="noStrike" cap="none" normalizeH="0" baseline="0" dirty="0">
                          <a:ln>
                            <a:noFill/>
                          </a:ln>
                          <a:solidFill>
                            <a:srgbClr val="FFFFFF"/>
                          </a:solidFill>
                          <a:effectLst/>
                          <a:latin typeface="Arial" charset="0"/>
                          <a:cs typeface="Arial" charset="0"/>
                        </a:rPr>
                        <a:t>يخدم أمام الرب</a:t>
                      </a:r>
                      <a:r>
                        <a:rPr kumimoji="0" lang="ar-EG" sz="2800" b="0" i="0" u="none" strike="noStrike" cap="none" normalizeH="0" baseline="0" dirty="0">
                          <a:ln>
                            <a:noFill/>
                          </a:ln>
                          <a:solidFill>
                            <a:srgbClr val="FFFFFF"/>
                          </a:solidFill>
                          <a:effectLst/>
                          <a:latin typeface="Coptic1" pitchFamily="2" charset="0"/>
                          <a:cs typeface="Arial" charset="0"/>
                        </a:rPr>
                        <a:t>.</a:t>
                      </a:r>
                      <a:endParaRPr kumimoji="0" lang="en-US" sz="2800" b="0" i="0" u="none" strike="noStrike" cap="none" normalizeH="0" baseline="0" dirty="0">
                        <a:ln>
                          <a:noFill/>
                        </a:ln>
                        <a:solidFill>
                          <a:srgbClr val="FFFFFF"/>
                        </a:solidFill>
                        <a:effectLst/>
                        <a:latin typeface="Coptic1" pitchFamily="2" charset="0"/>
                        <a:cs typeface="Arial" charset="0"/>
                      </a:endParaRPr>
                    </a:p>
                  </a:txBody>
                  <a:tcPr marT="34290" marB="3429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385316">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Mi,a</a:t>
                      </a:r>
                      <a:r>
                        <a:rPr kumimoji="0" lang="en-US" sz="3600" b="0" i="0" u="none" strike="noStrike" cap="none" normalizeH="0" baseline="0" dirty="0">
                          <a:ln>
                            <a:noFill/>
                          </a:ln>
                          <a:solidFill>
                            <a:srgbClr val="FFFF00"/>
                          </a:solidFill>
                          <a:effectLst/>
                          <a:latin typeface="Coptic1" pitchFamily="2" charset="0"/>
                          <a:cs typeface="Arial" charset="0"/>
                        </a:rPr>
                        <a:t>/l </a:t>
                      </a:r>
                      <a:r>
                        <a:rPr kumimoji="0" lang="en-US" sz="3600" b="0" i="0" u="none" strike="noStrike" cap="none" normalizeH="0" baseline="0" dirty="0" err="1">
                          <a:ln>
                            <a:noFill/>
                          </a:ln>
                          <a:solidFill>
                            <a:srgbClr val="FFFF00"/>
                          </a:solidFill>
                          <a:effectLst/>
                          <a:latin typeface="Coptic1" pitchFamily="2" charset="0"/>
                          <a:cs typeface="Arial" charset="0"/>
                        </a:rPr>
                        <a:t>p~ar,wn</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n~na</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niv</a:t>
                      </a:r>
                      <a:r>
                        <a:rPr kumimoji="0" lang="en-US" sz="3600" b="0" i="0" u="none" strike="noStrike" cap="none" normalizeH="0" baseline="0" dirty="0">
                          <a:ln>
                            <a:noFill/>
                          </a:ln>
                          <a:solidFill>
                            <a:srgbClr val="FFFF00"/>
                          </a:solidFill>
                          <a:effectLst/>
                          <a:latin typeface="Coptic1" pitchFamily="2" charset="0"/>
                          <a:cs typeface="Arial" charset="0"/>
                        </a:rPr>
                        <a:t>/</a:t>
                      </a:r>
                      <a:r>
                        <a:rPr kumimoji="0" lang="en-US" sz="3600" b="0" i="0" u="none" strike="noStrike" cap="none" normalizeH="0" baseline="0" dirty="0" err="1">
                          <a:ln>
                            <a:noFill/>
                          </a:ln>
                          <a:solidFill>
                            <a:srgbClr val="FFFF00"/>
                          </a:solidFill>
                          <a:effectLst/>
                          <a:latin typeface="Coptic1" pitchFamily="2" charset="0"/>
                          <a:cs typeface="Arial" charset="0"/>
                        </a:rPr>
                        <a:t>oui</a:t>
                      </a:r>
                      <a:r>
                        <a:rPr kumimoji="0" lang="en-US" sz="3600" b="0" i="0" u="none" strike="noStrike" cap="none" normalizeH="0" baseline="0" dirty="0">
                          <a:ln>
                            <a:noFill/>
                          </a:ln>
                          <a:solidFill>
                            <a:srgbClr val="FFFF00"/>
                          </a:solidFill>
                          <a:effectLst/>
                          <a:latin typeface="Coptic1" pitchFamily="2" charset="0"/>
                          <a:cs typeface="Arial" charset="0"/>
                        </a:rPr>
                        <a:t>:</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n~yof</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etoi</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n~sorp</a:t>
                      </a:r>
                      <a:r>
                        <a:rPr kumimoji="0" lang="en-US" sz="3600" b="0" i="0" u="none" strike="noStrike" cap="none" normalizeH="0" baseline="0" dirty="0">
                          <a:ln>
                            <a:noFill/>
                          </a:ln>
                          <a:solidFill>
                            <a:srgbClr val="FFFF00"/>
                          </a:solidFill>
                          <a:effectLst/>
                          <a:latin typeface="Coptic1" pitchFamily="2" charset="0"/>
                          <a:cs typeface="Arial" charset="0"/>
                        </a:rPr>
                        <a:t>:</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qen</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nitaxic</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n~aggelikon</a:t>
                      </a:r>
                      <a:r>
                        <a:rPr kumimoji="0" lang="en-US" sz="3600" b="0" i="0" u="none" strike="noStrike" cap="none" normalizeH="0" baseline="0" dirty="0">
                          <a:ln>
                            <a:noFill/>
                          </a:ln>
                          <a:solidFill>
                            <a:srgbClr val="FFFF00"/>
                          </a:solidFill>
                          <a:effectLst/>
                          <a:latin typeface="Coptic1" pitchFamily="2" charset="0"/>
                          <a:cs typeface="Arial" charset="0"/>
                        </a:rPr>
                        <a:t>:</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efsemsi</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m~pem~yo</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m~P</a:t>
                      </a:r>
                      <a:r>
                        <a:rPr kumimoji="0" lang="en-US" sz="3600" b="0" i="0" u="none" strike="noStrike" cap="none" normalizeH="0" baseline="0" dirty="0">
                          <a:ln>
                            <a:noFill/>
                          </a:ln>
                          <a:solidFill>
                            <a:srgbClr val="FFFF00"/>
                          </a:solidFill>
                          <a:effectLst/>
                          <a:latin typeface="Coptic1" pitchFamily="2" charset="0"/>
                          <a:cs typeface="Arial" charset="0"/>
                        </a:rPr>
                        <a:t>~[</a:t>
                      </a:r>
                      <a:r>
                        <a:rPr kumimoji="0" lang="en-US" sz="3600" b="0" i="0" u="none" strike="noStrike" cap="none" normalizeH="0" baseline="0" dirty="0" err="1">
                          <a:ln>
                            <a:noFill/>
                          </a:ln>
                          <a:solidFill>
                            <a:srgbClr val="FFFF00"/>
                          </a:solidFill>
                          <a:effectLst/>
                          <a:latin typeface="Coptic1" pitchFamily="2" charset="0"/>
                          <a:cs typeface="Arial" charset="0"/>
                        </a:rPr>
                        <a:t>oic</a:t>
                      </a:r>
                      <a:r>
                        <a:rPr kumimoji="0" lang="en-US" sz="3600" b="0" i="0" u="none" strike="noStrike" cap="none" normalizeH="0" baseline="0" dirty="0">
                          <a:ln>
                            <a:noFill/>
                          </a:ln>
                          <a:solidFill>
                            <a:srgbClr val="FFFF00"/>
                          </a:solidFill>
                          <a:effectLst/>
                          <a:latin typeface="Coptic1" pitchFamily="2" charset="0"/>
                          <a:cs typeface="Arial" charset="0"/>
                        </a:rPr>
                        <a:t>.</a:t>
                      </a: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graphicFrame>
        <p:nvGraphicFramePr>
          <p:cNvPr id="11944985" name="Group 25"/>
          <p:cNvGraphicFramePr>
            <a:graphicFrameLocks noGrp="1"/>
          </p:cNvGraphicFramePr>
          <p:nvPr>
            <p:extLst>
              <p:ext uri="{D42A27DB-BD31-4B8C-83A1-F6EECF244321}">
                <p14:modId xmlns:p14="http://schemas.microsoft.com/office/powerpoint/2010/main" val="2295720088"/>
              </p:ext>
            </p:extLst>
          </p:nvPr>
        </p:nvGraphicFramePr>
        <p:xfrm>
          <a:off x="1257300" y="39323"/>
          <a:ext cx="6629400" cy="678180"/>
        </p:xfrm>
        <a:graphic>
          <a:graphicData uri="http://schemas.openxmlformats.org/drawingml/2006/table">
            <a:tbl>
              <a:tblPr/>
              <a:tblGrid>
                <a:gridCol w="6629400">
                  <a:extLst>
                    <a:ext uri="{9D8B030D-6E8A-4147-A177-3AD203B41FA5}">
                      <a16:colId xmlns:a16="http://schemas.microsoft.com/office/drawing/2014/main" val="20000"/>
                    </a:ext>
                  </a:extLst>
                </a:gridCol>
              </a:tblGrid>
              <a:tr h="6172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err="1">
                          <a:ln>
                            <a:noFill/>
                          </a:ln>
                          <a:solidFill>
                            <a:srgbClr val="FFFFFF"/>
                          </a:solidFill>
                          <a:effectLst/>
                          <a:latin typeface="Arial" charset="0"/>
                          <a:cs typeface="Arial" charset="0"/>
                        </a:rPr>
                        <a:t>Doxologie</a:t>
                      </a:r>
                      <a:r>
                        <a:rPr kumimoji="0" lang="en-US" sz="1600" b="0" i="0" u="none" strike="noStrike" cap="none" normalizeH="0" baseline="0" dirty="0">
                          <a:ln>
                            <a:noFill/>
                          </a:ln>
                          <a:solidFill>
                            <a:srgbClr val="FFFFFF"/>
                          </a:solidFill>
                          <a:effectLst/>
                          <a:latin typeface="Arial" charset="0"/>
                          <a:cs typeface="Arial" charset="0"/>
                        </a:rPr>
                        <a:t> pour </a:t>
                      </a:r>
                      <a:r>
                        <a:rPr kumimoji="0" lang="en-US" sz="1600" b="0" i="0" u="none" strike="noStrike" cap="none" normalizeH="0" baseline="0" dirty="0" err="1">
                          <a:ln>
                            <a:noFill/>
                          </a:ln>
                          <a:solidFill>
                            <a:srgbClr val="FFFFFF"/>
                          </a:solidFill>
                          <a:effectLst/>
                          <a:latin typeface="Arial" charset="0"/>
                          <a:cs typeface="Arial" charset="0"/>
                        </a:rPr>
                        <a:t>l’archange</a:t>
                      </a:r>
                      <a:r>
                        <a:rPr kumimoji="0" lang="en-US" sz="1600" b="0" i="0" u="none" strike="noStrike" cap="none" normalizeH="0" baseline="0" dirty="0">
                          <a:ln>
                            <a:noFill/>
                          </a:ln>
                          <a:solidFill>
                            <a:srgbClr val="FFFFFF"/>
                          </a:solidFill>
                          <a:effectLst/>
                          <a:latin typeface="Arial" charset="0"/>
                          <a:cs typeface="Arial" charset="0"/>
                        </a:rPr>
                        <a:t> Michel</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1600" b="0" i="0" u="none" strike="noStrike" cap="none" normalizeH="0" baseline="0" dirty="0" err="1">
                          <a:ln>
                            <a:noFill/>
                          </a:ln>
                          <a:solidFill>
                            <a:srgbClr val="FFFFFF"/>
                          </a:solidFill>
                          <a:effectLst/>
                          <a:latin typeface="Arial" charset="0"/>
                          <a:cs typeface="Arial" charset="0"/>
                        </a:rPr>
                        <a:t>ذكصولوجية</a:t>
                      </a:r>
                      <a:r>
                        <a:rPr kumimoji="0" lang="ar-EG" sz="2000" b="0" i="0" u="none" strike="noStrike" cap="none" normalizeH="0" baseline="0" dirty="0">
                          <a:ln>
                            <a:noFill/>
                          </a:ln>
                          <a:solidFill>
                            <a:srgbClr val="FFFFFF"/>
                          </a:solidFill>
                          <a:effectLst/>
                          <a:latin typeface="Arial" charset="0"/>
                          <a:cs typeface="Arial" charset="0"/>
                        </a:rPr>
                        <a:t> </a:t>
                      </a:r>
                      <a:r>
                        <a:rPr kumimoji="0" lang="ar-EG" sz="1600" b="0" i="0" u="none" strike="noStrike" cap="none" normalizeH="0" baseline="0" dirty="0">
                          <a:ln>
                            <a:noFill/>
                          </a:ln>
                          <a:solidFill>
                            <a:srgbClr val="FFFFFF"/>
                          </a:solidFill>
                          <a:effectLst/>
                          <a:latin typeface="Arial" charset="0"/>
                          <a:cs typeface="Arial" charset="0"/>
                        </a:rPr>
                        <a:t>رئيس الملائكة ميخائيل</a:t>
                      </a:r>
                      <a:endParaRPr kumimoji="0" lang="en-CA" sz="1600" b="0" i="0" u="none" strike="noStrike" cap="none" normalizeH="0" baseline="0" dirty="0">
                        <a:ln>
                          <a:noFill/>
                        </a:ln>
                        <a:solidFill>
                          <a:srgbClr val="FFFFFF"/>
                        </a:solidFill>
                        <a:effectLst/>
                        <a:latin typeface="Arial" charset="0"/>
                        <a:cs typeface="Arial" charset="0"/>
                      </a:endParaRPr>
                    </a:p>
                  </a:txBody>
                  <a:tcPr marT="34290" marB="3429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4" name="Image 3" descr="Une image contenant pièce&#10;&#10;Description générée automatiquement">
            <a:extLst>
              <a:ext uri="{FF2B5EF4-FFF2-40B4-BE49-F238E27FC236}">
                <a16:creationId xmlns:a16="http://schemas.microsoft.com/office/drawing/2014/main" id="{A8AAAEF2-23FF-47D3-BE0D-0D62244143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8030" y="3149600"/>
            <a:ext cx="1725970" cy="1993900"/>
          </a:xfrm>
          <a:prstGeom prst="round2SameRect">
            <a:avLst>
              <a:gd name="adj1" fmla="val 50000"/>
              <a:gd name="adj2" fmla="val 0"/>
            </a:avLst>
          </a:prstGeom>
        </p:spPr>
      </p:pic>
    </p:spTree>
    <p:extLst>
      <p:ext uri="{BB962C8B-B14F-4D97-AF65-F5344CB8AC3E}">
        <p14:creationId xmlns:p14="http://schemas.microsoft.com/office/powerpoint/2010/main" val="89564171"/>
      </p:ext>
    </p:extLst>
  </p:cSld>
  <p:clrMapOvr>
    <a:masterClrMapping/>
  </p:clrMapOvr>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47041" name="Group 33"/>
          <p:cNvGraphicFramePr>
            <a:graphicFrameLocks noGrp="1"/>
          </p:cNvGraphicFramePr>
          <p:nvPr>
            <p:extLst>
              <p:ext uri="{D42A27DB-BD31-4B8C-83A1-F6EECF244321}">
                <p14:modId xmlns:p14="http://schemas.microsoft.com/office/powerpoint/2010/main" val="4158912194"/>
              </p:ext>
            </p:extLst>
          </p:nvPr>
        </p:nvGraphicFramePr>
        <p:xfrm>
          <a:off x="0" y="158242"/>
          <a:ext cx="9144000" cy="4623816"/>
        </p:xfrm>
        <a:graphic>
          <a:graphicData uri="http://schemas.openxmlformats.org/drawingml/2006/table">
            <a:tbl>
              <a:tblPr/>
              <a:tblGrid>
                <a:gridCol w="5734373">
                  <a:extLst>
                    <a:ext uri="{9D8B030D-6E8A-4147-A177-3AD203B41FA5}">
                      <a16:colId xmlns:a16="http://schemas.microsoft.com/office/drawing/2014/main" val="20000"/>
                    </a:ext>
                  </a:extLst>
                </a:gridCol>
                <a:gridCol w="3409627">
                  <a:extLst>
                    <a:ext uri="{9D8B030D-6E8A-4147-A177-3AD203B41FA5}">
                      <a16:colId xmlns:a16="http://schemas.microsoft.com/office/drawing/2014/main" val="20001"/>
                    </a:ext>
                  </a:extLst>
                </a:gridCol>
              </a:tblGrid>
              <a:tr h="15407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sz="2400" kern="1200" baseline="0" dirty="0">
                          <a:solidFill>
                            <a:srgbClr val="FFFFFF"/>
                          </a:solidFill>
                          <a:latin typeface="Arial" panose="020B0604020202020204" pitchFamily="34" charset="0"/>
                          <a:ea typeface="+mn-ea"/>
                          <a:cs typeface="+mn-cs"/>
                        </a:rPr>
                        <a:t>Et ainsi Dieu nous envoie </a:t>
                      </a:r>
                    </a:p>
                    <a:p>
                      <a:pPr marL="0" marR="0" lvl="0" indent="0" algn="ctr" defTabSz="914400" rtl="0" eaLnBrk="1" fontAlgn="base" latinLnBrk="0" hangingPunct="1">
                        <a:lnSpc>
                          <a:spcPct val="100000"/>
                        </a:lnSpc>
                        <a:spcBef>
                          <a:spcPct val="20000"/>
                        </a:spcBef>
                        <a:spcAft>
                          <a:spcPct val="0"/>
                        </a:spcAft>
                        <a:buClrTx/>
                        <a:buSzTx/>
                        <a:buFontTx/>
                        <a:buNone/>
                        <a:tabLst/>
                      </a:pPr>
                      <a:r>
                        <a:rPr lang="fr-FR" sz="2400" kern="1200" baseline="0" dirty="0">
                          <a:solidFill>
                            <a:srgbClr val="FFFFFF"/>
                          </a:solidFill>
                          <a:latin typeface="Arial" panose="020B0604020202020204" pitchFamily="34" charset="0"/>
                          <a:ea typeface="+mn-ea"/>
                          <a:cs typeface="+mn-cs"/>
                        </a:rPr>
                        <a:t>Sa pitié, Ses compassions </a:t>
                      </a:r>
                    </a:p>
                    <a:p>
                      <a:pPr marL="0" marR="0" lvl="0" indent="0" algn="ctr" defTabSz="914400" rtl="0" eaLnBrk="1" fontAlgn="base" latinLnBrk="0" hangingPunct="1">
                        <a:lnSpc>
                          <a:spcPct val="100000"/>
                        </a:lnSpc>
                        <a:spcBef>
                          <a:spcPct val="20000"/>
                        </a:spcBef>
                        <a:spcAft>
                          <a:spcPct val="0"/>
                        </a:spcAft>
                        <a:buClrTx/>
                        <a:buSzTx/>
                        <a:buFontTx/>
                        <a:buNone/>
                        <a:tabLst/>
                      </a:pPr>
                      <a:r>
                        <a:rPr lang="fr-FR" sz="2400" kern="1200" baseline="0" dirty="0">
                          <a:solidFill>
                            <a:srgbClr val="FFFFFF"/>
                          </a:solidFill>
                          <a:latin typeface="Arial" panose="020B0604020202020204" pitchFamily="34" charset="0"/>
                          <a:ea typeface="+mn-ea"/>
                          <a:cs typeface="+mn-cs"/>
                        </a:rPr>
                        <a:t>C’est grâce aux implorations </a:t>
                      </a:r>
                    </a:p>
                    <a:p>
                      <a:pPr marL="0" marR="0" lvl="0" indent="0" algn="ctr" defTabSz="914400" rtl="0" eaLnBrk="1" fontAlgn="base" latinLnBrk="0" hangingPunct="1">
                        <a:lnSpc>
                          <a:spcPct val="100000"/>
                        </a:lnSpc>
                        <a:spcBef>
                          <a:spcPct val="20000"/>
                        </a:spcBef>
                        <a:spcAft>
                          <a:spcPct val="0"/>
                        </a:spcAft>
                        <a:buClrTx/>
                        <a:buSzTx/>
                        <a:buFontTx/>
                        <a:buNone/>
                        <a:tabLst/>
                      </a:pPr>
                      <a:r>
                        <a:rPr lang="fr-FR" sz="2400" kern="1200" baseline="0" dirty="0">
                          <a:solidFill>
                            <a:srgbClr val="FFFFFF"/>
                          </a:solidFill>
                          <a:latin typeface="Arial" panose="020B0604020202020204" pitchFamily="34" charset="0"/>
                          <a:ea typeface="+mn-ea"/>
                          <a:cs typeface="+mn-cs"/>
                        </a:rPr>
                        <a:t>De Michel, le grand archange</a:t>
                      </a:r>
                      <a:endParaRPr kumimoji="0" lang="en-US" sz="2400" b="0" i="0" u="none" strike="noStrike" cap="none" normalizeH="0" baseline="0" dirty="0">
                        <a:ln>
                          <a:noFill/>
                        </a:ln>
                        <a:solidFill>
                          <a:srgbClr val="FFFFFF"/>
                        </a:solidFill>
                        <a:effectLst/>
                        <a:latin typeface="Arial" charset="0"/>
                        <a:cs typeface="Arial" charset="0"/>
                      </a:endParaRPr>
                    </a:p>
                  </a:txBody>
                  <a:tcPr marT="34290" marB="3429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2800" b="0" i="0" u="none" strike="noStrike" cap="none" normalizeH="0" baseline="0" dirty="0">
                          <a:ln>
                            <a:noFill/>
                          </a:ln>
                          <a:solidFill>
                            <a:srgbClr val="FFFFFF"/>
                          </a:solidFill>
                          <a:effectLst/>
                          <a:latin typeface="Arial" charset="0"/>
                          <a:cs typeface="Arial" charset="0"/>
                        </a:rPr>
                        <a:t>ان الله يرسل لنا</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2800" b="0" i="0" u="none" strike="noStrike" cap="none" normalizeH="0" baseline="0" dirty="0">
                          <a:ln>
                            <a:noFill/>
                          </a:ln>
                          <a:solidFill>
                            <a:srgbClr val="FFFFFF"/>
                          </a:solidFill>
                          <a:effectLst/>
                          <a:latin typeface="Arial" charset="0"/>
                          <a:cs typeface="Arial" charset="0"/>
                        </a:rPr>
                        <a:t>مراحمه ورأفته</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2800" b="0" i="0" u="none" strike="noStrike" cap="none" normalizeH="0" baseline="0" dirty="0">
                          <a:ln>
                            <a:noFill/>
                          </a:ln>
                          <a:solidFill>
                            <a:srgbClr val="FFFFFF"/>
                          </a:solidFill>
                          <a:effectLst/>
                          <a:latin typeface="Arial" charset="0"/>
                          <a:cs typeface="Arial" charset="0"/>
                        </a:rPr>
                        <a:t>بسؤال ميخائيل </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2800" b="0" i="0" u="none" strike="noStrike" cap="none" normalizeH="0" baseline="0" dirty="0">
                          <a:ln>
                            <a:noFill/>
                          </a:ln>
                          <a:solidFill>
                            <a:srgbClr val="FFFFFF"/>
                          </a:solidFill>
                          <a:effectLst/>
                          <a:latin typeface="Arial" charset="0"/>
                          <a:cs typeface="Arial" charset="0"/>
                        </a:rPr>
                        <a:t>رئيس الملائكة العظيم</a:t>
                      </a:r>
                      <a:r>
                        <a:rPr kumimoji="0" lang="ar-EG" sz="2800" b="0" i="0" u="none" strike="noStrike" cap="none" normalizeH="0" baseline="0" dirty="0">
                          <a:ln>
                            <a:noFill/>
                          </a:ln>
                          <a:solidFill>
                            <a:srgbClr val="FFFFFF"/>
                          </a:solidFill>
                          <a:effectLst/>
                          <a:latin typeface="Coptic1" pitchFamily="2" charset="0"/>
                          <a:cs typeface="Arial" charset="0"/>
                        </a:rPr>
                        <a:t>.</a:t>
                      </a:r>
                      <a:endParaRPr kumimoji="0" lang="en-US" sz="2800" b="0" i="0" u="none" strike="noStrike" cap="none" normalizeH="0" baseline="0" dirty="0">
                        <a:ln>
                          <a:noFill/>
                        </a:ln>
                        <a:solidFill>
                          <a:srgbClr val="FFFFFF"/>
                        </a:solidFill>
                        <a:effectLst/>
                        <a:latin typeface="Coptic1" pitchFamily="2" charset="0"/>
                        <a:cs typeface="Arial" charset="0"/>
                      </a:endParaRPr>
                    </a:p>
                  </a:txBody>
                  <a:tcPr marT="34290" marB="3429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751076">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Sare</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V~nou</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ouwrp</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nan</a:t>
                      </a:r>
                      <a:r>
                        <a:rPr kumimoji="0" lang="en-US" sz="3600" b="0" i="0" u="none" strike="noStrike" cap="none" normalizeH="0" baseline="0" dirty="0">
                          <a:ln>
                            <a:noFill/>
                          </a:ln>
                          <a:solidFill>
                            <a:srgbClr val="FFFF00"/>
                          </a:solidFill>
                          <a:effectLst/>
                          <a:latin typeface="Coptic1" pitchFamily="2" charset="0"/>
                          <a:cs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n~nefnai</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nem</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nefmetsenh</a:t>
                      </a:r>
                      <a:r>
                        <a:rPr kumimoji="0" lang="en-US" sz="3600" b="0" i="0" u="none" strike="noStrike" cap="none" normalizeH="0" baseline="0" dirty="0">
                          <a:ln>
                            <a:noFill/>
                          </a:ln>
                          <a:solidFill>
                            <a:srgbClr val="FFFF00"/>
                          </a:solidFill>
                          <a:effectLst/>
                          <a:latin typeface="Coptic1" pitchFamily="2" charset="0"/>
                          <a:cs typeface="Arial" charset="0"/>
                        </a:rPr>
                        <a:t>/t: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hiten</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ni</a:t>
                      </a:r>
                      <a:r>
                        <a:rPr kumimoji="0" lang="en-US" sz="3600" b="0" i="0" u="none" strike="noStrike" cap="none" normalizeH="0" baseline="0" dirty="0">
                          <a:ln>
                            <a:noFill/>
                          </a:ln>
                          <a:solidFill>
                            <a:srgbClr val="FFFF00"/>
                          </a:solidFill>
                          <a:effectLst/>
                          <a:latin typeface="Coptic1" pitchFamily="2" charset="0"/>
                          <a:cs typeface="Arial" charset="0"/>
                        </a:rPr>
                        <a:t>]ho </a:t>
                      </a:r>
                      <a:r>
                        <a:rPr kumimoji="0" lang="en-US" sz="3600" b="0" i="0" u="none" strike="noStrike" cap="none" normalizeH="0" baseline="0" dirty="0" err="1">
                          <a:ln>
                            <a:noFill/>
                          </a:ln>
                          <a:solidFill>
                            <a:srgbClr val="FFFF00"/>
                          </a:solidFill>
                          <a:effectLst/>
                          <a:latin typeface="Coptic1" pitchFamily="2" charset="0"/>
                          <a:cs typeface="Arial" charset="0"/>
                        </a:rPr>
                        <a:t>n~te</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Mi,a</a:t>
                      </a:r>
                      <a:r>
                        <a:rPr kumimoji="0" lang="en-US" sz="3600" b="0" i="0" u="none" strike="noStrike" cap="none" normalizeH="0" baseline="0" dirty="0">
                          <a:ln>
                            <a:noFill/>
                          </a:ln>
                          <a:solidFill>
                            <a:srgbClr val="FFFF00"/>
                          </a:solidFill>
                          <a:effectLst/>
                          <a:latin typeface="Coptic1" pitchFamily="2" charset="0"/>
                          <a:cs typeface="Arial" charset="0"/>
                        </a:rPr>
                        <a:t>/l: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pinis</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n~ar,iaggeloc</a:t>
                      </a:r>
                      <a:r>
                        <a:rPr kumimoji="0" lang="en-US" sz="3600" b="0" i="0" u="none" strike="noStrike" cap="none" normalizeH="0" baseline="0" dirty="0">
                          <a:ln>
                            <a:noFill/>
                          </a:ln>
                          <a:solidFill>
                            <a:srgbClr val="FFFF00"/>
                          </a:solidFill>
                          <a:effectLst/>
                          <a:latin typeface="Coptic1" pitchFamily="2" charset="0"/>
                          <a:cs typeface="Arial" charset="0"/>
                        </a:rPr>
                        <a:t>.</a:t>
                      </a: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7" name="Image 6" descr="Une image contenant pièce&#10;&#10;Description générée automatiquement">
            <a:extLst>
              <a:ext uri="{FF2B5EF4-FFF2-40B4-BE49-F238E27FC236}">
                <a16:creationId xmlns:a16="http://schemas.microsoft.com/office/drawing/2014/main" id="{B08E132C-BB67-4166-921B-B75D6E9AAE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5550" y="3331572"/>
            <a:ext cx="1568450" cy="1811927"/>
          </a:xfrm>
          <a:prstGeom prst="round2SameRect">
            <a:avLst>
              <a:gd name="adj1" fmla="val 50000"/>
              <a:gd name="adj2" fmla="val 0"/>
            </a:avLst>
          </a:prstGeom>
        </p:spPr>
      </p:pic>
    </p:spTree>
    <p:extLst>
      <p:ext uri="{BB962C8B-B14F-4D97-AF65-F5344CB8AC3E}">
        <p14:creationId xmlns:p14="http://schemas.microsoft.com/office/powerpoint/2010/main" val="804259434"/>
      </p:ext>
    </p:extLst>
  </p:cSld>
  <p:clrMapOvr>
    <a:masterClrMapping/>
  </p:clrMapOvr>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49082" name="Group 26"/>
          <p:cNvGraphicFramePr>
            <a:graphicFrameLocks noGrp="1"/>
          </p:cNvGraphicFramePr>
          <p:nvPr>
            <p:extLst>
              <p:ext uri="{D42A27DB-BD31-4B8C-83A1-F6EECF244321}">
                <p14:modId xmlns:p14="http://schemas.microsoft.com/office/powerpoint/2010/main" val="165231855"/>
              </p:ext>
            </p:extLst>
          </p:nvPr>
        </p:nvGraphicFramePr>
        <p:xfrm>
          <a:off x="0" y="133350"/>
          <a:ext cx="9144000" cy="4623816"/>
        </p:xfrm>
        <a:graphic>
          <a:graphicData uri="http://schemas.openxmlformats.org/drawingml/2006/table">
            <a:tbl>
              <a:tblPr/>
              <a:tblGrid>
                <a:gridCol w="6070387">
                  <a:extLst>
                    <a:ext uri="{9D8B030D-6E8A-4147-A177-3AD203B41FA5}">
                      <a16:colId xmlns:a16="http://schemas.microsoft.com/office/drawing/2014/main" val="20000"/>
                    </a:ext>
                  </a:extLst>
                </a:gridCol>
                <a:gridCol w="3073613">
                  <a:extLst>
                    <a:ext uri="{9D8B030D-6E8A-4147-A177-3AD203B41FA5}">
                      <a16:colId xmlns:a16="http://schemas.microsoft.com/office/drawing/2014/main" val="20001"/>
                    </a:ext>
                  </a:extLst>
                </a:gridCol>
              </a:tblGrid>
              <a:tr h="12618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sz="2400" kern="1200" baseline="0" dirty="0">
                          <a:solidFill>
                            <a:srgbClr val="FFFFFF"/>
                          </a:solidFill>
                          <a:latin typeface="Arial" panose="020B0604020202020204" pitchFamily="34" charset="0"/>
                          <a:ea typeface="+mn-ea"/>
                          <a:cs typeface="+mn-cs"/>
                        </a:rPr>
                        <a:t>Aussi les fruits s’accomplissent </a:t>
                      </a:r>
                    </a:p>
                    <a:p>
                      <a:pPr marL="0" marR="0" lvl="0" indent="0" algn="ctr" defTabSz="914400" rtl="0" eaLnBrk="1" fontAlgn="base" latinLnBrk="0" hangingPunct="1">
                        <a:lnSpc>
                          <a:spcPct val="100000"/>
                        </a:lnSpc>
                        <a:spcBef>
                          <a:spcPct val="20000"/>
                        </a:spcBef>
                        <a:spcAft>
                          <a:spcPct val="0"/>
                        </a:spcAft>
                        <a:buClrTx/>
                        <a:buSzTx/>
                        <a:buFontTx/>
                        <a:buNone/>
                        <a:tabLst/>
                      </a:pPr>
                      <a:r>
                        <a:rPr lang="fr-FR" sz="2400" kern="1200" baseline="0" dirty="0">
                          <a:solidFill>
                            <a:srgbClr val="FFFFFF"/>
                          </a:solidFill>
                          <a:latin typeface="Arial" panose="020B0604020202020204" pitchFamily="34" charset="0"/>
                          <a:ea typeface="+mn-ea"/>
                          <a:cs typeface="+mn-cs"/>
                        </a:rPr>
                        <a:t>Par les demandes de Michel </a:t>
                      </a:r>
                    </a:p>
                    <a:p>
                      <a:pPr marL="0" marR="0" lvl="0" indent="0" algn="ctr" defTabSz="914400" rtl="0" eaLnBrk="1" fontAlgn="base" latinLnBrk="0" hangingPunct="1">
                        <a:lnSpc>
                          <a:spcPct val="100000"/>
                        </a:lnSpc>
                        <a:spcBef>
                          <a:spcPct val="20000"/>
                        </a:spcBef>
                        <a:spcAft>
                          <a:spcPct val="0"/>
                        </a:spcAft>
                        <a:buClrTx/>
                        <a:buSzTx/>
                        <a:buFontTx/>
                        <a:buNone/>
                        <a:tabLst/>
                      </a:pPr>
                      <a:r>
                        <a:rPr lang="fr-FR" sz="2400" kern="1200" baseline="0" dirty="0">
                          <a:solidFill>
                            <a:srgbClr val="FFFFFF"/>
                          </a:solidFill>
                          <a:latin typeface="Arial" panose="020B0604020202020204" pitchFamily="34" charset="0"/>
                          <a:ea typeface="+mn-ea"/>
                          <a:cs typeface="+mn-cs"/>
                        </a:rPr>
                        <a:t>Car il est proche de Dieu </a:t>
                      </a:r>
                    </a:p>
                    <a:p>
                      <a:pPr marL="0" marR="0" lvl="0" indent="0" algn="ctr" defTabSz="914400" rtl="0" eaLnBrk="1" fontAlgn="base" latinLnBrk="0" hangingPunct="1">
                        <a:lnSpc>
                          <a:spcPct val="100000"/>
                        </a:lnSpc>
                        <a:spcBef>
                          <a:spcPct val="20000"/>
                        </a:spcBef>
                        <a:spcAft>
                          <a:spcPct val="0"/>
                        </a:spcAft>
                        <a:buClrTx/>
                        <a:buSzTx/>
                        <a:buFontTx/>
                        <a:buNone/>
                        <a:tabLst/>
                      </a:pPr>
                      <a:r>
                        <a:rPr lang="fr-FR" sz="2400" kern="1200" baseline="0" dirty="0">
                          <a:solidFill>
                            <a:srgbClr val="FFFFFF"/>
                          </a:solidFill>
                          <a:latin typeface="Arial" panose="020B0604020202020204" pitchFamily="34" charset="0"/>
                          <a:ea typeface="+mn-ea"/>
                          <a:cs typeface="+mn-cs"/>
                        </a:rPr>
                        <a:t>Et il l’implore pour nous</a:t>
                      </a:r>
                      <a:endParaRPr kumimoji="0" lang="en-US" sz="2400" b="0" i="0" u="none" strike="noStrike" cap="none" normalizeH="0" baseline="0" dirty="0">
                        <a:ln>
                          <a:noFill/>
                        </a:ln>
                        <a:solidFill>
                          <a:srgbClr val="FFFFFF"/>
                        </a:solidFill>
                        <a:effectLst/>
                        <a:latin typeface="Arial" charset="0"/>
                        <a:cs typeface="Arial" charset="0"/>
                      </a:endParaRPr>
                    </a:p>
                  </a:txBody>
                  <a:tcPr marT="34290" marB="3429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2800" b="0" i="0" u="none" strike="noStrike" cap="none" normalizeH="0" baseline="0" dirty="0">
                          <a:ln>
                            <a:noFill/>
                          </a:ln>
                          <a:solidFill>
                            <a:srgbClr val="FFFFFF"/>
                          </a:solidFill>
                          <a:effectLst/>
                          <a:latin typeface="Arial" charset="0"/>
                          <a:cs typeface="Arial" charset="0"/>
                        </a:rPr>
                        <a:t>وتكمل الأثمار</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2800" b="0" i="0" u="none" strike="noStrike" cap="none" normalizeH="0" baseline="0" dirty="0">
                          <a:ln>
                            <a:noFill/>
                          </a:ln>
                          <a:solidFill>
                            <a:srgbClr val="FFFFFF"/>
                          </a:solidFill>
                          <a:effectLst/>
                          <a:latin typeface="Arial" charset="0"/>
                          <a:cs typeface="Arial" charset="0"/>
                        </a:rPr>
                        <a:t>بطلبات ميخائيل</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2800" b="0" i="0" u="none" strike="noStrike" cap="none" normalizeH="0" baseline="0" dirty="0">
                          <a:ln>
                            <a:noFill/>
                          </a:ln>
                          <a:solidFill>
                            <a:srgbClr val="FFFFFF"/>
                          </a:solidFill>
                          <a:effectLst/>
                          <a:latin typeface="Arial" charset="0"/>
                          <a:cs typeface="Arial" charset="0"/>
                        </a:rPr>
                        <a:t>لأنه قريب الى الله</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2800" b="0" i="0" u="none" strike="noStrike" cap="none" normalizeH="0" baseline="0" dirty="0">
                          <a:ln>
                            <a:noFill/>
                          </a:ln>
                          <a:solidFill>
                            <a:srgbClr val="FFFFFF"/>
                          </a:solidFill>
                          <a:effectLst/>
                          <a:latin typeface="Arial" charset="0"/>
                          <a:cs typeface="Arial" charset="0"/>
                        </a:rPr>
                        <a:t> يسأل عنا.</a:t>
                      </a:r>
                      <a:endParaRPr kumimoji="0" lang="en-US" sz="2800" b="0" i="0" u="none" strike="noStrike" cap="none" normalizeH="0" baseline="0" dirty="0">
                        <a:ln>
                          <a:noFill/>
                        </a:ln>
                        <a:solidFill>
                          <a:srgbClr val="FFFFFF"/>
                        </a:solidFill>
                        <a:effectLst/>
                        <a:latin typeface="Coptic1" pitchFamily="2" charset="0"/>
                        <a:cs typeface="Arial" charset="0"/>
                      </a:endParaRPr>
                    </a:p>
                  </a:txBody>
                  <a:tcPr marT="34290" marB="3429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751076">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Saujwk</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e~bol</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n~je</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nikarpoc</a:t>
                      </a:r>
                      <a:r>
                        <a:rPr kumimoji="0" lang="en-US" sz="3600" b="0" i="0" u="none" strike="noStrike" cap="none" normalizeH="0" baseline="0" dirty="0">
                          <a:ln>
                            <a:noFill/>
                          </a:ln>
                          <a:solidFill>
                            <a:srgbClr val="FFFF00"/>
                          </a:solidFill>
                          <a:effectLst/>
                          <a:latin typeface="Coptic1" pitchFamily="2" charset="0"/>
                          <a:cs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hiten</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nentwbh</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m~Mi,a</a:t>
                      </a:r>
                      <a:r>
                        <a:rPr kumimoji="0" lang="en-US" sz="3600" b="0" i="0" u="none" strike="noStrike" cap="none" normalizeH="0" baseline="0" dirty="0">
                          <a:ln>
                            <a:noFill/>
                          </a:ln>
                          <a:solidFill>
                            <a:srgbClr val="FFFF00"/>
                          </a:solidFill>
                          <a:effectLst/>
                          <a:latin typeface="Coptic1" pitchFamily="2" charset="0"/>
                          <a:cs typeface="Arial" charset="0"/>
                        </a:rPr>
                        <a:t>/l: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rgbClr val="FFFF00"/>
                          </a:solidFill>
                          <a:effectLst/>
                          <a:latin typeface="Coptic1" pitchFamily="2" charset="0"/>
                          <a:cs typeface="Arial" charset="0"/>
                        </a:rPr>
                        <a:t>je </a:t>
                      </a:r>
                      <a:r>
                        <a:rPr kumimoji="0" lang="en-US" sz="3600" b="0" i="0" u="none" strike="noStrike" cap="none" normalizeH="0" baseline="0" dirty="0" err="1">
                          <a:ln>
                            <a:noFill/>
                          </a:ln>
                          <a:solidFill>
                            <a:srgbClr val="FFFF00"/>
                          </a:solidFill>
                          <a:effectLst/>
                          <a:latin typeface="Coptic1" pitchFamily="2" charset="0"/>
                          <a:cs typeface="Arial" charset="0"/>
                        </a:rPr>
                        <a:t>n~yof</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etqent</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e~qoun</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e~V~nou</a:t>
                      </a:r>
                      <a:r>
                        <a:rPr kumimoji="0" lang="en-US" sz="3600" b="0" i="0" u="none" strike="noStrike" cap="none" normalizeH="0" baseline="0" dirty="0">
                          <a:ln>
                            <a:noFill/>
                          </a:ln>
                          <a:solidFill>
                            <a:srgbClr val="FFFF00"/>
                          </a:solidFill>
                          <a:effectLst/>
                          <a:latin typeface="Coptic1" pitchFamily="2" charset="0"/>
                          <a:cs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ef</a:t>
                      </a:r>
                      <a:r>
                        <a:rPr kumimoji="0" lang="en-US" sz="3600" b="0" i="0" u="none" strike="noStrike" cap="none" normalizeH="0" baseline="0" dirty="0">
                          <a:ln>
                            <a:noFill/>
                          </a:ln>
                          <a:solidFill>
                            <a:srgbClr val="FFFF00"/>
                          </a:solidFill>
                          <a:effectLst/>
                          <a:latin typeface="Coptic1" pitchFamily="2" charset="0"/>
                          <a:cs typeface="Arial" charset="0"/>
                        </a:rPr>
                        <a:t>]ho </a:t>
                      </a:r>
                      <a:r>
                        <a:rPr kumimoji="0" lang="en-US" sz="3600" b="0" i="0" u="none" strike="noStrike" cap="none" normalizeH="0" baseline="0" dirty="0" err="1">
                          <a:ln>
                            <a:noFill/>
                          </a:ln>
                          <a:solidFill>
                            <a:srgbClr val="FFFF00"/>
                          </a:solidFill>
                          <a:effectLst/>
                          <a:latin typeface="Coptic1" pitchFamily="2" charset="0"/>
                          <a:cs typeface="Arial" charset="0"/>
                        </a:rPr>
                        <a:t>e~h~r</a:t>
                      </a:r>
                      <a:r>
                        <a:rPr kumimoji="0" lang="en-US" sz="3600" b="0" i="0" u="none" strike="noStrike" cap="none" normalizeH="0" baseline="0" dirty="0">
                          <a:ln>
                            <a:noFill/>
                          </a:ln>
                          <a:solidFill>
                            <a:srgbClr val="FFFF00"/>
                          </a:solidFill>
                          <a:effectLst/>
                          <a:latin typeface="Coptic1" pitchFamily="2" charset="0"/>
                          <a:cs typeface="Arial" charset="0"/>
                        </a:rPr>
                        <a:t>/</a:t>
                      </a:r>
                      <a:r>
                        <a:rPr kumimoji="0" lang="en-US" sz="3600" b="0" i="0" u="none" strike="noStrike" cap="none" normalizeH="0" baseline="0" dirty="0" err="1">
                          <a:ln>
                            <a:noFill/>
                          </a:ln>
                          <a:solidFill>
                            <a:srgbClr val="FFFF00"/>
                          </a:solidFill>
                          <a:effectLst/>
                          <a:latin typeface="Coptic1" pitchFamily="2" charset="0"/>
                          <a:cs typeface="Arial" charset="0"/>
                        </a:rPr>
                        <a:t>i</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e~jwn</a:t>
                      </a:r>
                      <a:r>
                        <a:rPr kumimoji="0" lang="en-US" sz="3600" b="0" i="0" u="none" strike="noStrike" cap="none" normalizeH="0" baseline="0" dirty="0">
                          <a:ln>
                            <a:noFill/>
                          </a:ln>
                          <a:solidFill>
                            <a:srgbClr val="FFFF00"/>
                          </a:solidFill>
                          <a:effectLst/>
                          <a:latin typeface="Coptic1" pitchFamily="2" charset="0"/>
                          <a:cs typeface="Arial" charset="0"/>
                        </a:rPr>
                        <a:t>.</a:t>
                      </a: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59595058"/>
      </p:ext>
    </p:extLst>
  </p:cSld>
  <p:clrMapOvr>
    <a:masterClrMapping/>
  </p:clrMapOvr>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51125" name="Group 21"/>
          <p:cNvGraphicFramePr>
            <a:graphicFrameLocks noGrp="1"/>
          </p:cNvGraphicFramePr>
          <p:nvPr>
            <p:extLst>
              <p:ext uri="{D42A27DB-BD31-4B8C-83A1-F6EECF244321}">
                <p14:modId xmlns:p14="http://schemas.microsoft.com/office/powerpoint/2010/main" val="3164022408"/>
              </p:ext>
            </p:extLst>
          </p:nvPr>
        </p:nvGraphicFramePr>
        <p:xfrm>
          <a:off x="0" y="95250"/>
          <a:ext cx="9144000" cy="4623816"/>
        </p:xfrm>
        <a:graphic>
          <a:graphicData uri="http://schemas.openxmlformats.org/drawingml/2006/table">
            <a:tbl>
              <a:tblPr/>
              <a:tblGrid>
                <a:gridCol w="5734373">
                  <a:extLst>
                    <a:ext uri="{9D8B030D-6E8A-4147-A177-3AD203B41FA5}">
                      <a16:colId xmlns:a16="http://schemas.microsoft.com/office/drawing/2014/main" val="20000"/>
                    </a:ext>
                  </a:extLst>
                </a:gridCol>
                <a:gridCol w="3409627">
                  <a:extLst>
                    <a:ext uri="{9D8B030D-6E8A-4147-A177-3AD203B41FA5}">
                      <a16:colId xmlns:a16="http://schemas.microsoft.com/office/drawing/2014/main" val="20001"/>
                    </a:ext>
                  </a:extLst>
                </a:gridCol>
              </a:tblGrid>
              <a:tr h="1688306">
                <a:tc>
                  <a:txBody>
                    <a:bodyPr/>
                    <a:lstStyle/>
                    <a:p>
                      <a:pPr algn="ctr"/>
                      <a:r>
                        <a:rPr lang="fr-FR" sz="2400" b="0" i="0" u="none" strike="noStrike" kern="1200" baseline="0" dirty="0">
                          <a:solidFill>
                            <a:srgbClr val="FFFFFF"/>
                          </a:solidFill>
                          <a:latin typeface="Arial" panose="020B0604020202020204" pitchFamily="34" charset="0"/>
                          <a:ea typeface="+mn-ea"/>
                          <a:cs typeface="+mn-cs"/>
                        </a:rPr>
                        <a:t>Chaque don bien favorable </a:t>
                      </a:r>
                    </a:p>
                    <a:p>
                      <a:pPr algn="ctr"/>
                      <a:r>
                        <a:rPr lang="fr-FR" sz="2400" b="0" i="0" u="none" strike="noStrike" kern="1200" baseline="0" dirty="0">
                          <a:solidFill>
                            <a:srgbClr val="FFFFFF"/>
                          </a:solidFill>
                          <a:latin typeface="Arial" panose="020B0604020202020204" pitchFamily="34" charset="0"/>
                          <a:ea typeface="+mn-ea"/>
                          <a:cs typeface="+mn-cs"/>
                        </a:rPr>
                        <a:t>Chaque talent parfait aussi</a:t>
                      </a:r>
                    </a:p>
                    <a:p>
                      <a:pPr algn="ctr"/>
                      <a:r>
                        <a:rPr lang="fr-FR" sz="2400" b="0" i="0" u="none" strike="noStrike" kern="1200" baseline="0" dirty="0">
                          <a:solidFill>
                            <a:srgbClr val="FFFFFF"/>
                          </a:solidFill>
                          <a:latin typeface="Arial" panose="020B0604020202020204" pitchFamily="34" charset="0"/>
                          <a:ea typeface="+mn-ea"/>
                          <a:cs typeface="+mn-cs"/>
                        </a:rPr>
                        <a:t>Nous parvient depuis là-haut </a:t>
                      </a:r>
                    </a:p>
                    <a:p>
                      <a:pPr algn="ctr"/>
                      <a:r>
                        <a:rPr lang="fr-FR" sz="2400" b="0" i="0" u="none" strike="noStrike" kern="1200" baseline="0" dirty="0">
                          <a:solidFill>
                            <a:srgbClr val="FFFFFF"/>
                          </a:solidFill>
                          <a:latin typeface="Arial" panose="020B0604020202020204" pitchFamily="34" charset="0"/>
                          <a:ea typeface="+mn-ea"/>
                          <a:cs typeface="+mn-cs"/>
                        </a:rPr>
                        <a:t>Il vient du Père des lumières.</a:t>
                      </a:r>
                      <a:endParaRPr kumimoji="0" lang="en-US" sz="3200" b="0" i="0" u="none" strike="noStrike" cap="none" normalizeH="0" baseline="0" dirty="0">
                        <a:ln>
                          <a:noFill/>
                        </a:ln>
                        <a:solidFill>
                          <a:srgbClr val="FFFFFF"/>
                        </a:solidFill>
                        <a:effectLst/>
                        <a:latin typeface="Arial" charset="0"/>
                        <a:cs typeface="Arial" charset="0"/>
                      </a:endParaRPr>
                    </a:p>
                  </a:txBody>
                  <a:tcPr marT="34290" marB="3429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2800" b="0" i="0" u="none" strike="noStrike" cap="none" normalizeH="0" baseline="0" dirty="0">
                          <a:ln>
                            <a:noFill/>
                          </a:ln>
                          <a:solidFill>
                            <a:srgbClr val="FFFFFF"/>
                          </a:solidFill>
                          <a:effectLst/>
                          <a:latin typeface="Arial" charset="0"/>
                          <a:cs typeface="Arial" charset="0"/>
                        </a:rPr>
                        <a:t>كل عطية صالحة</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2800" b="0" i="0" u="none" strike="noStrike" cap="none" normalizeH="0" baseline="0" dirty="0">
                          <a:ln>
                            <a:noFill/>
                          </a:ln>
                          <a:solidFill>
                            <a:srgbClr val="FFFFFF"/>
                          </a:solidFill>
                          <a:effectLst/>
                          <a:latin typeface="Arial" charset="0"/>
                          <a:cs typeface="Arial" charset="0"/>
                        </a:rPr>
                        <a:t>وكل موهبة تامة</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2800" b="0" i="0" u="none" strike="noStrike" cap="none" normalizeH="0" baseline="0" dirty="0">
                          <a:ln>
                            <a:noFill/>
                          </a:ln>
                          <a:solidFill>
                            <a:srgbClr val="FFFFFF"/>
                          </a:solidFill>
                          <a:effectLst/>
                          <a:latin typeface="Arial" charset="0"/>
                          <a:cs typeface="Arial" charset="0"/>
                        </a:rPr>
                        <a:t>انما تهبط لنا من فوق</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2800" b="0" i="0" u="none" strike="noStrike" cap="none" normalizeH="0" baseline="0" dirty="0">
                          <a:ln>
                            <a:noFill/>
                          </a:ln>
                          <a:solidFill>
                            <a:srgbClr val="FFFFFF"/>
                          </a:solidFill>
                          <a:effectLst/>
                          <a:latin typeface="Arial" charset="0"/>
                          <a:cs typeface="Arial" charset="0"/>
                        </a:rPr>
                        <a:t>من عند أبى الأنوار.</a:t>
                      </a:r>
                      <a:endParaRPr kumimoji="0" lang="en-US" sz="2800" b="0" i="0" u="none" strike="noStrike" cap="none" normalizeH="0" baseline="0" dirty="0">
                        <a:ln>
                          <a:noFill/>
                        </a:ln>
                        <a:solidFill>
                          <a:srgbClr val="FFFFFF"/>
                        </a:solidFill>
                        <a:effectLst/>
                        <a:latin typeface="Arial" charset="0"/>
                        <a:cs typeface="Arial" charset="0"/>
                      </a:endParaRPr>
                    </a:p>
                  </a:txBody>
                  <a:tcPr marT="34290" marB="3429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751076">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Taio</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niben</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eynaneu</a:t>
                      </a:r>
                      <a:r>
                        <a:rPr kumimoji="0" lang="en-US" sz="3600" b="0" i="0" u="none" strike="noStrike" cap="none" normalizeH="0" baseline="0" dirty="0">
                          <a:ln>
                            <a:noFill/>
                          </a:ln>
                          <a:solidFill>
                            <a:srgbClr val="FFFF00"/>
                          </a:solidFill>
                          <a:effectLst/>
                          <a:latin typeface="Coptic1" pitchFamily="2" charset="0"/>
                          <a:cs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nem</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dwron</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niben</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etj</a:t>
                      </a:r>
                      <a:r>
                        <a:rPr kumimoji="0" lang="en-US" sz="3600" b="0" i="0" u="none" strike="noStrike" cap="none" normalizeH="0" baseline="0" dirty="0">
                          <a:ln>
                            <a:noFill/>
                          </a:ln>
                          <a:solidFill>
                            <a:srgbClr val="FFFF00"/>
                          </a:solidFill>
                          <a:effectLst/>
                          <a:latin typeface="Coptic1" pitchFamily="2" charset="0"/>
                          <a:cs typeface="Arial" charset="0"/>
                        </a:rPr>
                        <a:t>/k </a:t>
                      </a:r>
                      <a:r>
                        <a:rPr kumimoji="0" lang="en-US" sz="3600" b="0" i="0" u="none" strike="noStrike" cap="none" normalizeH="0" baseline="0" dirty="0" err="1">
                          <a:ln>
                            <a:noFill/>
                          </a:ln>
                          <a:solidFill>
                            <a:srgbClr val="FFFF00"/>
                          </a:solidFill>
                          <a:effectLst/>
                          <a:latin typeface="Coptic1" pitchFamily="2" charset="0"/>
                          <a:cs typeface="Arial" charset="0"/>
                        </a:rPr>
                        <a:t>e~bol</a:t>
                      </a:r>
                      <a:r>
                        <a:rPr kumimoji="0" lang="en-US" sz="3600" b="0" i="0" u="none" strike="noStrike" cap="none" normalizeH="0" baseline="0" dirty="0">
                          <a:ln>
                            <a:noFill/>
                          </a:ln>
                          <a:solidFill>
                            <a:srgbClr val="FFFF00"/>
                          </a:solidFill>
                          <a:effectLst/>
                          <a:latin typeface="Coptic1" pitchFamily="2" charset="0"/>
                          <a:cs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eun</a:t>
                      </a:r>
                      <a:r>
                        <a:rPr kumimoji="0" lang="en-US" sz="3600" b="0" i="0" u="none" strike="noStrike" cap="none" normalizeH="0" baseline="0" dirty="0">
                          <a:ln>
                            <a:noFill/>
                          </a:ln>
                          <a:solidFill>
                            <a:srgbClr val="FFFF00"/>
                          </a:solidFill>
                          <a:effectLst/>
                          <a:latin typeface="Coptic1" pitchFamily="2" charset="0"/>
                          <a:cs typeface="Arial" charset="0"/>
                        </a:rPr>
                        <a:t>/</a:t>
                      </a:r>
                      <a:r>
                        <a:rPr kumimoji="0" lang="en-US" sz="3600" b="0" i="0" u="none" strike="noStrike" cap="none" normalizeH="0" baseline="0" dirty="0" err="1">
                          <a:ln>
                            <a:noFill/>
                          </a:ln>
                          <a:solidFill>
                            <a:srgbClr val="FFFF00"/>
                          </a:solidFill>
                          <a:effectLst/>
                          <a:latin typeface="Coptic1" pitchFamily="2" charset="0"/>
                          <a:cs typeface="Arial" charset="0"/>
                        </a:rPr>
                        <a:t>ou</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nan</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e~bol</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m~p~swi</a:t>
                      </a:r>
                      <a:r>
                        <a:rPr kumimoji="0" lang="en-US" sz="3600" b="0" i="0" u="none" strike="noStrike" cap="none" normalizeH="0" baseline="0" dirty="0">
                          <a:ln>
                            <a:noFill/>
                          </a:ln>
                          <a:solidFill>
                            <a:srgbClr val="FFFF00"/>
                          </a:solidFill>
                          <a:effectLst/>
                          <a:latin typeface="Coptic1" pitchFamily="2" charset="0"/>
                          <a:cs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hiten</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V~iwt</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n~te</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niouwini</a:t>
                      </a:r>
                      <a:endParaRPr kumimoji="0" lang="en-US" sz="3200" b="0" i="0" u="none" strike="noStrike" cap="none" normalizeH="0" baseline="0" dirty="0">
                        <a:ln>
                          <a:noFill/>
                        </a:ln>
                        <a:solidFill>
                          <a:srgbClr val="FFFF00"/>
                        </a:solidFill>
                        <a:effectLst/>
                        <a:latin typeface="Coptic1" pitchFamily="2" charset="0"/>
                        <a:cs typeface="Arial" charset="0"/>
                      </a:endParaRP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7" name="Image 6" descr="Une image contenant pièce&#10;&#10;Description générée automatiquement">
            <a:extLst>
              <a:ext uri="{FF2B5EF4-FFF2-40B4-BE49-F238E27FC236}">
                <a16:creationId xmlns:a16="http://schemas.microsoft.com/office/drawing/2014/main" id="{B52B7134-113C-4E3A-A407-CBD205BDA3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5550" y="3331572"/>
            <a:ext cx="1568450" cy="1811927"/>
          </a:xfrm>
          <a:prstGeom prst="round2SameRect">
            <a:avLst>
              <a:gd name="adj1" fmla="val 50000"/>
              <a:gd name="adj2" fmla="val 0"/>
            </a:avLst>
          </a:prstGeom>
        </p:spPr>
      </p:pic>
    </p:spTree>
    <p:extLst>
      <p:ext uri="{BB962C8B-B14F-4D97-AF65-F5344CB8AC3E}">
        <p14:creationId xmlns:p14="http://schemas.microsoft.com/office/powerpoint/2010/main" val="3037392678"/>
      </p:ext>
    </p:extLst>
  </p:cSld>
  <p:clrMapOvr>
    <a:masterClrMapping/>
  </p:clrMapOvr>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53173" name="Group 21"/>
          <p:cNvGraphicFramePr>
            <a:graphicFrameLocks noGrp="1"/>
          </p:cNvGraphicFramePr>
          <p:nvPr>
            <p:extLst>
              <p:ext uri="{D42A27DB-BD31-4B8C-83A1-F6EECF244321}">
                <p14:modId xmlns:p14="http://schemas.microsoft.com/office/powerpoint/2010/main" val="3853676116"/>
              </p:ext>
            </p:extLst>
          </p:nvPr>
        </p:nvGraphicFramePr>
        <p:xfrm>
          <a:off x="0" y="101600"/>
          <a:ext cx="9144000" cy="4623816"/>
        </p:xfrm>
        <a:graphic>
          <a:graphicData uri="http://schemas.openxmlformats.org/drawingml/2006/table">
            <a:tbl>
              <a:tblPr/>
              <a:tblGrid>
                <a:gridCol w="6070386">
                  <a:extLst>
                    <a:ext uri="{9D8B030D-6E8A-4147-A177-3AD203B41FA5}">
                      <a16:colId xmlns:a16="http://schemas.microsoft.com/office/drawing/2014/main" val="20000"/>
                    </a:ext>
                  </a:extLst>
                </a:gridCol>
                <a:gridCol w="3073614">
                  <a:extLst>
                    <a:ext uri="{9D8B030D-6E8A-4147-A177-3AD203B41FA5}">
                      <a16:colId xmlns:a16="http://schemas.microsoft.com/office/drawing/2014/main" val="20001"/>
                    </a:ext>
                  </a:extLst>
                </a:gridCol>
              </a:tblGrid>
              <a:tr h="15407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sz="2400" kern="1200" baseline="0" dirty="0">
                          <a:solidFill>
                            <a:srgbClr val="FFFFFF"/>
                          </a:solidFill>
                          <a:latin typeface="Arial" panose="020B0604020202020204" pitchFamily="34" charset="0"/>
                          <a:ea typeface="+mn-ea"/>
                          <a:cs typeface="+mn-cs"/>
                        </a:rPr>
                        <a:t>Et louons et rendons gloire</a:t>
                      </a:r>
                    </a:p>
                    <a:p>
                      <a:pPr marL="0" marR="0" lvl="0" indent="0" algn="ctr" defTabSz="914400" rtl="0" eaLnBrk="1" fontAlgn="base" latinLnBrk="0" hangingPunct="1">
                        <a:lnSpc>
                          <a:spcPct val="100000"/>
                        </a:lnSpc>
                        <a:spcBef>
                          <a:spcPct val="20000"/>
                        </a:spcBef>
                        <a:spcAft>
                          <a:spcPct val="0"/>
                        </a:spcAft>
                        <a:buClrTx/>
                        <a:buSzTx/>
                        <a:buFontTx/>
                        <a:buNone/>
                        <a:tabLst/>
                      </a:pPr>
                      <a:r>
                        <a:rPr lang="fr-FR" sz="2400" kern="1200" baseline="0" dirty="0">
                          <a:solidFill>
                            <a:srgbClr val="FFFFFF"/>
                          </a:solidFill>
                          <a:latin typeface="Arial" panose="020B0604020202020204" pitchFamily="34" charset="0"/>
                          <a:ea typeface="+mn-ea"/>
                          <a:cs typeface="+mn-cs"/>
                        </a:rPr>
                        <a:t>A la Sainte Trinité </a:t>
                      </a:r>
                    </a:p>
                    <a:p>
                      <a:pPr marL="0" marR="0" lvl="0" indent="0" algn="ctr" defTabSz="914400" rtl="0" eaLnBrk="1" fontAlgn="base" latinLnBrk="0" hangingPunct="1">
                        <a:lnSpc>
                          <a:spcPct val="100000"/>
                        </a:lnSpc>
                        <a:spcBef>
                          <a:spcPct val="20000"/>
                        </a:spcBef>
                        <a:spcAft>
                          <a:spcPct val="0"/>
                        </a:spcAft>
                        <a:buClrTx/>
                        <a:buSzTx/>
                        <a:buFontTx/>
                        <a:buNone/>
                        <a:tabLst/>
                      </a:pPr>
                      <a:r>
                        <a:rPr lang="fr-FR" sz="2400" kern="1200" baseline="0" dirty="0">
                          <a:solidFill>
                            <a:srgbClr val="FFFFFF"/>
                          </a:solidFill>
                          <a:latin typeface="Arial" panose="020B0604020202020204" pitchFamily="34" charset="0"/>
                          <a:ea typeface="+mn-ea"/>
                          <a:cs typeface="+mn-cs"/>
                        </a:rPr>
                        <a:t>Elle qui est consubstantielle </a:t>
                      </a:r>
                    </a:p>
                    <a:p>
                      <a:pPr marL="0" marR="0" lvl="0" indent="0" algn="ctr" defTabSz="914400" rtl="0" eaLnBrk="1" fontAlgn="base" latinLnBrk="0" hangingPunct="1">
                        <a:lnSpc>
                          <a:spcPct val="100000"/>
                        </a:lnSpc>
                        <a:spcBef>
                          <a:spcPct val="20000"/>
                        </a:spcBef>
                        <a:spcAft>
                          <a:spcPct val="0"/>
                        </a:spcAft>
                        <a:buClrTx/>
                        <a:buSzTx/>
                        <a:buFontTx/>
                        <a:buNone/>
                        <a:tabLst/>
                      </a:pPr>
                      <a:r>
                        <a:rPr lang="fr-FR" sz="2400" kern="1200" baseline="0" dirty="0">
                          <a:solidFill>
                            <a:srgbClr val="FFFFFF"/>
                          </a:solidFill>
                          <a:latin typeface="Arial" panose="020B0604020202020204" pitchFamily="34" charset="0"/>
                          <a:ea typeface="+mn-ea"/>
                          <a:cs typeface="+mn-cs"/>
                        </a:rPr>
                        <a:t>Et qui dure à tout jamais</a:t>
                      </a:r>
                      <a:endParaRPr kumimoji="0" lang="en-US" sz="2400" b="0" i="0" u="none" strike="noStrike" cap="none" normalizeH="0" baseline="0" dirty="0">
                        <a:ln>
                          <a:noFill/>
                        </a:ln>
                        <a:solidFill>
                          <a:srgbClr val="FFFFFF"/>
                        </a:solidFill>
                        <a:effectLst/>
                        <a:latin typeface="Arial" charset="0"/>
                        <a:cs typeface="Arial" charset="0"/>
                      </a:endParaRPr>
                    </a:p>
                  </a:txBody>
                  <a:tcPr marT="34290" marB="3429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2800" b="0" i="0" u="none" strike="noStrike" cap="none" normalizeH="0" baseline="0" dirty="0">
                          <a:ln>
                            <a:noFill/>
                          </a:ln>
                          <a:solidFill>
                            <a:srgbClr val="FFFFFF"/>
                          </a:solidFill>
                          <a:effectLst/>
                          <a:latin typeface="Arial" charset="0"/>
                          <a:cs typeface="Arial" charset="0"/>
                        </a:rPr>
                        <a:t>فلنسبح ونمجد</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2800" b="0" i="0" u="none" strike="noStrike" cap="none" normalizeH="0" baseline="0" dirty="0">
                          <a:ln>
                            <a:noFill/>
                          </a:ln>
                          <a:solidFill>
                            <a:srgbClr val="FFFFFF"/>
                          </a:solidFill>
                          <a:effectLst/>
                          <a:latin typeface="Arial" charset="0"/>
                          <a:cs typeface="Arial" charset="0"/>
                        </a:rPr>
                        <a:t>ونسجد للثالوث</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2800" b="0" i="0" u="none" strike="noStrike" cap="none" normalizeH="0" baseline="0" dirty="0">
                          <a:ln>
                            <a:noFill/>
                          </a:ln>
                          <a:solidFill>
                            <a:srgbClr val="FFFFFF"/>
                          </a:solidFill>
                          <a:effectLst/>
                          <a:latin typeface="Arial" charset="0"/>
                          <a:cs typeface="Arial" charset="0"/>
                        </a:rPr>
                        <a:t>القدوس </a:t>
                      </a:r>
                      <a:r>
                        <a:rPr kumimoji="0" lang="ar-EG" sz="2800" b="0" i="0" u="none" strike="noStrike" cap="none" normalizeH="0" baseline="0" dirty="0" err="1">
                          <a:ln>
                            <a:noFill/>
                          </a:ln>
                          <a:solidFill>
                            <a:srgbClr val="FFFFFF"/>
                          </a:solidFill>
                          <a:effectLst/>
                          <a:latin typeface="Arial" charset="0"/>
                          <a:cs typeface="Arial" charset="0"/>
                        </a:rPr>
                        <a:t>المساوى</a:t>
                      </a:r>
                      <a:endParaRPr kumimoji="0" lang="ar-EG" sz="28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2800" b="0" i="0" u="none" strike="noStrike" cap="none" normalizeH="0" baseline="0" dirty="0">
                          <a:ln>
                            <a:noFill/>
                          </a:ln>
                          <a:solidFill>
                            <a:srgbClr val="FFFFFF"/>
                          </a:solidFill>
                          <a:effectLst/>
                          <a:latin typeface="Arial" charset="0"/>
                          <a:cs typeface="Arial" charset="0"/>
                        </a:rPr>
                        <a:t>الدائم الى الأبد.</a:t>
                      </a:r>
                      <a:endParaRPr kumimoji="0" lang="en-US" sz="2800" b="0" i="0" u="none" strike="noStrike" cap="none" normalizeH="0" baseline="0" dirty="0">
                        <a:ln>
                          <a:noFill/>
                        </a:ln>
                        <a:solidFill>
                          <a:srgbClr val="FFFFFF"/>
                        </a:solidFill>
                        <a:effectLst/>
                        <a:latin typeface="Arial" charset="0"/>
                        <a:cs typeface="Arial" charset="0"/>
                      </a:endParaRPr>
                    </a:p>
                  </a:txBody>
                  <a:tcPr marT="34290" marB="3429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751076">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Marenhwc</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n~ten</a:t>
                      </a:r>
                      <a:r>
                        <a:rPr kumimoji="0" lang="en-US" sz="3600" b="0" i="0" u="none" strike="noStrike" cap="none" normalizeH="0" baseline="0" dirty="0">
                          <a:ln>
                            <a:noFill/>
                          </a:ln>
                          <a:solidFill>
                            <a:srgbClr val="FFFF00"/>
                          </a:solidFill>
                          <a:effectLst/>
                          <a:latin typeface="Coptic1" pitchFamily="2" charset="0"/>
                          <a:cs typeface="Arial" charset="0"/>
                        </a:rPr>
                        <a:t>]</a:t>
                      </a:r>
                      <a:r>
                        <a:rPr kumimoji="0" lang="en-US" sz="3600" b="0" i="0" u="none" strike="noStrike" cap="none" normalizeH="0" baseline="0" dirty="0" err="1">
                          <a:ln>
                            <a:noFill/>
                          </a:ln>
                          <a:solidFill>
                            <a:srgbClr val="FFFF00"/>
                          </a:solidFill>
                          <a:effectLst/>
                          <a:latin typeface="Coptic1" pitchFamily="2" charset="0"/>
                          <a:cs typeface="Arial" charset="0"/>
                        </a:rPr>
                        <a:t>w~ou</a:t>
                      </a:r>
                      <a:r>
                        <a:rPr kumimoji="0" lang="en-US" sz="3600" b="0" i="0" u="none" strike="noStrike" cap="none" normalizeH="0" baseline="0" dirty="0">
                          <a:ln>
                            <a:noFill/>
                          </a:ln>
                          <a:solidFill>
                            <a:srgbClr val="FFFF00"/>
                          </a:solidFill>
                          <a:effectLst/>
                          <a:latin typeface="Coptic1" pitchFamily="2" charset="0"/>
                          <a:cs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n~tenouwst</a:t>
                      </a:r>
                      <a:r>
                        <a:rPr kumimoji="0" lang="en-US" sz="3600" b="0" i="0" u="none" strike="noStrike" cap="none" normalizeH="0" baseline="0" dirty="0">
                          <a:ln>
                            <a:noFill/>
                          </a:ln>
                          <a:solidFill>
                            <a:srgbClr val="FFFF00"/>
                          </a:solidFill>
                          <a:effectLst/>
                          <a:latin typeface="Coptic1" pitchFamily="2" charset="0"/>
                          <a:cs typeface="Arial" charset="0"/>
                        </a:rPr>
                        <a:t> n~}</a:t>
                      </a:r>
                      <a:r>
                        <a:rPr kumimoji="0" lang="en-US" sz="3600" b="0" i="0" u="none" strike="noStrike" cap="none" normalizeH="0" baseline="0" dirty="0" err="1">
                          <a:ln>
                            <a:noFill/>
                          </a:ln>
                          <a:solidFill>
                            <a:srgbClr val="FFFF00"/>
                          </a:solidFill>
                          <a:effectLst/>
                          <a:latin typeface="Coptic1" pitchFamily="2" charset="0"/>
                          <a:cs typeface="Arial" charset="0"/>
                        </a:rPr>
                        <a:t>t~riac</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eyouab</a:t>
                      </a:r>
                      <a:r>
                        <a:rPr kumimoji="0" lang="en-US" sz="3600" b="0" i="0" u="none" strike="noStrike" cap="none" normalizeH="0" baseline="0" dirty="0">
                          <a:ln>
                            <a:noFill/>
                          </a:ln>
                          <a:solidFill>
                            <a:srgbClr val="FFFF00"/>
                          </a:solidFill>
                          <a:effectLst/>
                          <a:latin typeface="Coptic1" pitchFamily="2" charset="0"/>
                          <a:cs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etoi</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n~o~mooucioc</a:t>
                      </a:r>
                      <a:r>
                        <a:rPr kumimoji="0" lang="en-US" sz="3600" b="0" i="0" u="none" strike="noStrike" cap="none" normalizeH="0" baseline="0" dirty="0">
                          <a:ln>
                            <a:noFill/>
                          </a:ln>
                          <a:solidFill>
                            <a:srgbClr val="FFFF00"/>
                          </a:solidFill>
                          <a:effectLst/>
                          <a:latin typeface="Coptic1" pitchFamily="2" charset="0"/>
                          <a:cs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eym</a:t>
                      </a:r>
                      <a:r>
                        <a:rPr kumimoji="0" lang="en-US" sz="3600" b="0" i="0" u="none" strike="noStrike" cap="none" normalizeH="0" baseline="0" dirty="0">
                          <a:ln>
                            <a:noFill/>
                          </a:ln>
                          <a:solidFill>
                            <a:srgbClr val="FFFF00"/>
                          </a:solidFill>
                          <a:effectLst/>
                          <a:latin typeface="Coptic1" pitchFamily="2" charset="0"/>
                          <a:cs typeface="Arial" charset="0"/>
                        </a:rPr>
                        <a:t>/n </a:t>
                      </a:r>
                      <a:r>
                        <a:rPr kumimoji="0" lang="en-US" sz="3600" b="0" i="0" u="none" strike="noStrike" cap="none" normalizeH="0" baseline="0" dirty="0" err="1">
                          <a:ln>
                            <a:noFill/>
                          </a:ln>
                          <a:solidFill>
                            <a:srgbClr val="FFFF00"/>
                          </a:solidFill>
                          <a:effectLst/>
                          <a:latin typeface="Coptic1" pitchFamily="2" charset="0"/>
                          <a:cs typeface="Arial" charset="0"/>
                        </a:rPr>
                        <a:t>e~bol</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sa</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e~neh</a:t>
                      </a:r>
                      <a:r>
                        <a:rPr kumimoji="0" lang="en-US" sz="3600" b="0" i="0" u="none" strike="noStrike" cap="none" normalizeH="0" baseline="0" dirty="0">
                          <a:ln>
                            <a:noFill/>
                          </a:ln>
                          <a:solidFill>
                            <a:srgbClr val="FFFF00"/>
                          </a:solidFill>
                          <a:effectLst/>
                          <a:latin typeface="Coptic1" pitchFamily="2" charset="0"/>
                          <a:cs typeface="Arial" charset="0"/>
                        </a:rPr>
                        <a:t>. </a:t>
                      </a: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7" name="Image 6" descr="Une image contenant pièce&#10;&#10;Description générée automatiquement">
            <a:extLst>
              <a:ext uri="{FF2B5EF4-FFF2-40B4-BE49-F238E27FC236}">
                <a16:creationId xmlns:a16="http://schemas.microsoft.com/office/drawing/2014/main" id="{52163982-D8FE-45EA-8886-DEC27B8EDB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5550" y="3331572"/>
            <a:ext cx="1568450" cy="1811927"/>
          </a:xfrm>
          <a:prstGeom prst="round2SameRect">
            <a:avLst>
              <a:gd name="adj1" fmla="val 50000"/>
              <a:gd name="adj2" fmla="val 0"/>
            </a:avLst>
          </a:prstGeom>
        </p:spPr>
      </p:pic>
    </p:spTree>
    <p:extLst>
      <p:ext uri="{BB962C8B-B14F-4D97-AF65-F5344CB8AC3E}">
        <p14:creationId xmlns:p14="http://schemas.microsoft.com/office/powerpoint/2010/main" val="22088885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80194" name="Group 34"/>
          <p:cNvGraphicFramePr>
            <a:graphicFrameLocks noGrp="1"/>
          </p:cNvGraphicFramePr>
          <p:nvPr>
            <p:extLst>
              <p:ext uri="{D42A27DB-BD31-4B8C-83A1-F6EECF244321}">
                <p14:modId xmlns:p14="http://schemas.microsoft.com/office/powerpoint/2010/main" val="3667352960"/>
              </p:ext>
            </p:extLst>
          </p:nvPr>
        </p:nvGraphicFramePr>
        <p:xfrm>
          <a:off x="0" y="381821"/>
          <a:ext cx="9144000" cy="4305300"/>
        </p:xfrm>
        <a:graphic>
          <a:graphicData uri="http://schemas.openxmlformats.org/drawingml/2006/table">
            <a:tbl>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149258619"/>
                    </a:ext>
                  </a:extLst>
                </a:gridCol>
              </a:tblGrid>
              <a:tr h="1834889">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2400" b="0" i="0" u="none" strike="noStrike" cap="none" normalizeH="0" baseline="0" dirty="0">
                          <a:ln>
                            <a:noFill/>
                          </a:ln>
                          <a:solidFill>
                            <a:srgbClr val="FFFFFF"/>
                          </a:solidFill>
                          <a:effectLst/>
                          <a:latin typeface="Arial" panose="020B0604020202020204" pitchFamily="34" charset="0"/>
                          <a:cs typeface="Arial" pitchFamily="34" charset="0"/>
                        </a:rPr>
                        <a:t>Salut à Jean,</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2400" b="0" i="0" u="none" strike="noStrike" cap="none" normalizeH="0" baseline="0" dirty="0">
                          <a:ln>
                            <a:noFill/>
                          </a:ln>
                          <a:solidFill>
                            <a:srgbClr val="FFFFFF"/>
                          </a:solidFill>
                          <a:effectLst/>
                          <a:latin typeface="Arial" panose="020B0604020202020204" pitchFamily="34" charset="0"/>
                          <a:cs typeface="Arial" pitchFamily="34" charset="0"/>
                        </a:rPr>
                        <a:t>Le grand précurseur.</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2400" b="0" i="0" u="none" strike="noStrike" cap="none" normalizeH="0" baseline="0" dirty="0">
                          <a:ln>
                            <a:noFill/>
                          </a:ln>
                          <a:solidFill>
                            <a:srgbClr val="FFFFFF"/>
                          </a:solidFill>
                          <a:effectLst/>
                          <a:latin typeface="Arial" panose="020B0604020202020204" pitchFamily="34" charset="0"/>
                          <a:cs typeface="Arial" pitchFamily="34" charset="0"/>
                        </a:rPr>
                        <a:t>Salut au prêtre,</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2400" b="0" i="0" u="none" strike="noStrike" cap="none" normalizeH="0" baseline="0" dirty="0">
                          <a:ln>
                            <a:noFill/>
                          </a:ln>
                          <a:solidFill>
                            <a:srgbClr val="FFFFFF"/>
                          </a:solidFill>
                          <a:effectLst/>
                          <a:latin typeface="Arial" panose="020B0604020202020204" pitchFamily="34" charset="0"/>
                          <a:cs typeface="Arial" pitchFamily="34" charset="0"/>
                        </a:rPr>
                        <a:t>parent d'Emmanuel.</a:t>
                      </a:r>
                    </a:p>
                  </a:txBody>
                  <a:tcPr marL="90000" marR="90000" marT="0" marB="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SA" altLang="zh-CN" sz="2800" b="0" i="0" u="none" strike="noStrike" cap="none" normalizeH="0" baseline="0" dirty="0">
                          <a:ln>
                            <a:noFill/>
                          </a:ln>
                          <a:solidFill>
                            <a:srgbClr val="FFFFFF"/>
                          </a:solidFill>
                          <a:effectLst/>
                          <a:latin typeface="Arial" panose="020B0604020202020204" pitchFamily="34" charset="0"/>
                          <a:cs typeface="Arial" charset="0"/>
                        </a:rPr>
                        <a:t>السلام ليوحنا</a:t>
                      </a:r>
                      <a:r>
                        <a:rPr kumimoji="0" lang="ar-EG" sz="2800" b="0" i="0" u="none" strike="noStrike" cap="none" normalizeH="0" baseline="0" dirty="0">
                          <a:ln>
                            <a:noFill/>
                          </a:ln>
                          <a:solidFill>
                            <a:srgbClr val="FFFFFF"/>
                          </a:solidFill>
                          <a:effectLst/>
                          <a:latin typeface="Arial" panose="020B0604020202020204" pitchFamily="34" charset="0"/>
                          <a:cs typeface="Arial" charset="0"/>
                        </a:rPr>
                        <a:t>،</a:t>
                      </a:r>
                      <a:endParaRPr kumimoji="0" lang="fr-FR" altLang="zh-CN" sz="2800" b="0" i="0" u="none" strike="noStrike" cap="none" normalizeH="0" baseline="0" dirty="0">
                        <a:ln>
                          <a:noFill/>
                        </a:ln>
                        <a:solidFill>
                          <a:srgbClr val="FFFFFF"/>
                        </a:solidFill>
                        <a:effectLst/>
                        <a:latin typeface="Arial" panose="020B0604020202020204" pitchFamily="34"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SA" altLang="zh-CN" sz="2800" b="0" i="0" u="none" strike="noStrike" cap="none" normalizeH="0" baseline="0" dirty="0">
                          <a:ln>
                            <a:noFill/>
                          </a:ln>
                          <a:solidFill>
                            <a:srgbClr val="FFFFFF"/>
                          </a:solidFill>
                          <a:effectLst/>
                          <a:latin typeface="Arial" panose="020B0604020202020204" pitchFamily="34" charset="0"/>
                          <a:cs typeface="Arial" charset="0"/>
                        </a:rPr>
                        <a:t>السابق العظيم</a:t>
                      </a:r>
                      <a:r>
                        <a:rPr kumimoji="0" lang="fr-FR" altLang="zh-CN" sz="2800" b="0" i="0" u="none" strike="noStrike" cap="none" normalizeH="0" baseline="0" dirty="0">
                          <a:ln>
                            <a:noFill/>
                          </a:ln>
                          <a:solidFill>
                            <a:srgbClr val="FFFFFF"/>
                          </a:solidFill>
                          <a:effectLst/>
                          <a:latin typeface="Arial" panose="020B0604020202020204" pitchFamily="34" charset="0"/>
                          <a:cs typeface="Arial" charset="0"/>
                        </a:rPr>
                        <a:t>.</a:t>
                      </a:r>
                      <a:endParaRPr kumimoji="0" lang="ar-EG" altLang="zh-CN" sz="2800" b="0" i="0" u="none" strike="noStrike" cap="none" normalizeH="0" baseline="0" dirty="0">
                        <a:ln>
                          <a:noFill/>
                        </a:ln>
                        <a:solidFill>
                          <a:srgbClr val="FFFFFF"/>
                        </a:solidFill>
                        <a:effectLst/>
                        <a:latin typeface="Arial" panose="020B0604020202020204" pitchFamily="34"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SA" altLang="zh-CN" sz="2800" b="0" i="0" u="none" strike="noStrike" cap="none" normalizeH="0" baseline="0" dirty="0">
                          <a:ln>
                            <a:noFill/>
                          </a:ln>
                          <a:solidFill>
                            <a:srgbClr val="FFFFFF"/>
                          </a:solidFill>
                          <a:effectLst/>
                          <a:latin typeface="Arial" panose="020B0604020202020204" pitchFamily="34" charset="0"/>
                          <a:cs typeface="Arial" charset="0"/>
                        </a:rPr>
                        <a:t>السلام للكاهن</a:t>
                      </a:r>
                      <a:r>
                        <a:rPr kumimoji="0" lang="ar-EG" sz="2800" b="0" i="0" u="none" strike="noStrike" cap="none" normalizeH="0" baseline="0" dirty="0">
                          <a:ln>
                            <a:noFill/>
                          </a:ln>
                          <a:solidFill>
                            <a:srgbClr val="FFFFFF"/>
                          </a:solidFill>
                          <a:effectLst/>
                          <a:latin typeface="Arial" panose="020B0604020202020204" pitchFamily="34" charset="0"/>
                          <a:cs typeface="Arial" charset="0"/>
                        </a:rPr>
                        <a:t>،</a:t>
                      </a:r>
                      <a:r>
                        <a:rPr kumimoji="0" lang="ar-EG" altLang="zh-CN" sz="2800" b="0" i="0" u="none" strike="noStrike" cap="none" normalizeH="0" baseline="0" dirty="0">
                          <a:ln>
                            <a:noFill/>
                          </a:ln>
                          <a:solidFill>
                            <a:srgbClr val="FFFFFF"/>
                          </a:solidFill>
                          <a:effectLst/>
                          <a:latin typeface="Arial" panose="020B0604020202020204" pitchFamily="34" charset="0"/>
                          <a:cs typeface="Arial" charset="0"/>
                        </a:rPr>
                        <a:t> </a:t>
                      </a:r>
                      <a:endParaRPr kumimoji="0" lang="fr-FR" altLang="zh-CN" sz="2800" b="0" i="0" u="none" strike="noStrike" cap="none" normalizeH="0" baseline="0" dirty="0">
                        <a:ln>
                          <a:noFill/>
                        </a:ln>
                        <a:solidFill>
                          <a:srgbClr val="FFFFFF"/>
                        </a:solidFill>
                        <a:effectLst/>
                        <a:latin typeface="Arial" panose="020B0604020202020204" pitchFamily="34"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fr-FR" altLang="zh-CN" sz="2800" b="0" i="0" u="none" strike="noStrike" cap="none" normalizeH="0" baseline="0" dirty="0">
                          <a:ln>
                            <a:noFill/>
                          </a:ln>
                          <a:solidFill>
                            <a:srgbClr val="FFFFFF"/>
                          </a:solidFill>
                          <a:effectLst/>
                          <a:latin typeface="Arial" panose="020B0604020202020204" pitchFamily="34" charset="0"/>
                          <a:cs typeface="Arial" charset="0"/>
                        </a:rPr>
                        <a:t> </a:t>
                      </a:r>
                      <a:r>
                        <a:rPr kumimoji="0" lang="ar-SA" altLang="zh-CN" sz="2800" b="0" i="0" u="none" strike="noStrike" cap="none" normalizeH="0" baseline="0" dirty="0">
                          <a:ln>
                            <a:noFill/>
                          </a:ln>
                          <a:solidFill>
                            <a:srgbClr val="FFFFFF"/>
                          </a:solidFill>
                          <a:effectLst/>
                          <a:latin typeface="Arial" panose="020B0604020202020204" pitchFamily="34" charset="0"/>
                          <a:cs typeface="Arial" charset="0"/>
                        </a:rPr>
                        <a:t>نَسيب عمانوئيل</a:t>
                      </a:r>
                      <a:r>
                        <a:rPr kumimoji="0" lang="fr-FR" altLang="zh-CN" sz="2800" b="0" i="0" u="none" strike="noStrike" cap="none" normalizeH="0" baseline="0" dirty="0">
                          <a:ln>
                            <a:noFill/>
                          </a:ln>
                          <a:solidFill>
                            <a:srgbClr val="FFFFFF"/>
                          </a:solidFill>
                          <a:effectLst/>
                          <a:latin typeface="Arial" panose="020B0604020202020204" pitchFamily="34" charset="0"/>
                          <a:cs typeface="Arial" charset="0"/>
                        </a:rPr>
                        <a:t>.</a:t>
                      </a:r>
                      <a:endParaRPr kumimoji="0" lang="en-US" sz="3200" b="0" i="0" u="none" strike="noStrike" cap="none" normalizeH="0" baseline="0" dirty="0">
                        <a:ln>
                          <a:noFill/>
                        </a:ln>
                        <a:solidFill>
                          <a:srgbClr val="FFFFFF"/>
                        </a:solidFill>
                        <a:effectLst/>
                        <a:latin typeface="Arial" panose="020B0604020202020204" pitchFamily="34" charset="0"/>
                        <a:cs typeface="Arial" charset="0"/>
                      </a:endParaRPr>
                    </a:p>
                  </a:txBody>
                  <a:tcPr marL="90000" marR="90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470411">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&lt;ere </a:t>
                      </a:r>
                      <a:r>
                        <a:rPr kumimoji="0" lang="en-US" sz="4000" b="0" i="0" u="none" strike="noStrike" cap="none" normalizeH="0" baseline="0" dirty="0" err="1">
                          <a:ln>
                            <a:noFill/>
                          </a:ln>
                          <a:solidFill>
                            <a:srgbClr val="FFFF00"/>
                          </a:solidFill>
                          <a:effectLst/>
                          <a:latin typeface="Coptic1" pitchFamily="2" charset="0"/>
                          <a:cs typeface="Arial" charset="0"/>
                        </a:rPr>
                        <a:t>Iwann</a:t>
                      </a:r>
                      <a:r>
                        <a:rPr kumimoji="0" lang="en-US" sz="4000" b="0" i="0" u="none" strike="noStrike" cap="none" normalizeH="0" baseline="0" dirty="0">
                          <a:ln>
                            <a:noFill/>
                          </a:ln>
                          <a:solidFill>
                            <a:srgbClr val="FFFF00"/>
                          </a:solidFill>
                          <a:effectLst/>
                          <a:latin typeface="Coptic1" pitchFamily="2" charset="0"/>
                          <a:cs typeface="Arial" charset="0"/>
                        </a:rPr>
                        <a:t>/c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pinis</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m~p~rodromoc</a:t>
                      </a:r>
                      <a:r>
                        <a:rPr kumimoji="0" lang="en-US"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,ere </a:t>
                      </a:r>
                      <a:r>
                        <a:rPr kumimoji="0" lang="en-US" sz="4000" b="0" i="0" u="none" strike="noStrike" cap="none" normalizeH="0" baseline="0" dirty="0" err="1">
                          <a:ln>
                            <a:noFill/>
                          </a:ln>
                          <a:solidFill>
                            <a:srgbClr val="FFFF00"/>
                          </a:solidFill>
                          <a:effectLst/>
                          <a:latin typeface="Coptic1" pitchFamily="2" charset="0"/>
                          <a:cs typeface="Arial" charset="0"/>
                        </a:rPr>
                        <a:t>Piou</a:t>
                      </a:r>
                      <a:r>
                        <a:rPr kumimoji="0" lang="en-US" sz="4000" b="0" i="0" u="none" strike="noStrike" cap="none" normalizeH="0" baseline="0" dirty="0">
                          <a:ln>
                            <a:noFill/>
                          </a:ln>
                          <a:solidFill>
                            <a:srgbClr val="FFFF00"/>
                          </a:solidFill>
                          <a:effectLst/>
                          <a:latin typeface="Coptic1" pitchFamily="2" charset="0"/>
                          <a:cs typeface="Arial" charset="0"/>
                        </a:rPr>
                        <a:t>/b : </a:t>
                      </a:r>
                      <a:r>
                        <a:rPr kumimoji="0" lang="en-US" sz="4000" b="0" i="0" u="none" strike="noStrike" cap="none" normalizeH="0" baseline="0" dirty="0" err="1">
                          <a:ln>
                            <a:noFill/>
                          </a:ln>
                          <a:solidFill>
                            <a:srgbClr val="FFFF00"/>
                          </a:solidFill>
                          <a:effectLst/>
                          <a:latin typeface="Coptic1" pitchFamily="2" charset="0"/>
                          <a:cs typeface="Arial" charset="0"/>
                        </a:rPr>
                        <a:t>p~cuggen</a:t>
                      </a:r>
                      <a:r>
                        <a:rPr kumimoji="0" lang="en-US" sz="4000" b="0" i="0" u="none" strike="noStrike" cap="none" normalizeH="0" baseline="0" dirty="0">
                          <a:ln>
                            <a:noFill/>
                          </a:ln>
                          <a:solidFill>
                            <a:srgbClr val="FFFF00"/>
                          </a:solidFill>
                          <a:effectLst/>
                          <a:latin typeface="Coptic1" pitchFamily="2" charset="0"/>
                          <a:cs typeface="Arial" charset="0"/>
                        </a:rPr>
                        <a:t>/c :</a:t>
                      </a:r>
                      <a:br>
                        <a:rPr kumimoji="0" lang="en-US" sz="4000" b="0" i="0" u="none" strike="noStrike" cap="none" normalizeH="0" baseline="0" dirty="0">
                          <a:ln>
                            <a:noFill/>
                          </a:ln>
                          <a:solidFill>
                            <a:srgbClr val="FFFF00"/>
                          </a:solidFill>
                          <a:effectLst/>
                          <a:latin typeface="Coptic1" pitchFamily="2" charset="0"/>
                          <a:cs typeface="Arial" charset="0"/>
                        </a:rPr>
                      </a:br>
                      <a:r>
                        <a:rPr kumimoji="0" lang="en-US" sz="4000" b="0" i="0" u="none" strike="noStrike" cap="none" normalizeH="0" baseline="0" dirty="0" err="1">
                          <a:ln>
                            <a:noFill/>
                          </a:ln>
                          <a:solidFill>
                            <a:srgbClr val="FFFF00"/>
                          </a:solidFill>
                          <a:effectLst/>
                          <a:latin typeface="Coptic1" pitchFamily="2" charset="0"/>
                          <a:cs typeface="Arial" charset="0"/>
                        </a:rPr>
                        <a:t>n~Emmanou</a:t>
                      </a:r>
                      <a:r>
                        <a:rPr kumimoji="0" lang="en-US" sz="4000" b="0" i="0" u="none" strike="noStrike" cap="none" normalizeH="0" baseline="0" dirty="0">
                          <a:ln>
                            <a:noFill/>
                          </a:ln>
                          <a:solidFill>
                            <a:srgbClr val="FFFF00"/>
                          </a:solidFill>
                          <a:effectLst/>
                          <a:latin typeface="Coptic1" pitchFamily="2" charset="0"/>
                          <a:cs typeface="Arial" charset="0"/>
                        </a:rPr>
                        <a:t>/l.</a:t>
                      </a:r>
                    </a:p>
                  </a:txBody>
                  <a:tcPr marL="90000" marR="90000" marT="0" marB="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7" name="Tableau 3">
            <a:extLst>
              <a:ext uri="{FF2B5EF4-FFF2-40B4-BE49-F238E27FC236}">
                <a16:creationId xmlns:a16="http://schemas.microsoft.com/office/drawing/2014/main" id="{DFA34ED1-53AD-4EDA-8DEE-A258852B430C}"/>
              </a:ext>
            </a:extLst>
          </p:cNvPr>
          <p:cNvGraphicFramePr>
            <a:graphicFrameLocks noGrp="1"/>
          </p:cNvGraphicFramePr>
          <p:nvPr>
            <p:extLst>
              <p:ext uri="{D42A27DB-BD31-4B8C-83A1-F6EECF244321}">
                <p14:modId xmlns:p14="http://schemas.microsoft.com/office/powerpoint/2010/main" val="1811658102"/>
              </p:ext>
            </p:extLst>
          </p:nvPr>
        </p:nvGraphicFramePr>
        <p:xfrm>
          <a:off x="1524000" y="67356"/>
          <a:ext cx="6096000" cy="310896"/>
        </p:xfrm>
        <a:graphic>
          <a:graphicData uri="http://schemas.openxmlformats.org/drawingml/2006/table">
            <a:tbl>
              <a:tblPr firstRow="1" bandRow="1">
                <a:tableStyleId>{2D5ABB26-0587-4C30-8999-92F81FD0307C}</a:tableStyleId>
              </a:tblPr>
              <a:tblGrid>
                <a:gridCol w="6096000">
                  <a:extLst>
                    <a:ext uri="{9D8B030D-6E8A-4147-A177-3AD203B41FA5}">
                      <a16:colId xmlns:a16="http://schemas.microsoft.com/office/drawing/2014/main" val="605294964"/>
                    </a:ext>
                  </a:extLst>
                </a:gridCol>
              </a:tblGrid>
              <a:tr h="285063">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lang="en-CA" sz="1800" dirty="0">
                          <a:solidFill>
                            <a:srgbClr val="FFFFFF"/>
                          </a:solidFill>
                          <a:latin typeface="Arial" panose="020B0604020202020204" pitchFamily="34" charset="0"/>
                          <a:cs typeface="Arial" charset="0"/>
                        </a:rPr>
                        <a:t>Jean-Baptiste - </a:t>
                      </a:r>
                      <a:r>
                        <a:rPr lang="ar-EG" sz="1800" dirty="0">
                          <a:solidFill>
                            <a:srgbClr val="FFFFFF"/>
                          </a:solidFill>
                          <a:latin typeface="Arial" panose="020B0604020202020204" pitchFamily="34" charset="0"/>
                          <a:cs typeface="Arial" charset="0"/>
                        </a:rPr>
                        <a:t>يوحنا المعمدان</a:t>
                      </a:r>
                      <a:endParaRPr lang="en-CA" sz="1800" dirty="0">
                        <a:solidFill>
                          <a:srgbClr val="FFFFFF"/>
                        </a:solidFill>
                        <a:latin typeface="Arial" panose="020B0604020202020204" pitchFamily="34" charset="0"/>
                        <a:cs typeface="Arial" charset="0"/>
                      </a:endParaRPr>
                    </a:p>
                  </a:txBody>
                  <a:tcP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spTree>
  </p:cSld>
  <p:clrMapOvr>
    <a:masterClrMapping/>
  </p:clrMapOvr>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889687" name="Group 23"/>
          <p:cNvGraphicFramePr>
            <a:graphicFrameLocks noGrp="1"/>
          </p:cNvGraphicFramePr>
          <p:nvPr>
            <p:extLst>
              <p:ext uri="{D42A27DB-BD31-4B8C-83A1-F6EECF244321}">
                <p14:modId xmlns:p14="http://schemas.microsoft.com/office/powerpoint/2010/main" val="2144001026"/>
              </p:ext>
            </p:extLst>
          </p:nvPr>
        </p:nvGraphicFramePr>
        <p:xfrm>
          <a:off x="0" y="133350"/>
          <a:ext cx="9144000" cy="4248150"/>
        </p:xfrm>
        <a:graphic>
          <a:graphicData uri="http://schemas.openxmlformats.org/drawingml/2006/table">
            <a:tbl>
              <a:tblPr/>
              <a:tblGrid>
                <a:gridCol w="5757334">
                  <a:extLst>
                    <a:ext uri="{9D8B030D-6E8A-4147-A177-3AD203B41FA5}">
                      <a16:colId xmlns:a16="http://schemas.microsoft.com/office/drawing/2014/main" val="20000"/>
                    </a:ext>
                  </a:extLst>
                </a:gridCol>
                <a:gridCol w="3386666">
                  <a:extLst>
                    <a:ext uri="{9D8B030D-6E8A-4147-A177-3AD203B41FA5}">
                      <a16:colId xmlns:a16="http://schemas.microsoft.com/office/drawing/2014/main" val="20001"/>
                    </a:ext>
                  </a:extLst>
                </a:gridCol>
              </a:tblGrid>
              <a:tr h="1967129">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lang="fr-FR" sz="2400" kern="1200" baseline="0" dirty="0">
                          <a:solidFill>
                            <a:srgbClr val="FFFFFF"/>
                          </a:solidFill>
                          <a:latin typeface="Arial" panose="020B0604020202020204" pitchFamily="34" charset="0"/>
                          <a:ea typeface="+mn-ea"/>
                          <a:cs typeface="+mn-cs"/>
                        </a:rPr>
                        <a:t>Intercède pour nous tous</a:t>
                      </a:r>
                    </a:p>
                    <a:p>
                      <a:pPr marL="0" marR="0" lvl="0" indent="0" algn="ctr" defTabSz="914400" rtl="0" eaLnBrk="1" fontAlgn="base" latinLnBrk="0" hangingPunct="1">
                        <a:lnSpc>
                          <a:spcPct val="80000"/>
                        </a:lnSpc>
                        <a:spcBef>
                          <a:spcPct val="20000"/>
                        </a:spcBef>
                        <a:spcAft>
                          <a:spcPct val="0"/>
                        </a:spcAft>
                        <a:buClrTx/>
                        <a:buSzTx/>
                        <a:buFontTx/>
                        <a:buNone/>
                        <a:tabLst/>
                      </a:pPr>
                      <a:r>
                        <a:rPr lang="fr-FR" sz="2400" kern="1200" baseline="0" dirty="0">
                          <a:solidFill>
                            <a:srgbClr val="FFFFFF"/>
                          </a:solidFill>
                          <a:latin typeface="Arial" panose="020B0604020202020204" pitchFamily="34" charset="0"/>
                          <a:ea typeface="+mn-ea"/>
                          <a:cs typeface="+mn-cs"/>
                        </a:rPr>
                        <a:t>Ô archange pur Michel </a:t>
                      </a:r>
                    </a:p>
                    <a:p>
                      <a:pPr marL="0" marR="0" lvl="0" indent="0" algn="ctr" defTabSz="914400" rtl="0" eaLnBrk="1" fontAlgn="base" latinLnBrk="0" hangingPunct="1">
                        <a:lnSpc>
                          <a:spcPct val="80000"/>
                        </a:lnSpc>
                        <a:spcBef>
                          <a:spcPct val="20000"/>
                        </a:spcBef>
                        <a:spcAft>
                          <a:spcPct val="0"/>
                        </a:spcAft>
                        <a:buClrTx/>
                        <a:buSzTx/>
                        <a:buFontTx/>
                        <a:buNone/>
                        <a:tabLst/>
                      </a:pPr>
                      <a:r>
                        <a:rPr lang="fr-FR" sz="2400" kern="1200" baseline="0" dirty="0">
                          <a:solidFill>
                            <a:srgbClr val="FFFFFF"/>
                          </a:solidFill>
                          <a:latin typeface="Arial" panose="020B0604020202020204" pitchFamily="34" charset="0"/>
                          <a:ea typeface="+mn-ea"/>
                          <a:cs typeface="+mn-cs"/>
                        </a:rPr>
                        <a:t>Ô toi le chef des célestes </a:t>
                      </a:r>
                    </a:p>
                    <a:p>
                      <a:pPr marL="0" marR="0" lvl="0" indent="0" algn="ctr" defTabSz="914400" rtl="0" eaLnBrk="1" fontAlgn="base" latinLnBrk="0" hangingPunct="1">
                        <a:lnSpc>
                          <a:spcPct val="80000"/>
                        </a:lnSpc>
                        <a:spcBef>
                          <a:spcPct val="20000"/>
                        </a:spcBef>
                        <a:spcAft>
                          <a:spcPct val="0"/>
                        </a:spcAft>
                        <a:buClrTx/>
                        <a:buSzTx/>
                        <a:buFontTx/>
                        <a:buNone/>
                        <a:tabLst/>
                      </a:pPr>
                      <a:r>
                        <a:rPr lang="fr-FR" sz="2400" kern="1200" baseline="0" dirty="0">
                          <a:solidFill>
                            <a:srgbClr val="FFFFFF"/>
                          </a:solidFill>
                          <a:latin typeface="Arial" panose="020B0604020202020204" pitchFamily="34" charset="0"/>
                          <a:ea typeface="+mn-ea"/>
                          <a:cs typeface="+mn-cs"/>
                        </a:rPr>
                        <a:t>Pour qu’Il nous pardonne nos péchés</a:t>
                      </a:r>
                      <a:endParaRPr kumimoji="0" lang="en-US" sz="3200" b="0" i="0" u="none" strike="noStrike" cap="none" normalizeH="0" baseline="0" dirty="0">
                        <a:ln>
                          <a:noFill/>
                        </a:ln>
                        <a:solidFill>
                          <a:srgbClr val="FFFFFF"/>
                        </a:solidFill>
                        <a:effectLst/>
                        <a:latin typeface="Coptic1" pitchFamily="2" charset="0"/>
                        <a:cs typeface="Arial" charset="0"/>
                      </a:endParaRPr>
                    </a:p>
                  </a:txBody>
                  <a:tcPr marT="34290" marB="3429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90000"/>
                        </a:lnSpc>
                        <a:spcBef>
                          <a:spcPct val="20000"/>
                        </a:spcBef>
                        <a:spcAft>
                          <a:spcPct val="0"/>
                        </a:spcAft>
                        <a:buClrTx/>
                        <a:buSzTx/>
                        <a:buFontTx/>
                        <a:buNone/>
                        <a:tabLst/>
                      </a:pPr>
                      <a:r>
                        <a:rPr kumimoji="0" lang="ar-SA" sz="2800" b="0" i="0" u="none" strike="noStrike" cap="none" normalizeH="0" baseline="0" dirty="0" err="1">
                          <a:ln>
                            <a:noFill/>
                          </a:ln>
                          <a:solidFill>
                            <a:srgbClr val="FFFFFF"/>
                          </a:solidFill>
                          <a:effectLst/>
                          <a:latin typeface="Arial" charset="0"/>
                          <a:cs typeface="Arial" charset="0"/>
                        </a:rPr>
                        <a:t>إشفع</a:t>
                      </a:r>
                      <a:r>
                        <a:rPr kumimoji="0" lang="ar-SA" sz="2800" b="0" i="0" u="none" strike="noStrike" cap="none" normalizeH="0" baseline="0" dirty="0">
                          <a:ln>
                            <a:noFill/>
                          </a:ln>
                          <a:solidFill>
                            <a:srgbClr val="FFFFFF"/>
                          </a:solidFill>
                          <a:effectLst/>
                          <a:latin typeface="Arial" charset="0"/>
                          <a:cs typeface="Arial" charset="0"/>
                        </a:rPr>
                        <a:t> فينا</a:t>
                      </a:r>
                      <a:endParaRPr kumimoji="0" lang="ar-EG" sz="28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90000"/>
                        </a:lnSpc>
                        <a:spcBef>
                          <a:spcPct val="2000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يا </a:t>
                      </a:r>
                      <a:r>
                        <a:rPr kumimoji="0" lang="ar-EG" sz="2800" b="0" i="0" u="none" strike="noStrike" cap="none" normalizeH="0" baseline="0" dirty="0">
                          <a:ln>
                            <a:noFill/>
                          </a:ln>
                          <a:solidFill>
                            <a:srgbClr val="FFFFFF"/>
                          </a:solidFill>
                          <a:effectLst/>
                          <a:latin typeface="Arial" charset="0"/>
                          <a:cs typeface="Arial" charset="0"/>
                        </a:rPr>
                        <a:t>رئيس الملائكة المقدس</a:t>
                      </a:r>
                    </a:p>
                    <a:p>
                      <a:pPr marL="0" marR="0" lvl="0" indent="0" algn="ctr" defTabSz="914400" rtl="1" eaLnBrk="1" fontAlgn="base" latinLnBrk="0" hangingPunct="1">
                        <a:lnSpc>
                          <a:spcPct val="90000"/>
                        </a:lnSpc>
                        <a:spcBef>
                          <a:spcPct val="2000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م</a:t>
                      </a:r>
                      <a:r>
                        <a:rPr kumimoji="0" lang="ar-EG" sz="2800" b="0" i="0" u="none" strike="noStrike" cap="none" normalizeH="0" baseline="0" dirty="0" err="1">
                          <a:ln>
                            <a:noFill/>
                          </a:ln>
                          <a:solidFill>
                            <a:srgbClr val="FFFFFF"/>
                          </a:solidFill>
                          <a:effectLst/>
                          <a:latin typeface="Arial" charset="0"/>
                          <a:cs typeface="Arial" charset="0"/>
                        </a:rPr>
                        <a:t>يخائيل</a:t>
                      </a:r>
                      <a:r>
                        <a:rPr kumimoji="0" lang="ar-EG" sz="2800" b="0" i="0" u="none" strike="noStrike" cap="none" normalizeH="0" baseline="0" dirty="0">
                          <a:ln>
                            <a:noFill/>
                          </a:ln>
                          <a:solidFill>
                            <a:srgbClr val="FFFFFF"/>
                          </a:solidFill>
                          <a:effectLst/>
                          <a:latin typeface="Arial" charset="0"/>
                          <a:cs typeface="Arial" charset="0"/>
                        </a:rPr>
                        <a:t> رئيس </a:t>
                      </a:r>
                      <a:r>
                        <a:rPr kumimoji="0" lang="ar-EG" sz="2800" b="0" i="0" u="none" strike="noStrike" cap="none" normalizeH="0" baseline="0" dirty="0" err="1">
                          <a:ln>
                            <a:noFill/>
                          </a:ln>
                          <a:solidFill>
                            <a:srgbClr val="FFFFFF"/>
                          </a:solidFill>
                          <a:effectLst/>
                          <a:latin typeface="Arial" charset="0"/>
                          <a:cs typeface="Arial" charset="0"/>
                        </a:rPr>
                        <a:t>السمائيين</a:t>
                      </a:r>
                      <a:r>
                        <a:rPr kumimoji="0" lang="ar-SA" sz="2800" b="0" i="0" u="none" strike="noStrike" cap="none" normalizeH="0" baseline="0" dirty="0">
                          <a:ln>
                            <a:noFill/>
                          </a:ln>
                          <a:solidFill>
                            <a:srgbClr val="FFFFFF"/>
                          </a:solidFill>
                          <a:effectLst/>
                          <a:latin typeface="Arial" charset="0"/>
                          <a:cs typeface="Arial" charset="0"/>
                        </a:rPr>
                        <a:t>،</a:t>
                      </a:r>
                      <a:endParaRPr kumimoji="0" lang="ar-EG" sz="28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90000"/>
                        </a:lnSpc>
                        <a:spcBef>
                          <a:spcPct val="2000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ليغفر لنا خطايانا.</a:t>
                      </a:r>
                      <a:endParaRPr kumimoji="0" lang="en-CA" sz="2800" b="0" i="0" u="none" strike="noStrike" cap="none" normalizeH="0" baseline="0" dirty="0">
                        <a:ln>
                          <a:noFill/>
                        </a:ln>
                        <a:solidFill>
                          <a:srgbClr val="FFFFFF"/>
                        </a:solidFill>
                        <a:effectLst/>
                        <a:latin typeface="Arial" charset="0"/>
                        <a:cs typeface="Arial" charset="0"/>
                      </a:endParaRPr>
                    </a:p>
                  </a:txBody>
                  <a:tcPr marT="34290" marB="3429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281021">
                <a:tc gridSpan="2">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Arip~recbeuin</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e~h~r</a:t>
                      </a:r>
                      <a:r>
                        <a:rPr kumimoji="0" lang="en-US" sz="3600" b="0" i="0" u="none" strike="noStrike" cap="none" normalizeH="0" baseline="0" dirty="0">
                          <a:ln>
                            <a:noFill/>
                          </a:ln>
                          <a:solidFill>
                            <a:srgbClr val="FFFF00"/>
                          </a:solidFill>
                          <a:effectLst/>
                          <a:latin typeface="Coptic1" pitchFamily="2" charset="0"/>
                          <a:cs typeface="Arial" charset="0"/>
                        </a:rPr>
                        <a:t>/</a:t>
                      </a:r>
                      <a:r>
                        <a:rPr kumimoji="0" lang="en-US" sz="3600" b="0" i="0" u="none" strike="noStrike" cap="none" normalizeH="0" baseline="0" dirty="0" err="1">
                          <a:ln>
                            <a:noFill/>
                          </a:ln>
                          <a:solidFill>
                            <a:srgbClr val="FFFF00"/>
                          </a:solidFill>
                          <a:effectLst/>
                          <a:latin typeface="Coptic1" pitchFamily="2" charset="0"/>
                          <a:cs typeface="Arial" charset="0"/>
                        </a:rPr>
                        <a:t>i</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e~jwn</a:t>
                      </a:r>
                      <a:r>
                        <a:rPr kumimoji="0" lang="en-US" sz="3600" b="0" i="0" u="none" strike="noStrike" cap="none" normalizeH="0" baseline="0" dirty="0">
                          <a:ln>
                            <a:noFill/>
                          </a:ln>
                          <a:solidFill>
                            <a:srgbClr val="FFFF00"/>
                          </a:solidFill>
                          <a:effectLst/>
                          <a:latin typeface="Coptic1" pitchFamily="2" charset="0"/>
                          <a:cs typeface="Arial" charset="0"/>
                        </a:rPr>
                        <a:t>:</a:t>
                      </a:r>
                    </a:p>
                    <a:p>
                      <a:pPr marL="0" marR="0" lvl="0" indent="0" algn="ctr" defTabSz="914400" rtl="0" eaLnBrk="1" fontAlgn="base" latinLnBrk="0" hangingPunct="1">
                        <a:lnSpc>
                          <a:spcPct val="80000"/>
                        </a:lnSpc>
                        <a:spcBef>
                          <a:spcPct val="20000"/>
                        </a:spcBef>
                        <a:spcAft>
                          <a:spcPct val="0"/>
                        </a:spcAft>
                        <a:buClrTx/>
                        <a:buSzTx/>
                        <a:buFontTx/>
                        <a:buNone/>
                        <a:tabLst/>
                      </a:pPr>
                      <a:r>
                        <a:rPr kumimoji="0" lang="en-US" sz="3600" b="0" i="0" u="none" strike="noStrike" cap="none" normalizeH="0" baseline="0" dirty="0">
                          <a:ln>
                            <a:noFill/>
                          </a:ln>
                          <a:solidFill>
                            <a:srgbClr val="FFFF00"/>
                          </a:solidFill>
                          <a:effectLst/>
                          <a:latin typeface="Coptic1" pitchFamily="2" charset="0"/>
                          <a:cs typeface="Arial" charset="0"/>
                        </a:rPr>
                        <a:t>w~ </a:t>
                      </a:r>
                      <a:r>
                        <a:rPr kumimoji="0" lang="en-US" sz="3600" b="0" i="0" u="none" strike="noStrike" cap="none" normalizeH="0" baseline="0" dirty="0" err="1">
                          <a:ln>
                            <a:noFill/>
                          </a:ln>
                          <a:solidFill>
                            <a:srgbClr val="FFFF00"/>
                          </a:solidFill>
                          <a:effectLst/>
                          <a:latin typeface="Coptic1" pitchFamily="2" charset="0"/>
                          <a:cs typeface="Arial" charset="0"/>
                        </a:rPr>
                        <a:t>piar,iaggeloc</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eyouab</a:t>
                      </a:r>
                      <a:r>
                        <a:rPr kumimoji="0" lang="en-US" sz="3600" b="0" i="0" u="none" strike="noStrike" cap="none" normalizeH="0" baseline="0" dirty="0">
                          <a:ln>
                            <a:noFill/>
                          </a:ln>
                          <a:solidFill>
                            <a:srgbClr val="FFFF00"/>
                          </a:solidFill>
                          <a:effectLst/>
                          <a:latin typeface="Coptic1" pitchFamily="2" charset="0"/>
                          <a:cs typeface="Arial" charset="0"/>
                        </a:rPr>
                        <a:t>:</a:t>
                      </a:r>
                    </a:p>
                    <a:p>
                      <a:pPr marL="0" marR="0" lvl="0" indent="0" algn="ctr" defTabSz="914400" rtl="0" eaLnBrk="1" fontAlgn="base" latinLnBrk="0" hangingPunct="1">
                        <a:lnSpc>
                          <a:spcPct val="8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Mi,a</a:t>
                      </a:r>
                      <a:r>
                        <a:rPr kumimoji="0" lang="en-US" sz="3600" b="0" i="0" u="none" strike="noStrike" cap="none" normalizeH="0" baseline="0" dirty="0">
                          <a:ln>
                            <a:noFill/>
                          </a:ln>
                          <a:solidFill>
                            <a:srgbClr val="FFFF00"/>
                          </a:solidFill>
                          <a:effectLst/>
                          <a:latin typeface="Coptic1" pitchFamily="2" charset="0"/>
                          <a:cs typeface="Arial" charset="0"/>
                        </a:rPr>
                        <a:t>/l </a:t>
                      </a:r>
                      <a:r>
                        <a:rPr kumimoji="0" lang="en-US" sz="3600" b="0" i="0" u="none" strike="noStrike" cap="none" normalizeH="0" baseline="0" dirty="0" err="1">
                          <a:ln>
                            <a:noFill/>
                          </a:ln>
                          <a:solidFill>
                            <a:srgbClr val="FFFF00"/>
                          </a:solidFill>
                          <a:effectLst/>
                          <a:latin typeface="Coptic1" pitchFamily="2" charset="0"/>
                          <a:cs typeface="Arial" charset="0"/>
                        </a:rPr>
                        <a:t>p~ar,wn</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n~na</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niv</a:t>
                      </a:r>
                      <a:r>
                        <a:rPr kumimoji="0" lang="en-US" sz="3600" b="0" i="0" u="none" strike="noStrike" cap="none" normalizeH="0" baseline="0" dirty="0">
                          <a:ln>
                            <a:noFill/>
                          </a:ln>
                          <a:solidFill>
                            <a:srgbClr val="FFFF00"/>
                          </a:solidFill>
                          <a:effectLst/>
                          <a:latin typeface="Coptic1" pitchFamily="2" charset="0"/>
                          <a:cs typeface="Arial" charset="0"/>
                        </a:rPr>
                        <a:t>/</a:t>
                      </a:r>
                      <a:r>
                        <a:rPr kumimoji="0" lang="en-US" sz="3600" b="0" i="0" u="none" strike="noStrike" cap="none" normalizeH="0" baseline="0" dirty="0" err="1">
                          <a:ln>
                            <a:noFill/>
                          </a:ln>
                          <a:solidFill>
                            <a:srgbClr val="FFFF00"/>
                          </a:solidFill>
                          <a:effectLst/>
                          <a:latin typeface="Coptic1" pitchFamily="2" charset="0"/>
                          <a:cs typeface="Arial" charset="0"/>
                        </a:rPr>
                        <a:t>oui</a:t>
                      </a:r>
                      <a:r>
                        <a:rPr kumimoji="0" lang="en-US" sz="3600" b="0" i="0" u="none" strike="noStrike" cap="none" normalizeH="0" baseline="0" dirty="0">
                          <a:ln>
                            <a:noFill/>
                          </a:ln>
                          <a:solidFill>
                            <a:srgbClr val="FFFF00"/>
                          </a:solidFill>
                          <a:effectLst/>
                          <a:latin typeface="Coptic1" pitchFamily="2" charset="0"/>
                          <a:cs typeface="Arial" charset="0"/>
                        </a:rPr>
                        <a:t>:</a:t>
                      </a:r>
                    </a:p>
                    <a:p>
                      <a:pPr marL="0" marR="0" lvl="0" indent="0" algn="ctr" defTabSz="914400" rtl="0" eaLnBrk="1" fontAlgn="base" latinLnBrk="0" hangingPunct="1">
                        <a:lnSpc>
                          <a:spcPct val="8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n~tef,a</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nennobi</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nan</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e~bol</a:t>
                      </a:r>
                      <a:r>
                        <a:rPr kumimoji="0" lang="en-US" sz="3600" b="0" i="0" u="none" strike="noStrike" cap="none" normalizeH="0" baseline="0" dirty="0">
                          <a:ln>
                            <a:noFill/>
                          </a:ln>
                          <a:solidFill>
                            <a:srgbClr val="FFFF00"/>
                          </a:solidFill>
                          <a:effectLst/>
                          <a:latin typeface="Coptic1" pitchFamily="2" charset="0"/>
                          <a:cs typeface="Arial" charset="0"/>
                        </a:rPr>
                        <a:t>.</a:t>
                      </a:r>
                      <a:endParaRPr kumimoji="0" lang="en-US" sz="3600" b="0" i="1" u="none" strike="noStrike" cap="none" normalizeH="0" baseline="0" dirty="0">
                        <a:ln>
                          <a:noFill/>
                        </a:ln>
                        <a:solidFill>
                          <a:srgbClr val="FFFF00"/>
                        </a:solidFill>
                        <a:effectLst/>
                        <a:latin typeface="Arial" charset="0"/>
                        <a:cs typeface="Arial" charset="0"/>
                      </a:endParaRP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8" name="Image 7" descr="Une image contenant pièce&#10;&#10;Description générée automatiquement">
            <a:extLst>
              <a:ext uri="{FF2B5EF4-FFF2-40B4-BE49-F238E27FC236}">
                <a16:creationId xmlns:a16="http://schemas.microsoft.com/office/drawing/2014/main" id="{11A17137-82E7-43BD-B6EE-33F808EA5B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7950" y="2903873"/>
            <a:ext cx="1416050" cy="1635869"/>
          </a:xfrm>
          <a:prstGeom prst="round2SameRect">
            <a:avLst>
              <a:gd name="adj1" fmla="val 50000"/>
              <a:gd name="adj2" fmla="val 0"/>
            </a:avLst>
          </a:prstGeom>
        </p:spPr>
      </p:pic>
      <p:sp>
        <p:nvSpPr>
          <p:cNvPr id="2" name="AutoShape 36">
            <a:hlinkClick r:id="rId4" action="ppaction://hlinksldjump" highlightClick="1"/>
            <a:extLst>
              <a:ext uri="{FF2B5EF4-FFF2-40B4-BE49-F238E27FC236}">
                <a16:creationId xmlns:a16="http://schemas.microsoft.com/office/drawing/2014/main" id="{0684C18C-FF8E-1AAC-4BEE-009379D08933}"/>
              </a:ext>
            </a:extLst>
          </p:cNvPr>
          <p:cNvSpPr>
            <a:spLocks noChangeArrowheads="1"/>
          </p:cNvSpPr>
          <p:nvPr/>
        </p:nvSpPr>
        <p:spPr bwMode="auto">
          <a:xfrm>
            <a:off x="4363934" y="4630710"/>
            <a:ext cx="1524000" cy="514350"/>
          </a:xfrm>
          <a:prstGeom prst="actionButtonBlank">
            <a:avLst/>
          </a:prstGeom>
          <a:solidFill>
            <a:srgbClr val="3333CC"/>
          </a:solidFill>
          <a:ln w="3175">
            <a:solidFill>
              <a:schemeClr val="tx1"/>
            </a:solidFill>
            <a:miter lim="800000"/>
            <a:headEnd/>
            <a:tailEnd/>
          </a:ln>
        </p:spPr>
        <p:txBody>
          <a:bodyPr wrap="none" tIns="118800" bIns="118800" anchor="ct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CA" sz="1800" b="0" i="0" u="none" strike="noStrike" kern="1200" cap="none" spc="0" normalizeH="0" baseline="0" noProof="0" dirty="0">
                <a:ln>
                  <a:noFill/>
                </a:ln>
                <a:solidFill>
                  <a:srgbClr val="FFFFFF"/>
                </a:solidFill>
                <a:effectLst/>
                <a:uLnTx/>
                <a:uFillTx/>
                <a:latin typeface="Arial" charset="0"/>
                <a:ea typeface="+mn-ea"/>
                <a:cs typeface="Arial" charset="0"/>
              </a:rPr>
              <a:t>Conclusion</a:t>
            </a:r>
          </a:p>
          <a:p>
            <a:pPr marL="0" marR="0" lvl="0" indent="0" algn="ctr" defTabSz="914400" rtl="0" eaLnBrk="1" fontAlgn="base" latinLnBrk="0" hangingPunct="1">
              <a:lnSpc>
                <a:spcPct val="80000"/>
              </a:lnSpc>
              <a:spcBef>
                <a:spcPct val="0"/>
              </a:spcBef>
              <a:spcAft>
                <a:spcPct val="0"/>
              </a:spcAft>
              <a:buClrTx/>
              <a:buSzTx/>
              <a:buFontTx/>
              <a:buNone/>
              <a:tabLst/>
              <a:defRPr/>
            </a:pPr>
            <a:r>
              <a:rPr kumimoji="0" lang="ar-EG" sz="2000" b="0" i="0" u="none" strike="noStrike" kern="1200" cap="none" spc="0" normalizeH="0" baseline="0" noProof="0" dirty="0">
                <a:ln>
                  <a:noFill/>
                </a:ln>
                <a:solidFill>
                  <a:srgbClr val="FFFFFF"/>
                </a:solidFill>
                <a:effectLst/>
                <a:uLnTx/>
                <a:uFillTx/>
                <a:latin typeface="Arial" charset="0"/>
                <a:ea typeface="+mn-ea"/>
                <a:cs typeface="Arial" charset="0"/>
              </a:rPr>
              <a:t>الختام</a:t>
            </a:r>
            <a:endParaRPr kumimoji="0" lang="en-CA" sz="20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3" name="AutoShape 15">
            <a:hlinkClick r:id="rId5" action="ppaction://hlinksldjump" highlightClick="1"/>
            <a:extLst>
              <a:ext uri="{FF2B5EF4-FFF2-40B4-BE49-F238E27FC236}">
                <a16:creationId xmlns:a16="http://schemas.microsoft.com/office/drawing/2014/main" id="{842ED756-854C-CDE7-DCFF-A01A4A7F1B46}"/>
              </a:ext>
            </a:extLst>
          </p:cNvPr>
          <p:cNvSpPr>
            <a:spLocks noChangeArrowheads="1"/>
          </p:cNvSpPr>
          <p:nvPr/>
        </p:nvSpPr>
        <p:spPr bwMode="auto">
          <a:xfrm>
            <a:off x="755576" y="4638425"/>
            <a:ext cx="1783404" cy="498920"/>
          </a:xfrm>
          <a:prstGeom prst="actionButtonBlank">
            <a:avLst/>
          </a:prstGeom>
          <a:solidFill>
            <a:srgbClr val="800000"/>
          </a:solidFill>
          <a:ln w="12700">
            <a:solidFill>
              <a:schemeClr val="tx1"/>
            </a:solidFill>
            <a:miter lim="800000"/>
            <a:headEnd/>
            <a:tailEnd/>
          </a:ln>
        </p:spPr>
        <p:txBody>
          <a:bodyPr wrap="none" tIns="118800" bIns="11880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1800" b="0" i="0" u="none" strike="noStrike" kern="1200" cap="none" spc="0" normalizeH="0" baseline="0" noProof="0" dirty="0">
                <a:ln>
                  <a:noFill/>
                </a:ln>
                <a:solidFill>
                  <a:srgbClr val="FFFFFF"/>
                </a:solidFill>
                <a:effectLst/>
                <a:uLnTx/>
                <a:uFillTx/>
                <a:latin typeface="Arial" charset="0"/>
                <a:ea typeface="+mn-ea"/>
                <a:cs typeface="Arial" charset="0"/>
              </a:rPr>
              <a:t>Pape / </a:t>
            </a:r>
            <a:r>
              <a:rPr kumimoji="0" lang="en-CA" sz="1800" b="0" i="0" u="none" strike="noStrike" kern="1200" cap="none" spc="0" normalizeH="0" baseline="0" noProof="0" dirty="0" err="1">
                <a:ln>
                  <a:noFill/>
                </a:ln>
                <a:solidFill>
                  <a:srgbClr val="FFFFFF"/>
                </a:solidFill>
                <a:effectLst/>
                <a:uLnTx/>
                <a:uFillTx/>
                <a:latin typeface="Arial" charset="0"/>
                <a:ea typeface="+mn-ea"/>
                <a:cs typeface="Arial" charset="0"/>
              </a:rPr>
              <a:t>Évêque</a:t>
            </a:r>
            <a:endParaRPr kumimoji="0" lang="en-CA" sz="1800" b="0" i="0" u="none" strike="noStrike" kern="1200" cap="none" spc="0" normalizeH="0" baseline="0" noProof="0" dirty="0">
              <a:ln>
                <a:noFill/>
              </a:ln>
              <a:solidFill>
                <a:srgbClr val="FFFFFF"/>
              </a:solidFill>
              <a:effectLst/>
              <a:uLnTx/>
              <a:uFillTx/>
              <a:latin typeface="Arial" charset="0"/>
              <a:ea typeface="+mn-ea"/>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defRPr/>
            </a:pPr>
            <a:r>
              <a:rPr kumimoji="0" lang="ar-EG" sz="1800" b="0" i="0" u="none" strike="noStrike" kern="1200" cap="none" spc="0" normalizeH="0" baseline="0" noProof="0" dirty="0">
                <a:ln>
                  <a:noFill/>
                </a:ln>
                <a:solidFill>
                  <a:srgbClr val="FFFFFF"/>
                </a:solidFill>
                <a:effectLst/>
                <a:uLnTx/>
                <a:uFillTx/>
                <a:latin typeface="Arial"/>
                <a:ea typeface="+mn-ea"/>
                <a:cs typeface="Arial"/>
              </a:rPr>
              <a:t>البابا</a:t>
            </a:r>
            <a:r>
              <a:rPr kumimoji="0" lang="fr-FR" sz="1800" b="0" i="0" u="none" strike="noStrike" kern="1200" cap="none" spc="0" normalizeH="0" baseline="0" noProof="0" dirty="0">
                <a:ln>
                  <a:noFill/>
                </a:ln>
                <a:solidFill>
                  <a:srgbClr val="FFFFFF"/>
                </a:solidFill>
                <a:effectLst/>
                <a:uLnTx/>
                <a:uFillTx/>
                <a:latin typeface="Arial"/>
                <a:ea typeface="+mn-ea"/>
                <a:cs typeface="Arial"/>
              </a:rPr>
              <a:t> </a:t>
            </a:r>
            <a:r>
              <a:rPr kumimoji="0" lang="fr-FR" sz="1800" b="0" i="0" u="none" strike="noStrike" kern="1200" cap="none" spc="0" normalizeH="0" baseline="0" noProof="0" dirty="0">
                <a:ln>
                  <a:noFill/>
                </a:ln>
                <a:solidFill>
                  <a:srgbClr val="FFFFFF"/>
                </a:solidFill>
                <a:effectLst/>
                <a:uLnTx/>
                <a:uFillTx/>
                <a:latin typeface="Arial" charset="0"/>
                <a:ea typeface="+mn-ea"/>
                <a:cs typeface="Arial" charset="0"/>
              </a:rPr>
              <a:t>/ </a:t>
            </a:r>
            <a:r>
              <a:rPr kumimoji="0" lang="ar-EG" sz="1800" b="0" i="0" u="none" strike="noStrike" kern="1200" cap="none" spc="0" normalizeH="0" baseline="0" noProof="0" dirty="0">
                <a:ln>
                  <a:noFill/>
                </a:ln>
                <a:solidFill>
                  <a:srgbClr val="FFFFFF"/>
                </a:solidFill>
                <a:effectLst/>
                <a:uLnTx/>
                <a:uFillTx/>
                <a:latin typeface="Arial" charset="0"/>
                <a:ea typeface="+mn-ea"/>
                <a:cs typeface="Arial" charset="0"/>
              </a:rPr>
              <a:t>الأسقف</a:t>
            </a:r>
            <a:endParaRPr kumimoji="0" lang="en-CA" sz="18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4" name="AutoShape 36">
            <a:hlinkClick r:id="rId6" action="ppaction://hlinksldjump" highlightClick="1"/>
            <a:extLst>
              <a:ext uri="{FF2B5EF4-FFF2-40B4-BE49-F238E27FC236}">
                <a16:creationId xmlns:a16="http://schemas.microsoft.com/office/drawing/2014/main" id="{73EA20C3-61B0-B651-0C90-9858D5CE7363}"/>
              </a:ext>
            </a:extLst>
          </p:cNvPr>
          <p:cNvSpPr>
            <a:spLocks noChangeArrowheads="1"/>
          </p:cNvSpPr>
          <p:nvPr/>
        </p:nvSpPr>
        <p:spPr bwMode="auto">
          <a:xfrm>
            <a:off x="7772400" y="4825603"/>
            <a:ext cx="1371600" cy="317897"/>
          </a:xfrm>
          <a:prstGeom prst="actionButtonBlank">
            <a:avLst/>
          </a:prstGeom>
          <a:solidFill>
            <a:srgbClr val="3333CC"/>
          </a:solidFill>
          <a:ln w="12700">
            <a:solidFill>
              <a:schemeClr val="tx1"/>
            </a:solidFill>
            <a:miter lim="800000"/>
            <a:headEnd/>
            <a:tailEnd/>
          </a:ln>
        </p:spPr>
        <p:txBody>
          <a:bodyPr wrap="none" tIns="118800" bIns="118800" anchor="ct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CA" sz="2000" b="1" i="0" u="none" strike="noStrike" kern="1200" cap="none" spc="0" normalizeH="0" baseline="0" noProof="0" dirty="0">
                <a:ln>
                  <a:noFill/>
                </a:ln>
                <a:solidFill>
                  <a:srgbClr val="FFFFFF"/>
                </a:solidFill>
                <a:effectLst/>
                <a:uLnTx/>
                <a:uFillTx/>
                <a:latin typeface="Arial" charset="0"/>
                <a:ea typeface="+mn-ea"/>
                <a:cs typeface="Arial" charset="0"/>
              </a:rPr>
              <a:t>Suite</a:t>
            </a:r>
          </a:p>
        </p:txBody>
      </p:sp>
    </p:spTree>
    <p:extLst>
      <p:ext uri="{BB962C8B-B14F-4D97-AF65-F5344CB8AC3E}">
        <p14:creationId xmlns:p14="http://schemas.microsoft.com/office/powerpoint/2010/main" val="2616088298"/>
      </p:ext>
    </p:extLst>
  </p:cSld>
  <p:clrMapOvr>
    <a:masterClrMapping/>
  </p:clrMapOvr>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6">
            <a:hlinkClick r:id="rId2" action="ppaction://hlinksldjump" highlightClick="1"/>
            <a:extLst>
              <a:ext uri="{FF2B5EF4-FFF2-40B4-BE49-F238E27FC236}">
                <a16:creationId xmlns:a16="http://schemas.microsoft.com/office/drawing/2014/main" id="{D87E4273-A17B-4E5E-B603-1EECC849BA53}"/>
              </a:ext>
            </a:extLst>
          </p:cNvPr>
          <p:cNvSpPr>
            <a:spLocks noChangeArrowheads="1"/>
          </p:cNvSpPr>
          <p:nvPr/>
        </p:nvSpPr>
        <p:spPr bwMode="auto">
          <a:xfrm>
            <a:off x="2387600" y="1323975"/>
            <a:ext cx="4368800" cy="2495549"/>
          </a:xfrm>
          <a:prstGeom prst="actionButtonBlank">
            <a:avLst/>
          </a:prstGeom>
          <a:solidFill>
            <a:srgbClr val="3333CC"/>
          </a:solidFill>
          <a:ln w="12700">
            <a:solidFill>
              <a:schemeClr val="tx1"/>
            </a:solidFill>
            <a:miter lim="800000"/>
            <a:headEnd/>
            <a:tailEnd/>
          </a:ln>
        </p:spPr>
        <p:txBody>
          <a:bodyPr wrap="none" tIns="118800" bIns="118800" anchor="ct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CA" sz="5400" b="1" i="0" u="none" strike="noStrike" kern="1200" cap="none" spc="0" normalizeH="0" baseline="0" noProof="0" dirty="0">
                <a:ln>
                  <a:noFill/>
                </a:ln>
                <a:solidFill>
                  <a:srgbClr val="FFFFFF"/>
                </a:solidFill>
                <a:effectLst/>
                <a:uLnTx/>
                <a:uFillTx/>
                <a:latin typeface="Arial" charset="0"/>
                <a:ea typeface="+mn-ea"/>
                <a:cs typeface="Arial" charset="0"/>
              </a:rPr>
              <a:t>Suite</a:t>
            </a:r>
          </a:p>
        </p:txBody>
      </p:sp>
    </p:spTree>
    <p:extLst>
      <p:ext uri="{BB962C8B-B14F-4D97-AF65-F5344CB8AC3E}">
        <p14:creationId xmlns:p14="http://schemas.microsoft.com/office/powerpoint/2010/main" val="2031866056"/>
      </p:ext>
    </p:extLst>
  </p:cSld>
  <p:clrMapOvr>
    <a:masterClrMapping/>
  </p:clrMapOvr>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67528" name="Group 40"/>
          <p:cNvGraphicFramePr>
            <a:graphicFrameLocks noGrp="1"/>
          </p:cNvGraphicFramePr>
          <p:nvPr>
            <p:extLst>
              <p:ext uri="{D42A27DB-BD31-4B8C-83A1-F6EECF244321}">
                <p14:modId xmlns:p14="http://schemas.microsoft.com/office/powerpoint/2010/main" val="687297597"/>
              </p:ext>
            </p:extLst>
          </p:nvPr>
        </p:nvGraphicFramePr>
        <p:xfrm>
          <a:off x="38100" y="819150"/>
          <a:ext cx="9067800" cy="4142232"/>
        </p:xfrm>
        <a:graphic>
          <a:graphicData uri="http://schemas.openxmlformats.org/drawingml/2006/table">
            <a:tbl>
              <a:tblPr/>
              <a:tblGrid>
                <a:gridCol w="55626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tblGrid>
              <a:tr h="18790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rgbClr val="FFFFFF"/>
                          </a:solidFill>
                          <a:effectLst/>
                          <a:latin typeface="Arial" charset="0"/>
                          <a:cs typeface="Arial" charset="0"/>
                        </a:rPr>
                        <a:t>Toutes les générations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rgbClr val="FFFFFF"/>
                          </a:solidFill>
                          <a:effectLst/>
                          <a:latin typeface="Arial" charset="0"/>
                          <a:cs typeface="Arial" charset="0"/>
                        </a:rPr>
                        <a:t>Dès Adam jusqu’à ce jour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rgbClr val="FFFFFF"/>
                          </a:solidFill>
                          <a:effectLst/>
                          <a:latin typeface="Arial" charset="0"/>
                          <a:cs typeface="Arial" charset="0"/>
                        </a:rPr>
                        <a:t>Ont trouvé en Raphaël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rgbClr val="FFFFFF"/>
                          </a:solidFill>
                          <a:effectLst/>
                          <a:latin typeface="Arial" charset="0"/>
                          <a:cs typeface="Arial" charset="0"/>
                        </a:rPr>
                        <a:t>Rempart pour l’humanité.</a:t>
                      </a:r>
                    </a:p>
                  </a:txBody>
                  <a:tcPr marT="34290" marB="3429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2400" b="0" i="0" u="none" strike="noStrike" cap="none" normalizeH="0" baseline="0" dirty="0">
                          <a:ln>
                            <a:noFill/>
                          </a:ln>
                          <a:solidFill>
                            <a:srgbClr val="FFFFFF"/>
                          </a:solidFill>
                          <a:effectLst/>
                          <a:latin typeface="Arial" charset="0"/>
                          <a:cs typeface="Arial" charset="0"/>
                        </a:rPr>
                        <a:t>كل الأجيال الذين كانوا من آدم الى اليوم</a:t>
                      </a:r>
                      <a:r>
                        <a:rPr kumimoji="0" lang="en-CA" sz="2400" b="0" i="0" u="none" strike="noStrike" cap="none" normalizeH="0" baseline="0" dirty="0">
                          <a:ln>
                            <a:noFill/>
                          </a:ln>
                          <a:solidFill>
                            <a:srgbClr val="FFFFFF"/>
                          </a:solidFill>
                          <a:effectLst/>
                          <a:latin typeface="Arial" charset="0"/>
                          <a:cs typeface="Arial" charset="0"/>
                        </a:rPr>
                        <a:t> </a:t>
                      </a:r>
                      <a:r>
                        <a:rPr kumimoji="0" lang="ar-EG" sz="2400" b="0" i="0" u="none" strike="noStrike" cap="none" normalizeH="0" baseline="0" dirty="0">
                          <a:ln>
                            <a:noFill/>
                          </a:ln>
                          <a:solidFill>
                            <a:srgbClr val="FFFFFF"/>
                          </a:solidFill>
                          <a:effectLst/>
                          <a:latin typeface="Arial" charset="0"/>
                          <a:cs typeface="Arial" charset="0"/>
                        </a:rPr>
                        <a:t>يجدون رافائيل</a:t>
                      </a:r>
                      <a:endParaRPr kumimoji="0" lang="en-CA" sz="24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2400" b="0" i="0" u="none" strike="noStrike" cap="none" normalizeH="0" baseline="0" dirty="0">
                          <a:ln>
                            <a:noFill/>
                          </a:ln>
                          <a:solidFill>
                            <a:srgbClr val="FFFFFF"/>
                          </a:solidFill>
                          <a:effectLst/>
                          <a:latin typeface="Arial" charset="0"/>
                          <a:cs typeface="Arial" charset="0"/>
                        </a:rPr>
                        <a:t>حصنا للبشرية.</a:t>
                      </a:r>
                      <a:endParaRPr kumimoji="0" lang="en-US" sz="2400" b="0" i="0" u="none" strike="noStrike" cap="none" normalizeH="0" baseline="0" dirty="0">
                        <a:ln>
                          <a:noFill/>
                        </a:ln>
                        <a:solidFill>
                          <a:srgbClr val="FFFFFF"/>
                        </a:solidFill>
                        <a:effectLst/>
                        <a:latin typeface="Arial" charset="0"/>
                        <a:cs typeface="Arial" charset="0"/>
                      </a:endParaRPr>
                    </a:p>
                  </a:txBody>
                  <a:tcPr marT="34290" marB="3429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17170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Genea</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niben</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etauswpi</a:t>
                      </a:r>
                      <a:r>
                        <a:rPr kumimoji="0" lang="en-US" sz="3600" b="0" i="0" u="none" strike="noStrike" cap="none" normalizeH="0" baseline="0" dirty="0">
                          <a:ln>
                            <a:noFill/>
                          </a:ln>
                          <a:solidFill>
                            <a:srgbClr val="FFFF00"/>
                          </a:solidFill>
                          <a:effectLst/>
                          <a:latin typeface="Coptic1" pitchFamily="2" charset="0"/>
                          <a:cs typeface="Arial" charset="0"/>
                        </a:rPr>
                        <a:t>:</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icjen</a:t>
                      </a:r>
                      <a:r>
                        <a:rPr kumimoji="0" lang="en-US" sz="3600" b="0" i="0" u="none" strike="noStrike" cap="none" normalizeH="0" baseline="0" dirty="0">
                          <a:ln>
                            <a:noFill/>
                          </a:ln>
                          <a:solidFill>
                            <a:srgbClr val="FFFF00"/>
                          </a:solidFill>
                          <a:effectLst/>
                          <a:latin typeface="Coptic1" pitchFamily="2" charset="0"/>
                          <a:cs typeface="Arial" charset="0"/>
                        </a:rPr>
                        <a:t> Adam </a:t>
                      </a:r>
                      <a:r>
                        <a:rPr kumimoji="0" lang="en-US" sz="3600" b="0" i="0" u="none" strike="noStrike" cap="none" normalizeH="0" baseline="0" dirty="0" err="1">
                          <a:ln>
                            <a:noFill/>
                          </a:ln>
                          <a:solidFill>
                            <a:srgbClr val="FFFF00"/>
                          </a:solidFill>
                          <a:effectLst/>
                          <a:latin typeface="Coptic1" pitchFamily="2" charset="0"/>
                          <a:cs typeface="Arial" charset="0"/>
                        </a:rPr>
                        <a:t>sa</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e~qoun</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e~voou</a:t>
                      </a:r>
                      <a:r>
                        <a:rPr kumimoji="0" lang="en-US" sz="36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cejimi</a:t>
                      </a:r>
                      <a:r>
                        <a:rPr kumimoji="0" lang="en-US" sz="3600" b="0" i="0" u="none" strike="noStrike" cap="none" normalizeH="0" baseline="0" dirty="0">
                          <a:ln>
                            <a:noFill/>
                          </a:ln>
                          <a:solidFill>
                            <a:srgbClr val="FFFF00"/>
                          </a:solidFill>
                          <a:effectLst/>
                          <a:latin typeface="Coptic1" pitchFamily="2" charset="0"/>
                          <a:cs typeface="Arial" charset="0"/>
                        </a:rPr>
                        <a:t> gar </a:t>
                      </a:r>
                      <a:r>
                        <a:rPr kumimoji="0" lang="en-US" sz="3600" b="0" i="0" u="none" strike="noStrike" cap="none" normalizeH="0" baseline="0" dirty="0" err="1">
                          <a:ln>
                            <a:noFill/>
                          </a:ln>
                          <a:solidFill>
                            <a:srgbClr val="FFFF00"/>
                          </a:solidFill>
                          <a:effectLst/>
                          <a:latin typeface="Coptic1" pitchFamily="2" charset="0"/>
                          <a:cs typeface="Arial" charset="0"/>
                        </a:rPr>
                        <a:t>n~Rava</a:t>
                      </a:r>
                      <a:r>
                        <a:rPr kumimoji="0" lang="en-US" sz="3600" b="0" i="0" u="none" strike="noStrike" cap="none" normalizeH="0" baseline="0" dirty="0">
                          <a:ln>
                            <a:noFill/>
                          </a:ln>
                          <a:solidFill>
                            <a:srgbClr val="FFFF00"/>
                          </a:solidFill>
                          <a:effectLst/>
                          <a:latin typeface="Coptic1" pitchFamily="2" charset="0"/>
                          <a:cs typeface="Arial" charset="0"/>
                        </a:rPr>
                        <a:t>/l: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efoi</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n~cobt</a:t>
                      </a:r>
                      <a:r>
                        <a:rPr kumimoji="0" lang="en-US" sz="3600" b="0" i="0" u="none" strike="noStrike" cap="none" normalizeH="0" baseline="0" dirty="0">
                          <a:ln>
                            <a:noFill/>
                          </a:ln>
                          <a:solidFill>
                            <a:srgbClr val="FFFF00"/>
                          </a:solidFill>
                          <a:effectLst/>
                          <a:latin typeface="Coptic1" pitchFamily="2" charset="0"/>
                          <a:cs typeface="Arial" charset="0"/>
                        </a:rPr>
                        <a:t> n~]</a:t>
                      </a:r>
                      <a:r>
                        <a:rPr kumimoji="0" lang="en-US" sz="3600" b="0" i="0" u="none" strike="noStrike" cap="none" normalizeH="0" baseline="0" dirty="0" err="1">
                          <a:ln>
                            <a:noFill/>
                          </a:ln>
                          <a:solidFill>
                            <a:srgbClr val="FFFF00"/>
                          </a:solidFill>
                          <a:effectLst/>
                          <a:latin typeface="Coptic1" pitchFamily="2" charset="0"/>
                          <a:cs typeface="Arial" charset="0"/>
                        </a:rPr>
                        <a:t>metrwmi</a:t>
                      </a:r>
                      <a:r>
                        <a:rPr kumimoji="0" lang="en-US" sz="3600" b="0" i="0" u="none" strike="noStrike" cap="none" normalizeH="0" baseline="0" dirty="0">
                          <a:ln>
                            <a:noFill/>
                          </a:ln>
                          <a:solidFill>
                            <a:srgbClr val="FFFF00"/>
                          </a:solidFill>
                          <a:effectLst/>
                          <a:latin typeface="Coptic1" pitchFamily="2" charset="0"/>
                          <a:cs typeface="Arial" charset="0"/>
                        </a:rPr>
                        <a:t>.</a:t>
                      </a: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graphicFrame>
        <p:nvGraphicFramePr>
          <p:cNvPr id="11967529" name="Group 41"/>
          <p:cNvGraphicFramePr>
            <a:graphicFrameLocks noGrp="1"/>
          </p:cNvGraphicFramePr>
          <p:nvPr>
            <p:extLst>
              <p:ext uri="{D42A27DB-BD31-4B8C-83A1-F6EECF244321}">
                <p14:modId xmlns:p14="http://schemas.microsoft.com/office/powerpoint/2010/main" val="1068982264"/>
              </p:ext>
            </p:extLst>
          </p:nvPr>
        </p:nvGraphicFramePr>
        <p:xfrm>
          <a:off x="952500" y="57150"/>
          <a:ext cx="7239000" cy="662940"/>
        </p:xfrm>
        <a:graphic>
          <a:graphicData uri="http://schemas.openxmlformats.org/drawingml/2006/table">
            <a:tbl>
              <a:tblPr/>
              <a:tblGrid>
                <a:gridCol w="7239000">
                  <a:extLst>
                    <a:ext uri="{9D8B030D-6E8A-4147-A177-3AD203B41FA5}">
                      <a16:colId xmlns:a16="http://schemas.microsoft.com/office/drawing/2014/main" val="20000"/>
                    </a:ext>
                  </a:extLst>
                </a:gridCol>
              </a:tblGrid>
              <a:tr h="533400">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500" b="0" i="0" u="none" strike="noStrike" cap="none" normalizeH="0" baseline="0" dirty="0" err="1">
                          <a:ln>
                            <a:noFill/>
                          </a:ln>
                          <a:solidFill>
                            <a:srgbClr val="FFFFFF"/>
                          </a:solidFill>
                          <a:effectLst/>
                          <a:latin typeface="Arial" charset="0"/>
                          <a:cs typeface="Arial" charset="0"/>
                        </a:rPr>
                        <a:t>Doxologie</a:t>
                      </a:r>
                      <a:r>
                        <a:rPr kumimoji="0" lang="en-US" sz="1500" b="0" i="0" u="none" strike="noStrike" cap="none" normalizeH="0" baseline="0" dirty="0">
                          <a:ln>
                            <a:noFill/>
                          </a:ln>
                          <a:solidFill>
                            <a:srgbClr val="FFFFFF"/>
                          </a:solidFill>
                          <a:effectLst/>
                          <a:latin typeface="Arial" charset="0"/>
                          <a:cs typeface="Arial" charset="0"/>
                        </a:rPr>
                        <a:t> pour </a:t>
                      </a:r>
                      <a:r>
                        <a:rPr kumimoji="0" lang="en-US" sz="1500" b="0" i="0" u="none" strike="noStrike" cap="none" normalizeH="0" baseline="0" dirty="0" err="1">
                          <a:ln>
                            <a:noFill/>
                          </a:ln>
                          <a:solidFill>
                            <a:srgbClr val="FFFFFF"/>
                          </a:solidFill>
                          <a:effectLst/>
                          <a:latin typeface="Arial" charset="0"/>
                          <a:cs typeface="Arial" charset="0"/>
                        </a:rPr>
                        <a:t>l’Archange</a:t>
                      </a:r>
                      <a:r>
                        <a:rPr kumimoji="0" lang="en-US" sz="1500" b="0" i="0" u="none" strike="noStrike" cap="none" normalizeH="0" baseline="0" dirty="0">
                          <a:ln>
                            <a:noFill/>
                          </a:ln>
                          <a:solidFill>
                            <a:srgbClr val="FFFFFF"/>
                          </a:solidFill>
                          <a:effectLst/>
                          <a:latin typeface="Arial" charset="0"/>
                          <a:cs typeface="Arial" charset="0"/>
                        </a:rPr>
                        <a:t> Raphaël</a:t>
                      </a: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1800" b="0" i="0" u="none" strike="noStrike" cap="none" normalizeH="0" baseline="0" dirty="0" err="1">
                          <a:ln>
                            <a:noFill/>
                          </a:ln>
                          <a:solidFill>
                            <a:srgbClr val="FFFFFF"/>
                          </a:solidFill>
                          <a:effectLst/>
                          <a:latin typeface="Arial" charset="0"/>
                          <a:cs typeface="Arial" charset="0"/>
                        </a:rPr>
                        <a:t>ذكصولوجية</a:t>
                      </a:r>
                      <a:r>
                        <a:rPr kumimoji="0" lang="ar-EG" sz="2400" b="0" i="0" u="none" strike="noStrike" cap="none" normalizeH="0" baseline="0" dirty="0">
                          <a:ln>
                            <a:noFill/>
                          </a:ln>
                          <a:solidFill>
                            <a:srgbClr val="FFFFFF"/>
                          </a:solidFill>
                          <a:effectLst/>
                          <a:latin typeface="Arial" charset="0"/>
                          <a:cs typeface="Arial" charset="0"/>
                        </a:rPr>
                        <a:t> </a:t>
                      </a:r>
                      <a:r>
                        <a:rPr kumimoji="0" lang="ar-EG" sz="1800" b="0" i="0" u="none" strike="noStrike" cap="none" normalizeH="0" baseline="0" dirty="0">
                          <a:ln>
                            <a:noFill/>
                          </a:ln>
                          <a:solidFill>
                            <a:srgbClr val="FFFFFF"/>
                          </a:solidFill>
                          <a:effectLst/>
                          <a:latin typeface="Arial" charset="0"/>
                          <a:cs typeface="Arial" charset="0"/>
                        </a:rPr>
                        <a:t>رئيس الملائكة رافائيل</a:t>
                      </a:r>
                      <a:endParaRPr kumimoji="0" lang="en-CA" sz="1800" b="0" i="0" u="none" strike="noStrike" cap="none" normalizeH="0" baseline="0" dirty="0">
                        <a:ln>
                          <a:noFill/>
                        </a:ln>
                        <a:solidFill>
                          <a:srgbClr val="FFFFFF"/>
                        </a:solidFill>
                        <a:effectLst/>
                        <a:latin typeface="Arial" charset="0"/>
                        <a:cs typeface="Arial" charset="0"/>
                      </a:endParaRPr>
                    </a:p>
                  </a:txBody>
                  <a:tcPr marT="34290" marB="3429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3" name="Image 2" descr="Une image contenant blouse, tissu, tapis&#10;&#10;Description générée automatiquement">
            <a:extLst>
              <a:ext uri="{FF2B5EF4-FFF2-40B4-BE49-F238E27FC236}">
                <a16:creationId xmlns:a16="http://schemas.microsoft.com/office/drawing/2014/main" id="{AC75142F-B729-4CEA-9C3A-40DCC23902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8193" y="3216386"/>
            <a:ext cx="1085807" cy="1927114"/>
          </a:xfrm>
          <a:prstGeom prst="rect">
            <a:avLst/>
          </a:prstGeom>
        </p:spPr>
      </p:pic>
    </p:spTree>
    <p:extLst>
      <p:ext uri="{BB962C8B-B14F-4D97-AF65-F5344CB8AC3E}">
        <p14:creationId xmlns:p14="http://schemas.microsoft.com/office/powerpoint/2010/main" val="2634784816"/>
      </p:ext>
    </p:extLst>
  </p:cSld>
  <p:clrMapOvr>
    <a:masterClrMapping/>
  </p:clrMapOvr>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69571" name="Group 35"/>
          <p:cNvGraphicFramePr>
            <a:graphicFrameLocks noGrp="1"/>
          </p:cNvGraphicFramePr>
          <p:nvPr>
            <p:extLst>
              <p:ext uri="{D42A27DB-BD31-4B8C-83A1-F6EECF244321}">
                <p14:modId xmlns:p14="http://schemas.microsoft.com/office/powerpoint/2010/main" val="2204075170"/>
              </p:ext>
            </p:extLst>
          </p:nvPr>
        </p:nvGraphicFramePr>
        <p:xfrm>
          <a:off x="76200" y="57151"/>
          <a:ext cx="9067800" cy="4733201"/>
        </p:xfrm>
        <a:graphic>
          <a:graphicData uri="http://schemas.openxmlformats.org/drawingml/2006/table">
            <a:tbl>
              <a:tblPr/>
              <a:tblGrid>
                <a:gridCol w="54102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2140877">
                <a:tc>
                  <a:txBody>
                    <a:bodyPr/>
                    <a:lstStyle/>
                    <a:p>
                      <a:pPr algn="ctr"/>
                      <a:r>
                        <a:rPr lang="fr-FR" sz="2400" kern="1200" baseline="0" dirty="0">
                          <a:solidFill>
                            <a:srgbClr val="FFFFFF"/>
                          </a:solidFill>
                          <a:latin typeface="Arial" panose="020B0604020202020204" pitchFamily="34" charset="0"/>
                          <a:ea typeface="+mn-ea"/>
                          <a:cs typeface="+mn-cs"/>
                        </a:rPr>
                        <a:t>Chaque juge, chaque prophète</a:t>
                      </a:r>
                    </a:p>
                    <a:p>
                      <a:pPr algn="ctr"/>
                      <a:r>
                        <a:rPr lang="fr-FR" sz="2400" kern="1200" baseline="0" dirty="0">
                          <a:solidFill>
                            <a:srgbClr val="FFFFFF"/>
                          </a:solidFill>
                          <a:latin typeface="Arial" panose="020B0604020202020204" pitchFamily="34" charset="0"/>
                          <a:ea typeface="+mn-ea"/>
                          <a:cs typeface="+mn-cs"/>
                        </a:rPr>
                        <a:t>Les rois et les vertueux</a:t>
                      </a:r>
                    </a:p>
                    <a:p>
                      <a:pPr algn="ctr"/>
                      <a:r>
                        <a:rPr lang="fr-FR" sz="2400" kern="1200" baseline="0" dirty="0">
                          <a:solidFill>
                            <a:srgbClr val="FFFFFF"/>
                          </a:solidFill>
                          <a:latin typeface="Arial" panose="020B0604020202020204" pitchFamily="34" charset="0"/>
                          <a:ea typeface="+mn-ea"/>
                          <a:cs typeface="+mn-cs"/>
                        </a:rPr>
                        <a:t>Et chacun des justes aussi</a:t>
                      </a:r>
                    </a:p>
                    <a:p>
                      <a:pPr algn="ctr"/>
                      <a:r>
                        <a:rPr lang="fr-FR" sz="2400" kern="1200" baseline="0" dirty="0">
                          <a:solidFill>
                            <a:srgbClr val="FFFFFF"/>
                          </a:solidFill>
                          <a:latin typeface="Arial" panose="020B0604020202020204" pitchFamily="34" charset="0"/>
                          <a:ea typeface="+mn-ea"/>
                          <a:cs typeface="+mn-cs"/>
                        </a:rPr>
                        <a:t>Par lui étaient victorieux.</a:t>
                      </a:r>
                    </a:p>
                  </a:txBody>
                  <a:tcPr marT="34290" marB="3429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2800" b="0" i="0" u="none" strike="noStrike" cap="none" normalizeH="0" baseline="0" dirty="0">
                          <a:ln>
                            <a:noFill/>
                          </a:ln>
                          <a:solidFill>
                            <a:srgbClr val="FFFFFF"/>
                          </a:solidFill>
                          <a:effectLst/>
                          <a:latin typeface="Arial" charset="0"/>
                          <a:cs typeface="Arial" charset="0"/>
                        </a:rPr>
                        <a:t>وكل واحد من القضاة ولأنبياء والأبرار والملوك والصديقين</a:t>
                      </a:r>
                      <a:endParaRPr kumimoji="0" lang="en-CA" sz="28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2800" b="0" i="0" u="none" strike="noStrike" cap="none" normalizeH="0" baseline="0" dirty="0">
                          <a:ln>
                            <a:noFill/>
                          </a:ln>
                          <a:solidFill>
                            <a:srgbClr val="FFFFFF"/>
                          </a:solidFill>
                          <a:effectLst/>
                          <a:latin typeface="Arial" charset="0"/>
                          <a:cs typeface="Arial" charset="0"/>
                        </a:rPr>
                        <a:t>كان ناصرا لهم.</a:t>
                      </a:r>
                      <a:endParaRPr kumimoji="0" lang="en-US" sz="2800" b="0" i="0" u="none" strike="noStrike" cap="none" normalizeH="0" baseline="0" dirty="0">
                        <a:ln>
                          <a:noFill/>
                        </a:ln>
                        <a:solidFill>
                          <a:srgbClr val="FFFFFF"/>
                        </a:solidFill>
                        <a:effectLst/>
                        <a:latin typeface="Arial" charset="0"/>
                        <a:cs typeface="Arial" charset="0"/>
                      </a:endParaRPr>
                    </a:p>
                  </a:txBody>
                  <a:tcPr marT="34290" marB="3429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1717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V~ouai</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v~ouai</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n~te</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nik~rit</a:t>
                      </a:r>
                      <a:r>
                        <a:rPr kumimoji="0" lang="en-US" sz="3600" b="0" i="0" u="none" strike="noStrike" cap="none" normalizeH="0" baseline="0" dirty="0">
                          <a:ln>
                            <a:noFill/>
                          </a:ln>
                          <a:solidFill>
                            <a:srgbClr val="FFFF00"/>
                          </a:solidFill>
                          <a:effectLst/>
                          <a:latin typeface="Coptic1" pitchFamily="2" charset="0"/>
                          <a:cs typeface="Arial" charset="0"/>
                        </a:rPr>
                        <a:t>/c: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nip~rov</a:t>
                      </a:r>
                      <a:r>
                        <a:rPr kumimoji="0" lang="en-US" sz="3600" b="0" i="0" u="none" strike="noStrike" cap="none" normalizeH="0" baseline="0" dirty="0">
                          <a:ln>
                            <a:noFill/>
                          </a:ln>
                          <a:solidFill>
                            <a:srgbClr val="FFFF00"/>
                          </a:solidFill>
                          <a:effectLst/>
                          <a:latin typeface="Coptic1" pitchFamily="2" charset="0"/>
                          <a:cs typeface="Arial" charset="0"/>
                        </a:rPr>
                        <a:t>/t/c </a:t>
                      </a:r>
                      <a:r>
                        <a:rPr kumimoji="0" lang="en-US" sz="3600" b="0" i="0" u="none" strike="noStrike" cap="none" normalizeH="0" baseline="0" dirty="0" err="1">
                          <a:ln>
                            <a:noFill/>
                          </a:ln>
                          <a:solidFill>
                            <a:srgbClr val="FFFF00"/>
                          </a:solidFill>
                          <a:effectLst/>
                          <a:latin typeface="Coptic1" pitchFamily="2" charset="0"/>
                          <a:cs typeface="Arial" charset="0"/>
                        </a:rPr>
                        <a:t>nem</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niy~m</a:t>
                      </a:r>
                      <a:r>
                        <a:rPr kumimoji="0" lang="en-US" sz="3600" b="0" i="0" u="none" strike="noStrike" cap="none" normalizeH="0" baseline="0" dirty="0">
                          <a:ln>
                            <a:noFill/>
                          </a:ln>
                          <a:solidFill>
                            <a:srgbClr val="FFFF00"/>
                          </a:solidFill>
                          <a:effectLst/>
                          <a:latin typeface="Coptic1" pitchFamily="2" charset="0"/>
                          <a:cs typeface="Arial" charset="0"/>
                        </a:rPr>
                        <a:t>/</a:t>
                      </a:r>
                      <a:r>
                        <a:rPr kumimoji="0" lang="en-US" sz="3600" b="0" i="0" u="none" strike="noStrike" cap="none" normalizeH="0" baseline="0" dirty="0" err="1">
                          <a:ln>
                            <a:noFill/>
                          </a:ln>
                          <a:solidFill>
                            <a:srgbClr val="FFFF00"/>
                          </a:solidFill>
                          <a:effectLst/>
                          <a:latin typeface="Coptic1" pitchFamily="2" charset="0"/>
                          <a:cs typeface="Arial" charset="0"/>
                        </a:rPr>
                        <a:t>i</a:t>
                      </a:r>
                      <a:r>
                        <a:rPr kumimoji="0" lang="en-US" sz="36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nem</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niourwou</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n~dikeoc</a:t>
                      </a:r>
                      <a:r>
                        <a:rPr kumimoji="0" lang="en-US" sz="3600" b="0" i="0" u="none" strike="noStrike" cap="none" normalizeH="0" baseline="0" dirty="0">
                          <a:ln>
                            <a:noFill/>
                          </a:ln>
                          <a:solidFill>
                            <a:srgbClr val="FFFF00"/>
                          </a:solidFill>
                          <a:effectLst/>
                          <a:latin typeface="Coptic1" pitchFamily="2" charset="0"/>
                          <a:cs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n~yof</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etoi</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n~nas</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nwou</a:t>
                      </a:r>
                      <a:r>
                        <a:rPr kumimoji="0" lang="en-US" sz="3600" b="0" i="0" u="none" strike="noStrike" cap="none" normalizeH="0" baseline="0" dirty="0">
                          <a:ln>
                            <a:noFill/>
                          </a:ln>
                          <a:solidFill>
                            <a:srgbClr val="FFFF00"/>
                          </a:solidFill>
                          <a:effectLst/>
                          <a:latin typeface="Coptic1" pitchFamily="2" charset="0"/>
                          <a:cs typeface="Arial" charset="0"/>
                        </a:rPr>
                        <a:t>.</a:t>
                      </a:r>
                      <a:r>
                        <a:rPr kumimoji="0" lang="en-US" sz="3600" b="0" i="0" u="none" strike="noStrike" cap="none" normalizeH="0" baseline="0" dirty="0">
                          <a:ln>
                            <a:noFill/>
                          </a:ln>
                          <a:solidFill>
                            <a:srgbClr val="FFFFFF"/>
                          </a:solidFill>
                          <a:effectLst/>
                          <a:latin typeface="Coptic1" pitchFamily="2" charset="0"/>
                          <a:cs typeface="Arial" charset="0"/>
                        </a:rPr>
                        <a:t> </a:t>
                      </a: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7" name="Image 6" descr="Une image contenant blouse, tissu, tapis&#10;&#10;Description générée automatiquement">
            <a:extLst>
              <a:ext uri="{FF2B5EF4-FFF2-40B4-BE49-F238E27FC236}">
                <a16:creationId xmlns:a16="http://schemas.microsoft.com/office/drawing/2014/main" id="{3B4B6594-0D90-4552-BFE3-DC6F0FC83B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8193" y="3216386"/>
            <a:ext cx="1085807" cy="1927114"/>
          </a:xfrm>
          <a:prstGeom prst="rect">
            <a:avLst/>
          </a:prstGeom>
        </p:spPr>
      </p:pic>
    </p:spTree>
    <p:extLst>
      <p:ext uri="{BB962C8B-B14F-4D97-AF65-F5344CB8AC3E}">
        <p14:creationId xmlns:p14="http://schemas.microsoft.com/office/powerpoint/2010/main" val="2644637910"/>
      </p:ext>
    </p:extLst>
  </p:cSld>
  <p:clrMapOvr>
    <a:masterClrMapping/>
  </p:clrMapOvr>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71606" name="Group 22"/>
          <p:cNvGraphicFramePr>
            <a:graphicFrameLocks noGrp="1"/>
          </p:cNvGraphicFramePr>
          <p:nvPr>
            <p:extLst>
              <p:ext uri="{D42A27DB-BD31-4B8C-83A1-F6EECF244321}">
                <p14:modId xmlns:p14="http://schemas.microsoft.com/office/powerpoint/2010/main" val="3737577678"/>
              </p:ext>
            </p:extLst>
          </p:nvPr>
        </p:nvGraphicFramePr>
        <p:xfrm>
          <a:off x="0" y="0"/>
          <a:ext cx="9144000" cy="4881567"/>
        </p:xfrm>
        <a:graphic>
          <a:graphicData uri="http://schemas.openxmlformats.org/drawingml/2006/table">
            <a:tbl>
              <a:tblPr/>
              <a:tblGrid>
                <a:gridCol w="5415064">
                  <a:extLst>
                    <a:ext uri="{9D8B030D-6E8A-4147-A177-3AD203B41FA5}">
                      <a16:colId xmlns:a16="http://schemas.microsoft.com/office/drawing/2014/main" val="20000"/>
                    </a:ext>
                  </a:extLst>
                </a:gridCol>
                <a:gridCol w="3728936">
                  <a:extLst>
                    <a:ext uri="{9D8B030D-6E8A-4147-A177-3AD203B41FA5}">
                      <a16:colId xmlns:a16="http://schemas.microsoft.com/office/drawing/2014/main" val="20001"/>
                    </a:ext>
                  </a:extLst>
                </a:gridCol>
              </a:tblGrid>
              <a:tr h="2289243">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FR" sz="2400" b="0" i="0" u="none" strike="noStrike" cap="none" normalizeH="0" baseline="0" dirty="0">
                          <a:ln>
                            <a:noFill/>
                          </a:ln>
                          <a:solidFill>
                            <a:srgbClr val="FFFFFF"/>
                          </a:solidFill>
                          <a:effectLst/>
                          <a:latin typeface="Arial" charset="0"/>
                          <a:cs typeface="Arial" charset="0"/>
                        </a:rPr>
                        <a:t>Nos saints pères les apôtres</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FR" sz="2400" b="0" i="0" u="none" strike="noStrike" cap="none" normalizeH="0" baseline="0" dirty="0">
                          <a:ln>
                            <a:noFill/>
                          </a:ln>
                          <a:solidFill>
                            <a:srgbClr val="FFFFFF"/>
                          </a:solidFill>
                          <a:effectLst/>
                          <a:latin typeface="Arial" charset="0"/>
                          <a:cs typeface="Arial" charset="0"/>
                        </a:rPr>
                        <a:t>C’est lui qui les a guidés</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FR" sz="2400" b="0" i="0" u="none" strike="noStrike" cap="none" normalizeH="0" baseline="0" dirty="0">
                          <a:ln>
                            <a:noFill/>
                          </a:ln>
                          <a:solidFill>
                            <a:srgbClr val="FFFFFF"/>
                          </a:solidFill>
                          <a:effectLst/>
                          <a:latin typeface="Arial" charset="0"/>
                          <a:cs typeface="Arial" charset="0"/>
                        </a:rPr>
                        <a:t>Jusqu’à ramener le monde</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FR" sz="2400" b="0" i="0" u="none" strike="noStrike" cap="none" normalizeH="0" baseline="0" dirty="0">
                          <a:ln>
                            <a:noFill/>
                          </a:ln>
                          <a:solidFill>
                            <a:srgbClr val="FFFFFF"/>
                          </a:solidFill>
                          <a:effectLst/>
                          <a:latin typeface="Arial" charset="0"/>
                          <a:cs typeface="Arial" charset="0"/>
                        </a:rPr>
                        <a:t>A connaître la Vérité.</a:t>
                      </a:r>
                    </a:p>
                  </a:txBody>
                  <a:tcPr marT="34290" marB="3429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2800" b="0" i="0" u="none" strike="noStrike" cap="none" normalizeH="0" baseline="0" dirty="0" err="1">
                          <a:ln>
                            <a:noFill/>
                          </a:ln>
                          <a:solidFill>
                            <a:srgbClr val="FFFFFF"/>
                          </a:solidFill>
                          <a:effectLst/>
                          <a:latin typeface="Arial" charset="0"/>
                          <a:cs typeface="Arial" charset="0"/>
                        </a:rPr>
                        <a:t>وأباؤنا</a:t>
                      </a:r>
                      <a:r>
                        <a:rPr kumimoji="0" lang="ar-EG" sz="2800" b="0" i="0" u="none" strike="noStrike" cap="none" normalizeH="0" baseline="0" dirty="0">
                          <a:ln>
                            <a:noFill/>
                          </a:ln>
                          <a:solidFill>
                            <a:srgbClr val="FFFFFF"/>
                          </a:solidFill>
                          <a:effectLst/>
                          <a:latin typeface="Arial" charset="0"/>
                          <a:cs typeface="Arial" charset="0"/>
                        </a:rPr>
                        <a:t> القديسون الرسل</a:t>
                      </a:r>
                      <a:endParaRPr kumimoji="0" lang="en-CA" sz="28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2800" b="0" i="0" u="none" strike="noStrike" cap="none" normalizeH="0" baseline="0" dirty="0">
                          <a:ln>
                            <a:noFill/>
                          </a:ln>
                          <a:solidFill>
                            <a:srgbClr val="FFFFFF"/>
                          </a:solidFill>
                          <a:effectLst/>
                          <a:latin typeface="Arial" charset="0"/>
                          <a:cs typeface="Arial" charset="0"/>
                        </a:rPr>
                        <a:t>هو الذى أرشدهم </a:t>
                      </a:r>
                      <a:endParaRPr kumimoji="0" lang="en-CA" sz="28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2800" b="0" i="0" u="none" strike="noStrike" cap="none" normalizeH="0" baseline="0" dirty="0">
                          <a:ln>
                            <a:noFill/>
                          </a:ln>
                          <a:solidFill>
                            <a:srgbClr val="FFFFFF"/>
                          </a:solidFill>
                          <a:effectLst/>
                          <a:latin typeface="Arial" charset="0"/>
                          <a:cs typeface="Arial" charset="0"/>
                        </a:rPr>
                        <a:t>حتى ردوا المسكونة </a:t>
                      </a:r>
                      <a:endParaRPr kumimoji="0" lang="en-CA" sz="28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2800" b="0" i="0" u="none" strike="noStrike" cap="none" normalizeH="0" baseline="0" dirty="0">
                          <a:ln>
                            <a:noFill/>
                          </a:ln>
                          <a:solidFill>
                            <a:srgbClr val="FFFFFF"/>
                          </a:solidFill>
                          <a:effectLst/>
                          <a:latin typeface="Arial" charset="0"/>
                          <a:cs typeface="Arial" charset="0"/>
                        </a:rPr>
                        <a:t>الى معرفة الحق.</a:t>
                      </a:r>
                      <a:endParaRPr kumimoji="0" lang="en-US" sz="2800" b="0" i="0" u="none" strike="noStrike" cap="none" normalizeH="0" baseline="0" dirty="0">
                        <a:ln>
                          <a:noFill/>
                        </a:ln>
                        <a:solidFill>
                          <a:srgbClr val="FFFFFF"/>
                        </a:solidFill>
                        <a:effectLst/>
                        <a:latin typeface="Arial" charset="0"/>
                        <a:cs typeface="Arial" charset="0"/>
                      </a:endParaRPr>
                    </a:p>
                  </a:txBody>
                  <a:tcPr marT="34290" marB="3429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1717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Nenio</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eyouab</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n~a~poctoloc</a:t>
                      </a:r>
                      <a:r>
                        <a:rPr kumimoji="0" lang="en-US" sz="3600" b="0" i="0" u="none" strike="noStrike" cap="none" normalizeH="0" baseline="0" dirty="0">
                          <a:ln>
                            <a:noFill/>
                          </a:ln>
                          <a:solidFill>
                            <a:srgbClr val="FFFF00"/>
                          </a:solidFill>
                          <a:effectLst/>
                          <a:latin typeface="Coptic1" pitchFamily="2" charset="0"/>
                          <a:cs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n~yof</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e~ter</a:t>
                      </a:r>
                      <a:r>
                        <a:rPr kumimoji="0" lang="en-US" sz="3600" b="0" i="0" u="none" strike="noStrike" cap="none" normalizeH="0" baseline="0" dirty="0">
                          <a:ln>
                            <a:noFill/>
                          </a:ln>
                          <a:solidFill>
                            <a:srgbClr val="FFFF00"/>
                          </a:solidFill>
                          <a:effectLst/>
                          <a:latin typeface="Coptic1" pitchFamily="2" charset="0"/>
                          <a:cs typeface="Arial" charset="0"/>
                        </a:rPr>
                        <a:t>[</a:t>
                      </a:r>
                      <a:r>
                        <a:rPr kumimoji="0" lang="en-US" sz="3600" b="0" i="0" u="none" strike="noStrike" cap="none" normalizeH="0" baseline="0" dirty="0" err="1">
                          <a:ln>
                            <a:noFill/>
                          </a:ln>
                          <a:solidFill>
                            <a:srgbClr val="FFFF00"/>
                          </a:solidFill>
                          <a:effectLst/>
                          <a:latin typeface="Coptic1" pitchFamily="2" charset="0"/>
                          <a:cs typeface="Arial" charset="0"/>
                        </a:rPr>
                        <a:t>aumwit</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qajwou</a:t>
                      </a:r>
                      <a:r>
                        <a:rPr kumimoji="0" lang="en-US" sz="3600" b="0" i="0" u="none" strike="noStrike" cap="none" normalizeH="0" baseline="0" dirty="0">
                          <a:ln>
                            <a:noFill/>
                          </a:ln>
                          <a:solidFill>
                            <a:srgbClr val="FFFF00"/>
                          </a:solidFill>
                          <a:effectLst/>
                          <a:latin typeface="Coptic1" pitchFamily="2" charset="0"/>
                          <a:cs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san~toutacyo</a:t>
                      </a:r>
                      <a:r>
                        <a:rPr kumimoji="0" lang="en-US" sz="3600" b="0" i="0" u="none" strike="noStrike" cap="none" normalizeH="0" baseline="0" dirty="0">
                          <a:ln>
                            <a:noFill/>
                          </a:ln>
                          <a:solidFill>
                            <a:srgbClr val="FFFF00"/>
                          </a:solidFill>
                          <a:effectLst/>
                          <a:latin typeface="Coptic1" pitchFamily="2" charset="0"/>
                          <a:cs typeface="Arial" charset="0"/>
                        </a:rPr>
                        <a:t> n~]</a:t>
                      </a:r>
                      <a:r>
                        <a:rPr kumimoji="0" lang="en-US" sz="3600" b="0" i="0" u="none" strike="noStrike" cap="none" normalizeH="0" baseline="0" dirty="0" err="1">
                          <a:ln>
                            <a:noFill/>
                          </a:ln>
                          <a:solidFill>
                            <a:srgbClr val="FFFF00"/>
                          </a:solidFill>
                          <a:effectLst/>
                          <a:latin typeface="Coptic1" pitchFamily="2" charset="0"/>
                          <a:cs typeface="Arial" charset="0"/>
                        </a:rPr>
                        <a:t>oikoumen</a:t>
                      </a:r>
                      <a:r>
                        <a:rPr kumimoji="0" lang="en-US" sz="3600" b="0" i="0" u="none" strike="noStrike" cap="none" normalizeH="0" baseline="0" dirty="0">
                          <a:ln>
                            <a:noFill/>
                          </a:ln>
                          <a:solidFill>
                            <a:srgbClr val="FFFF00"/>
                          </a:solidFill>
                          <a:effectLst/>
                          <a:latin typeface="Coptic1" pitchFamily="2" charset="0"/>
                          <a:cs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e~qoun</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e~p~couen</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meym</a:t>
                      </a:r>
                      <a:r>
                        <a:rPr kumimoji="0" lang="en-US" sz="3600" b="0" i="0" u="none" strike="noStrike" cap="none" normalizeH="0" baseline="0" dirty="0">
                          <a:ln>
                            <a:noFill/>
                          </a:ln>
                          <a:solidFill>
                            <a:srgbClr val="FFFF00"/>
                          </a:solidFill>
                          <a:effectLst/>
                          <a:latin typeface="Coptic1" pitchFamily="2" charset="0"/>
                          <a:cs typeface="Arial" charset="0"/>
                        </a:rPr>
                        <a:t>/</a:t>
                      </a:r>
                      <a:r>
                        <a:rPr kumimoji="0" lang="en-US" sz="3600" b="0" i="0" u="none" strike="noStrike" cap="none" normalizeH="0" baseline="0" dirty="0" err="1">
                          <a:ln>
                            <a:noFill/>
                          </a:ln>
                          <a:solidFill>
                            <a:srgbClr val="FFFF00"/>
                          </a:solidFill>
                          <a:effectLst/>
                          <a:latin typeface="Coptic1" pitchFamily="2" charset="0"/>
                          <a:cs typeface="Arial" charset="0"/>
                        </a:rPr>
                        <a:t>i</a:t>
                      </a:r>
                      <a:r>
                        <a:rPr kumimoji="0" lang="en-US" sz="3600" b="0" i="0" u="none" strike="noStrike" cap="none" normalizeH="0" baseline="0" dirty="0">
                          <a:ln>
                            <a:noFill/>
                          </a:ln>
                          <a:solidFill>
                            <a:srgbClr val="FFFF00"/>
                          </a:solidFill>
                          <a:effectLst/>
                          <a:latin typeface="Coptic1" pitchFamily="2" charset="0"/>
                          <a:cs typeface="Arial" charset="0"/>
                        </a:rPr>
                        <a:t>.</a:t>
                      </a:r>
                      <a:endParaRPr kumimoji="0" lang="en-US" sz="3600" b="0" i="0" u="none" strike="noStrike" cap="none" normalizeH="0" baseline="0" dirty="0">
                        <a:ln>
                          <a:noFill/>
                        </a:ln>
                        <a:solidFill>
                          <a:schemeClr val="tx1"/>
                        </a:solidFill>
                        <a:effectLst/>
                        <a:latin typeface="Coptic1" pitchFamily="2" charset="0"/>
                        <a:cs typeface="Arial" charset="0"/>
                      </a:endParaRP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7" name="Image 6" descr="Une image contenant blouse, tissu, tapis&#10;&#10;Description générée automatiquement">
            <a:extLst>
              <a:ext uri="{FF2B5EF4-FFF2-40B4-BE49-F238E27FC236}">
                <a16:creationId xmlns:a16="http://schemas.microsoft.com/office/drawing/2014/main" id="{99C87788-E95D-4067-AAFB-C47305A0B0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8193" y="3216386"/>
            <a:ext cx="1085807" cy="1927114"/>
          </a:xfrm>
          <a:prstGeom prst="rect">
            <a:avLst/>
          </a:prstGeom>
        </p:spPr>
      </p:pic>
    </p:spTree>
    <p:extLst>
      <p:ext uri="{BB962C8B-B14F-4D97-AF65-F5344CB8AC3E}">
        <p14:creationId xmlns:p14="http://schemas.microsoft.com/office/powerpoint/2010/main" val="966468944"/>
      </p:ext>
    </p:extLst>
  </p:cSld>
  <p:clrMapOvr>
    <a:masterClrMapping/>
  </p:clrMapOvr>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73662" name="Group 30"/>
          <p:cNvGraphicFramePr>
            <a:graphicFrameLocks noGrp="1"/>
          </p:cNvGraphicFramePr>
          <p:nvPr>
            <p:extLst>
              <p:ext uri="{D42A27DB-BD31-4B8C-83A1-F6EECF244321}">
                <p14:modId xmlns:p14="http://schemas.microsoft.com/office/powerpoint/2010/main" val="2941618538"/>
              </p:ext>
            </p:extLst>
          </p:nvPr>
        </p:nvGraphicFramePr>
        <p:xfrm>
          <a:off x="0" y="57151"/>
          <a:ext cx="9144000" cy="4636008"/>
        </p:xfrm>
        <a:graphic>
          <a:graphicData uri="http://schemas.openxmlformats.org/drawingml/2006/table">
            <a:tbl>
              <a:tblPr/>
              <a:tblGrid>
                <a:gridCol w="5434519">
                  <a:extLst>
                    <a:ext uri="{9D8B030D-6E8A-4147-A177-3AD203B41FA5}">
                      <a16:colId xmlns:a16="http://schemas.microsoft.com/office/drawing/2014/main" val="20000"/>
                    </a:ext>
                  </a:extLst>
                </a:gridCol>
                <a:gridCol w="3709481">
                  <a:extLst>
                    <a:ext uri="{9D8B030D-6E8A-4147-A177-3AD203B41FA5}">
                      <a16:colId xmlns:a16="http://schemas.microsoft.com/office/drawing/2014/main" val="20001"/>
                    </a:ext>
                  </a:extLst>
                </a:gridCol>
              </a:tblGrid>
              <a:tr h="2372868">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FR" sz="2400" b="0" i="0" u="none" strike="noStrike" cap="none" normalizeH="0" baseline="0" dirty="0">
                          <a:ln>
                            <a:noFill/>
                          </a:ln>
                          <a:solidFill>
                            <a:srgbClr val="FFFFFF"/>
                          </a:solidFill>
                          <a:effectLst/>
                          <a:latin typeface="Arial" charset="0"/>
                          <a:cs typeface="Arial" charset="0"/>
                        </a:rPr>
                        <a:t>Les persévérants martyrs</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FR" sz="2400" b="0" i="0" u="none" strike="noStrike" cap="none" normalizeH="0" baseline="0" dirty="0">
                          <a:ln>
                            <a:noFill/>
                          </a:ln>
                          <a:solidFill>
                            <a:srgbClr val="FFFFFF"/>
                          </a:solidFill>
                          <a:effectLst/>
                          <a:latin typeface="Arial" charset="0"/>
                          <a:cs typeface="Arial" charset="0"/>
                        </a:rPr>
                        <a:t>De notre Seigneur Jésus</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FR" sz="2400" b="0" i="0" u="none" strike="noStrike" cap="none" normalizeH="0" baseline="0" dirty="0">
                          <a:ln>
                            <a:noFill/>
                          </a:ln>
                          <a:solidFill>
                            <a:srgbClr val="FFFFFF"/>
                          </a:solidFill>
                          <a:effectLst/>
                          <a:latin typeface="Arial" charset="0"/>
                          <a:cs typeface="Arial" charset="0"/>
                        </a:rPr>
                        <a:t>Il les a guidés jusqu’à</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FR" sz="2400" b="0" i="0" u="none" strike="noStrike" cap="none" normalizeH="0" baseline="0" dirty="0">
                          <a:ln>
                            <a:noFill/>
                          </a:ln>
                          <a:solidFill>
                            <a:srgbClr val="FFFFFF"/>
                          </a:solidFill>
                          <a:effectLst/>
                          <a:latin typeface="Arial" charset="0"/>
                          <a:cs typeface="Arial" charset="0"/>
                        </a:rPr>
                        <a:t>La couronne impérissable.</a:t>
                      </a:r>
                    </a:p>
                  </a:txBody>
                  <a:tcPr marT="34290" marB="3429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2400" b="0" i="0" u="none" strike="noStrike" cap="none" normalizeH="0" baseline="0" dirty="0">
                          <a:ln>
                            <a:noFill/>
                          </a:ln>
                          <a:solidFill>
                            <a:srgbClr val="FFFFFF"/>
                          </a:solidFill>
                          <a:effectLst/>
                          <a:latin typeface="Arial" charset="0"/>
                          <a:cs typeface="Arial" charset="0"/>
                        </a:rPr>
                        <a:t>والشهداء المجاهدون</a:t>
                      </a:r>
                      <a:endParaRPr kumimoji="0" lang="en-CA" sz="24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2400" b="0" i="0" u="none" strike="noStrike" cap="none" normalizeH="0" baseline="0" dirty="0">
                          <a:ln>
                            <a:noFill/>
                          </a:ln>
                          <a:solidFill>
                            <a:srgbClr val="FFFFFF"/>
                          </a:solidFill>
                          <a:effectLst/>
                          <a:latin typeface="Arial" charset="0"/>
                          <a:cs typeface="Arial" charset="0"/>
                        </a:rPr>
                        <a:t>الذين لربنا يسوع المسيح</a:t>
                      </a:r>
                      <a:endParaRPr kumimoji="0" lang="en-CA" sz="24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2400" b="0" i="0" u="none" strike="noStrike" cap="none" normalizeH="0" baseline="0" dirty="0">
                          <a:ln>
                            <a:noFill/>
                          </a:ln>
                          <a:solidFill>
                            <a:srgbClr val="FFFFFF"/>
                          </a:solidFill>
                          <a:effectLst/>
                          <a:latin typeface="Arial" charset="0"/>
                          <a:cs typeface="Arial" charset="0"/>
                        </a:rPr>
                        <a:t>لم يفارقهم جميعا </a:t>
                      </a:r>
                      <a:endParaRPr kumimoji="0" lang="en-CA" sz="24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2400" b="0" i="0" u="none" strike="noStrike" cap="none" normalizeH="0" baseline="0" dirty="0">
                          <a:ln>
                            <a:noFill/>
                          </a:ln>
                          <a:solidFill>
                            <a:srgbClr val="FFFFFF"/>
                          </a:solidFill>
                          <a:effectLst/>
                          <a:latin typeface="Arial" charset="0"/>
                          <a:cs typeface="Arial" charset="0"/>
                        </a:rPr>
                        <a:t>حتى لبسوا الاكليل الغير المضمحل.</a:t>
                      </a:r>
                      <a:endParaRPr kumimoji="0" lang="en-US" sz="2400" b="0" i="0" u="none" strike="noStrike" cap="none" normalizeH="0" baseline="0" dirty="0">
                        <a:ln>
                          <a:noFill/>
                        </a:ln>
                        <a:solidFill>
                          <a:srgbClr val="FFFFFF"/>
                        </a:solidFill>
                        <a:effectLst/>
                        <a:latin typeface="Arial" charset="0"/>
                        <a:cs typeface="Arial" charset="0"/>
                      </a:endParaRPr>
                    </a:p>
                  </a:txBody>
                  <a:tcPr marT="34290" marB="3429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17170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Nia~ylit</a:t>
                      </a:r>
                      <a:r>
                        <a:rPr kumimoji="0" lang="en-US" sz="3600" b="0" i="0" u="none" strike="noStrike" cap="none" normalizeH="0" baseline="0" dirty="0">
                          <a:ln>
                            <a:noFill/>
                          </a:ln>
                          <a:solidFill>
                            <a:srgbClr val="FFFF00"/>
                          </a:solidFill>
                          <a:effectLst/>
                          <a:latin typeface="Coptic1" pitchFamily="2" charset="0"/>
                          <a:cs typeface="Arial" charset="0"/>
                        </a:rPr>
                        <a:t>/c </a:t>
                      </a:r>
                      <a:r>
                        <a:rPr kumimoji="0" lang="en-US" sz="3600" b="0" i="0" u="none" strike="noStrike" cap="none" normalizeH="0" baseline="0" dirty="0" err="1">
                          <a:ln>
                            <a:noFill/>
                          </a:ln>
                          <a:solidFill>
                            <a:srgbClr val="FFFF00"/>
                          </a:solidFill>
                          <a:effectLst/>
                          <a:latin typeface="Coptic1" pitchFamily="2" charset="0"/>
                          <a:cs typeface="Arial" charset="0"/>
                        </a:rPr>
                        <a:t>m~marturoc</a:t>
                      </a:r>
                      <a:r>
                        <a:rPr kumimoji="0" lang="en-US" sz="3600" b="0" i="0" u="none" strike="noStrike" cap="none" normalizeH="0" baseline="0" dirty="0">
                          <a:ln>
                            <a:noFill/>
                          </a:ln>
                          <a:solidFill>
                            <a:srgbClr val="FFFF00"/>
                          </a:solidFill>
                          <a:effectLst/>
                          <a:latin typeface="Coptic1" pitchFamily="2" charset="0"/>
                          <a:cs typeface="Arial" charset="0"/>
                        </a:rPr>
                        <a:t>:</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n~te</a:t>
                      </a:r>
                      <a:r>
                        <a:rPr kumimoji="0" lang="en-US" sz="3600" b="0" i="0" u="none" strike="noStrike" cap="none" normalizeH="0" baseline="0" dirty="0">
                          <a:ln>
                            <a:noFill/>
                          </a:ln>
                          <a:solidFill>
                            <a:srgbClr val="FFFF00"/>
                          </a:solidFill>
                          <a:effectLst/>
                          <a:latin typeface="Coptic1" pitchFamily="2" charset="0"/>
                          <a:cs typeface="Arial" charset="0"/>
                        </a:rPr>
                        <a:t> Pen[</a:t>
                      </a:r>
                      <a:r>
                        <a:rPr kumimoji="0" lang="en-US" sz="3600" b="0" i="0" u="none" strike="noStrike" cap="none" normalizeH="0" baseline="0" dirty="0" err="1">
                          <a:ln>
                            <a:noFill/>
                          </a:ln>
                          <a:solidFill>
                            <a:srgbClr val="FFFF00"/>
                          </a:solidFill>
                          <a:effectLst/>
                          <a:latin typeface="Coptic1" pitchFamily="2" charset="0"/>
                          <a:cs typeface="Arial" charset="0"/>
                        </a:rPr>
                        <a:t>oic</a:t>
                      </a:r>
                      <a:r>
                        <a:rPr kumimoji="0" lang="en-US" sz="3600" b="0" i="0" u="none" strike="noStrike" cap="none" normalizeH="0" baseline="0" dirty="0">
                          <a:ln>
                            <a:noFill/>
                          </a:ln>
                          <a:solidFill>
                            <a:srgbClr val="FFFF00"/>
                          </a:solidFill>
                          <a:effectLst/>
                          <a:latin typeface="Coptic1" pitchFamily="2" charset="0"/>
                          <a:cs typeface="Arial" charset="0"/>
                        </a:rPr>
                        <a:t> I/#c# </a:t>
                      </a:r>
                      <a:r>
                        <a:rPr kumimoji="0" lang="en-US" sz="3600" b="0" i="0" u="none" strike="noStrike" cap="none" normalizeH="0" baseline="0" dirty="0" err="1">
                          <a:ln>
                            <a:noFill/>
                          </a:ln>
                          <a:solidFill>
                            <a:srgbClr val="FFFF00"/>
                          </a:solidFill>
                          <a:effectLst/>
                          <a:latin typeface="Coptic1" pitchFamily="2" charset="0"/>
                          <a:cs typeface="Arial" charset="0"/>
                        </a:rPr>
                        <a:t>P,#c</a:t>
                      </a:r>
                      <a:r>
                        <a:rPr kumimoji="0" lang="en-US" sz="3600" b="0" i="0" u="none" strike="noStrike" cap="none" normalizeH="0" baseline="0" dirty="0">
                          <a:ln>
                            <a:noFill/>
                          </a:ln>
                          <a:solidFill>
                            <a:srgbClr val="FFFF00"/>
                          </a:solidFill>
                          <a:effectLst/>
                          <a:latin typeface="Coptic1" pitchFamily="2" charset="0"/>
                          <a:cs typeface="Arial" charset="0"/>
                        </a:rPr>
                        <a:t>#:</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m~pefc~enou</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e~bol</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m~p~t</a:t>
                      </a:r>
                      <a:r>
                        <a:rPr kumimoji="0" lang="en-US" sz="3600" b="0" i="0" u="none" strike="noStrike" cap="none" normalizeH="0" baseline="0" dirty="0">
                          <a:ln>
                            <a:noFill/>
                          </a:ln>
                          <a:solidFill>
                            <a:srgbClr val="FFFF00"/>
                          </a:solidFill>
                          <a:effectLst/>
                          <a:latin typeface="Coptic1" pitchFamily="2" charset="0"/>
                          <a:cs typeface="Arial" charset="0"/>
                        </a:rPr>
                        <a:t>/rf:</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san~touervorin</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m~pi,~lom</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n~aylwm</a:t>
                      </a:r>
                      <a:r>
                        <a:rPr kumimoji="0" lang="en-US" sz="3600" b="0" i="0" u="none" strike="noStrike" cap="none" normalizeH="0" baseline="0" dirty="0">
                          <a:ln>
                            <a:noFill/>
                          </a:ln>
                          <a:solidFill>
                            <a:srgbClr val="FFFF00"/>
                          </a:solidFill>
                          <a:effectLst/>
                          <a:latin typeface="Coptic1" pitchFamily="2" charset="0"/>
                          <a:cs typeface="Arial" charset="0"/>
                        </a:rPr>
                        <a:t>.</a:t>
                      </a: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8" name="Image 7" descr="Une image contenant blouse, tissu, tapis&#10;&#10;Description générée automatiquement">
            <a:extLst>
              <a:ext uri="{FF2B5EF4-FFF2-40B4-BE49-F238E27FC236}">
                <a16:creationId xmlns:a16="http://schemas.microsoft.com/office/drawing/2014/main" id="{B5369523-6572-47FD-B72F-35B954F939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5054" y="3352800"/>
            <a:ext cx="1008946" cy="1790700"/>
          </a:xfrm>
          <a:prstGeom prst="rect">
            <a:avLst/>
          </a:prstGeom>
        </p:spPr>
      </p:pic>
    </p:spTree>
    <p:extLst>
      <p:ext uri="{BB962C8B-B14F-4D97-AF65-F5344CB8AC3E}">
        <p14:creationId xmlns:p14="http://schemas.microsoft.com/office/powerpoint/2010/main" val="4188784764"/>
      </p:ext>
    </p:extLst>
  </p:cSld>
  <p:clrMapOvr>
    <a:masterClrMapping/>
  </p:clrMapOvr>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75706" name="Group 26"/>
          <p:cNvGraphicFramePr>
            <a:graphicFrameLocks noGrp="1"/>
          </p:cNvGraphicFramePr>
          <p:nvPr>
            <p:extLst>
              <p:ext uri="{D42A27DB-BD31-4B8C-83A1-F6EECF244321}">
                <p14:modId xmlns:p14="http://schemas.microsoft.com/office/powerpoint/2010/main" val="944156702"/>
              </p:ext>
            </p:extLst>
          </p:nvPr>
        </p:nvGraphicFramePr>
        <p:xfrm>
          <a:off x="76200" y="1"/>
          <a:ext cx="9067800" cy="4706873"/>
        </p:xfrm>
        <a:graphic>
          <a:graphicData uri="http://schemas.openxmlformats.org/drawingml/2006/table">
            <a:tbl>
              <a:tblPr/>
              <a:tblGrid>
                <a:gridCol w="5624209">
                  <a:extLst>
                    <a:ext uri="{9D8B030D-6E8A-4147-A177-3AD203B41FA5}">
                      <a16:colId xmlns:a16="http://schemas.microsoft.com/office/drawing/2014/main" val="20000"/>
                    </a:ext>
                  </a:extLst>
                </a:gridCol>
                <a:gridCol w="3443591">
                  <a:extLst>
                    <a:ext uri="{9D8B030D-6E8A-4147-A177-3AD203B41FA5}">
                      <a16:colId xmlns:a16="http://schemas.microsoft.com/office/drawing/2014/main" val="20001"/>
                    </a:ext>
                  </a:extLst>
                </a:gridCol>
              </a:tblGrid>
              <a:tr h="2114549">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FR" sz="2400" b="0" i="0" u="none" strike="noStrike" cap="none" normalizeH="0" baseline="0" dirty="0">
                          <a:ln>
                            <a:noFill/>
                          </a:ln>
                          <a:solidFill>
                            <a:srgbClr val="FFFFFF"/>
                          </a:solidFill>
                          <a:effectLst/>
                          <a:latin typeface="Arial" charset="0"/>
                          <a:cs typeface="Arial" charset="0"/>
                        </a:rPr>
                        <a:t>Et tous les ascètes élus</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FR" sz="2400" b="0" i="0" u="none" strike="noStrike" cap="none" normalizeH="0" baseline="0" dirty="0">
                          <a:ln>
                            <a:noFill/>
                          </a:ln>
                          <a:solidFill>
                            <a:srgbClr val="FFFFFF"/>
                          </a:solidFill>
                          <a:effectLst/>
                          <a:latin typeface="Arial" charset="0"/>
                          <a:cs typeface="Arial" charset="0"/>
                        </a:rPr>
                        <a:t>Qui erraient dans les déserts</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FR" sz="2400" b="0" i="0" u="none" strike="noStrike" cap="none" normalizeH="0" baseline="0" dirty="0">
                          <a:ln>
                            <a:noFill/>
                          </a:ln>
                          <a:solidFill>
                            <a:srgbClr val="FFFFFF"/>
                          </a:solidFill>
                          <a:effectLst/>
                          <a:latin typeface="Arial" charset="0"/>
                          <a:cs typeface="Arial" charset="0"/>
                        </a:rPr>
                        <a:t>Raphaël les entourait</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FR" sz="2400" b="0" i="0" u="none" strike="noStrike" cap="none" normalizeH="0" baseline="0" dirty="0">
                          <a:ln>
                            <a:noFill/>
                          </a:ln>
                          <a:solidFill>
                            <a:srgbClr val="FFFFFF"/>
                          </a:solidFill>
                          <a:effectLst/>
                          <a:latin typeface="Arial" charset="0"/>
                          <a:cs typeface="Arial" charset="0"/>
                        </a:rPr>
                        <a:t>Jusqu’à achever leur course.</a:t>
                      </a:r>
                    </a:p>
                  </a:txBody>
                  <a:tcPr marT="34290" marB="3429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2800" b="0" i="0" u="none" strike="noStrike" cap="none" normalizeH="0" baseline="0" dirty="0">
                          <a:ln>
                            <a:noFill/>
                          </a:ln>
                          <a:solidFill>
                            <a:srgbClr val="FFFFFF"/>
                          </a:solidFill>
                          <a:effectLst/>
                          <a:latin typeface="Arial" charset="0"/>
                          <a:cs typeface="Arial" charset="0"/>
                        </a:rPr>
                        <a:t>والنساك المختارون التائهون </a:t>
                      </a:r>
                      <a:r>
                        <a:rPr kumimoji="0" lang="ar-EG" sz="2800" b="0" i="0" u="none" strike="noStrike" cap="none" normalizeH="0" baseline="0" dirty="0" err="1">
                          <a:ln>
                            <a:noFill/>
                          </a:ln>
                          <a:solidFill>
                            <a:srgbClr val="FFFFFF"/>
                          </a:solidFill>
                          <a:effectLst/>
                          <a:latin typeface="Arial" charset="0"/>
                          <a:cs typeface="Arial" charset="0"/>
                        </a:rPr>
                        <a:t>فى</a:t>
                      </a:r>
                      <a:r>
                        <a:rPr kumimoji="0" lang="ar-EG" sz="2800" b="0" i="0" u="none" strike="noStrike" cap="none" normalizeH="0" baseline="0" dirty="0">
                          <a:ln>
                            <a:noFill/>
                          </a:ln>
                          <a:solidFill>
                            <a:srgbClr val="FFFFFF"/>
                          </a:solidFill>
                          <a:effectLst/>
                          <a:latin typeface="Arial" charset="0"/>
                          <a:cs typeface="Arial" charset="0"/>
                        </a:rPr>
                        <a:t> </a:t>
                      </a:r>
                      <a:r>
                        <a:rPr kumimoji="0" lang="ar-EG" sz="2800" b="0" i="0" u="none" strike="noStrike" cap="none" normalizeH="0" baseline="0" dirty="0" err="1">
                          <a:ln>
                            <a:noFill/>
                          </a:ln>
                          <a:solidFill>
                            <a:srgbClr val="FFFFFF"/>
                          </a:solidFill>
                          <a:effectLst/>
                          <a:latin typeface="Arial" charset="0"/>
                          <a:cs typeface="Arial" charset="0"/>
                        </a:rPr>
                        <a:t>البرارى</a:t>
                      </a:r>
                      <a:r>
                        <a:rPr kumimoji="0" lang="ar-EG" sz="2800" b="0" i="0" u="none" strike="noStrike" cap="none" normalizeH="0" baseline="0" dirty="0">
                          <a:ln>
                            <a:noFill/>
                          </a:ln>
                          <a:solidFill>
                            <a:srgbClr val="FFFFFF"/>
                          </a:solidFill>
                          <a:effectLst/>
                          <a:latin typeface="Arial" charset="0"/>
                          <a:cs typeface="Arial" charset="0"/>
                        </a:rPr>
                        <a:t> كان رفائيل يحيط بهم حتى أكملوا سعيهم .</a:t>
                      </a:r>
                      <a:endParaRPr kumimoji="0" lang="en-US" sz="2800" b="0" i="0" u="none" strike="noStrike" cap="none" normalizeH="0" baseline="0" dirty="0">
                        <a:ln>
                          <a:noFill/>
                        </a:ln>
                        <a:solidFill>
                          <a:srgbClr val="FFFFFF"/>
                        </a:solidFill>
                        <a:effectLst/>
                        <a:latin typeface="Arial" charset="0"/>
                        <a:cs typeface="Arial" charset="0"/>
                      </a:endParaRPr>
                    </a:p>
                  </a:txBody>
                  <a:tcPr marT="34290" marB="3429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1717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Nikecwtp</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n~ack</a:t>
                      </a:r>
                      <a:r>
                        <a:rPr kumimoji="0" lang="en-US" sz="3600" b="0" i="0" u="none" strike="noStrike" cap="none" normalizeH="0" baseline="0" dirty="0">
                          <a:ln>
                            <a:noFill/>
                          </a:ln>
                          <a:solidFill>
                            <a:srgbClr val="FFFF00"/>
                          </a:solidFill>
                          <a:effectLst/>
                          <a:latin typeface="Coptic1" pitchFamily="2" charset="0"/>
                          <a:cs typeface="Arial" charset="0"/>
                        </a:rPr>
                        <a:t>/t/c: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etcwrem</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e~bol</a:t>
                      </a:r>
                      <a:r>
                        <a:rPr kumimoji="0" lang="en-US" sz="3600" b="0" i="0" u="none" strike="noStrike" cap="none" normalizeH="0" baseline="0" dirty="0">
                          <a:ln>
                            <a:noFill/>
                          </a:ln>
                          <a:solidFill>
                            <a:srgbClr val="FFFF00"/>
                          </a:solidFill>
                          <a:effectLst/>
                          <a:latin typeface="Coptic1" pitchFamily="2" charset="0"/>
                          <a:cs typeface="Arial" charset="0"/>
                        </a:rPr>
                        <a:t> hi </a:t>
                      </a:r>
                      <a:r>
                        <a:rPr kumimoji="0" lang="en-US" sz="3600" b="0" i="0" u="none" strike="noStrike" cap="none" normalizeH="0" baseline="0" dirty="0" err="1">
                          <a:ln>
                            <a:noFill/>
                          </a:ln>
                          <a:solidFill>
                            <a:srgbClr val="FFFF00"/>
                          </a:solidFill>
                          <a:effectLst/>
                          <a:latin typeface="Coptic1" pitchFamily="2" charset="0"/>
                          <a:cs typeface="Arial" charset="0"/>
                        </a:rPr>
                        <a:t>nisafeu</a:t>
                      </a:r>
                      <a:r>
                        <a:rPr kumimoji="0" lang="en-US" sz="3600" b="0" i="0" u="none" strike="noStrike" cap="none" normalizeH="0" baseline="0" dirty="0">
                          <a:ln>
                            <a:noFill/>
                          </a:ln>
                          <a:solidFill>
                            <a:srgbClr val="FFFF00"/>
                          </a:solidFill>
                          <a:effectLst/>
                          <a:latin typeface="Coptic1" pitchFamily="2" charset="0"/>
                          <a:cs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Rava</a:t>
                      </a:r>
                      <a:r>
                        <a:rPr kumimoji="0" lang="en-US" sz="3600" b="0" i="0" u="none" strike="noStrike" cap="none" normalizeH="0" baseline="0" dirty="0">
                          <a:ln>
                            <a:noFill/>
                          </a:ln>
                          <a:solidFill>
                            <a:srgbClr val="FFFF00"/>
                          </a:solidFill>
                          <a:effectLst/>
                          <a:latin typeface="Coptic1" pitchFamily="2" charset="0"/>
                          <a:cs typeface="Arial" charset="0"/>
                        </a:rPr>
                        <a:t>/l </a:t>
                      </a:r>
                      <a:r>
                        <a:rPr kumimoji="0" lang="en-US" sz="3600" b="0" i="0" u="none" strike="noStrike" cap="none" normalizeH="0" baseline="0" dirty="0" err="1">
                          <a:ln>
                            <a:noFill/>
                          </a:ln>
                          <a:solidFill>
                            <a:srgbClr val="FFFF00"/>
                          </a:solidFill>
                          <a:effectLst/>
                          <a:latin typeface="Coptic1" pitchFamily="2" charset="0"/>
                          <a:cs typeface="Arial" charset="0"/>
                        </a:rPr>
                        <a:t>hikwt</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e~rwou</a:t>
                      </a:r>
                      <a:r>
                        <a:rPr kumimoji="0" lang="en-US" sz="3600" b="0" i="0" u="none" strike="noStrike" cap="none" normalizeH="0" baseline="0" dirty="0">
                          <a:ln>
                            <a:noFill/>
                          </a:ln>
                          <a:solidFill>
                            <a:srgbClr val="FFFF00"/>
                          </a:solidFill>
                          <a:effectLst/>
                          <a:latin typeface="Coptic1" pitchFamily="2" charset="0"/>
                          <a:cs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san~toujwk</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m~poubioc</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e~bol</a:t>
                      </a:r>
                      <a:r>
                        <a:rPr kumimoji="0" lang="en-US" sz="3600" b="0" i="0" u="none" strike="noStrike" cap="none" normalizeH="0" baseline="0" dirty="0">
                          <a:ln>
                            <a:noFill/>
                          </a:ln>
                          <a:solidFill>
                            <a:srgbClr val="FFFF00"/>
                          </a:solidFill>
                          <a:effectLst/>
                          <a:latin typeface="Coptic1" pitchFamily="2" charset="0"/>
                          <a:cs typeface="Arial" charset="0"/>
                        </a:rPr>
                        <a:t>.</a:t>
                      </a: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7" name="Image 6" descr="Une image contenant blouse, tissu, tapis&#10;&#10;Description générée automatiquement">
            <a:extLst>
              <a:ext uri="{FF2B5EF4-FFF2-40B4-BE49-F238E27FC236}">
                <a16:creationId xmlns:a16="http://schemas.microsoft.com/office/drawing/2014/main" id="{A6BA98EE-E48B-43A9-9CBC-E8AFA06F95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8193" y="3216386"/>
            <a:ext cx="1085807" cy="1927114"/>
          </a:xfrm>
          <a:prstGeom prst="rect">
            <a:avLst/>
          </a:prstGeom>
        </p:spPr>
      </p:pic>
    </p:spTree>
    <p:extLst>
      <p:ext uri="{BB962C8B-B14F-4D97-AF65-F5344CB8AC3E}">
        <p14:creationId xmlns:p14="http://schemas.microsoft.com/office/powerpoint/2010/main" val="1412477789"/>
      </p:ext>
    </p:extLst>
  </p:cSld>
  <p:clrMapOvr>
    <a:masterClrMapping/>
  </p:clrMapOvr>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77752" name="Group 24"/>
          <p:cNvGraphicFramePr>
            <a:graphicFrameLocks noGrp="1"/>
          </p:cNvGraphicFramePr>
          <p:nvPr>
            <p:extLst>
              <p:ext uri="{D42A27DB-BD31-4B8C-83A1-F6EECF244321}">
                <p14:modId xmlns:p14="http://schemas.microsoft.com/office/powerpoint/2010/main" val="2122545904"/>
              </p:ext>
            </p:extLst>
          </p:nvPr>
        </p:nvGraphicFramePr>
        <p:xfrm>
          <a:off x="76200" y="57151"/>
          <a:ext cx="8987971" cy="4592900"/>
        </p:xfrm>
        <a:graphic>
          <a:graphicData uri="http://schemas.openxmlformats.org/drawingml/2006/table">
            <a:tbl>
              <a:tblPr/>
              <a:tblGrid>
                <a:gridCol w="5060454">
                  <a:extLst>
                    <a:ext uri="{9D8B030D-6E8A-4147-A177-3AD203B41FA5}">
                      <a16:colId xmlns:a16="http://schemas.microsoft.com/office/drawing/2014/main" val="20000"/>
                    </a:ext>
                  </a:extLst>
                </a:gridCol>
                <a:gridCol w="3927517">
                  <a:extLst>
                    <a:ext uri="{9D8B030D-6E8A-4147-A177-3AD203B41FA5}">
                      <a16:colId xmlns:a16="http://schemas.microsoft.com/office/drawing/2014/main" val="20001"/>
                    </a:ext>
                  </a:extLst>
                </a:gridCol>
              </a:tblGrid>
              <a:tr h="2000576">
                <a:tc>
                  <a:txBody>
                    <a:bodyPr/>
                    <a:lstStyle/>
                    <a:p>
                      <a:pPr marL="0" marR="0" lvl="0" indent="0" algn="ctr" defTabSz="914400" rtl="0" eaLnBrk="1" fontAlgn="base" latinLnBrk="0" hangingPunct="1">
                        <a:lnSpc>
                          <a:spcPct val="110000"/>
                        </a:lnSpc>
                        <a:spcBef>
                          <a:spcPts val="0"/>
                        </a:spcBef>
                        <a:spcAft>
                          <a:spcPct val="0"/>
                        </a:spcAft>
                        <a:buClrTx/>
                        <a:buSzTx/>
                        <a:buFontTx/>
                        <a:buNone/>
                        <a:tabLst/>
                        <a:defRPr/>
                      </a:pPr>
                      <a:r>
                        <a:rPr kumimoji="0" lang="fr-FR" sz="2400" b="0" i="0" u="none" strike="noStrike" cap="none" normalizeH="0" baseline="0" dirty="0">
                          <a:ln>
                            <a:noFill/>
                          </a:ln>
                          <a:solidFill>
                            <a:srgbClr val="FFFFFF"/>
                          </a:solidFill>
                          <a:effectLst/>
                          <a:latin typeface="Arial" charset="0"/>
                          <a:cs typeface="Arial" charset="0"/>
                        </a:rPr>
                        <a:t>Ainsi l’ange du Seigneur</a:t>
                      </a:r>
                    </a:p>
                    <a:p>
                      <a:pPr marL="0" marR="0" lvl="0" indent="0" algn="ctr" defTabSz="914400" rtl="0" eaLnBrk="1" fontAlgn="base" latinLnBrk="0" hangingPunct="1">
                        <a:lnSpc>
                          <a:spcPct val="110000"/>
                        </a:lnSpc>
                        <a:spcBef>
                          <a:spcPts val="0"/>
                        </a:spcBef>
                        <a:spcAft>
                          <a:spcPct val="0"/>
                        </a:spcAft>
                        <a:buClrTx/>
                        <a:buSzTx/>
                        <a:buFontTx/>
                        <a:buNone/>
                        <a:tabLst/>
                        <a:defRPr/>
                      </a:pPr>
                      <a:r>
                        <a:rPr kumimoji="0" lang="fr-FR" sz="2400" b="0" i="0" u="none" strike="noStrike" cap="none" normalizeH="0" baseline="0" dirty="0">
                          <a:ln>
                            <a:noFill/>
                          </a:ln>
                          <a:solidFill>
                            <a:srgbClr val="FFFFFF"/>
                          </a:solidFill>
                          <a:effectLst/>
                          <a:latin typeface="Arial" charset="0"/>
                          <a:cs typeface="Arial" charset="0"/>
                        </a:rPr>
                        <a:t>Campe tout autour de ceux</a:t>
                      </a:r>
                    </a:p>
                    <a:p>
                      <a:pPr marL="0" marR="0" lvl="0" indent="0" algn="ctr" defTabSz="914400" rtl="0" eaLnBrk="1" fontAlgn="base" latinLnBrk="0" hangingPunct="1">
                        <a:lnSpc>
                          <a:spcPct val="110000"/>
                        </a:lnSpc>
                        <a:spcBef>
                          <a:spcPts val="0"/>
                        </a:spcBef>
                        <a:spcAft>
                          <a:spcPct val="0"/>
                        </a:spcAft>
                        <a:buClrTx/>
                        <a:buSzTx/>
                        <a:buFontTx/>
                        <a:buNone/>
                        <a:tabLst/>
                        <a:defRPr/>
                      </a:pPr>
                      <a:r>
                        <a:rPr kumimoji="0" lang="fr-FR" sz="2400" b="0" i="0" u="none" strike="noStrike" cap="none" normalizeH="0" baseline="0" dirty="0">
                          <a:ln>
                            <a:noFill/>
                          </a:ln>
                          <a:solidFill>
                            <a:srgbClr val="FFFFFF"/>
                          </a:solidFill>
                          <a:effectLst/>
                          <a:latin typeface="Arial" charset="0"/>
                          <a:cs typeface="Arial" charset="0"/>
                        </a:rPr>
                        <a:t>Qui Le craignent. Il les délivre</a:t>
                      </a:r>
                    </a:p>
                    <a:p>
                      <a:pPr marL="0" marR="0" lvl="0" indent="0" algn="ctr" defTabSz="914400" rtl="0" eaLnBrk="1" fontAlgn="base" latinLnBrk="0" hangingPunct="1">
                        <a:lnSpc>
                          <a:spcPct val="110000"/>
                        </a:lnSpc>
                        <a:spcBef>
                          <a:spcPts val="0"/>
                        </a:spcBef>
                        <a:spcAft>
                          <a:spcPct val="0"/>
                        </a:spcAft>
                        <a:buClrTx/>
                        <a:buSzTx/>
                        <a:buFontTx/>
                        <a:buNone/>
                        <a:tabLst/>
                        <a:defRPr/>
                      </a:pPr>
                      <a:r>
                        <a:rPr kumimoji="0" lang="fr-FR" sz="2400" b="0" i="0" u="none" strike="noStrike" cap="none" normalizeH="0" baseline="0" dirty="0">
                          <a:ln>
                            <a:noFill/>
                          </a:ln>
                          <a:solidFill>
                            <a:srgbClr val="FFFFFF"/>
                          </a:solidFill>
                          <a:effectLst/>
                          <a:latin typeface="Arial" charset="0"/>
                          <a:cs typeface="Arial" charset="0"/>
                        </a:rPr>
                        <a:t>Il les garde et Il les sauve.</a:t>
                      </a:r>
                    </a:p>
                  </a:txBody>
                  <a:tcPr marT="34290" marB="3429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EG" sz="2800" b="0" i="0" u="none" strike="noStrike" cap="none" normalizeH="0" baseline="0" dirty="0">
                          <a:ln>
                            <a:noFill/>
                          </a:ln>
                          <a:solidFill>
                            <a:srgbClr val="FFFFFF"/>
                          </a:solidFill>
                          <a:effectLst/>
                          <a:latin typeface="Arial" charset="0"/>
                          <a:cs typeface="Arial" charset="0"/>
                        </a:rPr>
                        <a:t>ملاك الرب</a:t>
                      </a:r>
                      <a:endParaRPr kumimoji="0" lang="en-CA" sz="28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2800" b="0" i="0" u="none" strike="noStrike" cap="none" normalizeH="0" baseline="0" dirty="0">
                          <a:ln>
                            <a:noFill/>
                          </a:ln>
                          <a:solidFill>
                            <a:srgbClr val="FFFFFF"/>
                          </a:solidFill>
                          <a:effectLst/>
                          <a:latin typeface="Arial" charset="0"/>
                          <a:cs typeface="Arial" charset="0"/>
                        </a:rPr>
                        <a:t>يحيط </a:t>
                      </a:r>
                      <a:endParaRPr kumimoji="0" lang="en-CA" sz="28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2800" b="0" i="0" u="none" strike="noStrike" cap="none" normalizeH="0" baseline="0" dirty="0">
                          <a:ln>
                            <a:noFill/>
                          </a:ln>
                          <a:solidFill>
                            <a:srgbClr val="FFFFFF"/>
                          </a:solidFill>
                          <a:effectLst/>
                          <a:latin typeface="Arial" charset="0"/>
                          <a:cs typeface="Arial" charset="0"/>
                        </a:rPr>
                        <a:t>بكل </a:t>
                      </a:r>
                      <a:r>
                        <a:rPr kumimoji="0" lang="ar-EG" sz="2800" b="0" i="0" u="none" strike="noStrike" cap="none" normalizeH="0" baseline="0" dirty="0" err="1">
                          <a:ln>
                            <a:noFill/>
                          </a:ln>
                          <a:solidFill>
                            <a:srgbClr val="FFFFFF"/>
                          </a:solidFill>
                          <a:effectLst/>
                          <a:latin typeface="Arial" charset="0"/>
                          <a:cs typeface="Arial" charset="0"/>
                        </a:rPr>
                        <a:t>خائفيه</a:t>
                      </a:r>
                      <a:endParaRPr kumimoji="0" lang="en-CA" sz="28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2800" b="0" i="0" u="none" strike="noStrike" cap="none" normalizeH="0" baseline="0" dirty="0">
                          <a:ln>
                            <a:noFill/>
                          </a:ln>
                          <a:solidFill>
                            <a:srgbClr val="FFFFFF"/>
                          </a:solidFill>
                          <a:effectLst/>
                          <a:latin typeface="Arial" charset="0"/>
                          <a:cs typeface="Arial" charset="0"/>
                        </a:rPr>
                        <a:t>يحرسهم وينجيهم.</a:t>
                      </a:r>
                      <a:endParaRPr kumimoji="0" lang="en-US" sz="2800" b="0" i="0" u="none" strike="noStrike" cap="none" normalizeH="0" baseline="0" dirty="0">
                        <a:ln>
                          <a:noFill/>
                        </a:ln>
                        <a:solidFill>
                          <a:srgbClr val="FFFFFF"/>
                        </a:solidFill>
                        <a:effectLst/>
                        <a:latin typeface="Arial" charset="0"/>
                        <a:cs typeface="Arial" charset="0"/>
                      </a:endParaRPr>
                    </a:p>
                  </a:txBody>
                  <a:tcPr marT="34290" marB="3429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1717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Sare</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p~a~ggeloc</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m~Po#c</a:t>
                      </a:r>
                      <a:r>
                        <a:rPr kumimoji="0" lang="en-US" sz="3600" b="0" i="0" u="none" strike="noStrike" cap="none" normalizeH="0" baseline="0" dirty="0">
                          <a:ln>
                            <a:noFill/>
                          </a:ln>
                          <a:solidFill>
                            <a:srgbClr val="FFFF00"/>
                          </a:solidFill>
                          <a:effectLst/>
                          <a:latin typeface="Coptic1" pitchFamily="2" charset="0"/>
                          <a:cs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hikw</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m~p~kw</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n~ouon</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niben</a:t>
                      </a:r>
                      <a:r>
                        <a:rPr kumimoji="0" lang="en-US" sz="3600" b="0" i="0" u="none" strike="noStrike" cap="none" normalizeH="0" baseline="0" dirty="0">
                          <a:ln>
                            <a:noFill/>
                          </a:ln>
                          <a:solidFill>
                            <a:srgbClr val="FFFF00"/>
                          </a:solidFill>
                          <a:effectLst/>
                          <a:latin typeface="Coptic1" pitchFamily="2" charset="0"/>
                          <a:cs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e~terho</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qa</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tefh</a:t>
                      </a:r>
                      <a:r>
                        <a:rPr kumimoji="0" lang="en-US" sz="36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safrwic</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e~rwou</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ouoh</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safnahmou</a:t>
                      </a:r>
                      <a:endParaRPr kumimoji="0" lang="en-US" sz="3200" b="0" i="0" u="none" strike="noStrike" cap="none" normalizeH="0" baseline="0" dirty="0">
                        <a:ln>
                          <a:noFill/>
                        </a:ln>
                        <a:solidFill>
                          <a:srgbClr val="FFFF00"/>
                        </a:solidFill>
                        <a:effectLst/>
                        <a:latin typeface="Coptic1" pitchFamily="2" charset="0"/>
                        <a:cs typeface="Arial" charset="0"/>
                      </a:endParaRP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7" name="Image 6" descr="Une image contenant blouse, tissu, tapis&#10;&#10;Description générée automatiquement">
            <a:extLst>
              <a:ext uri="{FF2B5EF4-FFF2-40B4-BE49-F238E27FC236}">
                <a16:creationId xmlns:a16="http://schemas.microsoft.com/office/drawing/2014/main" id="{995E937C-0775-474F-95CD-E5A8E24FBB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6784" y="3320374"/>
            <a:ext cx="1027216" cy="1823126"/>
          </a:xfrm>
          <a:prstGeom prst="rect">
            <a:avLst/>
          </a:prstGeom>
        </p:spPr>
      </p:pic>
      <p:pic>
        <p:nvPicPr>
          <p:cNvPr id="6" name="Image 5" descr="Une image contenant blouse, tissu, tapis&#10;&#10;Description générée automatiquement">
            <a:extLst>
              <a:ext uri="{FF2B5EF4-FFF2-40B4-BE49-F238E27FC236}">
                <a16:creationId xmlns:a16="http://schemas.microsoft.com/office/drawing/2014/main" id="{60F6EE74-1DDD-4A5B-BBCA-9FFE0DB260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58193" y="3216386"/>
            <a:ext cx="1085807" cy="1927114"/>
          </a:xfrm>
          <a:prstGeom prst="rect">
            <a:avLst/>
          </a:prstGeom>
        </p:spPr>
      </p:pic>
    </p:spTree>
    <p:extLst>
      <p:ext uri="{BB962C8B-B14F-4D97-AF65-F5344CB8AC3E}">
        <p14:creationId xmlns:p14="http://schemas.microsoft.com/office/powerpoint/2010/main" val="3105107220"/>
      </p:ext>
    </p:extLst>
  </p:cSld>
  <p:clrMapOvr>
    <a:masterClrMapping/>
  </p:clrMapOvr>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79799" name="Group 23"/>
          <p:cNvGraphicFramePr>
            <a:graphicFrameLocks noGrp="1"/>
          </p:cNvGraphicFramePr>
          <p:nvPr>
            <p:extLst>
              <p:ext uri="{D42A27DB-BD31-4B8C-83A1-F6EECF244321}">
                <p14:modId xmlns:p14="http://schemas.microsoft.com/office/powerpoint/2010/main" val="3378056786"/>
              </p:ext>
            </p:extLst>
          </p:nvPr>
        </p:nvGraphicFramePr>
        <p:xfrm>
          <a:off x="0" y="181988"/>
          <a:ext cx="9144000" cy="4553401"/>
        </p:xfrm>
        <a:graphic>
          <a:graphicData uri="http://schemas.openxmlformats.org/drawingml/2006/table">
            <a:tbl>
              <a:tblPr/>
              <a:tblGrid>
                <a:gridCol w="5044966">
                  <a:extLst>
                    <a:ext uri="{9D8B030D-6E8A-4147-A177-3AD203B41FA5}">
                      <a16:colId xmlns:a16="http://schemas.microsoft.com/office/drawing/2014/main" val="20000"/>
                    </a:ext>
                  </a:extLst>
                </a:gridCol>
                <a:gridCol w="4099034">
                  <a:extLst>
                    <a:ext uri="{9D8B030D-6E8A-4147-A177-3AD203B41FA5}">
                      <a16:colId xmlns:a16="http://schemas.microsoft.com/office/drawing/2014/main" val="20001"/>
                    </a:ext>
                  </a:extLst>
                </a:gridCol>
              </a:tblGrid>
              <a:tr h="1961077">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FR" sz="2400" b="0" i="0" u="none" strike="noStrike" cap="none" normalizeH="0" baseline="0" dirty="0">
                          <a:ln>
                            <a:noFill/>
                          </a:ln>
                          <a:solidFill>
                            <a:srgbClr val="FFFFFF"/>
                          </a:solidFill>
                          <a:effectLst/>
                          <a:latin typeface="Arial" charset="0"/>
                          <a:cs typeface="Arial" charset="0"/>
                        </a:rPr>
                        <a:t>Glorifions la Trinité</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FR" sz="2400" b="0" i="0" u="none" strike="noStrike" cap="none" normalizeH="0" baseline="0" dirty="0">
                          <a:ln>
                            <a:noFill/>
                          </a:ln>
                          <a:solidFill>
                            <a:srgbClr val="FFFFFF"/>
                          </a:solidFill>
                          <a:effectLst/>
                          <a:latin typeface="Arial" charset="0"/>
                          <a:cs typeface="Arial" charset="0"/>
                        </a:rPr>
                        <a:t>Très Sainte et consubstantielle</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FR" sz="2400" b="0" i="0" u="none" strike="noStrike" cap="none" normalizeH="0" baseline="0" dirty="0">
                          <a:ln>
                            <a:noFill/>
                          </a:ln>
                          <a:solidFill>
                            <a:srgbClr val="FFFFFF"/>
                          </a:solidFill>
                          <a:effectLst/>
                          <a:latin typeface="Arial" charset="0"/>
                          <a:cs typeface="Arial" charset="0"/>
                        </a:rPr>
                        <a:t>Pour qu’Il nous garde toujours</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FR" sz="2400" b="0" i="0" u="none" strike="noStrike" cap="none" normalizeH="0" baseline="0" dirty="0">
                          <a:ln>
                            <a:noFill/>
                          </a:ln>
                          <a:solidFill>
                            <a:srgbClr val="FFFFFF"/>
                          </a:solidFill>
                          <a:effectLst/>
                          <a:latin typeface="Arial" charset="0"/>
                          <a:cs typeface="Arial" charset="0"/>
                        </a:rPr>
                        <a:t>De toutes les tentations.</a:t>
                      </a:r>
                    </a:p>
                  </a:txBody>
                  <a:tcPr marT="34290" marB="3429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2800" b="0" i="0" u="none" strike="noStrike" cap="none" normalizeH="0" baseline="0" dirty="0">
                          <a:ln>
                            <a:noFill/>
                          </a:ln>
                          <a:solidFill>
                            <a:srgbClr val="FFFFFF"/>
                          </a:solidFill>
                          <a:effectLst/>
                          <a:latin typeface="Arial" charset="0"/>
                          <a:cs typeface="Arial" charset="0"/>
                        </a:rPr>
                        <a:t>فلنمجد</a:t>
                      </a:r>
                      <a:r>
                        <a:rPr kumimoji="0" lang="en-CA" sz="2800" b="0" i="0" u="none" strike="noStrike" cap="none" normalizeH="0" baseline="0" dirty="0">
                          <a:ln>
                            <a:noFill/>
                          </a:ln>
                          <a:solidFill>
                            <a:srgbClr val="FFFFFF"/>
                          </a:solidFill>
                          <a:effectLst/>
                          <a:latin typeface="Arial" charset="0"/>
                          <a:cs typeface="Arial" charset="0"/>
                        </a:rPr>
                        <a:t> </a:t>
                      </a:r>
                      <a:r>
                        <a:rPr kumimoji="0" lang="ar-EG" sz="2800" b="0" i="0" u="none" strike="noStrike" cap="none" normalizeH="0" baseline="0" dirty="0">
                          <a:ln>
                            <a:noFill/>
                          </a:ln>
                          <a:solidFill>
                            <a:srgbClr val="FFFFFF"/>
                          </a:solidFill>
                          <a:effectLst/>
                          <a:latin typeface="Arial" charset="0"/>
                          <a:cs typeface="Arial" charset="0"/>
                        </a:rPr>
                        <a:t>الثالوث المقدس </a:t>
                      </a:r>
                      <a:r>
                        <a:rPr kumimoji="0" lang="ar-EG" sz="2800" b="0" i="0" u="none" strike="noStrike" cap="none" normalizeH="0" baseline="0" dirty="0" err="1">
                          <a:ln>
                            <a:noFill/>
                          </a:ln>
                          <a:solidFill>
                            <a:srgbClr val="FFFFFF"/>
                          </a:solidFill>
                          <a:effectLst/>
                          <a:latin typeface="Arial" charset="0"/>
                          <a:cs typeface="Arial" charset="0"/>
                        </a:rPr>
                        <a:t>المساوى</a:t>
                      </a:r>
                      <a:r>
                        <a:rPr kumimoji="0" lang="ar-EG" sz="2800" b="0" i="0" u="none" strike="noStrike" cap="none" normalizeH="0" baseline="0" dirty="0">
                          <a:ln>
                            <a:noFill/>
                          </a:ln>
                          <a:solidFill>
                            <a:srgbClr val="FFFFFF"/>
                          </a:solidFill>
                          <a:effectLst/>
                          <a:latin typeface="Arial" charset="0"/>
                          <a:cs typeface="Arial" charset="0"/>
                        </a:rPr>
                        <a:t> لكى يحفظنا </a:t>
                      </a:r>
                      <a:endParaRPr kumimoji="0" lang="en-CA" sz="28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2800" b="0" i="0" u="none" strike="noStrike" cap="none" normalizeH="0" baseline="0" dirty="0">
                          <a:ln>
                            <a:noFill/>
                          </a:ln>
                          <a:solidFill>
                            <a:srgbClr val="FFFFFF"/>
                          </a:solidFill>
                          <a:effectLst/>
                          <a:latin typeface="Arial" charset="0"/>
                          <a:cs typeface="Arial" charset="0"/>
                        </a:rPr>
                        <a:t>من التجارب.</a:t>
                      </a:r>
                      <a:endParaRPr kumimoji="0" lang="en-US" sz="2800" b="0" i="0" u="none" strike="noStrike" cap="none" normalizeH="0" baseline="0" dirty="0">
                        <a:ln>
                          <a:noFill/>
                        </a:ln>
                        <a:solidFill>
                          <a:srgbClr val="FFFFFF"/>
                        </a:solidFill>
                        <a:effectLst/>
                        <a:latin typeface="Arial" charset="0"/>
                        <a:cs typeface="Arial" charset="0"/>
                      </a:endParaRPr>
                    </a:p>
                  </a:txBody>
                  <a:tcPr marT="34290" marB="3429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1717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Maren</a:t>
                      </a:r>
                      <a:r>
                        <a:rPr kumimoji="0" lang="en-US" sz="3600" b="0" i="0" u="none" strike="noStrike" cap="none" normalizeH="0" baseline="0" dirty="0">
                          <a:ln>
                            <a:noFill/>
                          </a:ln>
                          <a:solidFill>
                            <a:srgbClr val="FFFF00"/>
                          </a:solidFill>
                          <a:effectLst/>
                          <a:latin typeface="Coptic1" pitchFamily="2" charset="0"/>
                          <a:cs typeface="Arial" charset="0"/>
                        </a:rPr>
                        <a:t>]</a:t>
                      </a:r>
                      <a:r>
                        <a:rPr kumimoji="0" lang="en-US" sz="3600" b="0" i="0" u="none" strike="noStrike" cap="none" normalizeH="0" baseline="0" dirty="0" err="1">
                          <a:ln>
                            <a:noFill/>
                          </a:ln>
                          <a:solidFill>
                            <a:srgbClr val="FFFF00"/>
                          </a:solidFill>
                          <a:effectLst/>
                          <a:latin typeface="Coptic1" pitchFamily="2" charset="0"/>
                          <a:cs typeface="Arial" charset="0"/>
                        </a:rPr>
                        <a:t>w~ou</a:t>
                      </a:r>
                      <a:r>
                        <a:rPr kumimoji="0" lang="en-US" sz="3600" b="0" i="0" u="none" strike="noStrike" cap="none" normalizeH="0" baseline="0" dirty="0">
                          <a:ln>
                            <a:noFill/>
                          </a:ln>
                          <a:solidFill>
                            <a:srgbClr val="FFFF00"/>
                          </a:solidFill>
                          <a:effectLst/>
                          <a:latin typeface="Coptic1" pitchFamily="2" charset="0"/>
                          <a:cs typeface="Arial" charset="0"/>
                        </a:rPr>
                        <a:t> n~}</a:t>
                      </a:r>
                      <a:r>
                        <a:rPr kumimoji="0" lang="en-US" sz="3600" b="0" i="0" u="none" strike="noStrike" cap="none" normalizeH="0" baseline="0" dirty="0" err="1">
                          <a:ln>
                            <a:noFill/>
                          </a:ln>
                          <a:solidFill>
                            <a:srgbClr val="FFFF00"/>
                          </a:solidFill>
                          <a:effectLst/>
                          <a:latin typeface="Coptic1" pitchFamily="2" charset="0"/>
                          <a:cs typeface="Arial" charset="0"/>
                        </a:rPr>
                        <a:t>t~riac</a:t>
                      </a:r>
                      <a:r>
                        <a:rPr kumimoji="0" lang="en-US" sz="3600" b="0" i="0" u="none" strike="noStrike" cap="none" normalizeH="0" baseline="0" dirty="0">
                          <a:ln>
                            <a:noFill/>
                          </a:ln>
                          <a:solidFill>
                            <a:srgbClr val="FFFF00"/>
                          </a:solidFill>
                          <a:effectLst/>
                          <a:latin typeface="Coptic1" pitchFamily="2" charset="0"/>
                          <a:cs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eyouab</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n~o~mooucioc</a:t>
                      </a:r>
                      <a:r>
                        <a:rPr kumimoji="0" lang="en-US" sz="36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hina</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n~tefa~reh</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e~ron</a:t>
                      </a:r>
                      <a:r>
                        <a:rPr kumimoji="0" lang="en-US" sz="36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e~bol</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qen</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niparacmoc</a:t>
                      </a:r>
                      <a:r>
                        <a:rPr kumimoji="0" lang="en-US" sz="3600" b="0" i="0" u="none" strike="noStrike" cap="none" normalizeH="0" baseline="0" dirty="0">
                          <a:ln>
                            <a:noFill/>
                          </a:ln>
                          <a:solidFill>
                            <a:srgbClr val="FFFF00"/>
                          </a:solidFill>
                          <a:effectLst/>
                          <a:latin typeface="Coptic1" pitchFamily="2" charset="0"/>
                          <a:cs typeface="Arial" charset="0"/>
                        </a:rPr>
                        <a:t>.</a:t>
                      </a: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7" name="Image 6" descr="Une image contenant blouse, tissu, tapis&#10;&#10;Description générée automatiquement">
            <a:extLst>
              <a:ext uri="{FF2B5EF4-FFF2-40B4-BE49-F238E27FC236}">
                <a16:creationId xmlns:a16="http://schemas.microsoft.com/office/drawing/2014/main" id="{870DE537-1180-4798-9FEC-B0963F9D7E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8193" y="3216386"/>
            <a:ext cx="1085807" cy="1927114"/>
          </a:xfrm>
          <a:prstGeom prst="rect">
            <a:avLst/>
          </a:prstGeom>
        </p:spPr>
      </p:pic>
    </p:spTree>
    <p:extLst>
      <p:ext uri="{BB962C8B-B14F-4D97-AF65-F5344CB8AC3E}">
        <p14:creationId xmlns:p14="http://schemas.microsoft.com/office/powerpoint/2010/main" val="3171768307"/>
      </p:ext>
    </p:extLst>
  </p:cSld>
  <p:clrMapOvr>
    <a:masterClrMapping/>
  </p:clrMapOvr>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83891" name="Group 19"/>
          <p:cNvGraphicFramePr>
            <a:graphicFrameLocks noGrp="1"/>
          </p:cNvGraphicFramePr>
          <p:nvPr>
            <p:extLst>
              <p:ext uri="{D42A27DB-BD31-4B8C-83A1-F6EECF244321}">
                <p14:modId xmlns:p14="http://schemas.microsoft.com/office/powerpoint/2010/main" val="628855129"/>
              </p:ext>
            </p:extLst>
          </p:nvPr>
        </p:nvGraphicFramePr>
        <p:xfrm>
          <a:off x="0" y="-1"/>
          <a:ext cx="9144000" cy="4449699"/>
        </p:xfrm>
        <a:graphic>
          <a:graphicData uri="http://schemas.openxmlformats.org/drawingml/2006/table">
            <a:tbl>
              <a:tblPr/>
              <a:tblGrid>
                <a:gridCol w="5455664">
                  <a:extLst>
                    <a:ext uri="{9D8B030D-6E8A-4147-A177-3AD203B41FA5}">
                      <a16:colId xmlns:a16="http://schemas.microsoft.com/office/drawing/2014/main" val="20000"/>
                    </a:ext>
                  </a:extLst>
                </a:gridCol>
                <a:gridCol w="3688336">
                  <a:extLst>
                    <a:ext uri="{9D8B030D-6E8A-4147-A177-3AD203B41FA5}">
                      <a16:colId xmlns:a16="http://schemas.microsoft.com/office/drawing/2014/main" val="20001"/>
                    </a:ext>
                  </a:extLst>
                </a:gridCol>
              </a:tblGrid>
              <a:tr h="1748436">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FR" sz="2400" b="0" i="0" u="none" strike="noStrike" cap="none" normalizeH="0" baseline="0" dirty="0">
                          <a:ln>
                            <a:noFill/>
                          </a:ln>
                          <a:solidFill>
                            <a:srgbClr val="FFFFFF"/>
                          </a:solidFill>
                          <a:effectLst/>
                          <a:latin typeface="Arial" charset="0"/>
                          <a:cs typeface="Arial" charset="0"/>
                        </a:rPr>
                        <a:t>Intercède pour nous tous</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FR" sz="2400" b="0" i="0" u="none" strike="noStrike" cap="none" normalizeH="0" baseline="0" dirty="0">
                          <a:ln>
                            <a:noFill/>
                          </a:ln>
                          <a:solidFill>
                            <a:srgbClr val="FFFFFF"/>
                          </a:solidFill>
                          <a:effectLst/>
                          <a:latin typeface="Arial" charset="0"/>
                          <a:cs typeface="Arial" charset="0"/>
                        </a:rPr>
                        <a:t>Raphaël, l’archange pur</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FR" sz="2400" b="0" i="0" u="none" strike="noStrike" cap="none" normalizeH="0" baseline="0" dirty="0">
                          <a:ln>
                            <a:noFill/>
                          </a:ln>
                          <a:solidFill>
                            <a:srgbClr val="FFFFFF"/>
                          </a:solidFill>
                          <a:effectLst/>
                          <a:latin typeface="Arial" charset="0"/>
                          <a:cs typeface="Arial" charset="0"/>
                        </a:rPr>
                        <a:t>C’est lui qui réjouit les cœurs</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FR" sz="2400" b="0" i="0" u="none" strike="noStrike" cap="none" normalizeH="0" baseline="0" dirty="0">
                          <a:ln>
                            <a:noFill/>
                          </a:ln>
                          <a:solidFill>
                            <a:srgbClr val="FFFFFF"/>
                          </a:solidFill>
                          <a:effectLst/>
                          <a:latin typeface="Arial" charset="0"/>
                          <a:cs typeface="Arial" charset="0"/>
                        </a:rPr>
                        <a:t>Pour qu’Il nous pardonne nos péchés.</a:t>
                      </a:r>
                    </a:p>
                  </a:txBody>
                  <a:tcPr marT="34290" marB="3429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2400" b="0" i="0" u="none" strike="noStrike" cap="none" normalizeH="0" baseline="0" dirty="0">
                          <a:ln>
                            <a:noFill/>
                          </a:ln>
                          <a:solidFill>
                            <a:srgbClr val="FFFFFF"/>
                          </a:solidFill>
                          <a:effectLst/>
                          <a:latin typeface="Arial" charset="0"/>
                          <a:cs typeface="Arial" charset="0"/>
                        </a:rPr>
                        <a:t>اشفع فينا </a:t>
                      </a:r>
                      <a:endParaRPr kumimoji="0" lang="en-CA" sz="24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2400" b="0" i="0" u="none" strike="noStrike" cap="none" normalizeH="0" baseline="0" dirty="0">
                          <a:ln>
                            <a:noFill/>
                          </a:ln>
                          <a:solidFill>
                            <a:srgbClr val="FFFFFF"/>
                          </a:solidFill>
                          <a:effectLst/>
                          <a:latin typeface="Arial" charset="0"/>
                          <a:cs typeface="Arial" charset="0"/>
                        </a:rPr>
                        <a:t>يارئيس الملائكة الطاهر رافائيل مفرح القلوب</a:t>
                      </a:r>
                      <a:r>
                        <a:rPr kumimoji="0" lang="en-CA" sz="2400" b="0" i="0" u="none" strike="noStrike" cap="none" normalizeH="0" baseline="0" dirty="0">
                          <a:ln>
                            <a:noFill/>
                          </a:ln>
                          <a:solidFill>
                            <a:srgbClr val="FFFFFF"/>
                          </a:solidFill>
                          <a:effectLst/>
                          <a:latin typeface="Arial" charset="0"/>
                          <a:cs typeface="Arial" charset="0"/>
                        </a:rPr>
                        <a:t> </a:t>
                      </a:r>
                      <a:endParaRPr kumimoji="0" lang="ar-EG" sz="24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2400" b="0" i="0" u="none" strike="noStrike" cap="none" normalizeH="0" baseline="0" dirty="0">
                          <a:ln>
                            <a:noFill/>
                          </a:ln>
                          <a:solidFill>
                            <a:srgbClr val="FFFFFF"/>
                          </a:solidFill>
                          <a:effectLst/>
                          <a:latin typeface="Arial" charset="0"/>
                          <a:cs typeface="Arial" charset="0"/>
                        </a:rPr>
                        <a:t> ليغفر لنا خطايانا.</a:t>
                      </a:r>
                      <a:endParaRPr kumimoji="0" lang="en-US" sz="2400" b="0" i="0" u="none" strike="noStrike" cap="none" normalizeH="0" baseline="0" dirty="0">
                        <a:ln>
                          <a:noFill/>
                        </a:ln>
                        <a:solidFill>
                          <a:srgbClr val="FFFFFF"/>
                        </a:solidFill>
                        <a:effectLst/>
                        <a:latin typeface="Arial" charset="0"/>
                        <a:cs typeface="Arial" charset="0"/>
                      </a:endParaRPr>
                    </a:p>
                  </a:txBody>
                  <a:tcPr marT="34290" marB="3429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70126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Arip~recbeuin</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e~h~r</a:t>
                      </a:r>
                      <a:r>
                        <a:rPr kumimoji="0" lang="en-US" sz="3600" b="0" i="0" u="none" strike="noStrike" cap="none" normalizeH="0" baseline="0" dirty="0">
                          <a:ln>
                            <a:noFill/>
                          </a:ln>
                          <a:solidFill>
                            <a:srgbClr val="FFFF00"/>
                          </a:solidFill>
                          <a:effectLst/>
                          <a:latin typeface="Coptic1" pitchFamily="2" charset="0"/>
                          <a:cs typeface="Arial" charset="0"/>
                        </a:rPr>
                        <a:t>/</a:t>
                      </a:r>
                      <a:r>
                        <a:rPr kumimoji="0" lang="en-US" sz="3600" b="0" i="0" u="none" strike="noStrike" cap="none" normalizeH="0" baseline="0" dirty="0" err="1">
                          <a:ln>
                            <a:noFill/>
                          </a:ln>
                          <a:solidFill>
                            <a:srgbClr val="FFFF00"/>
                          </a:solidFill>
                          <a:effectLst/>
                          <a:latin typeface="Coptic1" pitchFamily="2" charset="0"/>
                          <a:cs typeface="Arial" charset="0"/>
                        </a:rPr>
                        <a:t>i</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e~jwn</a:t>
                      </a:r>
                      <a:r>
                        <a:rPr kumimoji="0" lang="en-US" sz="3600" b="0" i="0" u="none" strike="noStrike" cap="none" normalizeH="0" baseline="0" dirty="0">
                          <a:ln>
                            <a:noFill/>
                          </a:ln>
                          <a:solidFill>
                            <a:srgbClr val="FFFF00"/>
                          </a:solidFill>
                          <a:effectLst/>
                          <a:latin typeface="Coptic1" pitchFamily="2" charset="0"/>
                          <a:cs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rgbClr val="FFFF00"/>
                          </a:solidFill>
                          <a:effectLst/>
                          <a:latin typeface="Coptic1" pitchFamily="2" charset="0"/>
                          <a:cs typeface="Arial" charset="0"/>
                        </a:rPr>
                        <a:t> w~ </a:t>
                      </a:r>
                      <a:r>
                        <a:rPr kumimoji="0" lang="en-US" sz="3600" b="0" i="0" u="none" strike="noStrike" cap="none" normalizeH="0" baseline="0" dirty="0" err="1">
                          <a:ln>
                            <a:noFill/>
                          </a:ln>
                          <a:solidFill>
                            <a:srgbClr val="FFFF00"/>
                          </a:solidFill>
                          <a:effectLst/>
                          <a:latin typeface="Coptic1" pitchFamily="2" charset="0"/>
                          <a:cs typeface="Arial" charset="0"/>
                        </a:rPr>
                        <a:t>piar,iaggeloc</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eyouab</a:t>
                      </a:r>
                      <a:r>
                        <a:rPr kumimoji="0" lang="en-US" sz="3600" b="0" i="0" u="none" strike="noStrike" cap="none" normalizeH="0" baseline="0" dirty="0">
                          <a:ln>
                            <a:noFill/>
                          </a:ln>
                          <a:solidFill>
                            <a:srgbClr val="FFFF00"/>
                          </a:solidFill>
                          <a:effectLst/>
                          <a:latin typeface="Coptic1" pitchFamily="2" charset="0"/>
                          <a:cs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Rava</a:t>
                      </a:r>
                      <a:r>
                        <a:rPr kumimoji="0" lang="en-US" sz="3600" b="0" i="0" u="none" strike="noStrike" cap="none" normalizeH="0" baseline="0" dirty="0">
                          <a:ln>
                            <a:noFill/>
                          </a:ln>
                          <a:solidFill>
                            <a:srgbClr val="FFFF00"/>
                          </a:solidFill>
                          <a:effectLst/>
                          <a:latin typeface="Coptic1" pitchFamily="2" charset="0"/>
                          <a:cs typeface="Arial" charset="0"/>
                        </a:rPr>
                        <a:t>/l </a:t>
                      </a:r>
                      <a:r>
                        <a:rPr kumimoji="0" lang="en-US" sz="3600" b="0" i="0" u="none" strike="noStrike" cap="none" normalizeH="0" baseline="0" dirty="0" err="1">
                          <a:ln>
                            <a:noFill/>
                          </a:ln>
                          <a:solidFill>
                            <a:srgbClr val="FFFF00"/>
                          </a:solidFill>
                          <a:effectLst/>
                          <a:latin typeface="Coptic1" pitchFamily="2" charset="0"/>
                          <a:cs typeface="Arial" charset="0"/>
                        </a:rPr>
                        <a:t>p~ounof</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n~h</a:t>
                      </a:r>
                      <a:r>
                        <a:rPr kumimoji="0" lang="en-US" sz="3600" b="0" i="0" u="none" strike="noStrike" cap="none" normalizeH="0" baseline="0" dirty="0">
                          <a:ln>
                            <a:noFill/>
                          </a:ln>
                          <a:solidFill>
                            <a:srgbClr val="FFFF00"/>
                          </a:solidFill>
                          <a:effectLst/>
                          <a:latin typeface="Coptic1" pitchFamily="2" charset="0"/>
                          <a:cs typeface="Arial" charset="0"/>
                        </a:rPr>
                        <a:t>/t: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n~tef,a</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nennobi</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nan</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e~bol</a:t>
                      </a:r>
                      <a:r>
                        <a:rPr kumimoji="0" lang="en-US" sz="3600" b="0" i="0" u="none" strike="noStrike" cap="none" normalizeH="0" baseline="0" dirty="0">
                          <a:ln>
                            <a:noFill/>
                          </a:ln>
                          <a:solidFill>
                            <a:srgbClr val="FFFF00"/>
                          </a:solidFill>
                          <a:effectLst/>
                          <a:latin typeface="Coptic1" pitchFamily="2" charset="0"/>
                          <a:cs typeface="Arial" charset="0"/>
                        </a:rPr>
                        <a:t>.</a:t>
                      </a: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11" name="Image 10" descr="Une image contenant blouse, tissu, tapis&#10;&#10;Description générée automatiquement">
            <a:extLst>
              <a:ext uri="{FF2B5EF4-FFF2-40B4-BE49-F238E27FC236}">
                <a16:creationId xmlns:a16="http://schemas.microsoft.com/office/drawing/2014/main" id="{3170766D-F7D0-4C89-8760-2A037F73F6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8193" y="2522585"/>
            <a:ext cx="1085807" cy="1927114"/>
          </a:xfrm>
          <a:prstGeom prst="rect">
            <a:avLst/>
          </a:prstGeom>
        </p:spPr>
      </p:pic>
      <p:sp>
        <p:nvSpPr>
          <p:cNvPr id="2" name="AutoShape 36">
            <a:hlinkClick r:id="rId4" action="ppaction://hlinksldjump" highlightClick="1"/>
            <a:extLst>
              <a:ext uri="{FF2B5EF4-FFF2-40B4-BE49-F238E27FC236}">
                <a16:creationId xmlns:a16="http://schemas.microsoft.com/office/drawing/2014/main" id="{146A8DF1-7025-FEF9-DF84-0308094C1589}"/>
              </a:ext>
            </a:extLst>
          </p:cNvPr>
          <p:cNvSpPr>
            <a:spLocks noChangeArrowheads="1"/>
          </p:cNvSpPr>
          <p:nvPr/>
        </p:nvSpPr>
        <p:spPr bwMode="auto">
          <a:xfrm>
            <a:off x="4393690" y="4622995"/>
            <a:ext cx="1524000" cy="514350"/>
          </a:xfrm>
          <a:prstGeom prst="actionButtonBlank">
            <a:avLst/>
          </a:prstGeom>
          <a:solidFill>
            <a:srgbClr val="3333CC"/>
          </a:solidFill>
          <a:ln w="3175">
            <a:solidFill>
              <a:schemeClr val="tx1"/>
            </a:solidFill>
            <a:miter lim="800000"/>
            <a:headEnd/>
            <a:tailEnd/>
          </a:ln>
        </p:spPr>
        <p:txBody>
          <a:bodyPr wrap="none" tIns="118800" bIns="118800" anchor="ct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CA" sz="1800" b="0" i="0" u="none" strike="noStrike" kern="1200" cap="none" spc="0" normalizeH="0" baseline="0" noProof="0" dirty="0">
                <a:ln>
                  <a:noFill/>
                </a:ln>
                <a:solidFill>
                  <a:srgbClr val="FFFFFF"/>
                </a:solidFill>
                <a:effectLst/>
                <a:uLnTx/>
                <a:uFillTx/>
                <a:latin typeface="Arial" charset="0"/>
                <a:ea typeface="+mn-ea"/>
                <a:cs typeface="Arial" charset="0"/>
              </a:rPr>
              <a:t>Conclusion</a:t>
            </a:r>
          </a:p>
          <a:p>
            <a:pPr marL="0" marR="0" lvl="0" indent="0" algn="ctr" defTabSz="914400" rtl="0" eaLnBrk="1" fontAlgn="base" latinLnBrk="0" hangingPunct="1">
              <a:lnSpc>
                <a:spcPct val="80000"/>
              </a:lnSpc>
              <a:spcBef>
                <a:spcPct val="0"/>
              </a:spcBef>
              <a:spcAft>
                <a:spcPct val="0"/>
              </a:spcAft>
              <a:buClrTx/>
              <a:buSzTx/>
              <a:buFontTx/>
              <a:buNone/>
              <a:tabLst/>
              <a:defRPr/>
            </a:pPr>
            <a:r>
              <a:rPr kumimoji="0" lang="ar-EG" sz="2000" b="0" i="0" u="none" strike="noStrike" kern="1200" cap="none" spc="0" normalizeH="0" baseline="0" noProof="0" dirty="0">
                <a:ln>
                  <a:noFill/>
                </a:ln>
                <a:solidFill>
                  <a:srgbClr val="FFFFFF"/>
                </a:solidFill>
                <a:effectLst/>
                <a:uLnTx/>
                <a:uFillTx/>
                <a:latin typeface="Arial" charset="0"/>
                <a:ea typeface="+mn-ea"/>
                <a:cs typeface="Arial" charset="0"/>
              </a:rPr>
              <a:t>الختام</a:t>
            </a:r>
            <a:endParaRPr kumimoji="0" lang="en-CA" sz="20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3" name="AutoShape 15">
            <a:hlinkClick r:id="rId5" action="ppaction://hlinksldjump" highlightClick="1"/>
            <a:extLst>
              <a:ext uri="{FF2B5EF4-FFF2-40B4-BE49-F238E27FC236}">
                <a16:creationId xmlns:a16="http://schemas.microsoft.com/office/drawing/2014/main" id="{B18DEA34-F805-3102-3519-C7B3027C365B}"/>
              </a:ext>
            </a:extLst>
          </p:cNvPr>
          <p:cNvSpPr>
            <a:spLocks noChangeArrowheads="1"/>
          </p:cNvSpPr>
          <p:nvPr/>
        </p:nvSpPr>
        <p:spPr bwMode="auto">
          <a:xfrm>
            <a:off x="755576" y="4638425"/>
            <a:ext cx="1783404" cy="498920"/>
          </a:xfrm>
          <a:prstGeom prst="actionButtonBlank">
            <a:avLst/>
          </a:prstGeom>
          <a:solidFill>
            <a:srgbClr val="800000"/>
          </a:solidFill>
          <a:ln w="12700">
            <a:solidFill>
              <a:schemeClr val="tx1"/>
            </a:solidFill>
            <a:miter lim="800000"/>
            <a:headEnd/>
            <a:tailEnd/>
          </a:ln>
        </p:spPr>
        <p:txBody>
          <a:bodyPr wrap="none" tIns="118800" bIns="11880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1800" b="0" i="0" u="none" strike="noStrike" kern="1200" cap="none" spc="0" normalizeH="0" baseline="0" noProof="0" dirty="0">
                <a:ln>
                  <a:noFill/>
                </a:ln>
                <a:solidFill>
                  <a:srgbClr val="FFFFFF"/>
                </a:solidFill>
                <a:effectLst/>
                <a:uLnTx/>
                <a:uFillTx/>
                <a:latin typeface="Arial" charset="0"/>
                <a:ea typeface="+mn-ea"/>
                <a:cs typeface="Arial" charset="0"/>
              </a:rPr>
              <a:t>Pape / </a:t>
            </a:r>
            <a:r>
              <a:rPr kumimoji="0" lang="en-CA" sz="1800" b="0" i="0" u="none" strike="noStrike" kern="1200" cap="none" spc="0" normalizeH="0" baseline="0" noProof="0" dirty="0" err="1">
                <a:ln>
                  <a:noFill/>
                </a:ln>
                <a:solidFill>
                  <a:srgbClr val="FFFFFF"/>
                </a:solidFill>
                <a:effectLst/>
                <a:uLnTx/>
                <a:uFillTx/>
                <a:latin typeface="Arial" charset="0"/>
                <a:ea typeface="+mn-ea"/>
                <a:cs typeface="Arial" charset="0"/>
              </a:rPr>
              <a:t>Évêque</a:t>
            </a:r>
            <a:endParaRPr kumimoji="0" lang="en-CA" sz="1800" b="0" i="0" u="none" strike="noStrike" kern="1200" cap="none" spc="0" normalizeH="0" baseline="0" noProof="0" dirty="0">
              <a:ln>
                <a:noFill/>
              </a:ln>
              <a:solidFill>
                <a:srgbClr val="FFFFFF"/>
              </a:solidFill>
              <a:effectLst/>
              <a:uLnTx/>
              <a:uFillTx/>
              <a:latin typeface="Arial" charset="0"/>
              <a:ea typeface="+mn-ea"/>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defRPr/>
            </a:pPr>
            <a:r>
              <a:rPr kumimoji="0" lang="ar-EG" sz="1800" b="0" i="0" u="none" strike="noStrike" kern="1200" cap="none" spc="0" normalizeH="0" baseline="0" noProof="0" dirty="0">
                <a:ln>
                  <a:noFill/>
                </a:ln>
                <a:solidFill>
                  <a:srgbClr val="FFFFFF"/>
                </a:solidFill>
                <a:effectLst/>
                <a:uLnTx/>
                <a:uFillTx/>
                <a:latin typeface="Arial"/>
                <a:ea typeface="+mn-ea"/>
                <a:cs typeface="Arial"/>
              </a:rPr>
              <a:t>البابا</a:t>
            </a:r>
            <a:r>
              <a:rPr kumimoji="0" lang="fr-FR" sz="1800" b="0" i="0" u="none" strike="noStrike" kern="1200" cap="none" spc="0" normalizeH="0" baseline="0" noProof="0" dirty="0">
                <a:ln>
                  <a:noFill/>
                </a:ln>
                <a:solidFill>
                  <a:srgbClr val="FFFFFF"/>
                </a:solidFill>
                <a:effectLst/>
                <a:uLnTx/>
                <a:uFillTx/>
                <a:latin typeface="Arial"/>
                <a:ea typeface="+mn-ea"/>
                <a:cs typeface="Arial"/>
              </a:rPr>
              <a:t> </a:t>
            </a:r>
            <a:r>
              <a:rPr kumimoji="0" lang="fr-FR" sz="1800" b="0" i="0" u="none" strike="noStrike" kern="1200" cap="none" spc="0" normalizeH="0" baseline="0" noProof="0" dirty="0">
                <a:ln>
                  <a:noFill/>
                </a:ln>
                <a:solidFill>
                  <a:srgbClr val="FFFFFF"/>
                </a:solidFill>
                <a:effectLst/>
                <a:uLnTx/>
                <a:uFillTx/>
                <a:latin typeface="Arial" charset="0"/>
                <a:ea typeface="+mn-ea"/>
                <a:cs typeface="Arial" charset="0"/>
              </a:rPr>
              <a:t>/ </a:t>
            </a:r>
            <a:r>
              <a:rPr kumimoji="0" lang="ar-EG" sz="1800" b="0" i="0" u="none" strike="noStrike" kern="1200" cap="none" spc="0" normalizeH="0" baseline="0" noProof="0" dirty="0">
                <a:ln>
                  <a:noFill/>
                </a:ln>
                <a:solidFill>
                  <a:srgbClr val="FFFFFF"/>
                </a:solidFill>
                <a:effectLst/>
                <a:uLnTx/>
                <a:uFillTx/>
                <a:latin typeface="Arial" charset="0"/>
                <a:ea typeface="+mn-ea"/>
                <a:cs typeface="Arial" charset="0"/>
              </a:rPr>
              <a:t>الأسقف</a:t>
            </a:r>
            <a:endParaRPr kumimoji="0" lang="en-CA" sz="18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4" name="AutoShape 36">
            <a:hlinkClick r:id="rId6" action="ppaction://hlinksldjump" highlightClick="1"/>
            <a:extLst>
              <a:ext uri="{FF2B5EF4-FFF2-40B4-BE49-F238E27FC236}">
                <a16:creationId xmlns:a16="http://schemas.microsoft.com/office/drawing/2014/main" id="{9C84772B-0BE0-2457-7622-C64208FE6FD3}"/>
              </a:ext>
            </a:extLst>
          </p:cNvPr>
          <p:cNvSpPr>
            <a:spLocks noChangeArrowheads="1"/>
          </p:cNvSpPr>
          <p:nvPr/>
        </p:nvSpPr>
        <p:spPr bwMode="auto">
          <a:xfrm>
            <a:off x="7772400" y="4825603"/>
            <a:ext cx="1371600" cy="317897"/>
          </a:xfrm>
          <a:prstGeom prst="actionButtonBlank">
            <a:avLst/>
          </a:prstGeom>
          <a:solidFill>
            <a:srgbClr val="3333CC"/>
          </a:solidFill>
          <a:ln w="12700">
            <a:solidFill>
              <a:schemeClr val="tx1"/>
            </a:solidFill>
            <a:miter lim="800000"/>
            <a:headEnd/>
            <a:tailEnd/>
          </a:ln>
        </p:spPr>
        <p:txBody>
          <a:bodyPr wrap="none" tIns="118800" bIns="118800" anchor="ct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CA" sz="2000" b="1" i="0" u="none" strike="noStrike" kern="1200" cap="none" spc="0" normalizeH="0" baseline="0" noProof="0" dirty="0">
                <a:ln>
                  <a:noFill/>
                </a:ln>
                <a:solidFill>
                  <a:srgbClr val="FFFFFF"/>
                </a:solidFill>
                <a:effectLst/>
                <a:uLnTx/>
                <a:uFillTx/>
                <a:latin typeface="Arial" charset="0"/>
                <a:ea typeface="+mn-ea"/>
                <a:cs typeface="Arial" charset="0"/>
              </a:rPr>
              <a:t>Suite</a:t>
            </a:r>
          </a:p>
        </p:txBody>
      </p:sp>
    </p:spTree>
    <p:extLst>
      <p:ext uri="{BB962C8B-B14F-4D97-AF65-F5344CB8AC3E}">
        <p14:creationId xmlns:p14="http://schemas.microsoft.com/office/powerpoint/2010/main" val="1939905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48064" y="255444"/>
            <a:ext cx="3873462" cy="3170099"/>
          </a:xfrm>
          <a:prstGeom prst="rect">
            <a:avLst/>
          </a:prstGeom>
        </p:spPr>
        <p:txBody>
          <a:bodyPr wrap="square">
            <a:spAutoFit/>
          </a:bodyPr>
          <a:lstStyle/>
          <a:p>
            <a:pPr algn="just" rtl="1"/>
            <a:r>
              <a:rPr lang="ar-EG" sz="4000" dirty="0">
                <a:solidFill>
                  <a:prstClr val="white"/>
                </a:solidFill>
                <a:latin typeface="Arial" panose="020B0604020202020204" pitchFamily="34" charset="0"/>
              </a:rPr>
              <a:t>أسبحك </a:t>
            </a:r>
            <a:r>
              <a:rPr lang="ar-EG" sz="4000" dirty="0" err="1">
                <a:solidFill>
                  <a:prstClr val="white"/>
                </a:solidFill>
                <a:latin typeface="Arial" panose="020B0604020202020204" pitchFamily="34" charset="0"/>
              </a:rPr>
              <a:t>يارب</a:t>
            </a:r>
            <a:r>
              <a:rPr lang="ar-EG" sz="4000" dirty="0">
                <a:solidFill>
                  <a:prstClr val="white"/>
                </a:solidFill>
                <a:latin typeface="Arial" panose="020B0604020202020204" pitchFamily="34" charset="0"/>
              </a:rPr>
              <a:t> بالرحمة وبحق لآنك أنت هو المخلص. الروح </a:t>
            </a:r>
            <a:r>
              <a:rPr lang="ar-EG" sz="4000" dirty="0" err="1">
                <a:solidFill>
                  <a:prstClr val="white"/>
                </a:solidFill>
                <a:latin typeface="Arial" panose="020B0604020202020204" pitchFamily="34" charset="0"/>
              </a:rPr>
              <a:t>المعزى </a:t>
            </a:r>
            <a:r>
              <a:rPr lang="ar-EG" sz="4000" dirty="0">
                <a:solidFill>
                  <a:prstClr val="white"/>
                </a:solidFill>
                <a:latin typeface="Arial" panose="020B0604020202020204" pitchFamily="34" charset="0"/>
              </a:rPr>
              <a:t>.كل أعين فهمى تنطق </a:t>
            </a:r>
            <a:endParaRPr lang="fr-FR" sz="4000" dirty="0">
              <a:solidFill>
                <a:prstClr val="white"/>
              </a:solidFill>
              <a:latin typeface="Arial" panose="020B0604020202020204" pitchFamily="34" charset="0"/>
            </a:endParaRPr>
          </a:p>
        </p:txBody>
      </p:sp>
      <p:sp>
        <p:nvSpPr>
          <p:cNvPr id="6" name="Rectangle 5"/>
          <p:cNvSpPr/>
          <p:nvPr/>
        </p:nvSpPr>
        <p:spPr>
          <a:xfrm>
            <a:off x="323528" y="249492"/>
            <a:ext cx="4680520" cy="2554545"/>
          </a:xfrm>
          <a:prstGeom prst="rect">
            <a:avLst/>
          </a:prstGeom>
        </p:spPr>
        <p:txBody>
          <a:bodyPr wrap="square">
            <a:spAutoFit/>
          </a:bodyPr>
          <a:lstStyle/>
          <a:p>
            <a:pPr algn="just"/>
            <a:r>
              <a:rPr lang="fr-FR" sz="3200" dirty="0" err="1">
                <a:solidFill>
                  <a:prstClr val="white"/>
                </a:solidFill>
                <a:latin typeface="CS Avva Shenouda" pitchFamily="34" charset="0"/>
              </a:rPr>
              <a:t>Ainahwc</a:t>
            </a:r>
            <a:r>
              <a:rPr lang="fr-FR" sz="3200" dirty="0">
                <a:solidFill>
                  <a:prstClr val="white"/>
                </a:solidFill>
                <a:latin typeface="CS Avva Shenouda" pitchFamily="34" charset="0"/>
              </a:rPr>
              <a:t> </a:t>
            </a:r>
            <a:r>
              <a:rPr lang="fr-FR" sz="3200" dirty="0" err="1">
                <a:solidFill>
                  <a:prstClr val="white"/>
                </a:solidFill>
                <a:latin typeface="CS Avva Shenouda" pitchFamily="34" charset="0"/>
              </a:rPr>
              <a:t>nak</a:t>
            </a:r>
            <a:r>
              <a:rPr lang="fr-FR" sz="3200" dirty="0">
                <a:solidFill>
                  <a:prstClr val="white"/>
                </a:solidFill>
                <a:latin typeface="CS Avva Shenouda" pitchFamily="34" charset="0"/>
              </a:rPr>
              <a:t> P=o=c@ </a:t>
            </a:r>
            <a:r>
              <a:rPr lang="fr-FR" sz="3200" dirty="0" err="1">
                <a:solidFill>
                  <a:prstClr val="white"/>
                </a:solidFill>
                <a:latin typeface="CS Avva Shenouda" pitchFamily="34" charset="0"/>
              </a:rPr>
              <a:t>qen</a:t>
            </a:r>
            <a:r>
              <a:rPr lang="fr-FR" sz="3200" dirty="0">
                <a:solidFill>
                  <a:prstClr val="white"/>
                </a:solidFill>
                <a:latin typeface="CS Avva Shenouda" pitchFamily="34" charset="0"/>
              </a:rPr>
              <a:t> </a:t>
            </a:r>
            <a:r>
              <a:rPr lang="fr-FR" sz="3200" dirty="0" err="1">
                <a:solidFill>
                  <a:prstClr val="white"/>
                </a:solidFill>
                <a:latin typeface="CS Avva Shenouda" pitchFamily="34" charset="0"/>
              </a:rPr>
              <a:t>ounai</a:t>
            </a:r>
            <a:r>
              <a:rPr lang="fr-FR" sz="3200" dirty="0">
                <a:solidFill>
                  <a:prstClr val="white"/>
                </a:solidFill>
                <a:latin typeface="CS Avva Shenouda" pitchFamily="34" charset="0"/>
              </a:rPr>
              <a:t> nem </a:t>
            </a:r>
            <a:r>
              <a:rPr lang="fr-FR" sz="3200" dirty="0" err="1">
                <a:solidFill>
                  <a:prstClr val="white"/>
                </a:solidFill>
                <a:latin typeface="CS Avva Shenouda" pitchFamily="34" charset="0"/>
              </a:rPr>
              <a:t>oume;myi</a:t>
            </a:r>
            <a:r>
              <a:rPr lang="fr-FR" sz="3200" dirty="0">
                <a:solidFill>
                  <a:prstClr val="white"/>
                </a:solidFill>
                <a:latin typeface="CS Avva Shenouda" pitchFamily="34" charset="0"/>
              </a:rPr>
              <a:t>@ je `</a:t>
            </a:r>
            <a:r>
              <a:rPr lang="fr-FR" sz="3200" dirty="0" err="1">
                <a:solidFill>
                  <a:prstClr val="white"/>
                </a:solidFill>
                <a:latin typeface="CS Avva Shenouda" pitchFamily="34" charset="0"/>
              </a:rPr>
              <a:t>n;ok</a:t>
            </a:r>
            <a:r>
              <a:rPr lang="fr-FR" sz="3200" dirty="0">
                <a:solidFill>
                  <a:prstClr val="white"/>
                </a:solidFill>
                <a:latin typeface="CS Avva Shenouda" pitchFamily="34" charset="0"/>
              </a:rPr>
              <a:t> </a:t>
            </a:r>
            <a:r>
              <a:rPr lang="fr-FR" sz="3200" dirty="0" err="1">
                <a:solidFill>
                  <a:prstClr val="white"/>
                </a:solidFill>
                <a:latin typeface="CS Avva Shenouda" pitchFamily="34" charset="0"/>
              </a:rPr>
              <a:t>pe</a:t>
            </a:r>
            <a:r>
              <a:rPr lang="fr-FR" sz="3200" dirty="0">
                <a:solidFill>
                  <a:prstClr val="white"/>
                </a:solidFill>
                <a:latin typeface="CS Avva Shenouda" pitchFamily="34" charset="0"/>
              </a:rPr>
              <a:t> </a:t>
            </a:r>
            <a:r>
              <a:rPr lang="fr-FR" sz="3200" dirty="0" err="1">
                <a:solidFill>
                  <a:prstClr val="white"/>
                </a:solidFill>
                <a:latin typeface="CS Avva Shenouda" pitchFamily="34" charset="0"/>
              </a:rPr>
              <a:t>pirefcw</a:t>
            </a:r>
            <a:r>
              <a:rPr lang="fr-FR" sz="3200" dirty="0">
                <a:solidFill>
                  <a:prstClr val="white"/>
                </a:solidFill>
                <a:latin typeface="CS Avva Shenouda" pitchFamily="34" charset="0"/>
              </a:rPr>
              <a:t>] @ </a:t>
            </a:r>
            <a:r>
              <a:rPr lang="fr-FR" sz="3200" dirty="0" err="1">
                <a:solidFill>
                  <a:prstClr val="white"/>
                </a:solidFill>
                <a:latin typeface="CS Avva Shenouda" pitchFamily="34" charset="0"/>
              </a:rPr>
              <a:t>pi`Pneuma</a:t>
            </a:r>
            <a:r>
              <a:rPr lang="fr-FR" sz="3200" dirty="0">
                <a:solidFill>
                  <a:prstClr val="white"/>
                </a:solidFill>
                <a:latin typeface="CS Avva Shenouda" pitchFamily="34" charset="0"/>
              </a:rPr>
              <a:t>  `</a:t>
            </a:r>
            <a:r>
              <a:rPr lang="fr-FR" sz="3200" dirty="0" err="1">
                <a:solidFill>
                  <a:prstClr val="white"/>
                </a:solidFill>
                <a:latin typeface="CS Avva Shenouda" pitchFamily="34" charset="0"/>
              </a:rPr>
              <a:t>mParaklyton</a:t>
            </a:r>
            <a:endParaRPr lang="fr-FR" sz="3200" dirty="0">
              <a:solidFill>
                <a:prstClr val="white"/>
              </a:solidFill>
              <a:latin typeface="CS Avva Shenouda" pitchFamily="34" charset="0"/>
            </a:endParaRPr>
          </a:p>
        </p:txBody>
      </p:sp>
      <p:sp>
        <p:nvSpPr>
          <p:cNvPr id="7" name="Rectangle 6"/>
          <p:cNvSpPr/>
          <p:nvPr/>
        </p:nvSpPr>
        <p:spPr>
          <a:xfrm>
            <a:off x="1331640" y="2787774"/>
            <a:ext cx="6480720" cy="2062103"/>
          </a:xfrm>
          <a:prstGeom prst="rect">
            <a:avLst/>
          </a:prstGeom>
        </p:spPr>
        <p:txBody>
          <a:bodyPr wrap="square">
            <a:spAutoFit/>
          </a:bodyPr>
          <a:lstStyle/>
          <a:p>
            <a:pPr algn="ctr"/>
            <a:r>
              <a:rPr lang="fr-FR" sz="3200" b="1" dirty="0">
                <a:solidFill>
                  <a:prstClr val="white"/>
                </a:solidFill>
                <a:latin typeface="Book Antiqua" pitchFamily="18" charset="0"/>
              </a:rPr>
              <a:t>Je Te loue Seigneur </a:t>
            </a:r>
          </a:p>
          <a:p>
            <a:pPr algn="ctr"/>
            <a:r>
              <a:rPr lang="fr-FR" sz="3200" b="1" dirty="0">
                <a:solidFill>
                  <a:prstClr val="white"/>
                </a:solidFill>
                <a:latin typeface="Book Antiqua" pitchFamily="18" charset="0"/>
              </a:rPr>
              <a:t>avec pitié et vérité, </a:t>
            </a:r>
          </a:p>
          <a:p>
            <a:pPr algn="ctr"/>
            <a:r>
              <a:rPr lang="fr-FR" sz="3200" b="1" dirty="0">
                <a:solidFill>
                  <a:prstClr val="white"/>
                </a:solidFill>
                <a:latin typeface="Book Antiqua" pitchFamily="18" charset="0"/>
              </a:rPr>
              <a:t>car Tu es le Sauveur, </a:t>
            </a:r>
          </a:p>
          <a:p>
            <a:pPr algn="ctr"/>
            <a:r>
              <a:rPr lang="fr-FR" sz="3200" b="1" dirty="0">
                <a:solidFill>
                  <a:prstClr val="white"/>
                </a:solidFill>
                <a:latin typeface="Book Antiqua" pitchFamily="18" charset="0"/>
              </a:rPr>
              <a:t>l’Esprit Consolateur.</a:t>
            </a:r>
          </a:p>
        </p:txBody>
      </p:sp>
    </p:spTree>
    <p:extLst>
      <p:ext uri="{BB962C8B-B14F-4D97-AF65-F5344CB8AC3E}">
        <p14:creationId xmlns:p14="http://schemas.microsoft.com/office/powerpoint/2010/main" val="25772188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82237" name="Group 29"/>
          <p:cNvGraphicFramePr>
            <a:graphicFrameLocks noGrp="1"/>
          </p:cNvGraphicFramePr>
          <p:nvPr>
            <p:extLst>
              <p:ext uri="{D42A27DB-BD31-4B8C-83A1-F6EECF244321}">
                <p14:modId xmlns:p14="http://schemas.microsoft.com/office/powerpoint/2010/main" val="2630841417"/>
              </p:ext>
            </p:extLst>
          </p:nvPr>
        </p:nvGraphicFramePr>
        <p:xfrm>
          <a:off x="0" y="373556"/>
          <a:ext cx="9144000" cy="4620280"/>
        </p:xfrm>
        <a:graphic>
          <a:graphicData uri="http://schemas.openxmlformats.org/drawingml/2006/table">
            <a:tbl>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1812196027"/>
                    </a:ext>
                  </a:extLst>
                </a:gridCol>
              </a:tblGrid>
              <a:tr h="1732605">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2400" b="0" i="0" u="none" strike="noStrike" cap="none" normalizeH="0" baseline="0" dirty="0">
                          <a:ln>
                            <a:noFill/>
                          </a:ln>
                          <a:solidFill>
                            <a:srgbClr val="FFFFFF"/>
                          </a:solidFill>
                          <a:effectLst/>
                          <a:latin typeface="Arial" panose="020B0604020202020204" pitchFamily="34" charset="0"/>
                          <a:cs typeface="Arial" pitchFamily="34" charset="0"/>
                        </a:rPr>
                        <a:t>Salut </a:t>
                      </a:r>
                      <a:r>
                        <a:rPr kumimoji="0" lang="fr-CA" sz="2400" b="0" i="0" u="none" strike="noStrike" cap="none" normalizeH="0" baseline="0" dirty="0">
                          <a:ln>
                            <a:noFill/>
                          </a:ln>
                          <a:solidFill>
                            <a:srgbClr val="FFFFFF"/>
                          </a:solidFill>
                          <a:effectLst/>
                          <a:latin typeface="Arial" panose="020B0604020202020204" pitchFamily="34" charset="0"/>
                          <a:cs typeface="Arial" charset="0"/>
                        </a:rPr>
                        <a:t>à</a:t>
                      </a:r>
                      <a:r>
                        <a:rPr kumimoji="0" lang="fr-CA" sz="2400" b="0" i="0" u="none" strike="noStrike" cap="none" normalizeH="0" baseline="0" dirty="0">
                          <a:ln>
                            <a:noFill/>
                          </a:ln>
                          <a:solidFill>
                            <a:srgbClr val="FFFFFF"/>
                          </a:solidFill>
                          <a:effectLst/>
                          <a:latin typeface="Arial" panose="020B0604020202020204" pitchFamily="34" charset="0"/>
                          <a:cs typeface="Arial" pitchFamily="34" charset="0"/>
                        </a:rPr>
                        <a:t> mes seigneurs,</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2400" b="0" i="0" u="none" strike="noStrike" cap="none" normalizeH="0" baseline="0" dirty="0">
                          <a:ln>
                            <a:noFill/>
                          </a:ln>
                          <a:solidFill>
                            <a:srgbClr val="FFFFFF"/>
                          </a:solidFill>
                          <a:effectLst/>
                          <a:latin typeface="Arial" panose="020B0604020202020204" pitchFamily="34" charset="0"/>
                          <a:cs typeface="Arial" pitchFamily="34" charset="0"/>
                        </a:rPr>
                        <a:t>les pères apôtres.</a:t>
                      </a:r>
                      <a:br>
                        <a:rPr kumimoji="0" lang="fr-CA" sz="2400" b="0" i="0" u="none" strike="noStrike" cap="none" normalizeH="0" baseline="0" dirty="0">
                          <a:ln>
                            <a:noFill/>
                          </a:ln>
                          <a:solidFill>
                            <a:srgbClr val="FFFFFF"/>
                          </a:solidFill>
                          <a:effectLst/>
                          <a:latin typeface="Arial" panose="020B0604020202020204" pitchFamily="34" charset="0"/>
                          <a:cs typeface="Arial" pitchFamily="34" charset="0"/>
                        </a:rPr>
                      </a:br>
                      <a:r>
                        <a:rPr kumimoji="0" lang="fr-CA" sz="2400" b="0" i="0" u="none" strike="noStrike" cap="none" normalizeH="0" baseline="0" dirty="0">
                          <a:ln>
                            <a:noFill/>
                          </a:ln>
                          <a:solidFill>
                            <a:srgbClr val="FFFFFF"/>
                          </a:solidFill>
                          <a:effectLst/>
                          <a:latin typeface="Arial" panose="020B0604020202020204" pitchFamily="34" charset="0"/>
                          <a:cs typeface="Arial" pitchFamily="34" charset="0"/>
                        </a:rPr>
                        <a:t>Salut aux disciples</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2400" b="0" i="0" u="none" strike="noStrike" cap="none" normalizeH="0" baseline="0" dirty="0">
                          <a:ln>
                            <a:noFill/>
                          </a:ln>
                          <a:solidFill>
                            <a:srgbClr val="FFFFFF"/>
                          </a:solidFill>
                          <a:effectLst/>
                          <a:latin typeface="Arial" panose="020B0604020202020204" pitchFamily="34" charset="0"/>
                          <a:cs typeface="Arial" pitchFamily="34" charset="0"/>
                        </a:rPr>
                        <a:t>de notre Seigneur Jésus-Christ.</a:t>
                      </a:r>
                    </a:p>
                  </a:txBody>
                  <a:tcPr marL="90000" marR="90000" marT="0" marB="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SA" altLang="zh-CN" sz="2800" b="0" i="0" u="none" strike="noStrike" cap="none" normalizeH="0" baseline="0" dirty="0">
                          <a:ln>
                            <a:noFill/>
                          </a:ln>
                          <a:solidFill>
                            <a:srgbClr val="FFFFFF"/>
                          </a:solidFill>
                          <a:effectLst/>
                          <a:latin typeface="Arial" panose="020B0604020202020204" pitchFamily="34" charset="0"/>
                          <a:cs typeface="Arial" charset="0"/>
                        </a:rPr>
                        <a:t>السلام لسادَتي</a:t>
                      </a:r>
                      <a:r>
                        <a:rPr kumimoji="0" lang="ar-EG" sz="2800" b="0" i="0" u="none" strike="noStrike" cap="none" normalizeH="0" baseline="0" dirty="0">
                          <a:ln>
                            <a:noFill/>
                          </a:ln>
                          <a:solidFill>
                            <a:srgbClr val="FFFFFF"/>
                          </a:solidFill>
                          <a:effectLst/>
                          <a:latin typeface="Arial" panose="020B0604020202020204" pitchFamily="34" charset="0"/>
                          <a:cs typeface="Arial" charset="0"/>
                        </a:rPr>
                        <a:t>،</a:t>
                      </a:r>
                      <a:endParaRPr kumimoji="0" lang="fr-FR" altLang="zh-CN" sz="2800" b="0" i="0" u="none" strike="noStrike" cap="none" normalizeH="0" baseline="0" dirty="0">
                        <a:ln>
                          <a:noFill/>
                        </a:ln>
                        <a:solidFill>
                          <a:srgbClr val="FFFFFF"/>
                        </a:solidFill>
                        <a:effectLst/>
                        <a:latin typeface="Arial" panose="020B0604020202020204" pitchFamily="34"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SA" altLang="zh-CN" sz="2800" b="0" i="0" u="none" strike="noStrike" cap="none" normalizeH="0" baseline="0" dirty="0">
                          <a:ln>
                            <a:noFill/>
                          </a:ln>
                          <a:solidFill>
                            <a:srgbClr val="FFFFFF"/>
                          </a:solidFill>
                          <a:effectLst/>
                          <a:latin typeface="Arial" panose="020B0604020202020204" pitchFamily="34" charset="0"/>
                          <a:cs typeface="Arial" charset="0"/>
                        </a:rPr>
                        <a:t>الآباء الرُّسل</a:t>
                      </a:r>
                      <a:r>
                        <a:rPr kumimoji="0" lang="fr-FR" altLang="zh-CN" sz="2800" b="0" i="0" u="none" strike="noStrike" cap="none" normalizeH="0" baseline="0" dirty="0">
                          <a:ln>
                            <a:noFill/>
                          </a:ln>
                          <a:solidFill>
                            <a:srgbClr val="FFFFFF"/>
                          </a:solidFill>
                          <a:effectLst/>
                          <a:latin typeface="Arial" panose="020B0604020202020204" pitchFamily="34" charset="0"/>
                          <a:cs typeface="Arial" charset="0"/>
                        </a:rPr>
                        <a:t>.</a:t>
                      </a:r>
                      <a:endParaRPr kumimoji="0" lang="ar-EG" altLang="zh-CN" sz="2800" b="0" i="0" u="none" strike="noStrike" cap="none" normalizeH="0" baseline="0" dirty="0">
                        <a:ln>
                          <a:noFill/>
                        </a:ln>
                        <a:solidFill>
                          <a:srgbClr val="FFFFFF"/>
                        </a:solidFill>
                        <a:effectLst/>
                        <a:latin typeface="Arial" panose="020B0604020202020204" pitchFamily="34"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SA" altLang="zh-CN" sz="2800" b="0" i="0" u="none" strike="noStrike" cap="none" normalizeH="0" baseline="0" dirty="0">
                          <a:ln>
                            <a:noFill/>
                          </a:ln>
                          <a:solidFill>
                            <a:srgbClr val="FFFFFF"/>
                          </a:solidFill>
                          <a:effectLst/>
                          <a:latin typeface="Arial" panose="020B0604020202020204" pitchFamily="34" charset="0"/>
                          <a:cs typeface="Arial" charset="0"/>
                        </a:rPr>
                        <a:t>السلام لتلاميذ</a:t>
                      </a:r>
                      <a:endParaRPr kumimoji="0" lang="fr-FR" altLang="zh-CN" sz="2800" b="0" i="0" u="none" strike="noStrike" cap="none" normalizeH="0" baseline="0" dirty="0">
                        <a:ln>
                          <a:noFill/>
                        </a:ln>
                        <a:solidFill>
                          <a:srgbClr val="FFFFFF"/>
                        </a:solidFill>
                        <a:effectLst/>
                        <a:latin typeface="Arial" panose="020B0604020202020204" pitchFamily="34"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fr-FR" altLang="zh-CN" sz="2800" b="0" i="0" u="none" strike="noStrike" cap="none" normalizeH="0" baseline="0" dirty="0">
                          <a:ln>
                            <a:noFill/>
                          </a:ln>
                          <a:solidFill>
                            <a:srgbClr val="FFFFFF"/>
                          </a:solidFill>
                          <a:effectLst/>
                          <a:latin typeface="Arial" panose="020B0604020202020204" pitchFamily="34" charset="0"/>
                          <a:cs typeface="Arial" charset="0"/>
                        </a:rPr>
                        <a:t> </a:t>
                      </a:r>
                      <a:r>
                        <a:rPr kumimoji="0" lang="ar-SA" altLang="zh-CN" sz="2800" b="0" i="0" u="none" strike="noStrike" cap="none" normalizeH="0" baseline="0" dirty="0">
                          <a:ln>
                            <a:noFill/>
                          </a:ln>
                          <a:solidFill>
                            <a:srgbClr val="FFFFFF"/>
                          </a:solidFill>
                          <a:effectLst/>
                          <a:latin typeface="Arial" panose="020B0604020202020204" pitchFamily="34" charset="0"/>
                          <a:cs typeface="Arial" charset="0"/>
                        </a:rPr>
                        <a:t>ربنا يسوع المسيح</a:t>
                      </a:r>
                      <a:r>
                        <a:rPr kumimoji="0" lang="ar-EG" altLang="zh-CN" sz="2800" b="0" i="0" u="none" strike="noStrike" cap="none" normalizeH="0" baseline="0" dirty="0">
                          <a:ln>
                            <a:noFill/>
                          </a:ln>
                          <a:solidFill>
                            <a:srgbClr val="FFFFFF"/>
                          </a:solidFill>
                          <a:effectLst/>
                          <a:latin typeface="Arial" panose="020B0604020202020204" pitchFamily="34" charset="0"/>
                          <a:cs typeface="Arial" charset="0"/>
                        </a:rPr>
                        <a:t>.</a:t>
                      </a:r>
                      <a:endParaRPr kumimoji="0" lang="en-US" sz="2800" b="0" i="0" u="none" strike="noStrike" cap="none" normalizeH="0" baseline="0" dirty="0">
                        <a:ln>
                          <a:noFill/>
                        </a:ln>
                        <a:solidFill>
                          <a:srgbClr val="FFFFFF"/>
                        </a:solidFill>
                        <a:effectLst/>
                        <a:latin typeface="Arial" panose="020B0604020202020204" pitchFamily="34" charset="0"/>
                        <a:cs typeface="Arial" charset="0"/>
                      </a:endParaRPr>
                    </a:p>
                  </a:txBody>
                  <a:tcPr marL="90000" marR="90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887675">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&lt;ere </a:t>
                      </a:r>
                      <a:r>
                        <a:rPr kumimoji="0" lang="en-US" sz="4000" b="0" i="0" u="none" strike="noStrike" cap="none" normalizeH="0" baseline="0" dirty="0" err="1">
                          <a:ln>
                            <a:noFill/>
                          </a:ln>
                          <a:solidFill>
                            <a:srgbClr val="FFFF00"/>
                          </a:solidFill>
                          <a:effectLst/>
                          <a:latin typeface="Coptic1" pitchFamily="2" charset="0"/>
                          <a:cs typeface="Arial" charset="0"/>
                        </a:rPr>
                        <a:t>na</a:t>
                      </a:r>
                      <a:r>
                        <a:rPr kumimoji="0" lang="en-US" sz="4000" b="0" i="0" u="none" strike="noStrike" cap="none" normalizeH="0" baseline="0" dirty="0">
                          <a:ln>
                            <a:noFill/>
                          </a:ln>
                          <a:solidFill>
                            <a:srgbClr val="FFFF00"/>
                          </a:solidFill>
                          <a:effectLst/>
                          <a:latin typeface="Coptic1" pitchFamily="2" charset="0"/>
                          <a:cs typeface="Arial" charset="0"/>
                        </a:rPr>
                        <a:t>[</a:t>
                      </a:r>
                      <a:r>
                        <a:rPr kumimoji="0" lang="en-US" sz="4000" b="0" i="0" u="none" strike="noStrike" cap="none" normalizeH="0" baseline="0" dirty="0" err="1">
                          <a:ln>
                            <a:noFill/>
                          </a:ln>
                          <a:solidFill>
                            <a:srgbClr val="FFFF00"/>
                          </a:solidFill>
                          <a:effectLst/>
                          <a:latin typeface="Coptic1" pitchFamily="2" charset="0"/>
                          <a:cs typeface="Arial" charset="0"/>
                        </a:rPr>
                        <a:t>oic</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n~io</a:t>
                      </a:r>
                      <a:r>
                        <a:rPr kumimoji="0" lang="en-US"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n~a~poctoloc</a:t>
                      </a:r>
                      <a:r>
                        <a:rPr kumimoji="0" lang="en-US"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,ere </a:t>
                      </a:r>
                      <a:r>
                        <a:rPr kumimoji="0" lang="en-US" sz="4000" b="0" i="0" u="none" strike="noStrike" cap="none" normalizeH="0" baseline="0" dirty="0" err="1">
                          <a:ln>
                            <a:noFill/>
                          </a:ln>
                          <a:solidFill>
                            <a:srgbClr val="FFFF00"/>
                          </a:solidFill>
                          <a:effectLst/>
                          <a:latin typeface="Coptic1" pitchFamily="2" charset="0"/>
                          <a:cs typeface="Arial" charset="0"/>
                        </a:rPr>
                        <a:t>nimay</a:t>
                      </a:r>
                      <a:r>
                        <a:rPr kumimoji="0" lang="en-US" sz="4000" b="0" i="0" u="none" strike="noStrike" cap="none" normalizeH="0" baseline="0" dirty="0">
                          <a:ln>
                            <a:noFill/>
                          </a:ln>
                          <a:solidFill>
                            <a:srgbClr val="FFFF00"/>
                          </a:solidFill>
                          <a:effectLst/>
                          <a:latin typeface="Coptic1" pitchFamily="2" charset="0"/>
                          <a:cs typeface="Arial" charset="0"/>
                        </a:rPr>
                        <a:t>/t/c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n~te</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a:ln>
                            <a:noFill/>
                          </a:ln>
                          <a:solidFill>
                            <a:srgbClr val="FFFF00"/>
                          </a:solidFill>
                          <a:effectLst/>
                          <a:latin typeface="Coptic1" pitchFamily="2" charset="0"/>
                          <a:cs typeface="Arial" charset="0"/>
                        </a:rPr>
                        <a:t>Pen{oic </a:t>
                      </a:r>
                      <a:r>
                        <a:rPr kumimoji="0" lang="en-US" sz="4000" b="0" i="0" u="none" strike="noStrike" cap="none" normalizeH="0" baseline="0" dirty="0">
                          <a:ln>
                            <a:noFill/>
                          </a:ln>
                          <a:solidFill>
                            <a:srgbClr val="FFFF00"/>
                          </a:solidFill>
                          <a:effectLst/>
                          <a:latin typeface="Coptic1" pitchFamily="2" charset="0"/>
                          <a:cs typeface="Arial" charset="0"/>
                        </a:rPr>
                        <a:t>I/#c# </a:t>
                      </a:r>
                      <a:r>
                        <a:rPr kumimoji="0" lang="en-US" sz="4000" b="0" i="0" u="none" strike="noStrike" cap="none" normalizeH="0" baseline="0" dirty="0" err="1">
                          <a:ln>
                            <a:noFill/>
                          </a:ln>
                          <a:solidFill>
                            <a:srgbClr val="FFFF00"/>
                          </a:solidFill>
                          <a:effectLst/>
                          <a:latin typeface="Coptic1" pitchFamily="2" charset="0"/>
                          <a:cs typeface="Arial" charset="0"/>
                        </a:rPr>
                        <a:t>P,#c</a:t>
                      </a:r>
                      <a:r>
                        <a:rPr kumimoji="0" lang="en-US" sz="4000" b="0" i="0" u="none" strike="noStrike" cap="none" normalizeH="0" baseline="0" dirty="0">
                          <a:ln>
                            <a:noFill/>
                          </a:ln>
                          <a:solidFill>
                            <a:srgbClr val="FFFF00"/>
                          </a:solidFill>
                          <a:effectLst/>
                          <a:latin typeface="Coptic1" pitchFamily="2" charset="0"/>
                          <a:cs typeface="Arial" charset="0"/>
                        </a:rPr>
                        <a:t>#.</a:t>
                      </a:r>
                    </a:p>
                  </a:txBody>
                  <a:tcPr marL="90000" marR="90000" marT="0" marB="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6" name="Tableau 3">
            <a:extLst>
              <a:ext uri="{FF2B5EF4-FFF2-40B4-BE49-F238E27FC236}">
                <a16:creationId xmlns:a16="http://schemas.microsoft.com/office/drawing/2014/main" id="{FA466362-6E74-4E5A-877B-8C14FEF121A1}"/>
              </a:ext>
            </a:extLst>
          </p:cNvPr>
          <p:cNvGraphicFramePr>
            <a:graphicFrameLocks noGrp="1"/>
          </p:cNvGraphicFramePr>
          <p:nvPr>
            <p:extLst>
              <p:ext uri="{D42A27DB-BD31-4B8C-83A1-F6EECF244321}">
                <p14:modId xmlns:p14="http://schemas.microsoft.com/office/powerpoint/2010/main" val="1133108747"/>
              </p:ext>
            </p:extLst>
          </p:nvPr>
        </p:nvGraphicFramePr>
        <p:xfrm>
          <a:off x="1524000" y="67356"/>
          <a:ext cx="6096000" cy="310896"/>
        </p:xfrm>
        <a:graphic>
          <a:graphicData uri="http://schemas.openxmlformats.org/drawingml/2006/table">
            <a:tbl>
              <a:tblPr firstRow="1" bandRow="1">
                <a:tableStyleId>{2D5ABB26-0587-4C30-8999-92F81FD0307C}</a:tableStyleId>
              </a:tblPr>
              <a:tblGrid>
                <a:gridCol w="6096000">
                  <a:extLst>
                    <a:ext uri="{9D8B030D-6E8A-4147-A177-3AD203B41FA5}">
                      <a16:colId xmlns:a16="http://schemas.microsoft.com/office/drawing/2014/main" val="605294964"/>
                    </a:ext>
                  </a:extLst>
                </a:gridCol>
              </a:tblGrid>
              <a:tr h="285063">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lang="en-CA" sz="1800" dirty="0">
                          <a:solidFill>
                            <a:srgbClr val="FFFFFF"/>
                          </a:solidFill>
                          <a:latin typeface="Arial" panose="020B0604020202020204" pitchFamily="34" charset="0"/>
                          <a:cs typeface="Arial" charset="0"/>
                        </a:rPr>
                        <a:t>Les Apôtres - </a:t>
                      </a:r>
                      <a:r>
                        <a:rPr lang="ar-EG" sz="1800" dirty="0">
                          <a:solidFill>
                            <a:srgbClr val="FFFFFF"/>
                          </a:solidFill>
                          <a:latin typeface="Arial" panose="020B0604020202020204" pitchFamily="34" charset="0"/>
                          <a:cs typeface="Arial" charset="0"/>
                        </a:rPr>
                        <a:t>الرُّسل</a:t>
                      </a:r>
                      <a:endParaRPr lang="en-CA" sz="1800" dirty="0">
                        <a:solidFill>
                          <a:srgbClr val="FFFFFF"/>
                        </a:solidFill>
                        <a:latin typeface="Arial" panose="020B0604020202020204" pitchFamily="34" charset="0"/>
                        <a:cs typeface="Arial" charset="0"/>
                      </a:endParaRPr>
                    </a:p>
                  </a:txBody>
                  <a:tcP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spTree>
    <p:extLst>
      <p:ext uri="{BB962C8B-B14F-4D97-AF65-F5344CB8AC3E}">
        <p14:creationId xmlns:p14="http://schemas.microsoft.com/office/powerpoint/2010/main" val="2944664207"/>
      </p:ext>
    </p:extLst>
  </p:cSld>
  <p:clrMapOvr>
    <a:masterClrMapping/>
  </p:clrMapOvr>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6">
            <a:hlinkClick r:id="rId2" action="ppaction://hlinksldjump" highlightClick="1"/>
            <a:extLst>
              <a:ext uri="{FF2B5EF4-FFF2-40B4-BE49-F238E27FC236}">
                <a16:creationId xmlns:a16="http://schemas.microsoft.com/office/drawing/2014/main" id="{D87E4273-A17B-4E5E-B603-1EECC849BA53}"/>
              </a:ext>
            </a:extLst>
          </p:cNvPr>
          <p:cNvSpPr>
            <a:spLocks noChangeArrowheads="1"/>
          </p:cNvSpPr>
          <p:nvPr/>
        </p:nvSpPr>
        <p:spPr bwMode="auto">
          <a:xfrm>
            <a:off x="2387600" y="1323975"/>
            <a:ext cx="4368800" cy="2495549"/>
          </a:xfrm>
          <a:prstGeom prst="actionButtonBlank">
            <a:avLst/>
          </a:prstGeom>
          <a:solidFill>
            <a:srgbClr val="3333CC"/>
          </a:solidFill>
          <a:ln w="12700">
            <a:solidFill>
              <a:schemeClr val="tx1"/>
            </a:solidFill>
            <a:miter lim="800000"/>
            <a:headEnd/>
            <a:tailEnd/>
          </a:ln>
        </p:spPr>
        <p:txBody>
          <a:bodyPr wrap="none" tIns="118800" bIns="118800" anchor="ct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CA" sz="5400" b="1" i="0" u="none" strike="noStrike" kern="1200" cap="none" spc="0" normalizeH="0" baseline="0" noProof="0" dirty="0">
                <a:ln>
                  <a:noFill/>
                </a:ln>
                <a:solidFill>
                  <a:srgbClr val="FFFFFF"/>
                </a:solidFill>
                <a:effectLst/>
                <a:uLnTx/>
                <a:uFillTx/>
                <a:latin typeface="Arial" charset="0"/>
                <a:ea typeface="+mn-ea"/>
                <a:cs typeface="Arial" charset="0"/>
              </a:rPr>
              <a:t>Suite</a:t>
            </a:r>
          </a:p>
        </p:txBody>
      </p:sp>
    </p:spTree>
    <p:extLst>
      <p:ext uri="{BB962C8B-B14F-4D97-AF65-F5344CB8AC3E}">
        <p14:creationId xmlns:p14="http://schemas.microsoft.com/office/powerpoint/2010/main" val="431878108"/>
      </p:ext>
    </p:extLst>
  </p:cSld>
  <p:clrMapOvr>
    <a:masterClrMapping/>
  </p:clrMapOvr>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41">
            <a:extLst>
              <a:ext uri="{FF2B5EF4-FFF2-40B4-BE49-F238E27FC236}">
                <a16:creationId xmlns:a16="http://schemas.microsoft.com/office/drawing/2014/main" id="{FFD31A86-59BF-EC78-319E-BA87D77E34AA}"/>
              </a:ext>
            </a:extLst>
          </p:cNvPr>
          <p:cNvGraphicFramePr>
            <a:graphicFrameLocks noGrp="1"/>
          </p:cNvGraphicFramePr>
          <p:nvPr>
            <p:extLst>
              <p:ext uri="{D42A27DB-BD31-4B8C-83A1-F6EECF244321}">
                <p14:modId xmlns:p14="http://schemas.microsoft.com/office/powerpoint/2010/main" val="2161708632"/>
              </p:ext>
            </p:extLst>
          </p:nvPr>
        </p:nvGraphicFramePr>
        <p:xfrm>
          <a:off x="0" y="621030"/>
          <a:ext cx="9144000" cy="4268470"/>
        </p:xfrm>
        <a:graphic>
          <a:graphicData uri="http://schemas.openxmlformats.org/drawingml/2006/table">
            <a:tbl>
              <a:tblPr/>
              <a:tblGrid>
                <a:gridCol w="5811864">
                  <a:extLst>
                    <a:ext uri="{9D8B030D-6E8A-4147-A177-3AD203B41FA5}">
                      <a16:colId xmlns:a16="http://schemas.microsoft.com/office/drawing/2014/main" val="20000"/>
                    </a:ext>
                  </a:extLst>
                </a:gridCol>
                <a:gridCol w="3332136">
                  <a:extLst>
                    <a:ext uri="{9D8B030D-6E8A-4147-A177-3AD203B41FA5}">
                      <a16:colId xmlns:a16="http://schemas.microsoft.com/office/drawing/2014/main" val="20001"/>
                    </a:ext>
                  </a:extLst>
                </a:gridCol>
              </a:tblGrid>
              <a:tr h="1946610">
                <a:tc>
                  <a:txBody>
                    <a:bodyPr/>
                    <a:lstStyle/>
                    <a:p>
                      <a:pPr algn="ctr"/>
                      <a:r>
                        <a:rPr lang="fr-FR" sz="2400" b="0" i="0" u="none" strike="noStrike" kern="1200" baseline="0" dirty="0">
                          <a:solidFill>
                            <a:schemeClr val="bg1"/>
                          </a:solidFill>
                          <a:latin typeface="+mn-lt"/>
                          <a:ea typeface="+mn-ea"/>
                          <a:cs typeface="+mn-cs"/>
                        </a:rPr>
                        <a:t>Tu as obtenu la grâce de Moïse</a:t>
                      </a:r>
                      <a:br>
                        <a:rPr lang="fr-FR" sz="2400" b="0" i="0" u="none" strike="noStrike" kern="1200" baseline="0" dirty="0">
                          <a:solidFill>
                            <a:schemeClr val="bg1"/>
                          </a:solidFill>
                          <a:latin typeface="+mn-lt"/>
                          <a:ea typeface="+mn-ea"/>
                          <a:cs typeface="+mn-cs"/>
                        </a:rPr>
                      </a:br>
                      <a:r>
                        <a:rPr lang="fr-FR" sz="2400" b="0" i="0" u="none" strike="noStrike" kern="1200" baseline="0" dirty="0">
                          <a:solidFill>
                            <a:schemeClr val="bg1"/>
                          </a:solidFill>
                          <a:latin typeface="+mn-lt"/>
                          <a:ea typeface="+mn-ea"/>
                          <a:cs typeface="+mn-cs"/>
                        </a:rPr>
                        <a:t>et le sacerdoce de Melchisédech.</a:t>
                      </a:r>
                      <a:br>
                        <a:rPr lang="fr-FR" sz="2400" b="0" i="0" u="none" strike="noStrike" kern="1200" baseline="0" dirty="0">
                          <a:solidFill>
                            <a:schemeClr val="bg1"/>
                          </a:solidFill>
                          <a:latin typeface="+mn-lt"/>
                          <a:ea typeface="+mn-ea"/>
                          <a:cs typeface="+mn-cs"/>
                        </a:rPr>
                      </a:br>
                      <a:r>
                        <a:rPr lang="fr-FR" sz="2400" b="0" i="0" u="none" strike="noStrike" kern="1200" baseline="0" dirty="0">
                          <a:solidFill>
                            <a:schemeClr val="bg1"/>
                          </a:solidFill>
                          <a:latin typeface="+mn-lt"/>
                          <a:ea typeface="+mn-ea"/>
                          <a:cs typeface="+mn-cs"/>
                        </a:rPr>
                        <a:t>Tu as eu l’honneur de notre père Marc</a:t>
                      </a:r>
                      <a:br>
                        <a:rPr lang="fr-FR" sz="2400" b="0" i="0" u="none" strike="noStrike" kern="1200" baseline="0" dirty="0">
                          <a:solidFill>
                            <a:schemeClr val="bg1"/>
                          </a:solidFill>
                          <a:latin typeface="+mn-lt"/>
                          <a:ea typeface="+mn-ea"/>
                          <a:cs typeface="+mn-cs"/>
                        </a:rPr>
                      </a:br>
                      <a:r>
                        <a:rPr lang="fr-FR" sz="2400" b="0" i="0" u="none" strike="noStrike" kern="1200" baseline="0" dirty="0">
                          <a:solidFill>
                            <a:schemeClr val="bg1"/>
                          </a:solidFill>
                          <a:latin typeface="+mn-lt"/>
                          <a:ea typeface="+mn-ea"/>
                          <a:cs typeface="+mn-cs"/>
                        </a:rPr>
                        <a:t>Qui nous a évangélisé.</a:t>
                      </a:r>
                      <a:endParaRPr kumimoji="0" lang="en-US" sz="2400" b="0" i="0" u="none" strike="noStrike" cap="none" normalizeH="0" baseline="0" dirty="0">
                        <a:ln>
                          <a:noFill/>
                        </a:ln>
                        <a:solidFill>
                          <a:schemeClr val="bg1"/>
                        </a:solidFill>
                        <a:effectLst/>
                        <a:latin typeface="Arial" charset="0"/>
                        <a:cs typeface="Arial" charset="0"/>
                      </a:endParaRPr>
                    </a:p>
                  </a:txBody>
                  <a:tcPr marT="34290" marB="3429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95000"/>
                        </a:lnSpc>
                        <a:spcBef>
                          <a:spcPct val="20000"/>
                        </a:spcBef>
                        <a:spcAft>
                          <a:spcPct val="0"/>
                        </a:spcAft>
                        <a:buClrTx/>
                        <a:buSzTx/>
                        <a:buFontTx/>
                        <a:buNone/>
                        <a:tabLst/>
                      </a:pPr>
                      <a:r>
                        <a:rPr kumimoji="0" lang="ar-EG" sz="2400" b="0" i="0" u="none" strike="noStrike" cap="none" normalizeH="0" baseline="0" dirty="0">
                          <a:ln>
                            <a:noFill/>
                          </a:ln>
                          <a:solidFill>
                            <a:schemeClr val="bg1"/>
                          </a:solidFill>
                          <a:effectLst/>
                          <a:latin typeface="Arial" charset="0"/>
                          <a:cs typeface="Arial" charset="0"/>
                        </a:rPr>
                        <a:t>نِلتَ نعمة موسي،</a:t>
                      </a:r>
                      <a:br>
                        <a:rPr kumimoji="0" lang="fr-FR" sz="2400" b="0" i="0" u="none" strike="noStrike" cap="none" normalizeH="0" baseline="0" dirty="0">
                          <a:ln>
                            <a:noFill/>
                          </a:ln>
                          <a:solidFill>
                            <a:schemeClr val="bg1"/>
                          </a:solidFill>
                          <a:effectLst/>
                          <a:latin typeface="Arial" charset="0"/>
                          <a:cs typeface="Arial" charset="0"/>
                        </a:rPr>
                      </a:br>
                      <a:r>
                        <a:rPr kumimoji="0" lang="ar-EG" sz="2400" b="0" i="0" u="none" strike="noStrike" cap="none" normalizeH="0" baseline="0" dirty="0">
                          <a:ln>
                            <a:noFill/>
                          </a:ln>
                          <a:solidFill>
                            <a:schemeClr val="bg1"/>
                          </a:solidFill>
                          <a:effectLst/>
                          <a:latin typeface="Arial" charset="0"/>
                          <a:cs typeface="Arial" charset="0"/>
                        </a:rPr>
                        <a:t>وكهنوت </a:t>
                      </a:r>
                      <a:r>
                        <a:rPr kumimoji="0" lang="ar-EG" sz="2400" b="0" i="0" u="none" strike="noStrike" cap="none" normalizeH="0" baseline="0" dirty="0" err="1">
                          <a:ln>
                            <a:noFill/>
                          </a:ln>
                          <a:solidFill>
                            <a:schemeClr val="bg1"/>
                          </a:solidFill>
                          <a:effectLst/>
                          <a:latin typeface="Arial" charset="0"/>
                          <a:cs typeface="Arial" charset="0"/>
                        </a:rPr>
                        <a:t>ملشيصادق</a:t>
                      </a:r>
                      <a:r>
                        <a:rPr kumimoji="0" lang="ar-EG" sz="2400" b="0" i="0" u="none" strike="noStrike" cap="none" normalizeH="0" baseline="0" dirty="0">
                          <a:ln>
                            <a:noFill/>
                          </a:ln>
                          <a:solidFill>
                            <a:schemeClr val="bg1"/>
                          </a:solidFill>
                          <a:effectLst/>
                          <a:latin typeface="Arial" charset="0"/>
                          <a:cs typeface="Arial" charset="0"/>
                        </a:rPr>
                        <a:t>،</a:t>
                      </a:r>
                      <a:br>
                        <a:rPr kumimoji="0" lang="fr-FR" sz="2400" b="0" i="0" u="none" strike="noStrike" cap="none" normalizeH="0" baseline="0" dirty="0">
                          <a:ln>
                            <a:noFill/>
                          </a:ln>
                          <a:solidFill>
                            <a:schemeClr val="bg1"/>
                          </a:solidFill>
                          <a:effectLst/>
                          <a:latin typeface="Arial" charset="0"/>
                          <a:cs typeface="Arial" charset="0"/>
                        </a:rPr>
                      </a:br>
                      <a:r>
                        <a:rPr kumimoji="0" lang="ar-EG" sz="2400" b="0" i="0" u="none" strike="noStrike" cap="none" normalizeH="0" baseline="0" dirty="0">
                          <a:ln>
                            <a:noFill/>
                          </a:ln>
                          <a:solidFill>
                            <a:schemeClr val="bg1"/>
                          </a:solidFill>
                          <a:effectLst/>
                          <a:latin typeface="Arial" charset="0"/>
                          <a:cs typeface="Arial" charset="0"/>
                        </a:rPr>
                        <a:t>وأخذت كرامة أبينا مرقس،</a:t>
                      </a:r>
                      <a:br>
                        <a:rPr kumimoji="0" lang="fr-FR" sz="2400" b="0" i="0" u="none" strike="noStrike" cap="none" normalizeH="0" baseline="0" dirty="0">
                          <a:ln>
                            <a:noFill/>
                          </a:ln>
                          <a:solidFill>
                            <a:schemeClr val="bg1"/>
                          </a:solidFill>
                          <a:effectLst/>
                          <a:latin typeface="Arial" charset="0"/>
                          <a:cs typeface="Arial" charset="0"/>
                        </a:rPr>
                      </a:br>
                      <a:r>
                        <a:rPr kumimoji="0" lang="ar-EG" sz="2400" b="0" i="0" u="none" strike="noStrike" cap="none" normalizeH="0" baseline="0" dirty="0">
                          <a:ln>
                            <a:noFill/>
                          </a:ln>
                          <a:solidFill>
                            <a:schemeClr val="bg1"/>
                          </a:solidFill>
                          <a:effectLst/>
                          <a:latin typeface="Arial" charset="0"/>
                          <a:cs typeface="Arial" charset="0"/>
                        </a:rPr>
                        <a:t>الذي بشرنا.</a:t>
                      </a:r>
                      <a:endParaRPr kumimoji="0" lang="en-US" sz="2400" b="0" i="0" u="none" strike="noStrike" cap="none" normalizeH="0" baseline="0" dirty="0">
                        <a:ln>
                          <a:noFill/>
                        </a:ln>
                        <a:solidFill>
                          <a:schemeClr val="bg1"/>
                        </a:solidFill>
                        <a:effectLst/>
                        <a:latin typeface="Arial" charset="0"/>
                        <a:cs typeface="Arial" charset="0"/>
                      </a:endParaRPr>
                    </a:p>
                  </a:txBody>
                  <a:tcPr marT="34290" marB="3429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32186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3600" b="0" i="0" u="none" strike="noStrike" cap="none" normalizeH="0" baseline="0" dirty="0">
                          <a:ln>
                            <a:noFill/>
                          </a:ln>
                          <a:solidFill>
                            <a:srgbClr val="FFFF00"/>
                          </a:solidFill>
                          <a:effectLst/>
                          <a:latin typeface="Coptic1" pitchFamily="2" charset="0"/>
                          <a:cs typeface="Arial" charset="0"/>
                        </a:rPr>
                        <a:t>Ak[</a:t>
                      </a:r>
                      <a:r>
                        <a:rPr kumimoji="0" lang="en-US" sz="3600" b="0" i="0" u="none" strike="noStrike" cap="none" normalizeH="0" baseline="0" dirty="0" err="1">
                          <a:ln>
                            <a:noFill/>
                          </a:ln>
                          <a:solidFill>
                            <a:srgbClr val="FFFF00"/>
                          </a:solidFill>
                          <a:effectLst/>
                          <a:latin typeface="Coptic1" pitchFamily="2" charset="0"/>
                          <a:cs typeface="Arial" charset="0"/>
                        </a:rPr>
                        <a:t>i</a:t>
                      </a:r>
                      <a:r>
                        <a:rPr kumimoji="0" lang="en-US" sz="3600" b="0" i="0" u="none" strike="noStrike" cap="none" normalizeH="0" baseline="0" dirty="0">
                          <a:ln>
                            <a:noFill/>
                          </a:ln>
                          <a:solidFill>
                            <a:srgbClr val="FFFF00"/>
                          </a:solidFill>
                          <a:effectLst/>
                          <a:latin typeface="Coptic1" pitchFamily="2" charset="0"/>
                          <a:cs typeface="Arial" charset="0"/>
                        </a:rPr>
                        <a:t> t~,</a:t>
                      </a:r>
                      <a:r>
                        <a:rPr kumimoji="0" lang="en-US" sz="3600" b="0" i="0" u="none" strike="noStrike" cap="none" normalizeH="0" baseline="0" dirty="0" err="1">
                          <a:ln>
                            <a:noFill/>
                          </a:ln>
                          <a:solidFill>
                            <a:srgbClr val="FFFF00"/>
                          </a:solidFill>
                          <a:effectLst/>
                          <a:latin typeface="Coptic1" pitchFamily="2" charset="0"/>
                          <a:cs typeface="Arial" charset="0"/>
                        </a:rPr>
                        <a:t>aric</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m~Mwu~c</a:t>
                      </a:r>
                      <a:r>
                        <a:rPr kumimoji="0" lang="en-US" sz="3600" b="0" i="0" u="none" strike="noStrike" cap="none" normalizeH="0" baseline="0" dirty="0">
                          <a:ln>
                            <a:noFill/>
                          </a:ln>
                          <a:solidFill>
                            <a:srgbClr val="FFFF00"/>
                          </a:solidFill>
                          <a:effectLst/>
                          <a:latin typeface="Coptic1" pitchFamily="2" charset="0"/>
                          <a:cs typeface="Arial" charset="0"/>
                        </a:rPr>
                        <a:t>/c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3600" b="0" i="0" u="none" strike="noStrike" cap="none" normalizeH="0" baseline="0" dirty="0">
                          <a:ln>
                            <a:noFill/>
                          </a:ln>
                          <a:solidFill>
                            <a:srgbClr val="FFFF00"/>
                          </a:solidFill>
                          <a:effectLst/>
                          <a:latin typeface="Coptic1" pitchFamily="2" charset="0"/>
                          <a:cs typeface="Arial" charset="0"/>
                        </a:rPr>
                        <a:t>]</a:t>
                      </a:r>
                      <a:r>
                        <a:rPr kumimoji="0" lang="en-US" sz="3600" b="0" i="0" u="none" strike="noStrike" cap="none" normalizeH="0" baseline="0" dirty="0" err="1">
                          <a:ln>
                            <a:noFill/>
                          </a:ln>
                          <a:solidFill>
                            <a:srgbClr val="FFFF00"/>
                          </a:solidFill>
                          <a:effectLst/>
                          <a:latin typeface="Coptic1" pitchFamily="2" charset="0"/>
                          <a:cs typeface="Arial" charset="0"/>
                        </a:rPr>
                        <a:t>metou</a:t>
                      </a:r>
                      <a:r>
                        <a:rPr kumimoji="0" lang="en-US" sz="3600" b="0" i="0" u="none" strike="noStrike" cap="none" normalizeH="0" baseline="0" dirty="0">
                          <a:ln>
                            <a:noFill/>
                          </a:ln>
                          <a:solidFill>
                            <a:srgbClr val="FFFF00"/>
                          </a:solidFill>
                          <a:effectLst/>
                          <a:latin typeface="Coptic1" pitchFamily="2" charset="0"/>
                          <a:cs typeface="Arial" charset="0"/>
                        </a:rPr>
                        <a:t>/b </a:t>
                      </a:r>
                      <a:r>
                        <a:rPr kumimoji="0" lang="en-US" sz="3600" b="0" i="0" u="none" strike="noStrike" cap="none" normalizeH="0" baseline="0" dirty="0" err="1">
                          <a:ln>
                            <a:noFill/>
                          </a:ln>
                          <a:solidFill>
                            <a:srgbClr val="FFFF00"/>
                          </a:solidFill>
                          <a:effectLst/>
                          <a:latin typeface="Coptic1" pitchFamily="2" charset="0"/>
                          <a:cs typeface="Arial" charset="0"/>
                        </a:rPr>
                        <a:t>n~te</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Mel,icedek</a:t>
                      </a:r>
                      <a:r>
                        <a:rPr kumimoji="0" lang="en-US" sz="36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ak</a:t>
                      </a:r>
                      <a:r>
                        <a:rPr kumimoji="0" lang="en-US" sz="3600" b="0" i="0" u="none" strike="noStrike" cap="none" normalizeH="0" baseline="0" dirty="0">
                          <a:ln>
                            <a:noFill/>
                          </a:ln>
                          <a:solidFill>
                            <a:srgbClr val="FFFF00"/>
                          </a:solidFill>
                          <a:effectLst/>
                          <a:latin typeface="Coptic1" pitchFamily="2" charset="0"/>
                          <a:cs typeface="Arial" charset="0"/>
                        </a:rPr>
                        <a:t>[</a:t>
                      </a:r>
                      <a:r>
                        <a:rPr kumimoji="0" lang="en-US" sz="3600" b="0" i="0" u="none" strike="noStrike" cap="none" normalizeH="0" baseline="0" dirty="0" err="1">
                          <a:ln>
                            <a:noFill/>
                          </a:ln>
                          <a:solidFill>
                            <a:srgbClr val="FFFF00"/>
                          </a:solidFill>
                          <a:effectLst/>
                          <a:latin typeface="Coptic1" pitchFamily="2" charset="0"/>
                          <a:cs typeface="Arial" charset="0"/>
                        </a:rPr>
                        <a:t>i</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m~p~taio</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m~peniwt</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Markoc</a:t>
                      </a:r>
                      <a:r>
                        <a:rPr kumimoji="0" lang="en-US" sz="36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3600" b="0" i="0" u="none" strike="noStrike" cap="none" normalizeH="0" baseline="0" dirty="0">
                          <a:ln>
                            <a:noFill/>
                          </a:ln>
                          <a:solidFill>
                            <a:srgbClr val="FFFF00"/>
                          </a:solidFill>
                          <a:effectLst/>
                          <a:latin typeface="Coptic1" pitchFamily="2" charset="0"/>
                          <a:cs typeface="Arial" charset="0"/>
                        </a:rPr>
                        <a:t>v/</a:t>
                      </a:r>
                      <a:r>
                        <a:rPr kumimoji="0" lang="en-US" sz="3600" b="0" i="0" u="none" strike="noStrike" cap="none" normalizeH="0" baseline="0" dirty="0" err="1">
                          <a:ln>
                            <a:noFill/>
                          </a:ln>
                          <a:solidFill>
                            <a:srgbClr val="FFFF00"/>
                          </a:solidFill>
                          <a:effectLst/>
                          <a:latin typeface="Coptic1" pitchFamily="2" charset="0"/>
                          <a:cs typeface="Arial" charset="0"/>
                        </a:rPr>
                        <a:t>etafhisennoufi</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nac</a:t>
                      </a:r>
                      <a:r>
                        <a:rPr kumimoji="0" lang="en-US" sz="3600" b="0" i="0" u="none" strike="noStrike" cap="none" normalizeH="0" baseline="0" dirty="0">
                          <a:ln>
                            <a:noFill/>
                          </a:ln>
                          <a:solidFill>
                            <a:srgbClr val="FFFF00"/>
                          </a:solidFill>
                          <a:effectLst/>
                          <a:latin typeface="Coptic1" pitchFamily="2" charset="0"/>
                          <a:cs typeface="Arial" charset="0"/>
                        </a:rPr>
                        <a:t>.</a:t>
                      </a: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graphicFrame>
        <p:nvGraphicFramePr>
          <p:cNvPr id="4" name="Group 25">
            <a:extLst>
              <a:ext uri="{FF2B5EF4-FFF2-40B4-BE49-F238E27FC236}">
                <a16:creationId xmlns:a16="http://schemas.microsoft.com/office/drawing/2014/main" id="{B276FF86-6C38-B7FB-90C6-E9D701D239D8}"/>
              </a:ext>
            </a:extLst>
          </p:cNvPr>
          <p:cNvGraphicFramePr>
            <a:graphicFrameLocks noGrp="1"/>
          </p:cNvGraphicFramePr>
          <p:nvPr>
            <p:extLst>
              <p:ext uri="{D42A27DB-BD31-4B8C-83A1-F6EECF244321}">
                <p14:modId xmlns:p14="http://schemas.microsoft.com/office/powerpoint/2010/main" val="4114917176"/>
              </p:ext>
            </p:extLst>
          </p:nvPr>
        </p:nvGraphicFramePr>
        <p:xfrm>
          <a:off x="838200" y="57150"/>
          <a:ext cx="7010400" cy="635508"/>
        </p:xfrm>
        <a:graphic>
          <a:graphicData uri="http://schemas.openxmlformats.org/drawingml/2006/table">
            <a:tbl>
              <a:tblPr/>
              <a:tblGrid>
                <a:gridCol w="7010400">
                  <a:extLst>
                    <a:ext uri="{9D8B030D-6E8A-4147-A177-3AD203B41FA5}">
                      <a16:colId xmlns:a16="http://schemas.microsoft.com/office/drawing/2014/main" val="20000"/>
                    </a:ext>
                  </a:extLst>
                </a:gridCol>
              </a:tblGrid>
              <a:tr h="5125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bg1"/>
                          </a:solidFill>
                          <a:effectLst/>
                          <a:latin typeface="Arial" charset="0"/>
                          <a:cs typeface="Arial" charset="0"/>
                        </a:rPr>
                        <a:t>Doxologie</a:t>
                      </a:r>
                      <a:r>
                        <a:rPr kumimoji="0" lang="en-US" sz="1600" b="0" i="0" u="none" strike="noStrike" cap="none" normalizeH="0" baseline="0" dirty="0">
                          <a:ln>
                            <a:noFill/>
                          </a:ln>
                          <a:solidFill>
                            <a:schemeClr val="bg1"/>
                          </a:solidFill>
                          <a:effectLst/>
                          <a:latin typeface="Arial" charset="0"/>
                          <a:cs typeface="Arial" charset="0"/>
                        </a:rPr>
                        <a:t> – </a:t>
                      </a:r>
                      <a:r>
                        <a:rPr kumimoji="0" lang="ar-EG" sz="1800" b="0" i="0" u="none" strike="noStrike" cap="none" normalizeH="0" baseline="0" dirty="0" err="1">
                          <a:ln>
                            <a:noFill/>
                          </a:ln>
                          <a:solidFill>
                            <a:schemeClr val="bg1"/>
                          </a:solidFill>
                          <a:effectLst/>
                          <a:latin typeface="Arial" charset="0"/>
                          <a:cs typeface="Arial" charset="0"/>
                        </a:rPr>
                        <a:t>ذكصولوجية</a:t>
                      </a:r>
                      <a:endParaRPr kumimoji="0" lang="fr-FR" sz="1800" b="0" i="0" u="none" strike="noStrike" cap="none" normalizeH="0" baseline="0" dirty="0">
                        <a:ln>
                          <a:noFill/>
                        </a:ln>
                        <a:solidFill>
                          <a:schemeClr val="bg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lang="en-CA" sz="1600" dirty="0">
                          <a:solidFill>
                            <a:schemeClr val="bg1"/>
                          </a:solidFill>
                          <a:latin typeface="Arial" charset="0"/>
                          <a:cs typeface="Arial" charset="0"/>
                        </a:rPr>
                        <a:t>Pape et </a:t>
                      </a:r>
                      <a:r>
                        <a:rPr lang="en-CA" sz="1600" dirty="0" err="1">
                          <a:solidFill>
                            <a:schemeClr val="bg1"/>
                          </a:solidFill>
                          <a:latin typeface="Arial" charset="0"/>
                          <a:cs typeface="Arial" charset="0"/>
                        </a:rPr>
                        <a:t>Évêque</a:t>
                      </a:r>
                      <a:r>
                        <a:rPr lang="en-CA" sz="1600" dirty="0">
                          <a:solidFill>
                            <a:schemeClr val="bg1"/>
                          </a:solidFill>
                          <a:latin typeface="Arial" charset="0"/>
                          <a:cs typeface="Arial" charset="0"/>
                        </a:rPr>
                        <a:t> - </a:t>
                      </a:r>
                      <a:r>
                        <a:rPr lang="ar-EG" sz="1600" dirty="0">
                          <a:solidFill>
                            <a:schemeClr val="bg1"/>
                          </a:solidFill>
                          <a:latin typeface="Arial" charset="0"/>
                          <a:cs typeface="Arial" charset="0"/>
                        </a:rPr>
                        <a:t>والأسقف</a:t>
                      </a:r>
                      <a:r>
                        <a:rPr lang="fr-FR" sz="1600" dirty="0">
                          <a:solidFill>
                            <a:schemeClr val="bg1"/>
                          </a:solidFill>
                          <a:latin typeface="Arial" charset="0"/>
                          <a:cs typeface="Arial" charset="0"/>
                        </a:rPr>
                        <a:t> </a:t>
                      </a:r>
                      <a:r>
                        <a:rPr lang="ar-EG" sz="1600" dirty="0">
                          <a:solidFill>
                            <a:schemeClr val="bg1"/>
                          </a:solidFill>
                        </a:rPr>
                        <a:t>البابا</a:t>
                      </a:r>
                      <a:endParaRPr lang="en-CA" sz="1600" dirty="0">
                        <a:solidFill>
                          <a:schemeClr val="bg1"/>
                        </a:solidFill>
                        <a:latin typeface="Arial" charset="0"/>
                        <a:cs typeface="Arial" charset="0"/>
                      </a:endParaRPr>
                    </a:p>
                  </a:txBody>
                  <a:tcPr marT="34290" marB="3429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8" name="Picture 2">
            <a:extLst>
              <a:ext uri="{FF2B5EF4-FFF2-40B4-BE49-F238E27FC236}">
                <a16:creationId xmlns:a16="http://schemas.microsoft.com/office/drawing/2014/main" id="{3C80A3B9-0449-E7E0-BC03-95AC647C8FE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260"/>
          <a:stretch/>
        </p:blipFill>
        <p:spPr bwMode="auto">
          <a:xfrm>
            <a:off x="7561385" y="4238615"/>
            <a:ext cx="1582612" cy="901570"/>
          </a:xfrm>
          <a:prstGeom prst="round2SameRect">
            <a:avLst>
              <a:gd name="adj1" fmla="val 13254"/>
              <a:gd name="adj2" fmla="val 0"/>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630760"/>
      </p:ext>
    </p:extLst>
  </p:cSld>
  <p:clrMapOvr>
    <a:masterClrMapping/>
  </p:clrMapOvr>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815833" name="Group 25"/>
          <p:cNvGraphicFramePr>
            <a:graphicFrameLocks noGrp="1"/>
          </p:cNvGraphicFramePr>
          <p:nvPr/>
        </p:nvGraphicFramePr>
        <p:xfrm>
          <a:off x="0" y="196851"/>
          <a:ext cx="9144000" cy="4623816"/>
        </p:xfrm>
        <a:graphic>
          <a:graphicData uri="http://schemas.openxmlformats.org/drawingml/2006/table">
            <a:tbl>
              <a:tblPr/>
              <a:tblGrid>
                <a:gridCol w="5657850">
                  <a:extLst>
                    <a:ext uri="{9D8B030D-6E8A-4147-A177-3AD203B41FA5}">
                      <a16:colId xmlns:a16="http://schemas.microsoft.com/office/drawing/2014/main" val="20000"/>
                    </a:ext>
                  </a:extLst>
                </a:gridCol>
                <a:gridCol w="3486150">
                  <a:extLst>
                    <a:ext uri="{9D8B030D-6E8A-4147-A177-3AD203B41FA5}">
                      <a16:colId xmlns:a16="http://schemas.microsoft.com/office/drawing/2014/main" val="20001"/>
                    </a:ext>
                  </a:extLst>
                </a:gridCol>
              </a:tblGrid>
              <a:tr h="1540764">
                <a:tc>
                  <a:txBody>
                    <a:bodyPr/>
                    <a:lstStyle/>
                    <a:p>
                      <a:pPr algn="ctr"/>
                      <a:r>
                        <a:rPr lang="fr-FR" sz="2400" b="0" i="0" u="none" strike="noStrike" kern="1200" baseline="0" dirty="0">
                          <a:solidFill>
                            <a:schemeClr val="tx1"/>
                          </a:solidFill>
                          <a:latin typeface="+mn-lt"/>
                          <a:ea typeface="+mn-ea"/>
                          <a:cs typeface="+mn-cs"/>
                        </a:rPr>
                        <a:t>Christ a levé sa main</a:t>
                      </a:r>
                    </a:p>
                    <a:p>
                      <a:pPr algn="ctr"/>
                      <a:r>
                        <a:rPr lang="fr-FR" sz="2400" b="0" i="0" u="none" strike="noStrike" kern="1200" baseline="0" dirty="0">
                          <a:solidFill>
                            <a:schemeClr val="tx1"/>
                          </a:solidFill>
                          <a:latin typeface="+mn-lt"/>
                          <a:ea typeface="+mn-ea"/>
                          <a:cs typeface="+mn-cs"/>
                        </a:rPr>
                        <a:t>droite, sur ta tête, il t’a</a:t>
                      </a:r>
                    </a:p>
                    <a:p>
                      <a:pPr algn="ctr"/>
                      <a:r>
                        <a:rPr lang="fr-FR" sz="2400" b="0" i="0" u="none" strike="noStrike" kern="1200" baseline="0" dirty="0">
                          <a:solidFill>
                            <a:schemeClr val="tx1"/>
                          </a:solidFill>
                          <a:latin typeface="+mn-lt"/>
                          <a:ea typeface="+mn-ea"/>
                          <a:cs typeface="+mn-cs"/>
                        </a:rPr>
                        <a:t>confié les clés du Royaume</a:t>
                      </a:r>
                    </a:p>
                    <a:p>
                      <a:pPr algn="ctr"/>
                      <a:r>
                        <a:rPr lang="fr-FR" sz="2400" b="0" i="0" u="none" strike="noStrike" kern="1200" baseline="0" dirty="0">
                          <a:solidFill>
                            <a:schemeClr val="tx1"/>
                          </a:solidFill>
                          <a:latin typeface="+mn-lt"/>
                          <a:ea typeface="+mn-ea"/>
                          <a:cs typeface="+mn-cs"/>
                        </a:rPr>
                        <a:t>des cieux</a:t>
                      </a:r>
                      <a:endParaRPr kumimoji="0" lang="en-US" sz="2800" b="0" i="0" u="none" strike="noStrike" cap="none" normalizeH="0" baseline="0" dirty="0">
                        <a:ln>
                          <a:noFill/>
                        </a:ln>
                        <a:solidFill>
                          <a:schemeClr val="tx1"/>
                        </a:solidFill>
                        <a:effectLst/>
                        <a:latin typeface="Arial" charset="0"/>
                        <a:cs typeface="Arial" charset="0"/>
                      </a:endParaRPr>
                    </a:p>
                  </a:txBody>
                  <a:tcPr marT="34290" marB="3429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2800" b="0" i="0" u="none" strike="noStrike" cap="none" normalizeH="0" baseline="0" dirty="0">
                          <a:ln>
                            <a:noFill/>
                          </a:ln>
                          <a:solidFill>
                            <a:schemeClr val="tx1"/>
                          </a:solidFill>
                          <a:effectLst/>
                          <a:latin typeface="Arial" charset="0"/>
                          <a:cs typeface="Arial" charset="0"/>
                        </a:rPr>
                        <a:t>رفع المسيح يده اليمنى</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2800" b="0" i="0" u="none" strike="noStrike" cap="none" normalizeH="0" baseline="0" dirty="0">
                          <a:ln>
                            <a:noFill/>
                          </a:ln>
                          <a:solidFill>
                            <a:schemeClr val="tx1"/>
                          </a:solidFill>
                          <a:effectLst/>
                          <a:latin typeface="Arial" charset="0"/>
                          <a:cs typeface="Arial" charset="0"/>
                        </a:rPr>
                        <a:t>على رأسك . </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2800" b="0" i="0" u="none" strike="noStrike" cap="none" normalizeH="0" baseline="0" dirty="0" err="1">
                          <a:ln>
                            <a:noFill/>
                          </a:ln>
                          <a:solidFill>
                            <a:schemeClr val="tx1"/>
                          </a:solidFill>
                          <a:effectLst/>
                          <a:latin typeface="Arial" charset="0"/>
                          <a:cs typeface="Arial" charset="0"/>
                        </a:rPr>
                        <a:t>وإئتمنك</a:t>
                      </a:r>
                      <a:r>
                        <a:rPr kumimoji="0" lang="ar-EG" sz="2800" b="0" i="0" u="none" strike="noStrike" cap="none" normalizeH="0" baseline="0" dirty="0">
                          <a:ln>
                            <a:noFill/>
                          </a:ln>
                          <a:solidFill>
                            <a:schemeClr val="tx1"/>
                          </a:solidFill>
                          <a:effectLst/>
                          <a:latin typeface="Arial" charset="0"/>
                          <a:cs typeface="Arial" charset="0"/>
                        </a:rPr>
                        <a:t> على مفاتيح</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2800" b="0" i="0" u="none" strike="noStrike" cap="none" normalizeH="0" baseline="0" dirty="0">
                          <a:ln>
                            <a:noFill/>
                          </a:ln>
                          <a:solidFill>
                            <a:schemeClr val="tx1"/>
                          </a:solidFill>
                          <a:effectLst/>
                          <a:latin typeface="Arial" charset="0"/>
                          <a:cs typeface="Arial" charset="0"/>
                        </a:rPr>
                        <a:t>ملكوت السموات.</a:t>
                      </a:r>
                      <a:endParaRPr kumimoji="0" lang="en-US" sz="2800" b="0" i="0" u="none" strike="noStrike" cap="none" normalizeH="0" baseline="0" dirty="0">
                        <a:ln>
                          <a:noFill/>
                        </a:ln>
                        <a:solidFill>
                          <a:schemeClr val="tx1"/>
                        </a:solidFill>
                        <a:effectLst/>
                        <a:latin typeface="Arial" charset="0"/>
                        <a:cs typeface="Arial" charset="0"/>
                      </a:endParaRPr>
                    </a:p>
                  </a:txBody>
                  <a:tcPr marT="34290" marB="3429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856232">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rgbClr val="FFFF00"/>
                          </a:solidFill>
                          <a:effectLst/>
                          <a:latin typeface="Coptic1" pitchFamily="2" charset="0"/>
                          <a:cs typeface="Arial" charset="0"/>
                        </a:rPr>
                        <a:t>A </a:t>
                      </a:r>
                      <a:r>
                        <a:rPr kumimoji="0" lang="en-US" sz="3600" b="0" i="0" u="none" strike="noStrike" cap="none" normalizeH="0" baseline="0" dirty="0" err="1">
                          <a:ln>
                            <a:noFill/>
                          </a:ln>
                          <a:solidFill>
                            <a:srgbClr val="FFFF00"/>
                          </a:solidFill>
                          <a:effectLst/>
                          <a:latin typeface="Coptic1" pitchFamily="2" charset="0"/>
                          <a:cs typeface="Arial" charset="0"/>
                        </a:rPr>
                        <a:t>P,#c</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talo</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n~tefjij</a:t>
                      </a:r>
                      <a:r>
                        <a:rPr kumimoji="0" lang="en-US" sz="3600" b="0" i="0" u="none" strike="noStrike" cap="none" normalizeH="0" baseline="0" dirty="0">
                          <a:ln>
                            <a:noFill/>
                          </a:ln>
                          <a:solidFill>
                            <a:srgbClr val="FFFF00"/>
                          </a:solidFill>
                          <a:effectLst/>
                          <a:latin typeface="Coptic1" pitchFamily="2" charset="0"/>
                          <a:cs typeface="Arial" charset="0"/>
                        </a:rPr>
                        <a:t>:</a:t>
                      </a:r>
                      <a:endParaRPr kumimoji="0" lang="ar-EG" sz="3600" b="0" i="0" u="none" strike="noStrike" cap="none" normalizeH="0" baseline="0" dirty="0">
                        <a:ln>
                          <a:noFill/>
                        </a:ln>
                        <a:solidFill>
                          <a:srgbClr val="FFFF00"/>
                        </a:solidFill>
                        <a:effectLst/>
                        <a:latin typeface="Coptic1" pitchFamily="2"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n~ouinam</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e~jen</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teka~ve</a:t>
                      </a:r>
                      <a:r>
                        <a:rPr kumimoji="0" lang="en-US" sz="3600" b="0" i="0" u="none" strike="noStrike" cap="none" normalizeH="0" baseline="0" dirty="0">
                          <a:ln>
                            <a:noFill/>
                          </a:ln>
                          <a:solidFill>
                            <a:srgbClr val="FFFF00"/>
                          </a:solidFill>
                          <a:effectLst/>
                          <a:latin typeface="Coptic1" pitchFamily="2" charset="0"/>
                          <a:cs typeface="Arial" charset="0"/>
                        </a:rPr>
                        <a:t>:</a:t>
                      </a:r>
                      <a:endParaRPr kumimoji="0" lang="ar-EG" sz="3600" b="0" i="0" u="none" strike="noStrike" cap="none" normalizeH="0" baseline="0" dirty="0">
                        <a:ln>
                          <a:noFill/>
                        </a:ln>
                        <a:solidFill>
                          <a:srgbClr val="FFFF00"/>
                        </a:solidFill>
                        <a:effectLst/>
                        <a:latin typeface="Coptic1" pitchFamily="2"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aftenhoutk</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e~nisost</a:t>
                      </a:r>
                      <a:r>
                        <a:rPr kumimoji="0" lang="en-US" sz="3600" b="0" i="0" u="none" strike="noStrike" cap="none" normalizeH="0" baseline="0" dirty="0">
                          <a:ln>
                            <a:noFill/>
                          </a:ln>
                          <a:solidFill>
                            <a:srgbClr val="FFFF00"/>
                          </a:solidFill>
                          <a:effectLst/>
                          <a:latin typeface="Coptic1" pitchFamily="2" charset="0"/>
                          <a:cs typeface="Arial" charset="0"/>
                        </a:rPr>
                        <a:t>: </a:t>
                      </a:r>
                      <a:endParaRPr kumimoji="0" lang="ar-EG" sz="3600" b="0" i="0" u="none" strike="noStrike" cap="none" normalizeH="0" baseline="0" dirty="0">
                        <a:ln>
                          <a:noFill/>
                        </a:ln>
                        <a:solidFill>
                          <a:srgbClr val="FFFF00"/>
                        </a:solidFill>
                        <a:effectLst/>
                        <a:latin typeface="Coptic1" pitchFamily="2"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n~te</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y~metouro</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n~niv</a:t>
                      </a:r>
                      <a:r>
                        <a:rPr kumimoji="0" lang="en-US" sz="3600" b="0" i="0" u="none" strike="noStrike" cap="none" normalizeH="0" baseline="0" dirty="0">
                          <a:ln>
                            <a:noFill/>
                          </a:ln>
                          <a:solidFill>
                            <a:srgbClr val="FFFF00"/>
                          </a:solidFill>
                          <a:effectLst/>
                          <a:latin typeface="Coptic1" pitchFamily="2" charset="0"/>
                          <a:cs typeface="Arial" charset="0"/>
                        </a:rPr>
                        <a:t>/</a:t>
                      </a:r>
                      <a:r>
                        <a:rPr kumimoji="0" lang="en-US" sz="3600" b="0" i="0" u="none" strike="noStrike" cap="none" normalizeH="0" baseline="0" dirty="0" err="1">
                          <a:ln>
                            <a:noFill/>
                          </a:ln>
                          <a:solidFill>
                            <a:srgbClr val="FFFF00"/>
                          </a:solidFill>
                          <a:effectLst/>
                          <a:latin typeface="Coptic1" pitchFamily="2" charset="0"/>
                          <a:cs typeface="Arial" charset="0"/>
                        </a:rPr>
                        <a:t>oui</a:t>
                      </a:r>
                      <a:r>
                        <a:rPr kumimoji="0" lang="en-US" sz="3600" b="0" i="0" u="none" strike="noStrike" cap="none" normalizeH="0" baseline="0" dirty="0">
                          <a:ln>
                            <a:noFill/>
                          </a:ln>
                          <a:solidFill>
                            <a:srgbClr val="FFFF00"/>
                          </a:solidFill>
                          <a:effectLst/>
                          <a:latin typeface="Coptic1" pitchFamily="2" charset="0"/>
                          <a:cs typeface="Arial" charset="0"/>
                        </a:rPr>
                        <a:t>.</a:t>
                      </a: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sp>
        <p:nvSpPr>
          <p:cNvPr id="4" name="Action Button: Custom 3">
            <a:hlinkClick r:id="rId3" action="ppaction://hlinksldjump" highlightClick="1"/>
          </p:cNvPr>
          <p:cNvSpPr/>
          <p:nvPr/>
        </p:nvSpPr>
        <p:spPr bwMode="auto">
          <a:xfrm>
            <a:off x="1295400" y="4972050"/>
            <a:ext cx="533400" cy="171450"/>
          </a:xfrm>
          <a:prstGeom prst="actionButtonBlank">
            <a:avLst/>
          </a:prstGeom>
          <a:gradFill flip="none" rotWithShape="1">
            <a:gsLst>
              <a:gs pos="100000">
                <a:schemeClr val="accent2"/>
              </a:gs>
              <a:gs pos="34000">
                <a:srgbClr val="85C2FF"/>
              </a:gs>
              <a:gs pos="48000">
                <a:srgbClr val="C4D6EB"/>
              </a:gs>
              <a:gs pos="100000">
                <a:srgbClr val="FFEBFA"/>
              </a:gs>
            </a:gsLst>
            <a:path path="shape">
              <a:fillToRect l="50000" t="50000" r="50000" b="50000"/>
            </a:path>
            <a:tileRect/>
          </a:gradFill>
          <a:ln w="9525" cap="flat" cmpd="sng" algn="ctr">
            <a:noFill/>
            <a:prstDash val="solid"/>
            <a:round/>
            <a:headEnd type="none" w="med" len="med"/>
            <a:tailEnd type="none" w="med" len="med"/>
          </a:ln>
          <a:effectLst/>
          <a:scene3d>
            <a:camera prst="orthographicFront"/>
            <a:lightRig rig="threePt" dir="t"/>
          </a:scene3d>
          <a:sp3d>
            <a:bevelT w="165100" prst="coolSlant"/>
          </a:sp3d>
        </p:spPr>
        <p:txBody>
          <a:bodyPr vert="horz" wrap="squar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CA" sz="1100" b="1" i="0" u="none" strike="noStrike" kern="1200" cap="none" spc="0" normalizeH="0" baseline="0" noProof="0" dirty="0">
                <a:ln>
                  <a:noFill/>
                </a:ln>
                <a:solidFill>
                  <a:srgbClr val="C00000"/>
                </a:solidFill>
                <a:effectLst/>
                <a:uLnTx/>
                <a:uFillTx/>
                <a:latin typeface="Arial" charset="0"/>
                <a:ea typeface="+mn-ea"/>
                <a:cs typeface="Arial" charset="0"/>
              </a:rPr>
              <a:t>Menu</a:t>
            </a:r>
          </a:p>
        </p:txBody>
      </p:sp>
    </p:spTree>
    <p:extLst>
      <p:ext uri="{BB962C8B-B14F-4D97-AF65-F5344CB8AC3E}">
        <p14:creationId xmlns:p14="http://schemas.microsoft.com/office/powerpoint/2010/main" val="2689243240"/>
      </p:ext>
    </p:extLst>
  </p:cSld>
  <p:clrMapOvr>
    <a:masterClrMapping/>
  </p:clrMapOvr>
  <p:transition/>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817887" name="Group 31"/>
          <p:cNvGraphicFramePr>
            <a:graphicFrameLocks noGrp="1"/>
          </p:cNvGraphicFramePr>
          <p:nvPr/>
        </p:nvGraphicFramePr>
        <p:xfrm>
          <a:off x="0" y="209551"/>
          <a:ext cx="9144000" cy="4197096"/>
        </p:xfrm>
        <a:graphic>
          <a:graphicData uri="http://schemas.openxmlformats.org/drawingml/2006/table">
            <a:tbl>
              <a:tblPr/>
              <a:tblGrid>
                <a:gridCol w="6354305">
                  <a:extLst>
                    <a:ext uri="{9D8B030D-6E8A-4147-A177-3AD203B41FA5}">
                      <a16:colId xmlns:a16="http://schemas.microsoft.com/office/drawing/2014/main" val="20000"/>
                    </a:ext>
                  </a:extLst>
                </a:gridCol>
                <a:gridCol w="2789695">
                  <a:extLst>
                    <a:ext uri="{9D8B030D-6E8A-4147-A177-3AD203B41FA5}">
                      <a16:colId xmlns:a16="http://schemas.microsoft.com/office/drawing/2014/main" val="20001"/>
                    </a:ext>
                  </a:extLst>
                </a:gridCol>
              </a:tblGrid>
              <a:tr h="1604772">
                <a:tc>
                  <a:txBody>
                    <a:bodyPr/>
                    <a:lstStyle/>
                    <a:p>
                      <a:pPr algn="ctr"/>
                      <a:r>
                        <a:rPr lang="fr-FR" sz="2400" b="0" i="0" u="none" strike="noStrike" kern="1200" baseline="0" dirty="0">
                          <a:solidFill>
                            <a:schemeClr val="tx1"/>
                          </a:solidFill>
                          <a:latin typeface="+mn-lt"/>
                          <a:ea typeface="+mn-ea"/>
                          <a:cs typeface="+mn-cs"/>
                        </a:rPr>
                        <a:t>Pour que tu gouvernes,</a:t>
                      </a:r>
                    </a:p>
                    <a:p>
                      <a:pPr algn="ctr"/>
                      <a:r>
                        <a:rPr lang="fr-FR" sz="2400" b="0" i="0" u="none" strike="noStrike" kern="1200" baseline="0" dirty="0">
                          <a:solidFill>
                            <a:schemeClr val="tx1"/>
                          </a:solidFill>
                          <a:latin typeface="+mn-lt"/>
                          <a:ea typeface="+mn-ea"/>
                          <a:cs typeface="+mn-cs"/>
                        </a:rPr>
                        <a:t>l'Église, et que tu sois le</a:t>
                      </a:r>
                    </a:p>
                    <a:p>
                      <a:pPr algn="ctr"/>
                      <a:r>
                        <a:rPr lang="fr-FR" sz="2400" b="0" i="0" u="none" strike="noStrike" kern="1200" baseline="0" dirty="0">
                          <a:solidFill>
                            <a:schemeClr val="tx1"/>
                          </a:solidFill>
                          <a:latin typeface="+mn-lt"/>
                          <a:ea typeface="+mn-ea"/>
                          <a:cs typeface="+mn-cs"/>
                        </a:rPr>
                        <a:t>pasteur de ton peuple, avec</a:t>
                      </a:r>
                    </a:p>
                    <a:p>
                      <a:pPr algn="ctr"/>
                      <a:r>
                        <a:rPr lang="fr-FR" sz="2400" b="0" i="0" u="none" strike="noStrike" kern="1200" baseline="0" dirty="0">
                          <a:solidFill>
                            <a:schemeClr val="tx1"/>
                          </a:solidFill>
                          <a:latin typeface="+mn-lt"/>
                          <a:ea typeface="+mn-ea"/>
                          <a:cs typeface="+mn-cs"/>
                        </a:rPr>
                        <a:t>pureté et droiture.</a:t>
                      </a:r>
                      <a:endParaRPr kumimoji="0" lang="en-US" sz="2400" b="0" i="0" u="none" strike="noStrike" cap="none" normalizeH="0" baseline="0" dirty="0">
                        <a:ln>
                          <a:noFill/>
                        </a:ln>
                        <a:solidFill>
                          <a:schemeClr val="tx1"/>
                        </a:solidFill>
                        <a:effectLst/>
                        <a:latin typeface="Arial" charset="0"/>
                        <a:cs typeface="Arial" charset="0"/>
                      </a:endParaRPr>
                    </a:p>
                  </a:txBody>
                  <a:tcPr marT="34290" marB="3429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2400" b="0" i="0" u="none" strike="noStrike" cap="none" normalizeH="0" baseline="0" dirty="0">
                          <a:ln>
                            <a:noFill/>
                          </a:ln>
                          <a:solidFill>
                            <a:schemeClr val="tx1"/>
                          </a:solidFill>
                          <a:effectLst/>
                          <a:latin typeface="Arial" charset="0"/>
                          <a:cs typeface="Arial" charset="0"/>
                        </a:rPr>
                        <a:t>لتصر مدبراً </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2400" b="0" i="0" u="none" strike="noStrike" cap="none" normalizeH="0" baseline="0" dirty="0">
                          <a:ln>
                            <a:noFill/>
                          </a:ln>
                          <a:solidFill>
                            <a:schemeClr val="tx1"/>
                          </a:solidFill>
                          <a:effectLst/>
                          <a:latin typeface="Arial" charset="0"/>
                          <a:cs typeface="Arial" charset="0"/>
                        </a:rPr>
                        <a:t>على الكنيسة وترعى شعبك بطهارة وبر.</a:t>
                      </a:r>
                      <a:endParaRPr kumimoji="0" lang="en-US" sz="2400" b="0" i="0" u="none" strike="noStrike" cap="none" normalizeH="0" baseline="0" dirty="0">
                        <a:ln>
                          <a:noFill/>
                        </a:ln>
                        <a:solidFill>
                          <a:schemeClr val="tx1"/>
                        </a:solidFill>
                        <a:effectLst/>
                        <a:latin typeface="Arial" charset="0"/>
                        <a:cs typeface="Arial" charset="0"/>
                      </a:endParaRPr>
                    </a:p>
                  </a:txBody>
                  <a:tcPr marT="34290" marB="3429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856232">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Eyrekswpi</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n~oureferhemi</a:t>
                      </a:r>
                      <a:r>
                        <a:rPr kumimoji="0" lang="en-US" sz="3600" b="0" i="0" u="none" strike="noStrike" cap="none" normalizeH="0" baseline="0" dirty="0">
                          <a:ln>
                            <a:noFill/>
                          </a:ln>
                          <a:solidFill>
                            <a:srgbClr val="FFFF00"/>
                          </a:solidFill>
                          <a:effectLst/>
                          <a:latin typeface="Coptic1" pitchFamily="2" charset="0"/>
                          <a:cs typeface="Arial" charset="0"/>
                        </a:rPr>
                        <a:t>:</a:t>
                      </a:r>
                      <a:endParaRPr kumimoji="0" lang="ar-EG" sz="3600" b="0" i="0" u="none" strike="noStrike" cap="none" normalizeH="0" baseline="0" dirty="0">
                        <a:ln>
                          <a:noFill/>
                        </a:ln>
                        <a:solidFill>
                          <a:srgbClr val="FFFF00"/>
                        </a:solidFill>
                        <a:effectLst/>
                        <a:latin typeface="Coptic1" pitchFamily="2"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cap~swi</a:t>
                      </a:r>
                      <a:r>
                        <a:rPr kumimoji="0" lang="en-US" sz="3600" b="0" i="0" u="none" strike="noStrike" cap="none" normalizeH="0" baseline="0" dirty="0">
                          <a:ln>
                            <a:noFill/>
                          </a:ln>
                          <a:solidFill>
                            <a:srgbClr val="FFFF00"/>
                          </a:solidFill>
                          <a:effectLst/>
                          <a:latin typeface="Coptic1" pitchFamily="2" charset="0"/>
                          <a:cs typeface="Arial" charset="0"/>
                        </a:rPr>
                        <a:t> n~]</a:t>
                      </a:r>
                      <a:r>
                        <a:rPr kumimoji="0" lang="en-US" sz="3600" b="0" i="0" u="none" strike="noStrike" cap="none" normalizeH="0" baseline="0" dirty="0" err="1">
                          <a:ln>
                            <a:noFill/>
                          </a:ln>
                          <a:solidFill>
                            <a:srgbClr val="FFFF00"/>
                          </a:solidFill>
                          <a:effectLst/>
                          <a:latin typeface="Coptic1" pitchFamily="2" charset="0"/>
                          <a:cs typeface="Arial" charset="0"/>
                        </a:rPr>
                        <a:t>ekk~l</a:t>
                      </a:r>
                      <a:r>
                        <a:rPr kumimoji="0" lang="en-US" sz="3600" b="0" i="0" u="none" strike="noStrike" cap="none" normalizeH="0" baseline="0" dirty="0">
                          <a:ln>
                            <a:noFill/>
                          </a:ln>
                          <a:solidFill>
                            <a:srgbClr val="FFFF00"/>
                          </a:solidFill>
                          <a:effectLst/>
                          <a:latin typeface="Coptic1" pitchFamily="2" charset="0"/>
                          <a:cs typeface="Arial" charset="0"/>
                        </a:rPr>
                        <a:t>/</a:t>
                      </a:r>
                      <a:r>
                        <a:rPr kumimoji="0" lang="en-US" sz="3600" b="0" i="0" u="none" strike="noStrike" cap="none" normalizeH="0" baseline="0" dirty="0" err="1">
                          <a:ln>
                            <a:noFill/>
                          </a:ln>
                          <a:solidFill>
                            <a:srgbClr val="FFFF00"/>
                          </a:solidFill>
                          <a:effectLst/>
                          <a:latin typeface="Coptic1" pitchFamily="2" charset="0"/>
                          <a:cs typeface="Arial" charset="0"/>
                        </a:rPr>
                        <a:t>cia</a:t>
                      </a:r>
                      <a:r>
                        <a:rPr kumimoji="0" lang="en-US" sz="3600" b="0" i="0" u="none" strike="noStrike" cap="none" normalizeH="0" baseline="0" dirty="0">
                          <a:ln>
                            <a:noFill/>
                          </a:ln>
                          <a:solidFill>
                            <a:srgbClr val="FFFF00"/>
                          </a:solidFill>
                          <a:effectLst/>
                          <a:latin typeface="Coptic1" pitchFamily="2" charset="0"/>
                          <a:cs typeface="Arial" charset="0"/>
                        </a:rPr>
                        <a:t>:</a:t>
                      </a:r>
                      <a:endParaRPr kumimoji="0" lang="ar-EG" sz="3600" b="0" i="0" u="none" strike="noStrike" cap="none" normalizeH="0" baseline="0" dirty="0">
                        <a:ln>
                          <a:noFill/>
                        </a:ln>
                        <a:solidFill>
                          <a:srgbClr val="FFFF00"/>
                        </a:solidFill>
                        <a:effectLst/>
                        <a:latin typeface="Coptic1" pitchFamily="2"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eyreka~moni</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m~peklaoc</a:t>
                      </a:r>
                      <a:r>
                        <a:rPr kumimoji="0" lang="en-US" sz="3600" b="0" i="0" u="none" strike="noStrike" cap="none" normalizeH="0" baseline="0" dirty="0">
                          <a:ln>
                            <a:noFill/>
                          </a:ln>
                          <a:solidFill>
                            <a:srgbClr val="FFFF00"/>
                          </a:solidFill>
                          <a:effectLst/>
                          <a:latin typeface="Coptic1" pitchFamily="2" charset="0"/>
                          <a:cs typeface="Arial" charset="0"/>
                        </a:rPr>
                        <a:t>: </a:t>
                      </a:r>
                      <a:endParaRPr kumimoji="0" lang="ar-EG" sz="3600" b="0" i="0" u="none" strike="noStrike" cap="none" normalizeH="0" baseline="0" dirty="0">
                        <a:ln>
                          <a:noFill/>
                        </a:ln>
                        <a:solidFill>
                          <a:srgbClr val="FFFF00"/>
                        </a:solidFill>
                        <a:effectLst/>
                        <a:latin typeface="Coptic1" pitchFamily="2"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qen</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outoubo</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nem</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oumeym</a:t>
                      </a:r>
                      <a:r>
                        <a:rPr kumimoji="0" lang="en-US" sz="3600" b="0" i="0" u="none" strike="noStrike" cap="none" normalizeH="0" baseline="0" dirty="0">
                          <a:ln>
                            <a:noFill/>
                          </a:ln>
                          <a:solidFill>
                            <a:srgbClr val="FFFF00"/>
                          </a:solidFill>
                          <a:effectLst/>
                          <a:latin typeface="Coptic1" pitchFamily="2" charset="0"/>
                          <a:cs typeface="Arial" charset="0"/>
                        </a:rPr>
                        <a:t>/</a:t>
                      </a:r>
                      <a:r>
                        <a:rPr kumimoji="0" lang="en-US" sz="3600" b="0" i="0" u="none" strike="noStrike" cap="none" normalizeH="0" baseline="0" dirty="0" err="1">
                          <a:ln>
                            <a:noFill/>
                          </a:ln>
                          <a:solidFill>
                            <a:srgbClr val="FFFF00"/>
                          </a:solidFill>
                          <a:effectLst/>
                          <a:latin typeface="Coptic1" pitchFamily="2" charset="0"/>
                          <a:cs typeface="Arial" charset="0"/>
                        </a:rPr>
                        <a:t>i</a:t>
                      </a:r>
                      <a:r>
                        <a:rPr kumimoji="0" lang="en-US" sz="3600" b="0" i="0" u="none" strike="noStrike" cap="none" normalizeH="0" baseline="0" dirty="0">
                          <a:ln>
                            <a:noFill/>
                          </a:ln>
                          <a:solidFill>
                            <a:srgbClr val="FFFF00"/>
                          </a:solidFill>
                          <a:effectLst/>
                          <a:latin typeface="Coptic1" pitchFamily="2" charset="0"/>
                          <a:cs typeface="Arial" charset="0"/>
                        </a:rPr>
                        <a:t>. </a:t>
                      </a: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sp>
        <p:nvSpPr>
          <p:cNvPr id="4" name="Action Button: Custom 3">
            <a:hlinkClick r:id="rId3" action="ppaction://hlinksldjump" highlightClick="1"/>
          </p:cNvPr>
          <p:cNvSpPr/>
          <p:nvPr/>
        </p:nvSpPr>
        <p:spPr bwMode="auto">
          <a:xfrm>
            <a:off x="1295400" y="4972050"/>
            <a:ext cx="533400" cy="171450"/>
          </a:xfrm>
          <a:prstGeom prst="actionButtonBlank">
            <a:avLst/>
          </a:prstGeom>
          <a:gradFill flip="none" rotWithShape="1">
            <a:gsLst>
              <a:gs pos="100000">
                <a:schemeClr val="accent2"/>
              </a:gs>
              <a:gs pos="34000">
                <a:srgbClr val="85C2FF"/>
              </a:gs>
              <a:gs pos="48000">
                <a:srgbClr val="C4D6EB"/>
              </a:gs>
              <a:gs pos="100000">
                <a:srgbClr val="FFEBFA"/>
              </a:gs>
            </a:gsLst>
            <a:path path="shape">
              <a:fillToRect l="50000" t="50000" r="50000" b="50000"/>
            </a:path>
            <a:tileRect/>
          </a:gradFill>
          <a:ln w="9525" cap="flat" cmpd="sng" algn="ctr">
            <a:noFill/>
            <a:prstDash val="solid"/>
            <a:round/>
            <a:headEnd type="none" w="med" len="med"/>
            <a:tailEnd type="none" w="med" len="med"/>
          </a:ln>
          <a:effectLst/>
          <a:scene3d>
            <a:camera prst="orthographicFront"/>
            <a:lightRig rig="threePt" dir="t"/>
          </a:scene3d>
          <a:sp3d>
            <a:bevelT w="165100" prst="coolSlant"/>
          </a:sp3d>
        </p:spPr>
        <p:txBody>
          <a:bodyPr vert="horz" wrap="squar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CA" sz="1100" b="1" i="0" u="none" strike="noStrike" kern="1200" cap="none" spc="0" normalizeH="0" baseline="0" noProof="0" dirty="0">
                <a:ln>
                  <a:noFill/>
                </a:ln>
                <a:solidFill>
                  <a:srgbClr val="C00000"/>
                </a:solidFill>
                <a:effectLst/>
                <a:uLnTx/>
                <a:uFillTx/>
                <a:latin typeface="Arial" charset="0"/>
                <a:ea typeface="+mn-ea"/>
                <a:cs typeface="Arial" charset="0"/>
              </a:rPr>
              <a:t>Menu</a:t>
            </a:r>
          </a:p>
        </p:txBody>
      </p:sp>
    </p:spTree>
    <p:extLst>
      <p:ext uri="{BB962C8B-B14F-4D97-AF65-F5344CB8AC3E}">
        <p14:creationId xmlns:p14="http://schemas.microsoft.com/office/powerpoint/2010/main" val="364138156"/>
      </p:ext>
    </p:extLst>
  </p:cSld>
  <p:clrMapOvr>
    <a:masterClrMapping/>
  </p:clrMapOvr>
  <p:transition/>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819937" name="Group 33"/>
          <p:cNvGraphicFramePr>
            <a:graphicFrameLocks noGrp="1"/>
          </p:cNvGraphicFramePr>
          <p:nvPr/>
        </p:nvGraphicFramePr>
        <p:xfrm>
          <a:off x="0" y="209551"/>
          <a:ext cx="9144000" cy="4270248"/>
        </p:xfrm>
        <a:graphic>
          <a:graphicData uri="http://schemas.openxmlformats.org/drawingml/2006/table">
            <a:tbl>
              <a:tblPr/>
              <a:tblGrid>
                <a:gridCol w="6354305">
                  <a:extLst>
                    <a:ext uri="{9D8B030D-6E8A-4147-A177-3AD203B41FA5}">
                      <a16:colId xmlns:a16="http://schemas.microsoft.com/office/drawing/2014/main" val="20000"/>
                    </a:ext>
                  </a:extLst>
                </a:gridCol>
                <a:gridCol w="2789695">
                  <a:extLst>
                    <a:ext uri="{9D8B030D-6E8A-4147-A177-3AD203B41FA5}">
                      <a16:colId xmlns:a16="http://schemas.microsoft.com/office/drawing/2014/main" val="20001"/>
                    </a:ext>
                  </a:extLst>
                </a:gridCol>
              </a:tblGrid>
              <a:tr h="1577340">
                <a:tc>
                  <a:txBody>
                    <a:bodyPr/>
                    <a:lstStyle/>
                    <a:p>
                      <a:pPr algn="ctr"/>
                      <a:r>
                        <a:rPr lang="fr-FR" sz="2400" b="0" i="0" u="none" strike="noStrike" kern="1200" baseline="0" dirty="0">
                          <a:solidFill>
                            <a:schemeClr val="tx1"/>
                          </a:solidFill>
                          <a:latin typeface="+mn-lt"/>
                          <a:ea typeface="+mn-ea"/>
                          <a:cs typeface="+mn-cs"/>
                        </a:rPr>
                        <a:t>Comme l'apôtre Paul a</a:t>
                      </a:r>
                    </a:p>
                    <a:p>
                      <a:pPr algn="ctr"/>
                      <a:r>
                        <a:rPr lang="fr-FR" sz="2400" b="0" i="0" u="none" strike="noStrike" kern="1200" baseline="0" dirty="0">
                          <a:solidFill>
                            <a:schemeClr val="tx1"/>
                          </a:solidFill>
                          <a:latin typeface="+mn-lt"/>
                          <a:ea typeface="+mn-ea"/>
                          <a:cs typeface="+mn-cs"/>
                        </a:rPr>
                        <a:t>dit: «De même, comme</a:t>
                      </a:r>
                    </a:p>
                    <a:p>
                      <a:pPr algn="ctr"/>
                      <a:r>
                        <a:rPr lang="fr-FR" sz="2400" b="0" i="0" u="none" strike="noStrike" kern="1200" baseline="0" dirty="0">
                          <a:solidFill>
                            <a:schemeClr val="tx1"/>
                          </a:solidFill>
                          <a:latin typeface="+mn-lt"/>
                          <a:ea typeface="+mn-ea"/>
                          <a:cs typeface="+mn-cs"/>
                        </a:rPr>
                        <a:t>Melchisédech, le Christ est</a:t>
                      </a:r>
                    </a:p>
                    <a:p>
                      <a:pPr algn="ctr"/>
                      <a:r>
                        <a:rPr lang="fr-FR" sz="2400" b="0" i="0" u="none" strike="noStrike" kern="1200" baseline="0" dirty="0">
                          <a:solidFill>
                            <a:schemeClr val="tx1"/>
                          </a:solidFill>
                          <a:latin typeface="+mn-lt"/>
                          <a:ea typeface="+mn-ea"/>
                          <a:cs typeface="+mn-cs"/>
                        </a:rPr>
                        <a:t>aussi."</a:t>
                      </a:r>
                      <a:endParaRPr kumimoji="0" lang="en-US" sz="2400" b="0" i="0" u="none" strike="noStrike" cap="none" normalizeH="0" baseline="0" dirty="0">
                        <a:ln>
                          <a:noFill/>
                        </a:ln>
                        <a:solidFill>
                          <a:schemeClr val="tx1"/>
                        </a:solidFill>
                        <a:effectLst/>
                        <a:latin typeface="Arial" charset="0"/>
                        <a:cs typeface="Arial" charset="0"/>
                      </a:endParaRPr>
                    </a:p>
                  </a:txBody>
                  <a:tcPr marT="34290" marB="3429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95000"/>
                        </a:lnSpc>
                        <a:spcBef>
                          <a:spcPct val="20000"/>
                        </a:spcBef>
                        <a:spcAft>
                          <a:spcPct val="0"/>
                        </a:spcAft>
                        <a:buClrTx/>
                        <a:buSzTx/>
                        <a:buFontTx/>
                        <a:buNone/>
                        <a:tabLst/>
                      </a:pPr>
                      <a:r>
                        <a:rPr kumimoji="0" lang="ar-EG" sz="2400" b="0" i="0" u="none" strike="noStrike" cap="none" normalizeH="0" baseline="0" dirty="0">
                          <a:ln>
                            <a:noFill/>
                          </a:ln>
                          <a:solidFill>
                            <a:schemeClr val="tx1"/>
                          </a:solidFill>
                          <a:effectLst/>
                          <a:latin typeface="Arial" charset="0"/>
                          <a:cs typeface="Arial" charset="0"/>
                        </a:rPr>
                        <a:t>كما قال </a:t>
                      </a:r>
                    </a:p>
                    <a:p>
                      <a:pPr marL="0" marR="0" lvl="0" indent="0" algn="ctr" defTabSz="914400" rtl="1" eaLnBrk="1" fontAlgn="base" latinLnBrk="0" hangingPunct="1">
                        <a:lnSpc>
                          <a:spcPct val="95000"/>
                        </a:lnSpc>
                        <a:spcBef>
                          <a:spcPct val="20000"/>
                        </a:spcBef>
                        <a:spcAft>
                          <a:spcPct val="0"/>
                        </a:spcAft>
                        <a:buClrTx/>
                        <a:buSzTx/>
                        <a:buFontTx/>
                        <a:buNone/>
                        <a:tabLst/>
                      </a:pPr>
                      <a:r>
                        <a:rPr kumimoji="0" lang="ar-EG" sz="2400" b="0" i="0" u="none" strike="noStrike" cap="none" normalizeH="0" baseline="0" dirty="0">
                          <a:ln>
                            <a:noFill/>
                          </a:ln>
                          <a:solidFill>
                            <a:schemeClr val="tx1"/>
                          </a:solidFill>
                          <a:effectLst/>
                          <a:latin typeface="Arial" charset="0"/>
                          <a:cs typeface="Arial" charset="0"/>
                        </a:rPr>
                        <a:t>بولس الرسول </a:t>
                      </a:r>
                    </a:p>
                    <a:p>
                      <a:pPr marL="0" marR="0" lvl="0" indent="0" algn="ctr" defTabSz="914400" rtl="1" eaLnBrk="1" fontAlgn="base" latinLnBrk="0" hangingPunct="1">
                        <a:lnSpc>
                          <a:spcPct val="95000"/>
                        </a:lnSpc>
                        <a:spcBef>
                          <a:spcPct val="20000"/>
                        </a:spcBef>
                        <a:spcAft>
                          <a:spcPct val="0"/>
                        </a:spcAft>
                        <a:buClrTx/>
                        <a:buSzTx/>
                        <a:buFontTx/>
                        <a:buNone/>
                        <a:tabLst/>
                      </a:pPr>
                      <a:r>
                        <a:rPr kumimoji="0" lang="ar-EG" sz="2400" b="0" i="0" u="none" strike="noStrike" cap="none" normalizeH="0" baseline="0" dirty="0">
                          <a:ln>
                            <a:noFill/>
                          </a:ln>
                          <a:solidFill>
                            <a:schemeClr val="tx1"/>
                          </a:solidFill>
                          <a:effectLst/>
                          <a:latin typeface="Arial" charset="0"/>
                          <a:cs typeface="Arial" charset="0"/>
                        </a:rPr>
                        <a:t>كمثل هرون </a:t>
                      </a:r>
                    </a:p>
                    <a:p>
                      <a:pPr marL="0" marR="0" lvl="0" indent="0" algn="ctr" defTabSz="914400" rtl="1" eaLnBrk="1" fontAlgn="base" latinLnBrk="0" hangingPunct="1">
                        <a:lnSpc>
                          <a:spcPct val="95000"/>
                        </a:lnSpc>
                        <a:spcBef>
                          <a:spcPct val="20000"/>
                        </a:spcBef>
                        <a:spcAft>
                          <a:spcPct val="0"/>
                        </a:spcAft>
                        <a:buClrTx/>
                        <a:buSzTx/>
                        <a:buFontTx/>
                        <a:buNone/>
                        <a:tabLst/>
                      </a:pPr>
                      <a:r>
                        <a:rPr kumimoji="0" lang="ar-EG" sz="2400" b="0" i="0" u="none" strike="noStrike" cap="none" normalizeH="0" baseline="0" dirty="0">
                          <a:ln>
                            <a:noFill/>
                          </a:ln>
                          <a:solidFill>
                            <a:schemeClr val="tx1"/>
                          </a:solidFill>
                          <a:effectLst/>
                          <a:latin typeface="Arial" charset="0"/>
                          <a:cs typeface="Arial" charset="0"/>
                        </a:rPr>
                        <a:t>كذلك المسيح.</a:t>
                      </a:r>
                      <a:endParaRPr kumimoji="0" lang="en-US" sz="2400" b="0" i="0" u="none" strike="noStrike" cap="none" normalizeH="0" baseline="0" dirty="0">
                        <a:ln>
                          <a:noFill/>
                        </a:ln>
                        <a:solidFill>
                          <a:schemeClr val="tx1"/>
                        </a:solidFill>
                        <a:effectLst/>
                        <a:latin typeface="Arial" charset="0"/>
                        <a:cs typeface="Arial" charset="0"/>
                      </a:endParaRPr>
                    </a:p>
                  </a:txBody>
                  <a:tcPr marT="34290" marB="3429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856232">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Kata</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v~r</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e~tafjoc</a:t>
                      </a:r>
                      <a:r>
                        <a:rPr kumimoji="0" lang="en-US" sz="36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n~je</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Pauloc</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pia~poctoloc</a:t>
                      </a:r>
                      <a:r>
                        <a:rPr kumimoji="0" lang="en-US" sz="3600" b="0" i="0" u="none" strike="noStrike" cap="none" normalizeH="0" baseline="0" dirty="0">
                          <a:ln>
                            <a:noFill/>
                          </a:ln>
                          <a:solidFill>
                            <a:srgbClr val="FFFF00"/>
                          </a:solidFill>
                          <a:effectLst/>
                          <a:latin typeface="Coptic1" pitchFamily="2" charset="0"/>
                          <a:cs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rgbClr val="FFFF00"/>
                          </a:solidFill>
                          <a:effectLst/>
                          <a:latin typeface="Coptic1" pitchFamily="2" charset="0"/>
                          <a:cs typeface="Arial" charset="0"/>
                        </a:rPr>
                        <a:t>je </a:t>
                      </a:r>
                      <a:r>
                        <a:rPr kumimoji="0" lang="en-US" sz="3600" b="0" i="0" u="none" strike="noStrike" cap="none" normalizeH="0" baseline="0" dirty="0" err="1">
                          <a:ln>
                            <a:noFill/>
                          </a:ln>
                          <a:solidFill>
                            <a:srgbClr val="FFFF00"/>
                          </a:solidFill>
                          <a:effectLst/>
                          <a:latin typeface="Coptic1" pitchFamily="2" charset="0"/>
                          <a:cs typeface="Arial" charset="0"/>
                        </a:rPr>
                        <a:t>kata</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v~r</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m~Mel,icedek</a:t>
                      </a:r>
                      <a:r>
                        <a:rPr kumimoji="0" lang="en-US" sz="36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rgbClr val="FFFF00"/>
                          </a:solidFill>
                          <a:effectLst/>
                          <a:latin typeface="Coptic1" pitchFamily="2" charset="0"/>
                          <a:cs typeface="Arial" charset="0"/>
                        </a:rPr>
                        <a:t>pair/] </a:t>
                      </a:r>
                      <a:r>
                        <a:rPr kumimoji="0" lang="en-US" sz="3600" b="0" i="0" u="none" strike="noStrike" cap="none" normalizeH="0" baseline="0" dirty="0" err="1">
                          <a:ln>
                            <a:noFill/>
                          </a:ln>
                          <a:solidFill>
                            <a:srgbClr val="FFFF00"/>
                          </a:solidFill>
                          <a:effectLst/>
                          <a:latin typeface="Coptic1" pitchFamily="2" charset="0"/>
                          <a:cs typeface="Arial" charset="0"/>
                        </a:rPr>
                        <a:t>hwf</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m~P,#c</a:t>
                      </a:r>
                      <a:r>
                        <a:rPr kumimoji="0" lang="en-US" sz="3600" b="0" i="0" u="none" strike="noStrike" cap="none" normalizeH="0" baseline="0" dirty="0">
                          <a:ln>
                            <a:noFill/>
                          </a:ln>
                          <a:solidFill>
                            <a:srgbClr val="FFFF00"/>
                          </a:solidFill>
                          <a:effectLst/>
                          <a:latin typeface="Coptic1" pitchFamily="2" charset="0"/>
                          <a:cs typeface="Arial" charset="0"/>
                        </a:rPr>
                        <a:t>#.</a:t>
                      </a: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sp>
        <p:nvSpPr>
          <p:cNvPr id="4" name="Action Button: Custom 3">
            <a:hlinkClick r:id="rId3" action="ppaction://hlinksldjump" highlightClick="1"/>
          </p:cNvPr>
          <p:cNvSpPr/>
          <p:nvPr/>
        </p:nvSpPr>
        <p:spPr bwMode="auto">
          <a:xfrm>
            <a:off x="1295400" y="4972050"/>
            <a:ext cx="533400" cy="171450"/>
          </a:xfrm>
          <a:prstGeom prst="actionButtonBlank">
            <a:avLst/>
          </a:prstGeom>
          <a:gradFill flip="none" rotWithShape="1">
            <a:gsLst>
              <a:gs pos="100000">
                <a:schemeClr val="accent2"/>
              </a:gs>
              <a:gs pos="34000">
                <a:srgbClr val="85C2FF"/>
              </a:gs>
              <a:gs pos="48000">
                <a:srgbClr val="C4D6EB"/>
              </a:gs>
              <a:gs pos="100000">
                <a:srgbClr val="FFEBFA"/>
              </a:gs>
            </a:gsLst>
            <a:path path="shape">
              <a:fillToRect l="50000" t="50000" r="50000" b="50000"/>
            </a:path>
            <a:tileRect/>
          </a:gradFill>
          <a:ln w="9525" cap="flat" cmpd="sng" algn="ctr">
            <a:noFill/>
            <a:prstDash val="solid"/>
            <a:round/>
            <a:headEnd type="none" w="med" len="med"/>
            <a:tailEnd type="none" w="med" len="med"/>
          </a:ln>
          <a:effectLst/>
          <a:scene3d>
            <a:camera prst="orthographicFront"/>
            <a:lightRig rig="threePt" dir="t"/>
          </a:scene3d>
          <a:sp3d>
            <a:bevelT w="165100" prst="coolSlant"/>
          </a:sp3d>
        </p:spPr>
        <p:txBody>
          <a:bodyPr vert="horz" wrap="squar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CA" sz="1100" b="1" i="0" u="none" strike="noStrike" kern="1200" cap="none" spc="0" normalizeH="0" baseline="0" noProof="0" dirty="0">
                <a:ln>
                  <a:noFill/>
                </a:ln>
                <a:solidFill>
                  <a:srgbClr val="C00000"/>
                </a:solidFill>
                <a:effectLst/>
                <a:uLnTx/>
                <a:uFillTx/>
                <a:latin typeface="Arial" charset="0"/>
                <a:ea typeface="+mn-ea"/>
                <a:cs typeface="Arial" charset="0"/>
              </a:rPr>
              <a:t>Menu</a:t>
            </a:r>
          </a:p>
        </p:txBody>
      </p:sp>
    </p:spTree>
    <p:extLst>
      <p:ext uri="{BB962C8B-B14F-4D97-AF65-F5344CB8AC3E}">
        <p14:creationId xmlns:p14="http://schemas.microsoft.com/office/powerpoint/2010/main" val="257588129"/>
      </p:ext>
    </p:extLst>
  </p:cSld>
  <p:clrMapOvr>
    <a:masterClrMapping/>
  </p:clrMapOvr>
  <p:transition/>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821982" name="Group 30"/>
          <p:cNvGraphicFramePr>
            <a:graphicFrameLocks noGrp="1"/>
          </p:cNvGraphicFramePr>
          <p:nvPr/>
        </p:nvGraphicFramePr>
        <p:xfrm>
          <a:off x="0" y="209551"/>
          <a:ext cx="9144000" cy="4271391"/>
        </p:xfrm>
        <a:graphic>
          <a:graphicData uri="http://schemas.openxmlformats.org/drawingml/2006/table">
            <a:tbl>
              <a:tblPr/>
              <a:tblGrid>
                <a:gridCol w="6354305">
                  <a:extLst>
                    <a:ext uri="{9D8B030D-6E8A-4147-A177-3AD203B41FA5}">
                      <a16:colId xmlns:a16="http://schemas.microsoft.com/office/drawing/2014/main" val="20000"/>
                    </a:ext>
                  </a:extLst>
                </a:gridCol>
                <a:gridCol w="2789695">
                  <a:extLst>
                    <a:ext uri="{9D8B030D-6E8A-4147-A177-3AD203B41FA5}">
                      <a16:colId xmlns:a16="http://schemas.microsoft.com/office/drawing/2014/main" val="20001"/>
                    </a:ext>
                  </a:extLst>
                </a:gridCol>
              </a:tblGrid>
              <a:tr h="1679067">
                <a:tc>
                  <a:txBody>
                    <a:bodyPr/>
                    <a:lstStyle/>
                    <a:p>
                      <a:pPr marL="0" algn="ctr" defTabSz="914400" rtl="0" eaLnBrk="1" latinLnBrk="0" hangingPunct="1"/>
                      <a:r>
                        <a:rPr lang="fr-FR" sz="2400" b="0" i="0" u="none" strike="noStrike" kern="1200" baseline="0" dirty="0">
                          <a:solidFill>
                            <a:schemeClr val="tx1"/>
                          </a:solidFill>
                          <a:latin typeface="+mn-lt"/>
                          <a:ea typeface="+mn-ea"/>
                          <a:cs typeface="+mn-cs"/>
                        </a:rPr>
                        <a:t>De même, nous t’élevons,</a:t>
                      </a:r>
                    </a:p>
                    <a:p>
                      <a:pPr marL="0" algn="ctr" defTabSz="914400" rtl="0" eaLnBrk="1" latinLnBrk="0" hangingPunct="1"/>
                      <a:r>
                        <a:rPr lang="fr-FR" sz="2400" b="0" i="0" u="none" strike="noStrike" kern="1200" baseline="0" dirty="0">
                          <a:solidFill>
                            <a:schemeClr val="tx1"/>
                          </a:solidFill>
                          <a:latin typeface="+mn-lt"/>
                          <a:ea typeface="+mn-ea"/>
                          <a:cs typeface="+mn-cs"/>
                        </a:rPr>
                        <a:t>avec David le Psalmiste: </a:t>
                      </a:r>
                    </a:p>
                    <a:p>
                      <a:pPr marL="0" algn="ctr" defTabSz="914400" rtl="0" eaLnBrk="1" latinLnBrk="0" hangingPunct="1"/>
                      <a:r>
                        <a:rPr lang="fr-FR" sz="2400" b="0" i="0" u="none" strike="noStrike" kern="1200" baseline="0" dirty="0">
                          <a:solidFill>
                            <a:schemeClr val="tx1"/>
                          </a:solidFill>
                          <a:latin typeface="+mn-lt"/>
                          <a:ea typeface="+mn-ea"/>
                          <a:cs typeface="+mn-cs"/>
                        </a:rPr>
                        <a:t>Tu es prêtre pour toujours</a:t>
                      </a:r>
                    </a:p>
                    <a:p>
                      <a:pPr marL="0" algn="ctr" defTabSz="914400" rtl="0" eaLnBrk="1" latinLnBrk="0" hangingPunct="1"/>
                      <a:r>
                        <a:rPr lang="fr-FR" sz="2400" b="0" i="0" u="none" strike="noStrike" kern="1200" baseline="0" dirty="0">
                          <a:solidFill>
                            <a:schemeClr val="tx1"/>
                          </a:solidFill>
                          <a:latin typeface="+mn-lt"/>
                          <a:ea typeface="+mn-ea"/>
                          <a:cs typeface="+mn-cs"/>
                        </a:rPr>
                        <a:t>selon l'ordre de Melchisédech.</a:t>
                      </a:r>
                      <a:endParaRPr lang="en-US" sz="2400" b="0" i="0" u="none" strike="noStrike" kern="1200" baseline="0" dirty="0">
                        <a:solidFill>
                          <a:schemeClr val="tx1"/>
                        </a:solidFill>
                        <a:latin typeface="+mn-lt"/>
                        <a:ea typeface="+mn-ea"/>
                        <a:cs typeface="+mn-cs"/>
                      </a:endParaRPr>
                    </a:p>
                  </a:txBody>
                  <a:tcPr marT="34290" marB="3429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95000"/>
                        </a:lnSpc>
                        <a:spcBef>
                          <a:spcPct val="20000"/>
                        </a:spcBef>
                        <a:spcAft>
                          <a:spcPct val="0"/>
                        </a:spcAft>
                        <a:buClrTx/>
                        <a:buSzTx/>
                        <a:buFontTx/>
                        <a:buNone/>
                        <a:tabLst/>
                      </a:pPr>
                      <a:r>
                        <a:rPr lang="ar-EG" sz="2400" b="0" i="0" u="none" strike="noStrike" kern="1200" baseline="0" dirty="0">
                          <a:solidFill>
                            <a:schemeClr val="tx1"/>
                          </a:solidFill>
                          <a:latin typeface="+mn-lt"/>
                          <a:ea typeface="+mn-ea"/>
                          <a:cs typeface="+mn-cs"/>
                        </a:rPr>
                        <a:t>كذلك نرفعك</a:t>
                      </a:r>
                    </a:p>
                    <a:p>
                      <a:pPr marL="0" marR="0" lvl="0" indent="0" algn="ctr" defTabSz="914400" rtl="0" eaLnBrk="1" fontAlgn="base" latinLnBrk="0" hangingPunct="1">
                        <a:lnSpc>
                          <a:spcPct val="95000"/>
                        </a:lnSpc>
                        <a:spcBef>
                          <a:spcPct val="20000"/>
                        </a:spcBef>
                        <a:spcAft>
                          <a:spcPct val="0"/>
                        </a:spcAft>
                        <a:buClrTx/>
                        <a:buSzTx/>
                        <a:buFontTx/>
                        <a:buNone/>
                        <a:tabLst/>
                      </a:pPr>
                      <a:r>
                        <a:rPr lang="ar-EG" sz="2400" b="0" i="0" u="none" strike="noStrike" kern="1200" baseline="0" dirty="0">
                          <a:solidFill>
                            <a:schemeClr val="tx1"/>
                          </a:solidFill>
                          <a:latin typeface="+mn-lt"/>
                          <a:ea typeface="+mn-ea"/>
                          <a:cs typeface="+mn-cs"/>
                        </a:rPr>
                        <a:t>مع المرتل داود قائلين أنت هو الكائن الى الأبد على طقس </a:t>
                      </a:r>
                      <a:r>
                        <a:rPr lang="ar-EG" sz="2400" b="0" i="0" u="none" strike="noStrike" kern="1200" baseline="0" dirty="0" err="1">
                          <a:solidFill>
                            <a:schemeClr val="tx1"/>
                          </a:solidFill>
                          <a:latin typeface="+mn-lt"/>
                          <a:ea typeface="+mn-ea"/>
                          <a:cs typeface="+mn-cs"/>
                        </a:rPr>
                        <a:t>ملشيصادق</a:t>
                      </a:r>
                      <a:r>
                        <a:rPr lang="ar-EG" sz="2400" b="0" i="0" u="none" strike="noStrike" kern="1200" baseline="0" dirty="0">
                          <a:solidFill>
                            <a:schemeClr val="tx1"/>
                          </a:solidFill>
                          <a:latin typeface="+mn-lt"/>
                          <a:ea typeface="+mn-ea"/>
                          <a:cs typeface="+mn-cs"/>
                        </a:rPr>
                        <a:t>.</a:t>
                      </a:r>
                      <a:endParaRPr lang="en-US" sz="2400" b="0" i="0" u="none" strike="noStrike" kern="1200" baseline="0" dirty="0">
                        <a:solidFill>
                          <a:schemeClr val="tx1"/>
                        </a:solidFill>
                        <a:latin typeface="+mn-lt"/>
                        <a:ea typeface="+mn-ea"/>
                        <a:cs typeface="+mn-cs"/>
                      </a:endParaRPr>
                    </a:p>
                  </a:txBody>
                  <a:tcPr marT="34290" marB="3429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856232">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Wcautwc</a:t>
                      </a:r>
                      <a:r>
                        <a:rPr kumimoji="0" lang="en-US" sz="3600" b="0" i="0" u="none" strike="noStrike" cap="none" normalizeH="0" baseline="0" dirty="0">
                          <a:ln>
                            <a:noFill/>
                          </a:ln>
                          <a:solidFill>
                            <a:srgbClr val="FFFF00"/>
                          </a:solidFill>
                          <a:effectLst/>
                          <a:latin typeface="Coptic1" pitchFamily="2" charset="0"/>
                          <a:cs typeface="Arial" charset="0"/>
                        </a:rPr>
                        <a:t> ten[</a:t>
                      </a:r>
                      <a:r>
                        <a:rPr kumimoji="0" lang="en-US" sz="3600" b="0" i="0" u="none" strike="noStrike" cap="none" normalizeH="0" baseline="0" dirty="0" err="1">
                          <a:ln>
                            <a:noFill/>
                          </a:ln>
                          <a:solidFill>
                            <a:srgbClr val="FFFF00"/>
                          </a:solidFill>
                          <a:effectLst/>
                          <a:latin typeface="Coptic1" pitchFamily="2" charset="0"/>
                          <a:cs typeface="Arial" charset="0"/>
                        </a:rPr>
                        <a:t>ici</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m~mok</a:t>
                      </a:r>
                      <a:r>
                        <a:rPr kumimoji="0" lang="en-US" sz="3600" b="0" i="0" u="none" strike="noStrike" cap="none" normalizeH="0" baseline="0" dirty="0">
                          <a:ln>
                            <a:noFill/>
                          </a:ln>
                          <a:solidFill>
                            <a:srgbClr val="FFFF00"/>
                          </a:solidFill>
                          <a:effectLst/>
                          <a:latin typeface="Coptic1" pitchFamily="2" charset="0"/>
                          <a:cs typeface="Arial" charset="0"/>
                        </a:rPr>
                        <a:t>: </a:t>
                      </a:r>
                      <a:endParaRPr kumimoji="0" lang="ar-EG" sz="3600" b="0" i="0" u="none" strike="noStrike" cap="none" normalizeH="0" baseline="0" dirty="0">
                        <a:ln>
                          <a:noFill/>
                        </a:ln>
                        <a:solidFill>
                          <a:srgbClr val="FFFF00"/>
                        </a:solidFill>
                        <a:effectLst/>
                        <a:latin typeface="Coptic1" pitchFamily="2"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nem</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pihumnodoc</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Dauid</a:t>
                      </a:r>
                      <a:r>
                        <a:rPr kumimoji="0" lang="en-US" sz="3600" b="0" i="0" u="none" strike="noStrike" cap="none" normalizeH="0" baseline="0" dirty="0">
                          <a:ln>
                            <a:noFill/>
                          </a:ln>
                          <a:solidFill>
                            <a:srgbClr val="FFFF00"/>
                          </a:solidFill>
                          <a:effectLst/>
                          <a:latin typeface="Coptic1" pitchFamily="2" charset="0"/>
                          <a:cs typeface="Arial" charset="0"/>
                        </a:rPr>
                        <a:t>: </a:t>
                      </a:r>
                      <a:endParaRPr kumimoji="0" lang="ar-EG" sz="3600" b="0" i="0" u="none" strike="noStrike" cap="none" normalizeH="0" baseline="0" dirty="0">
                        <a:ln>
                          <a:noFill/>
                        </a:ln>
                        <a:solidFill>
                          <a:srgbClr val="FFFF00"/>
                        </a:solidFill>
                        <a:effectLst/>
                        <a:latin typeface="Coptic1" pitchFamily="2"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rgbClr val="FFFF00"/>
                          </a:solidFill>
                          <a:effectLst/>
                          <a:latin typeface="Coptic1" pitchFamily="2" charset="0"/>
                          <a:cs typeface="Arial" charset="0"/>
                        </a:rPr>
                        <a:t>je </a:t>
                      </a:r>
                      <a:r>
                        <a:rPr kumimoji="0" lang="en-US" sz="3600" b="0" i="0" u="none" strike="noStrike" cap="none" normalizeH="0" baseline="0" dirty="0" err="1">
                          <a:ln>
                            <a:noFill/>
                          </a:ln>
                          <a:solidFill>
                            <a:srgbClr val="FFFF00"/>
                          </a:solidFill>
                          <a:effectLst/>
                          <a:latin typeface="Coptic1" pitchFamily="2" charset="0"/>
                          <a:cs typeface="Arial" charset="0"/>
                        </a:rPr>
                        <a:t>n~yok</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pe</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piou</a:t>
                      </a:r>
                      <a:r>
                        <a:rPr kumimoji="0" lang="en-US" sz="3600" b="0" i="0" u="none" strike="noStrike" cap="none" normalizeH="0" baseline="0" dirty="0">
                          <a:ln>
                            <a:noFill/>
                          </a:ln>
                          <a:solidFill>
                            <a:srgbClr val="FFFF00"/>
                          </a:solidFill>
                          <a:effectLst/>
                          <a:latin typeface="Coptic1" pitchFamily="2" charset="0"/>
                          <a:cs typeface="Arial" charset="0"/>
                        </a:rPr>
                        <a:t>/b </a:t>
                      </a:r>
                      <a:r>
                        <a:rPr kumimoji="0" lang="en-US" sz="3600" b="0" i="0" u="none" strike="noStrike" cap="none" normalizeH="0" baseline="0" dirty="0" err="1">
                          <a:ln>
                            <a:noFill/>
                          </a:ln>
                          <a:solidFill>
                            <a:srgbClr val="FFFF00"/>
                          </a:solidFill>
                          <a:effectLst/>
                          <a:latin typeface="Coptic1" pitchFamily="2" charset="0"/>
                          <a:cs typeface="Arial" charset="0"/>
                        </a:rPr>
                        <a:t>sa</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e~neh</a:t>
                      </a:r>
                      <a:r>
                        <a:rPr kumimoji="0" lang="en-US" sz="3600" b="0" i="0" u="none" strike="noStrike" cap="none" normalizeH="0" baseline="0" dirty="0">
                          <a:ln>
                            <a:noFill/>
                          </a:ln>
                          <a:solidFill>
                            <a:srgbClr val="FFFF00"/>
                          </a:solidFill>
                          <a:effectLst/>
                          <a:latin typeface="Coptic1" pitchFamily="2" charset="0"/>
                          <a:cs typeface="Arial" charset="0"/>
                        </a:rPr>
                        <a:t>: </a:t>
                      </a:r>
                      <a:endParaRPr kumimoji="0" lang="ar-EG" sz="3600" b="0" i="0" u="none" strike="noStrike" cap="none" normalizeH="0" baseline="0" dirty="0">
                        <a:ln>
                          <a:noFill/>
                        </a:ln>
                        <a:solidFill>
                          <a:srgbClr val="FFFF00"/>
                        </a:solidFill>
                        <a:effectLst/>
                        <a:latin typeface="Coptic1" pitchFamily="2"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kata</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t~taxic</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m~Mel,icedek</a:t>
                      </a:r>
                      <a:r>
                        <a:rPr kumimoji="0" lang="en-US" sz="3600" b="0" i="0" u="none" strike="noStrike" cap="none" normalizeH="0" baseline="0" dirty="0">
                          <a:ln>
                            <a:noFill/>
                          </a:ln>
                          <a:solidFill>
                            <a:srgbClr val="FFFF00"/>
                          </a:solidFill>
                          <a:effectLst/>
                          <a:latin typeface="Coptic1" pitchFamily="2" charset="0"/>
                          <a:cs typeface="Arial" charset="0"/>
                        </a:rPr>
                        <a:t>. </a:t>
                      </a: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sp>
        <p:nvSpPr>
          <p:cNvPr id="4" name="Action Button: Custom 3">
            <a:hlinkClick r:id="rId3" action="ppaction://hlinksldjump" highlightClick="1"/>
          </p:cNvPr>
          <p:cNvSpPr/>
          <p:nvPr/>
        </p:nvSpPr>
        <p:spPr bwMode="auto">
          <a:xfrm>
            <a:off x="1295400" y="4972050"/>
            <a:ext cx="533400" cy="171450"/>
          </a:xfrm>
          <a:prstGeom prst="actionButtonBlank">
            <a:avLst/>
          </a:prstGeom>
          <a:gradFill flip="none" rotWithShape="1">
            <a:gsLst>
              <a:gs pos="100000">
                <a:schemeClr val="accent2"/>
              </a:gs>
              <a:gs pos="34000">
                <a:srgbClr val="85C2FF"/>
              </a:gs>
              <a:gs pos="48000">
                <a:srgbClr val="C4D6EB"/>
              </a:gs>
              <a:gs pos="100000">
                <a:srgbClr val="FFEBFA"/>
              </a:gs>
            </a:gsLst>
            <a:path path="shape">
              <a:fillToRect l="50000" t="50000" r="50000" b="50000"/>
            </a:path>
            <a:tileRect/>
          </a:gradFill>
          <a:ln w="9525" cap="flat" cmpd="sng" algn="ctr">
            <a:noFill/>
            <a:prstDash val="solid"/>
            <a:round/>
            <a:headEnd type="none" w="med" len="med"/>
            <a:tailEnd type="none" w="med" len="med"/>
          </a:ln>
          <a:effectLst/>
          <a:scene3d>
            <a:camera prst="orthographicFront"/>
            <a:lightRig rig="threePt" dir="t"/>
          </a:scene3d>
          <a:sp3d>
            <a:bevelT w="165100" prst="coolSlant"/>
          </a:sp3d>
        </p:spPr>
        <p:txBody>
          <a:bodyPr vert="horz" wrap="squar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CA" sz="1100" b="1" i="0" u="none" strike="noStrike" kern="1200" cap="none" spc="0" normalizeH="0" baseline="0" noProof="0" dirty="0">
                <a:ln>
                  <a:noFill/>
                </a:ln>
                <a:solidFill>
                  <a:srgbClr val="C00000"/>
                </a:solidFill>
                <a:effectLst/>
                <a:uLnTx/>
                <a:uFillTx/>
                <a:latin typeface="Arial" charset="0"/>
                <a:ea typeface="+mn-ea"/>
                <a:cs typeface="Arial" charset="0"/>
              </a:rPr>
              <a:t>Menu</a:t>
            </a:r>
          </a:p>
        </p:txBody>
      </p:sp>
    </p:spTree>
    <p:extLst>
      <p:ext uri="{BB962C8B-B14F-4D97-AF65-F5344CB8AC3E}">
        <p14:creationId xmlns:p14="http://schemas.microsoft.com/office/powerpoint/2010/main" val="1988375790"/>
      </p:ext>
    </p:extLst>
  </p:cSld>
  <p:clrMapOvr>
    <a:masterClrMapping/>
  </p:clrMapOvr>
  <p:transition/>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824029" name="Group 29"/>
          <p:cNvGraphicFramePr>
            <a:graphicFrameLocks noGrp="1"/>
          </p:cNvGraphicFramePr>
          <p:nvPr/>
        </p:nvGraphicFramePr>
        <p:xfrm>
          <a:off x="0" y="171450"/>
          <a:ext cx="9144000" cy="4616449"/>
        </p:xfrm>
        <a:graphic>
          <a:graphicData uri="http://schemas.openxmlformats.org/drawingml/2006/table">
            <a:tbl>
              <a:tblPr/>
              <a:tblGrid>
                <a:gridCol w="5849566">
                  <a:extLst>
                    <a:ext uri="{9D8B030D-6E8A-4147-A177-3AD203B41FA5}">
                      <a16:colId xmlns:a16="http://schemas.microsoft.com/office/drawing/2014/main" val="20000"/>
                    </a:ext>
                  </a:extLst>
                </a:gridCol>
                <a:gridCol w="3294434">
                  <a:extLst>
                    <a:ext uri="{9D8B030D-6E8A-4147-A177-3AD203B41FA5}">
                      <a16:colId xmlns:a16="http://schemas.microsoft.com/office/drawing/2014/main" val="20001"/>
                    </a:ext>
                  </a:extLst>
                </a:gridCol>
              </a:tblGrid>
              <a:tr h="1950943">
                <a:tc>
                  <a:txBody>
                    <a:bodyPr/>
                    <a:lstStyle/>
                    <a:p>
                      <a:pPr marL="0" algn="ctr" defTabSz="914400" rtl="0" eaLnBrk="1" latinLnBrk="0" hangingPunct="1"/>
                      <a:r>
                        <a:rPr lang="fr-FR" sz="2400" b="0" i="0" u="none" strike="noStrike" kern="1200" baseline="0" dirty="0">
                          <a:solidFill>
                            <a:schemeClr val="tx1"/>
                          </a:solidFill>
                          <a:latin typeface="+mn-lt"/>
                          <a:ea typeface="+mn-ea"/>
                          <a:cs typeface="+mn-cs"/>
                        </a:rPr>
                        <a:t>Implore le Seigneur pour nous </a:t>
                      </a:r>
                    </a:p>
                    <a:p>
                      <a:pPr marL="0" algn="ctr" defTabSz="914400" rtl="0" eaLnBrk="1" latinLnBrk="0" hangingPunct="1"/>
                      <a:r>
                        <a:rPr lang="fr-FR" sz="2400" b="0" i="0" u="none" strike="noStrike" kern="1200" baseline="0" dirty="0">
                          <a:solidFill>
                            <a:schemeClr val="tx1"/>
                          </a:solidFill>
                          <a:latin typeface="+mn-lt"/>
                          <a:ea typeface="+mn-ea"/>
                          <a:cs typeface="+mn-cs"/>
                        </a:rPr>
                        <a:t>ô notre père le patriarche notre saint père </a:t>
                      </a:r>
                      <a:r>
                        <a:rPr lang="fr-FR" sz="2400" b="0" i="0" u="none" strike="noStrike" kern="1200" baseline="0" dirty="0" err="1">
                          <a:solidFill>
                            <a:schemeClr val="tx1"/>
                          </a:solidFill>
                          <a:latin typeface="+mn-lt"/>
                          <a:ea typeface="+mn-ea"/>
                          <a:cs typeface="+mn-cs"/>
                        </a:rPr>
                        <a:t>anba</a:t>
                      </a:r>
                      <a:r>
                        <a:rPr lang="fr-FR" sz="2400" b="0" i="0" u="none" strike="noStrike" kern="1200" baseline="0" dirty="0">
                          <a:solidFill>
                            <a:schemeClr val="tx1"/>
                          </a:solidFill>
                          <a:latin typeface="+mn-lt"/>
                          <a:ea typeface="+mn-ea"/>
                          <a:cs typeface="+mn-cs"/>
                        </a:rPr>
                        <a:t> </a:t>
                      </a:r>
                      <a:r>
                        <a:rPr lang="fr-FR" sz="2400" b="0" i="0" u="none" strike="noStrike" kern="1200" baseline="0" dirty="0" err="1">
                          <a:solidFill>
                            <a:schemeClr val="tx1"/>
                          </a:solidFill>
                          <a:latin typeface="+mn-lt"/>
                          <a:ea typeface="+mn-ea"/>
                          <a:cs typeface="+mn-cs"/>
                        </a:rPr>
                        <a:t>Tawadros</a:t>
                      </a:r>
                      <a:r>
                        <a:rPr lang="fr-FR" sz="2400" b="0" i="0" u="none" strike="noStrike" kern="1200" baseline="0" dirty="0">
                          <a:solidFill>
                            <a:schemeClr val="tx1"/>
                          </a:solidFill>
                          <a:latin typeface="+mn-lt"/>
                          <a:ea typeface="+mn-ea"/>
                          <a:cs typeface="+mn-cs"/>
                        </a:rPr>
                        <a:t> pour qu’il nous</a:t>
                      </a:r>
                    </a:p>
                    <a:p>
                      <a:pPr marL="0" algn="ctr" defTabSz="914400" rtl="0" eaLnBrk="1" latinLnBrk="0" hangingPunct="1"/>
                      <a:r>
                        <a:rPr lang="fr-FR" sz="2400" b="0" i="0" u="none" strike="noStrike" kern="1200" baseline="0" dirty="0">
                          <a:solidFill>
                            <a:schemeClr val="tx1"/>
                          </a:solidFill>
                          <a:latin typeface="+mn-lt"/>
                          <a:ea typeface="+mn-ea"/>
                          <a:cs typeface="+mn-cs"/>
                        </a:rPr>
                        <a:t>pardonne nos péchés.</a:t>
                      </a:r>
                      <a:endParaRPr lang="en-US" sz="2400" b="0" i="0" u="none" strike="noStrike" kern="1200" baseline="0" dirty="0">
                        <a:solidFill>
                          <a:schemeClr val="tx1"/>
                        </a:solidFill>
                        <a:latin typeface="+mn-lt"/>
                        <a:ea typeface="+mn-ea"/>
                        <a:cs typeface="+mn-cs"/>
                      </a:endParaRPr>
                    </a:p>
                  </a:txBody>
                  <a:tcPr marT="34290" marB="3429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95000"/>
                        </a:lnSpc>
                        <a:spcBef>
                          <a:spcPct val="20000"/>
                        </a:spcBef>
                        <a:spcAft>
                          <a:spcPct val="0"/>
                        </a:spcAft>
                        <a:buClrTx/>
                        <a:buSzTx/>
                        <a:buFontTx/>
                        <a:buNone/>
                        <a:tabLst/>
                      </a:pPr>
                      <a:r>
                        <a:rPr lang="ar-EG" sz="2400" b="0" i="0" u="none" strike="noStrike" kern="1200" baseline="0" dirty="0">
                          <a:solidFill>
                            <a:schemeClr val="tx1"/>
                          </a:solidFill>
                          <a:latin typeface="+mn-lt"/>
                          <a:ea typeface="+mn-ea"/>
                          <a:cs typeface="+mn-cs"/>
                        </a:rPr>
                        <a:t>أطلب عنا </a:t>
                      </a:r>
                    </a:p>
                    <a:p>
                      <a:pPr marL="0" marR="0" lvl="0" indent="0" algn="ctr" defTabSz="914400" rtl="0" eaLnBrk="1" fontAlgn="base" latinLnBrk="0" hangingPunct="1">
                        <a:lnSpc>
                          <a:spcPct val="95000"/>
                        </a:lnSpc>
                        <a:spcBef>
                          <a:spcPct val="20000"/>
                        </a:spcBef>
                        <a:spcAft>
                          <a:spcPct val="0"/>
                        </a:spcAft>
                        <a:buClrTx/>
                        <a:buSzTx/>
                        <a:buFontTx/>
                        <a:buNone/>
                        <a:tabLst/>
                      </a:pPr>
                      <a:r>
                        <a:rPr lang="ar-EG" sz="2400" b="0" i="0" u="none" strike="noStrike" kern="1200" baseline="0" dirty="0" err="1">
                          <a:solidFill>
                            <a:schemeClr val="tx1"/>
                          </a:solidFill>
                          <a:latin typeface="+mn-lt"/>
                          <a:ea typeface="+mn-ea"/>
                          <a:cs typeface="+mn-cs"/>
                        </a:rPr>
                        <a:t>ياسيدى</a:t>
                      </a:r>
                      <a:r>
                        <a:rPr lang="ar-EG" sz="2400" b="0" i="0" u="none" strike="noStrike" kern="1200" baseline="0" dirty="0">
                          <a:solidFill>
                            <a:schemeClr val="tx1"/>
                          </a:solidFill>
                          <a:latin typeface="+mn-lt"/>
                          <a:ea typeface="+mn-ea"/>
                          <a:cs typeface="+mn-cs"/>
                        </a:rPr>
                        <a:t> الآب البطريرك </a:t>
                      </a:r>
                    </a:p>
                    <a:p>
                      <a:pPr marL="0" marR="0" lvl="0" indent="0" algn="ctr" defTabSz="914400" rtl="0" eaLnBrk="1" fontAlgn="base" latinLnBrk="0" hangingPunct="1">
                        <a:lnSpc>
                          <a:spcPct val="95000"/>
                        </a:lnSpc>
                        <a:spcBef>
                          <a:spcPct val="20000"/>
                        </a:spcBef>
                        <a:spcAft>
                          <a:spcPct val="0"/>
                        </a:spcAft>
                        <a:buClrTx/>
                        <a:buSzTx/>
                        <a:buFontTx/>
                        <a:buNone/>
                        <a:tabLst/>
                      </a:pPr>
                      <a:r>
                        <a:rPr lang="ar-EG" sz="2400" b="0" i="0" u="none" strike="noStrike" kern="1200" baseline="0" dirty="0">
                          <a:solidFill>
                            <a:schemeClr val="tx1"/>
                          </a:solidFill>
                          <a:latin typeface="+mn-lt"/>
                          <a:ea typeface="+mn-ea"/>
                          <a:cs typeface="+mn-cs"/>
                        </a:rPr>
                        <a:t>أبانا </a:t>
                      </a:r>
                      <a:r>
                        <a:rPr lang="ar-EG" sz="2400" b="0" i="0" u="none" strike="noStrike" kern="1200" baseline="0" dirty="0" err="1">
                          <a:solidFill>
                            <a:schemeClr val="tx1"/>
                          </a:solidFill>
                          <a:latin typeface="+mn-lt"/>
                          <a:ea typeface="+mn-ea"/>
                          <a:cs typeface="+mn-cs"/>
                        </a:rPr>
                        <a:t>الطاهرأنبا</a:t>
                      </a:r>
                      <a:r>
                        <a:rPr lang="ar-EG" sz="2400" b="0" i="0" u="none" strike="noStrike" kern="1200" baseline="0" dirty="0">
                          <a:solidFill>
                            <a:schemeClr val="tx1"/>
                          </a:solidFill>
                          <a:latin typeface="+mn-lt"/>
                          <a:ea typeface="+mn-ea"/>
                          <a:cs typeface="+mn-cs"/>
                        </a:rPr>
                        <a:t> </a:t>
                      </a:r>
                      <a:r>
                        <a:rPr kumimoji="0" lang="ar-EG" sz="2400" b="0" i="0" u="none" strike="noStrike" cap="none" normalizeH="0" baseline="0" dirty="0" err="1">
                          <a:ln>
                            <a:noFill/>
                          </a:ln>
                          <a:solidFill>
                            <a:schemeClr val="tx1"/>
                          </a:solidFill>
                          <a:effectLst/>
                          <a:latin typeface="Coptic1" pitchFamily="2" charset="0"/>
                          <a:cs typeface="Arial" charset="0"/>
                        </a:rPr>
                        <a:t>تاوضروس</a:t>
                      </a:r>
                      <a:endParaRPr lang="ar-EG" sz="2400" b="0" i="0" u="none" strike="noStrike" kern="1200" baseline="0" dirty="0">
                        <a:solidFill>
                          <a:schemeClr val="tx1"/>
                        </a:solidFill>
                        <a:latin typeface="+mn-lt"/>
                        <a:ea typeface="+mn-ea"/>
                        <a:cs typeface="+mn-cs"/>
                      </a:endParaRPr>
                    </a:p>
                    <a:p>
                      <a:pPr marL="0" marR="0" lvl="0" indent="0" algn="ctr" defTabSz="914400" rtl="0" eaLnBrk="1" fontAlgn="base" latinLnBrk="0" hangingPunct="1">
                        <a:lnSpc>
                          <a:spcPct val="95000"/>
                        </a:lnSpc>
                        <a:spcBef>
                          <a:spcPct val="20000"/>
                        </a:spcBef>
                        <a:spcAft>
                          <a:spcPct val="0"/>
                        </a:spcAft>
                        <a:buClrTx/>
                        <a:buSzTx/>
                        <a:buFontTx/>
                        <a:buNone/>
                        <a:tabLst/>
                      </a:pPr>
                      <a:r>
                        <a:rPr lang="ar-EG" sz="2400" b="0" i="0" u="none" strike="noStrike" kern="1200" baseline="0" dirty="0">
                          <a:solidFill>
                            <a:schemeClr val="tx1"/>
                          </a:solidFill>
                          <a:latin typeface="+mn-lt"/>
                          <a:ea typeface="+mn-ea"/>
                          <a:cs typeface="+mn-cs"/>
                        </a:rPr>
                        <a:t>ليغفر لنا .....</a:t>
                      </a:r>
                      <a:endParaRPr lang="en-US" sz="2400" b="0" i="0" u="none" strike="noStrike" kern="1200" baseline="0" dirty="0">
                        <a:solidFill>
                          <a:schemeClr val="tx1"/>
                        </a:solidFill>
                        <a:latin typeface="+mn-lt"/>
                        <a:ea typeface="+mn-ea"/>
                        <a:cs typeface="+mn-cs"/>
                      </a:endParaRPr>
                    </a:p>
                  </a:txBody>
                  <a:tcPr marT="34290" marB="3429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665506">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Twbh</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m~P</a:t>
                      </a:r>
                      <a:r>
                        <a:rPr kumimoji="0" lang="en-US" sz="3600" b="0" i="0" u="none" strike="noStrike" cap="none" normalizeH="0" baseline="0" dirty="0">
                          <a:ln>
                            <a:noFill/>
                          </a:ln>
                          <a:solidFill>
                            <a:srgbClr val="FFFF00"/>
                          </a:solidFill>
                          <a:effectLst/>
                          <a:latin typeface="Coptic1" pitchFamily="2" charset="0"/>
                          <a:cs typeface="Arial" charset="0"/>
                        </a:rPr>
                        <a:t>~[</a:t>
                      </a:r>
                      <a:r>
                        <a:rPr kumimoji="0" lang="en-US" sz="3600" b="0" i="0" u="none" strike="noStrike" cap="none" normalizeH="0" baseline="0" dirty="0" err="1">
                          <a:ln>
                            <a:noFill/>
                          </a:ln>
                          <a:solidFill>
                            <a:srgbClr val="FFFF00"/>
                          </a:solidFill>
                          <a:effectLst/>
                          <a:latin typeface="Coptic1" pitchFamily="2" charset="0"/>
                          <a:cs typeface="Arial" charset="0"/>
                        </a:rPr>
                        <a:t>oic</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e~h~r</a:t>
                      </a:r>
                      <a:r>
                        <a:rPr kumimoji="0" lang="en-US" sz="3600" b="0" i="0" u="none" strike="noStrike" cap="none" normalizeH="0" baseline="0" dirty="0">
                          <a:ln>
                            <a:noFill/>
                          </a:ln>
                          <a:solidFill>
                            <a:srgbClr val="FFFF00"/>
                          </a:solidFill>
                          <a:effectLst/>
                          <a:latin typeface="Coptic1" pitchFamily="2" charset="0"/>
                          <a:cs typeface="Arial" charset="0"/>
                        </a:rPr>
                        <a:t>/</a:t>
                      </a:r>
                      <a:r>
                        <a:rPr kumimoji="0" lang="en-US" sz="3600" b="0" i="0" u="none" strike="noStrike" cap="none" normalizeH="0" baseline="0" dirty="0" err="1">
                          <a:ln>
                            <a:noFill/>
                          </a:ln>
                          <a:solidFill>
                            <a:srgbClr val="FFFF00"/>
                          </a:solidFill>
                          <a:effectLst/>
                          <a:latin typeface="Coptic1" pitchFamily="2" charset="0"/>
                          <a:cs typeface="Arial" charset="0"/>
                        </a:rPr>
                        <a:t>i</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e~jwn</a:t>
                      </a:r>
                      <a:r>
                        <a:rPr kumimoji="0" lang="en-US" sz="3600" b="0" i="0" u="none" strike="noStrike" cap="none" normalizeH="0" baseline="0" dirty="0">
                          <a:ln>
                            <a:noFill/>
                          </a:ln>
                          <a:solidFill>
                            <a:srgbClr val="FFFF00"/>
                          </a:solidFill>
                          <a:effectLst/>
                          <a:latin typeface="Coptic1" pitchFamily="2" charset="0"/>
                          <a:cs typeface="Arial" charset="0"/>
                        </a:rPr>
                        <a:t>:</a:t>
                      </a:r>
                      <a:endParaRPr kumimoji="0" lang="ar-EG" sz="3600" b="0" i="0" u="none" strike="noStrike" cap="none" normalizeH="0" baseline="0" dirty="0">
                        <a:ln>
                          <a:noFill/>
                        </a:ln>
                        <a:solidFill>
                          <a:srgbClr val="FFFF00"/>
                        </a:solidFill>
                        <a:effectLst/>
                        <a:latin typeface="Coptic1" pitchFamily="2"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rgbClr val="FFFF00"/>
                          </a:solidFill>
                          <a:effectLst/>
                          <a:latin typeface="Coptic1" pitchFamily="2" charset="0"/>
                          <a:cs typeface="Arial" charset="0"/>
                        </a:rPr>
                        <a:t>w~ pen[</a:t>
                      </a:r>
                      <a:r>
                        <a:rPr kumimoji="0" lang="en-US" sz="3600" b="0" i="0" u="none" strike="noStrike" cap="none" normalizeH="0" baseline="0" dirty="0" err="1">
                          <a:ln>
                            <a:noFill/>
                          </a:ln>
                          <a:solidFill>
                            <a:srgbClr val="FFFF00"/>
                          </a:solidFill>
                          <a:effectLst/>
                          <a:latin typeface="Coptic1" pitchFamily="2" charset="0"/>
                          <a:cs typeface="Arial" charset="0"/>
                        </a:rPr>
                        <a:t>oic</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n~iwt</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m~patriar</a:t>
                      </a:r>
                      <a:r>
                        <a:rPr kumimoji="0" lang="en-US" sz="3600" b="0" i="0" u="none" strike="noStrike" cap="none" normalizeH="0" baseline="0" dirty="0">
                          <a:ln>
                            <a:noFill/>
                          </a:ln>
                          <a:solidFill>
                            <a:srgbClr val="FFFF00"/>
                          </a:solidFill>
                          <a:effectLst/>
                          <a:latin typeface="Coptic1" pitchFamily="2" charset="0"/>
                          <a:cs typeface="Arial" charset="0"/>
                        </a:rPr>
                        <a:t>,/c:</a:t>
                      </a:r>
                      <a:endParaRPr kumimoji="0" lang="ar-EG" sz="3600" b="0" i="0" u="none" strike="noStrike" cap="none" normalizeH="0" baseline="0" dirty="0">
                        <a:ln>
                          <a:noFill/>
                        </a:ln>
                        <a:solidFill>
                          <a:srgbClr val="FFFF00"/>
                        </a:solidFill>
                        <a:effectLst/>
                        <a:latin typeface="Coptic1" pitchFamily="2"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peniwt</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eyouab</a:t>
                      </a:r>
                      <a:r>
                        <a:rPr kumimoji="0" lang="en-US" sz="3600" b="0" i="0" u="none" strike="noStrike" cap="none" normalizeH="0" baseline="0" dirty="0">
                          <a:ln>
                            <a:noFill/>
                          </a:ln>
                          <a:solidFill>
                            <a:srgbClr val="FFFF00"/>
                          </a:solidFill>
                          <a:effectLst/>
                          <a:latin typeface="Coptic1" pitchFamily="2" charset="0"/>
                          <a:cs typeface="Arial" charset="0"/>
                        </a:rPr>
                        <a:t> abba </a:t>
                      </a:r>
                      <a:r>
                        <a:rPr kumimoji="0" lang="en-US" sz="3600" b="0" i="0" u="none" strike="noStrike" cap="none" normalizeH="0" baseline="0" dirty="0" err="1">
                          <a:ln>
                            <a:noFill/>
                          </a:ln>
                          <a:solidFill>
                            <a:srgbClr val="FFFF00"/>
                          </a:solidFill>
                          <a:effectLst/>
                          <a:latin typeface="Coptic1" pitchFamily="2" charset="0"/>
                          <a:cs typeface="Arial" charset="0"/>
                        </a:rPr>
                        <a:t>Tawadroc</a:t>
                      </a:r>
                      <a:r>
                        <a:rPr kumimoji="0" lang="en-US" sz="3600" b="0" i="0" u="none" strike="noStrike" cap="none" normalizeH="0" baseline="0" dirty="0">
                          <a:ln>
                            <a:noFill/>
                          </a:ln>
                          <a:solidFill>
                            <a:srgbClr val="FFFF00"/>
                          </a:solidFill>
                          <a:effectLst/>
                          <a:latin typeface="Coptic1" pitchFamily="2" charset="0"/>
                          <a:cs typeface="Arial" charset="0"/>
                        </a:rPr>
                        <a:t>: </a:t>
                      </a:r>
                      <a:endParaRPr kumimoji="0" lang="ar-EG" sz="3600" b="0" i="0" u="none" strike="noStrike" cap="none" normalizeH="0" baseline="0" dirty="0">
                        <a:ln>
                          <a:noFill/>
                        </a:ln>
                        <a:solidFill>
                          <a:srgbClr val="FFFF00"/>
                        </a:solidFill>
                        <a:effectLst/>
                        <a:latin typeface="Coptic1" pitchFamily="2"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n~tef,a</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nennobi</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nan</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e~bol</a:t>
                      </a:r>
                      <a:r>
                        <a:rPr kumimoji="0" lang="en-US" sz="3600" b="0" i="0" u="none" strike="noStrike" cap="none" normalizeH="0" baseline="0" dirty="0">
                          <a:ln>
                            <a:noFill/>
                          </a:ln>
                          <a:solidFill>
                            <a:srgbClr val="FFFF00"/>
                          </a:solidFill>
                          <a:effectLst/>
                          <a:latin typeface="Coptic1" pitchFamily="2" charset="0"/>
                          <a:cs typeface="Arial" charset="0"/>
                        </a:rPr>
                        <a:t>.</a:t>
                      </a: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sp>
        <p:nvSpPr>
          <p:cNvPr id="4" name="Action Button: Custom 3">
            <a:hlinkClick r:id="rId3" action="ppaction://hlinksldjump" highlightClick="1"/>
          </p:cNvPr>
          <p:cNvSpPr/>
          <p:nvPr/>
        </p:nvSpPr>
        <p:spPr bwMode="auto">
          <a:xfrm>
            <a:off x="1295400" y="4972050"/>
            <a:ext cx="533400" cy="171450"/>
          </a:xfrm>
          <a:prstGeom prst="actionButtonBlank">
            <a:avLst/>
          </a:prstGeom>
          <a:gradFill flip="none" rotWithShape="1">
            <a:gsLst>
              <a:gs pos="100000">
                <a:schemeClr val="accent2"/>
              </a:gs>
              <a:gs pos="34000">
                <a:srgbClr val="85C2FF"/>
              </a:gs>
              <a:gs pos="48000">
                <a:srgbClr val="C4D6EB"/>
              </a:gs>
              <a:gs pos="100000">
                <a:srgbClr val="FFEBFA"/>
              </a:gs>
            </a:gsLst>
            <a:path path="shape">
              <a:fillToRect l="50000" t="50000" r="50000" b="50000"/>
            </a:path>
            <a:tileRect/>
          </a:gradFill>
          <a:ln w="9525" cap="flat" cmpd="sng" algn="ctr">
            <a:noFill/>
            <a:prstDash val="solid"/>
            <a:round/>
            <a:headEnd type="none" w="med" len="med"/>
            <a:tailEnd type="none" w="med" len="med"/>
          </a:ln>
          <a:effectLst/>
          <a:scene3d>
            <a:camera prst="orthographicFront"/>
            <a:lightRig rig="threePt" dir="t"/>
          </a:scene3d>
          <a:sp3d>
            <a:bevelT w="165100" prst="coolSlant"/>
          </a:sp3d>
        </p:spPr>
        <p:txBody>
          <a:bodyPr vert="horz" wrap="squar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CA" sz="1100" b="1" i="0" u="none" strike="noStrike" kern="1200" cap="none" spc="0" normalizeH="0" baseline="0" noProof="0" dirty="0">
                <a:ln>
                  <a:noFill/>
                </a:ln>
                <a:solidFill>
                  <a:srgbClr val="C00000"/>
                </a:solidFill>
                <a:effectLst/>
                <a:uLnTx/>
                <a:uFillTx/>
                <a:latin typeface="Arial" charset="0"/>
                <a:ea typeface="+mn-ea"/>
                <a:cs typeface="Arial" charset="0"/>
              </a:rPr>
              <a:t>Menu</a:t>
            </a:r>
          </a:p>
        </p:txBody>
      </p:sp>
    </p:spTree>
    <p:extLst>
      <p:ext uri="{BB962C8B-B14F-4D97-AF65-F5344CB8AC3E}">
        <p14:creationId xmlns:p14="http://schemas.microsoft.com/office/powerpoint/2010/main" val="3459294702"/>
      </p:ext>
    </p:extLst>
  </p:cSld>
  <p:clrMapOvr>
    <a:masterClrMapping/>
  </p:clrMapOvr>
  <p:transition/>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6">
            <a:hlinkClick r:id="rId3" action="ppaction://hlinksldjump" highlightClick="1"/>
            <a:extLst>
              <a:ext uri="{FF2B5EF4-FFF2-40B4-BE49-F238E27FC236}">
                <a16:creationId xmlns:a16="http://schemas.microsoft.com/office/drawing/2014/main" id="{3C46546F-DA0F-456B-917D-9A107B88253B}"/>
              </a:ext>
            </a:extLst>
          </p:cNvPr>
          <p:cNvSpPr>
            <a:spLocks noChangeArrowheads="1"/>
          </p:cNvSpPr>
          <p:nvPr/>
        </p:nvSpPr>
        <p:spPr bwMode="auto">
          <a:xfrm>
            <a:off x="7848600" y="4572000"/>
            <a:ext cx="1295400" cy="571500"/>
          </a:xfrm>
          <a:prstGeom prst="actionButtonBlank">
            <a:avLst/>
          </a:prstGeom>
          <a:solidFill>
            <a:srgbClr val="3333CC"/>
          </a:solidFill>
          <a:ln w="12700">
            <a:solidFill>
              <a:schemeClr val="tx1"/>
            </a:solidFill>
            <a:miter lim="800000"/>
            <a:headEnd/>
            <a:tailEnd/>
          </a:ln>
        </p:spPr>
        <p:txBody>
          <a:bodyPr wrap="none" tIns="118800" bIns="118800" anchor="ct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CA" sz="1600" i="0" u="none" strike="noStrike" kern="1200" cap="none" spc="0" normalizeH="0" baseline="0" noProof="0" dirty="0">
                <a:ln>
                  <a:noFill/>
                </a:ln>
                <a:solidFill>
                  <a:srgbClr val="FFFFFF"/>
                </a:solidFill>
                <a:effectLst/>
                <a:uLnTx/>
                <a:uFillTx/>
                <a:latin typeface="Arial" charset="0"/>
                <a:ea typeface="+mn-ea"/>
                <a:cs typeface="Arial" charset="0"/>
              </a:rPr>
              <a:t>Conclusion</a:t>
            </a:r>
          </a:p>
          <a:p>
            <a:pPr marL="0" marR="0" lvl="0" indent="0" algn="ctr" defTabSz="914400" rtl="0" eaLnBrk="1" fontAlgn="base" latinLnBrk="0" hangingPunct="1">
              <a:lnSpc>
                <a:spcPct val="80000"/>
              </a:lnSpc>
              <a:spcBef>
                <a:spcPct val="0"/>
              </a:spcBef>
              <a:spcAft>
                <a:spcPct val="0"/>
              </a:spcAft>
              <a:buClrTx/>
              <a:buSzTx/>
              <a:buFontTx/>
              <a:buNone/>
              <a:tabLst/>
              <a:defRPr/>
            </a:pPr>
            <a:r>
              <a:rPr kumimoji="0" lang="ar-EG" sz="2000" i="0" u="none" strike="noStrike" kern="1200" cap="none" spc="0" normalizeH="0" baseline="0" noProof="0" dirty="0">
                <a:ln>
                  <a:noFill/>
                </a:ln>
                <a:solidFill>
                  <a:srgbClr val="FFFFFF"/>
                </a:solidFill>
                <a:effectLst/>
                <a:uLnTx/>
                <a:uFillTx/>
                <a:latin typeface="Arial" charset="0"/>
                <a:ea typeface="+mn-ea"/>
                <a:cs typeface="Arial" charset="0"/>
              </a:rPr>
              <a:t>الختام</a:t>
            </a:r>
            <a:endParaRPr kumimoji="0" lang="en-CA" sz="2000" i="0" u="none" strike="noStrike" kern="1200" cap="none" spc="0" normalizeH="0" baseline="0" noProof="0" dirty="0">
              <a:ln>
                <a:noFill/>
              </a:ln>
              <a:solidFill>
                <a:srgbClr val="FFFFFF"/>
              </a:solidFill>
              <a:effectLst/>
              <a:uLnTx/>
              <a:uFillTx/>
              <a:latin typeface="Arial" charset="0"/>
              <a:ea typeface="+mn-ea"/>
              <a:cs typeface="Arial" charset="0"/>
            </a:endParaRPr>
          </a:p>
        </p:txBody>
      </p:sp>
      <p:graphicFrame>
        <p:nvGraphicFramePr>
          <p:cNvPr id="3" name="Group 26">
            <a:extLst>
              <a:ext uri="{FF2B5EF4-FFF2-40B4-BE49-F238E27FC236}">
                <a16:creationId xmlns:a16="http://schemas.microsoft.com/office/drawing/2014/main" id="{DD32B5BF-9358-C10E-C021-9774DE5727B6}"/>
              </a:ext>
            </a:extLst>
          </p:cNvPr>
          <p:cNvGraphicFramePr>
            <a:graphicFrameLocks noGrp="1"/>
          </p:cNvGraphicFramePr>
          <p:nvPr>
            <p:extLst>
              <p:ext uri="{D42A27DB-BD31-4B8C-83A1-F6EECF244321}">
                <p14:modId xmlns:p14="http://schemas.microsoft.com/office/powerpoint/2010/main" val="2679999664"/>
              </p:ext>
            </p:extLst>
          </p:nvPr>
        </p:nvGraphicFramePr>
        <p:xfrm>
          <a:off x="0" y="133351"/>
          <a:ext cx="9137650" cy="4441293"/>
        </p:xfrm>
        <a:graphic>
          <a:graphicData uri="http://schemas.openxmlformats.org/drawingml/2006/table">
            <a:tbl>
              <a:tblPr/>
              <a:tblGrid>
                <a:gridCol w="5626100">
                  <a:extLst>
                    <a:ext uri="{9D8B030D-6E8A-4147-A177-3AD203B41FA5}">
                      <a16:colId xmlns:a16="http://schemas.microsoft.com/office/drawing/2014/main" val="20000"/>
                    </a:ext>
                  </a:extLst>
                </a:gridCol>
                <a:gridCol w="3511550">
                  <a:extLst>
                    <a:ext uri="{9D8B030D-6E8A-4147-A177-3AD203B41FA5}">
                      <a16:colId xmlns:a16="http://schemas.microsoft.com/office/drawing/2014/main" val="20001"/>
                    </a:ext>
                  </a:extLst>
                </a:gridCol>
              </a:tblGrid>
              <a:tr h="1848969">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algn="ctr"/>
                      <a:r>
                        <a:rPr lang="fr-FR" sz="2400" b="0" i="0" u="none" strike="noStrike" kern="1200" baseline="0" dirty="0">
                          <a:solidFill>
                            <a:srgbClr val="FFFFFF"/>
                          </a:solidFill>
                          <a:latin typeface="Arial" panose="020B0604020202020204" pitchFamily="34" charset="0"/>
                          <a:ea typeface="+mn-ea"/>
                          <a:cs typeface="Arial" panose="020B0604020202020204" pitchFamily="34" charset="0"/>
                        </a:rPr>
                        <a:t>Implore le Seigneur pour nous </a:t>
                      </a:r>
                    </a:p>
                    <a:p>
                      <a:pPr algn="ctr"/>
                      <a:r>
                        <a:rPr lang="fr-FR" sz="2400" b="0" i="0" u="none" strike="noStrike" kern="1200" baseline="0" dirty="0">
                          <a:solidFill>
                            <a:srgbClr val="FFFFFF"/>
                          </a:solidFill>
                          <a:latin typeface="Arial" panose="020B0604020202020204" pitchFamily="34" charset="0"/>
                          <a:ea typeface="+mn-ea"/>
                          <a:cs typeface="Arial" panose="020B0604020202020204" pitchFamily="34" charset="0"/>
                        </a:rPr>
                        <a:t>ô notre saint père </a:t>
                      </a:r>
                      <a:r>
                        <a:rPr lang="fr-FR" sz="2400" b="0" i="0" u="none" strike="noStrike" kern="1200" baseline="0" dirty="0" err="1">
                          <a:solidFill>
                            <a:srgbClr val="FFFFFF"/>
                          </a:solidFill>
                          <a:latin typeface="Arial" panose="020B0604020202020204" pitchFamily="34" charset="0"/>
                          <a:ea typeface="+mn-ea"/>
                          <a:cs typeface="Arial" panose="020B0604020202020204" pitchFamily="34" charset="0"/>
                        </a:rPr>
                        <a:t>anba</a:t>
                      </a:r>
                      <a:r>
                        <a:rPr lang="fr-FR" sz="2400" b="0" i="0" u="none" strike="noStrike" kern="1200" baseline="0" dirty="0">
                          <a:solidFill>
                            <a:srgbClr val="FFFFFF"/>
                          </a:solidFill>
                          <a:latin typeface="Arial" panose="020B0604020202020204" pitchFamily="34" charset="0"/>
                          <a:ea typeface="+mn-ea"/>
                          <a:cs typeface="Arial" panose="020B0604020202020204" pitchFamily="34" charset="0"/>
                        </a:rPr>
                        <a:t> Marc l’évêque </a:t>
                      </a:r>
                    </a:p>
                    <a:p>
                      <a:pPr algn="ctr"/>
                      <a:r>
                        <a:rPr lang="fr-FR" sz="2400" b="0" i="0" u="none" strike="noStrike" kern="1200" baseline="0" dirty="0">
                          <a:solidFill>
                            <a:srgbClr val="FFFFFF"/>
                          </a:solidFill>
                          <a:latin typeface="Arial" panose="020B0604020202020204" pitchFamily="34" charset="0"/>
                          <a:ea typeface="+mn-ea"/>
                          <a:cs typeface="Arial" panose="020B0604020202020204" pitchFamily="34" charset="0"/>
                        </a:rPr>
                        <a:t>pour qu’il nous pardonne nos péchés.</a:t>
                      </a:r>
                      <a:endParaRPr kumimoji="0" lang="en-US" sz="2800" b="0"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a:txBody>
                  <a:tcPr marT="34290" marB="34290" anchor="ctr" horzOverflow="overflow">
                    <a:lnL cap="flat">
                      <a:noFill/>
                    </a:lnL>
                    <a:lnR>
                      <a:noFill/>
                    </a:lnR>
                    <a:lnT cap="flat">
                      <a:noFill/>
                    </a:lnT>
                    <a:lnB>
                      <a:noFill/>
                    </a:lnB>
                    <a:lnTlToBr>
                      <a:noFill/>
                    </a:lnTlToBr>
                    <a:lnBlToTr>
                      <a:noFill/>
                    </a:lnBlToTr>
                    <a:no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marR="0" lvl="0" indent="0" algn="ctr" defTabSz="914400" rtl="1" eaLnBrk="1" fontAlgn="base" latinLnBrk="0" hangingPunct="1">
                        <a:lnSpc>
                          <a:spcPct val="95000"/>
                        </a:lnSpc>
                        <a:spcBef>
                          <a:spcPct val="20000"/>
                        </a:spcBef>
                        <a:spcAft>
                          <a:spcPct val="0"/>
                        </a:spcAft>
                        <a:buClrTx/>
                        <a:buSzTx/>
                        <a:buFontTx/>
                        <a:buNone/>
                        <a:tabLst/>
                      </a:pPr>
                      <a:r>
                        <a:rPr kumimoji="0" lang="ar-EG" sz="2400" b="0" i="0" u="none" strike="noStrike" cap="none" normalizeH="0" baseline="0" dirty="0">
                          <a:ln>
                            <a:noFill/>
                          </a:ln>
                          <a:solidFill>
                            <a:srgbClr val="FFFFFF"/>
                          </a:solidFill>
                          <a:effectLst/>
                          <a:latin typeface="Arial" charset="0"/>
                          <a:cs typeface="Arial" charset="0"/>
                        </a:rPr>
                        <a:t>أطلب عنا </a:t>
                      </a:r>
                    </a:p>
                    <a:p>
                      <a:pPr marL="0" marR="0" lvl="0" indent="0" algn="ctr" defTabSz="914400" rtl="1" eaLnBrk="1" fontAlgn="base" latinLnBrk="0" hangingPunct="1">
                        <a:lnSpc>
                          <a:spcPct val="95000"/>
                        </a:lnSpc>
                        <a:spcBef>
                          <a:spcPct val="20000"/>
                        </a:spcBef>
                        <a:spcAft>
                          <a:spcPct val="0"/>
                        </a:spcAft>
                        <a:buClrTx/>
                        <a:buSzTx/>
                        <a:buFontTx/>
                        <a:buNone/>
                        <a:tabLst/>
                      </a:pPr>
                      <a:r>
                        <a:rPr kumimoji="0" lang="ar-EG" sz="2400" b="0" i="0" u="none" strike="noStrike" cap="none" normalizeH="0" baseline="0" dirty="0" err="1">
                          <a:ln>
                            <a:noFill/>
                          </a:ln>
                          <a:solidFill>
                            <a:srgbClr val="FFFFFF"/>
                          </a:solidFill>
                          <a:effectLst/>
                          <a:latin typeface="Arial" charset="0"/>
                          <a:cs typeface="Arial" charset="0"/>
                        </a:rPr>
                        <a:t>ياسيدى</a:t>
                      </a:r>
                      <a:r>
                        <a:rPr kumimoji="0" lang="ar-EG" sz="2400" b="0" i="0" u="none" strike="noStrike" cap="none" normalizeH="0" baseline="0" dirty="0">
                          <a:ln>
                            <a:noFill/>
                          </a:ln>
                          <a:solidFill>
                            <a:srgbClr val="FFFFFF"/>
                          </a:solidFill>
                          <a:effectLst/>
                          <a:latin typeface="Arial" charset="0"/>
                          <a:cs typeface="Arial" charset="0"/>
                        </a:rPr>
                        <a:t> الآب البطريرك </a:t>
                      </a:r>
                    </a:p>
                    <a:p>
                      <a:pPr marL="0" marR="0" lvl="0" indent="0" algn="ctr" defTabSz="914400" rtl="1" eaLnBrk="1" fontAlgn="base" latinLnBrk="0" hangingPunct="1">
                        <a:lnSpc>
                          <a:spcPct val="95000"/>
                        </a:lnSpc>
                        <a:spcBef>
                          <a:spcPct val="20000"/>
                        </a:spcBef>
                        <a:spcAft>
                          <a:spcPct val="0"/>
                        </a:spcAft>
                        <a:buClrTx/>
                        <a:buSzTx/>
                        <a:buFontTx/>
                        <a:buNone/>
                        <a:tabLst/>
                      </a:pPr>
                      <a:r>
                        <a:rPr kumimoji="0" lang="ar-EG" sz="2400" b="0" i="0" u="none" strike="noStrike" cap="none" normalizeH="0" baseline="0" dirty="0">
                          <a:ln>
                            <a:noFill/>
                          </a:ln>
                          <a:solidFill>
                            <a:srgbClr val="FFFFFF"/>
                          </a:solidFill>
                          <a:effectLst/>
                          <a:latin typeface="Arial" charset="0"/>
                          <a:cs typeface="Arial" charset="0"/>
                        </a:rPr>
                        <a:t>أبانا </a:t>
                      </a:r>
                      <a:r>
                        <a:rPr kumimoji="0" lang="ar-EG" sz="2400" b="0" i="0" u="none" strike="noStrike" cap="none" normalizeH="0" baseline="0" dirty="0" err="1">
                          <a:ln>
                            <a:noFill/>
                          </a:ln>
                          <a:solidFill>
                            <a:srgbClr val="FFFFFF"/>
                          </a:solidFill>
                          <a:effectLst/>
                          <a:latin typeface="Arial" charset="0"/>
                          <a:cs typeface="Arial" charset="0"/>
                        </a:rPr>
                        <a:t>الطاهرأنبا</a:t>
                      </a:r>
                      <a:r>
                        <a:rPr kumimoji="0" lang="ar-EG" sz="2400" b="0" i="0" u="none" strike="noStrike" cap="none" normalizeH="0" baseline="0" dirty="0">
                          <a:ln>
                            <a:noFill/>
                          </a:ln>
                          <a:solidFill>
                            <a:srgbClr val="FFFFFF"/>
                          </a:solidFill>
                          <a:effectLst/>
                          <a:latin typeface="Arial" charset="0"/>
                          <a:cs typeface="Arial" charset="0"/>
                        </a:rPr>
                        <a:t> </a:t>
                      </a:r>
                      <a:r>
                        <a:rPr lang="ar-EG" sz="2400" dirty="0">
                          <a:solidFill>
                            <a:srgbClr val="FFFFFF"/>
                          </a:solidFill>
                        </a:rPr>
                        <a:t>مارك</a:t>
                      </a:r>
                      <a:endParaRPr kumimoji="0" lang="ar-EG" sz="24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95000"/>
                        </a:lnSpc>
                        <a:spcBef>
                          <a:spcPct val="20000"/>
                        </a:spcBef>
                        <a:spcAft>
                          <a:spcPct val="0"/>
                        </a:spcAft>
                        <a:buClrTx/>
                        <a:buSzTx/>
                        <a:buFontTx/>
                        <a:buNone/>
                        <a:tabLst/>
                      </a:pPr>
                      <a:r>
                        <a:rPr kumimoji="0" lang="ar-EG" sz="2400" b="0" i="0" u="none" strike="noStrike" cap="none" normalizeH="0" baseline="0" dirty="0">
                          <a:ln>
                            <a:noFill/>
                          </a:ln>
                          <a:solidFill>
                            <a:srgbClr val="FFFFFF"/>
                          </a:solidFill>
                          <a:effectLst/>
                          <a:latin typeface="Arial" charset="0"/>
                          <a:cs typeface="Arial" charset="0"/>
                        </a:rPr>
                        <a:t>ليغفر لنا .....</a:t>
                      </a:r>
                      <a:endParaRPr kumimoji="0" lang="en-US" sz="2400" b="0" i="0" u="none" strike="noStrike" cap="none" normalizeH="0" baseline="0" dirty="0">
                        <a:ln>
                          <a:noFill/>
                        </a:ln>
                        <a:solidFill>
                          <a:srgbClr val="FFFFFF"/>
                        </a:solidFill>
                        <a:effectLst/>
                        <a:latin typeface="Arial" charset="0"/>
                        <a:cs typeface="Arial" charset="0"/>
                      </a:endParaRPr>
                    </a:p>
                  </a:txBody>
                  <a:tcPr marT="34290" marB="3429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526181">
                <a:tc gridSpan="2">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Twbh</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m~P</a:t>
                      </a:r>
                      <a:r>
                        <a:rPr kumimoji="0" lang="en-US" sz="3600" b="0" i="0" u="none" strike="noStrike" cap="none" normalizeH="0" baseline="0" dirty="0">
                          <a:ln>
                            <a:noFill/>
                          </a:ln>
                          <a:solidFill>
                            <a:srgbClr val="FFFF00"/>
                          </a:solidFill>
                          <a:effectLst/>
                          <a:latin typeface="Coptic1" pitchFamily="2" charset="0"/>
                          <a:cs typeface="Arial" charset="0"/>
                        </a:rPr>
                        <a:t>~[</a:t>
                      </a:r>
                      <a:r>
                        <a:rPr kumimoji="0" lang="en-US" sz="3600" b="0" i="0" u="none" strike="noStrike" cap="none" normalizeH="0" baseline="0" dirty="0" err="1">
                          <a:ln>
                            <a:noFill/>
                          </a:ln>
                          <a:solidFill>
                            <a:srgbClr val="FFFF00"/>
                          </a:solidFill>
                          <a:effectLst/>
                          <a:latin typeface="Coptic1" pitchFamily="2" charset="0"/>
                          <a:cs typeface="Arial" charset="0"/>
                        </a:rPr>
                        <a:t>oic</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e~h~r</a:t>
                      </a:r>
                      <a:r>
                        <a:rPr kumimoji="0" lang="en-US" sz="3600" b="0" i="0" u="none" strike="noStrike" cap="none" normalizeH="0" baseline="0" dirty="0">
                          <a:ln>
                            <a:noFill/>
                          </a:ln>
                          <a:solidFill>
                            <a:srgbClr val="FFFF00"/>
                          </a:solidFill>
                          <a:effectLst/>
                          <a:latin typeface="Coptic1" pitchFamily="2" charset="0"/>
                          <a:cs typeface="Arial" charset="0"/>
                        </a:rPr>
                        <a:t>/</a:t>
                      </a:r>
                      <a:r>
                        <a:rPr kumimoji="0" lang="en-US" sz="3600" b="0" i="0" u="none" strike="noStrike" cap="none" normalizeH="0" baseline="0" dirty="0" err="1">
                          <a:ln>
                            <a:noFill/>
                          </a:ln>
                          <a:solidFill>
                            <a:srgbClr val="FFFF00"/>
                          </a:solidFill>
                          <a:effectLst/>
                          <a:latin typeface="Coptic1" pitchFamily="2" charset="0"/>
                          <a:cs typeface="Arial" charset="0"/>
                        </a:rPr>
                        <a:t>i</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e~jwn</a:t>
                      </a:r>
                      <a:r>
                        <a:rPr kumimoji="0" lang="en-US" sz="3600" b="0" i="0" u="none" strike="noStrike" cap="none" normalizeH="0" baseline="0" dirty="0">
                          <a:ln>
                            <a:noFill/>
                          </a:ln>
                          <a:solidFill>
                            <a:srgbClr val="FFFF00"/>
                          </a:solidFill>
                          <a:effectLst/>
                          <a:latin typeface="Coptic1" pitchFamily="2" charset="0"/>
                          <a:cs typeface="Arial" charset="0"/>
                        </a:rPr>
                        <a:t>: </a:t>
                      </a:r>
                      <a:endParaRPr kumimoji="0" lang="ar-EG" sz="3600" b="0" i="0" u="none" strike="noStrike" cap="none" normalizeH="0" baseline="0" dirty="0">
                        <a:ln>
                          <a:noFill/>
                        </a:ln>
                        <a:solidFill>
                          <a:srgbClr val="FFFF00"/>
                        </a:solidFill>
                        <a:effectLst/>
                        <a:latin typeface="Coptic1" pitchFamily="2"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peniwt</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eyouab</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n~dikeoc</a:t>
                      </a:r>
                      <a:r>
                        <a:rPr kumimoji="0" lang="en-US" sz="3600" b="0" i="0" u="none" strike="noStrike" cap="none" normalizeH="0" baseline="0" dirty="0">
                          <a:ln>
                            <a:noFill/>
                          </a:ln>
                          <a:solidFill>
                            <a:srgbClr val="FFFF00"/>
                          </a:solidFill>
                          <a:effectLst/>
                          <a:latin typeface="Coptic1" pitchFamily="2" charset="0"/>
                          <a:cs typeface="Arial" charset="0"/>
                        </a:rPr>
                        <a:t>: </a:t>
                      </a:r>
                      <a:endParaRPr kumimoji="0" lang="ar-EG" sz="3600" b="0" i="0" u="none" strike="noStrike" cap="none" normalizeH="0" baseline="0" dirty="0">
                        <a:ln>
                          <a:noFill/>
                        </a:ln>
                        <a:solidFill>
                          <a:srgbClr val="FFFF00"/>
                        </a:solidFill>
                        <a:effectLst/>
                        <a:latin typeface="Coptic1" pitchFamily="2"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rgbClr val="FFFF00"/>
                          </a:solidFill>
                          <a:effectLst/>
                          <a:latin typeface="Coptic1" pitchFamily="2" charset="0"/>
                          <a:cs typeface="Arial" charset="0"/>
                        </a:rPr>
                        <a:t>abba Mark </a:t>
                      </a:r>
                      <a:r>
                        <a:rPr kumimoji="0" lang="en-US" sz="3600" b="0" i="0" u="none" strike="noStrike" cap="none" normalizeH="0" baseline="0" dirty="0" err="1">
                          <a:ln>
                            <a:noFill/>
                          </a:ln>
                          <a:solidFill>
                            <a:srgbClr val="FFFF00"/>
                          </a:solidFill>
                          <a:effectLst/>
                          <a:latin typeface="Coptic1" pitchFamily="2" charset="0"/>
                          <a:cs typeface="Arial" charset="0"/>
                        </a:rPr>
                        <a:t>pie~pickopoc</a:t>
                      </a:r>
                      <a:r>
                        <a:rPr kumimoji="0" lang="en-US" sz="3600" b="0" i="0" u="none" strike="noStrike" cap="none" normalizeH="0" baseline="0" dirty="0">
                          <a:ln>
                            <a:noFill/>
                          </a:ln>
                          <a:solidFill>
                            <a:srgbClr val="FFFF00"/>
                          </a:solidFill>
                          <a:effectLst/>
                          <a:latin typeface="Coptic1" pitchFamily="2" charset="0"/>
                          <a:cs typeface="Arial" charset="0"/>
                        </a:rPr>
                        <a:t>: </a:t>
                      </a:r>
                      <a:endParaRPr kumimoji="0" lang="ar-EG" sz="3600" b="0" i="0" u="none" strike="noStrike" cap="none" normalizeH="0" baseline="0" dirty="0">
                        <a:ln>
                          <a:noFill/>
                        </a:ln>
                        <a:solidFill>
                          <a:srgbClr val="FFFF00"/>
                        </a:solidFill>
                        <a:effectLst/>
                        <a:latin typeface="Coptic1" pitchFamily="2"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FF00"/>
                          </a:solidFill>
                          <a:effectLst/>
                          <a:latin typeface="Coptic1" pitchFamily="2" charset="0"/>
                          <a:cs typeface="Arial" charset="0"/>
                        </a:rPr>
                        <a:t>n~tef,a</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nennobi</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nan</a:t>
                      </a:r>
                      <a:r>
                        <a:rPr kumimoji="0" lang="en-US" sz="3600" b="0" i="0" u="none" strike="noStrike" cap="none" normalizeH="0" baseline="0" dirty="0">
                          <a:ln>
                            <a:noFill/>
                          </a:ln>
                          <a:solidFill>
                            <a:srgbClr val="FFFF00"/>
                          </a:solidFill>
                          <a:effectLst/>
                          <a:latin typeface="Coptic1" pitchFamily="2" charset="0"/>
                          <a:cs typeface="Arial" charset="0"/>
                        </a:rPr>
                        <a:t> </a:t>
                      </a:r>
                      <a:r>
                        <a:rPr kumimoji="0" lang="en-US" sz="3600" b="0" i="0" u="none" strike="noStrike" cap="none" normalizeH="0" baseline="0" dirty="0" err="1">
                          <a:ln>
                            <a:noFill/>
                          </a:ln>
                          <a:solidFill>
                            <a:srgbClr val="FFFF00"/>
                          </a:solidFill>
                          <a:effectLst/>
                          <a:latin typeface="Coptic1" pitchFamily="2" charset="0"/>
                          <a:cs typeface="Arial" charset="0"/>
                        </a:rPr>
                        <a:t>e~bol</a:t>
                      </a:r>
                      <a:r>
                        <a:rPr kumimoji="0" lang="en-US" sz="3600" b="0" i="0" u="none" strike="noStrike" cap="none" normalizeH="0" baseline="0" dirty="0">
                          <a:ln>
                            <a:noFill/>
                          </a:ln>
                          <a:solidFill>
                            <a:srgbClr val="FFFF00"/>
                          </a:solidFill>
                          <a:effectLst/>
                          <a:latin typeface="Coptic1" pitchFamily="2" charset="0"/>
                          <a:cs typeface="Arial" charset="0"/>
                        </a:rPr>
                        <a:t>.</a:t>
                      </a: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91677550"/>
      </p:ext>
    </p:extLst>
  </p:cSld>
  <p:clrMapOvr>
    <a:masterClrMapping/>
  </p:clrMapOvr>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6">
            <a:hlinkClick r:id="rId2" action="ppaction://hlinksldjump" highlightClick="1"/>
            <a:extLst>
              <a:ext uri="{FF2B5EF4-FFF2-40B4-BE49-F238E27FC236}">
                <a16:creationId xmlns:a16="http://schemas.microsoft.com/office/drawing/2014/main" id="{D87E4273-A17B-4E5E-B603-1EECC849BA53}"/>
              </a:ext>
            </a:extLst>
          </p:cNvPr>
          <p:cNvSpPr>
            <a:spLocks noChangeArrowheads="1"/>
          </p:cNvSpPr>
          <p:nvPr/>
        </p:nvSpPr>
        <p:spPr bwMode="auto">
          <a:xfrm>
            <a:off x="2387600" y="1323975"/>
            <a:ext cx="4368800" cy="2495549"/>
          </a:xfrm>
          <a:prstGeom prst="actionButtonBlank">
            <a:avLst/>
          </a:prstGeom>
          <a:solidFill>
            <a:srgbClr val="3333CC"/>
          </a:solidFill>
          <a:ln w="12700">
            <a:solidFill>
              <a:schemeClr val="tx1"/>
            </a:solidFill>
            <a:miter lim="800000"/>
            <a:headEnd/>
            <a:tailEnd/>
          </a:ln>
        </p:spPr>
        <p:txBody>
          <a:bodyPr wrap="none" tIns="118800" bIns="118800" anchor="ct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CA" sz="5400" b="1" i="0" u="none" strike="noStrike" kern="1200" cap="none" spc="0" normalizeH="0" baseline="0" noProof="0" dirty="0">
                <a:ln>
                  <a:noFill/>
                </a:ln>
                <a:solidFill>
                  <a:srgbClr val="FFFFFF"/>
                </a:solidFill>
                <a:effectLst/>
                <a:uLnTx/>
                <a:uFillTx/>
                <a:latin typeface="Arial" charset="0"/>
                <a:ea typeface="+mn-ea"/>
                <a:cs typeface="Arial" charset="0"/>
              </a:rPr>
              <a:t>Suite</a:t>
            </a:r>
          </a:p>
        </p:txBody>
      </p:sp>
    </p:spTree>
    <p:extLst>
      <p:ext uri="{BB962C8B-B14F-4D97-AF65-F5344CB8AC3E}">
        <p14:creationId xmlns:p14="http://schemas.microsoft.com/office/powerpoint/2010/main" val="2164907872"/>
      </p:ext>
    </p:extLst>
  </p:cSld>
  <p:clrMapOvr>
    <a:masterClrMapping/>
  </p:clrMapOvr>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88738" name="Group 2"/>
          <p:cNvGraphicFramePr>
            <a:graphicFrameLocks noGrp="1"/>
          </p:cNvGraphicFramePr>
          <p:nvPr/>
        </p:nvGraphicFramePr>
        <p:xfrm>
          <a:off x="0" y="627534"/>
          <a:ext cx="9144000" cy="4171950"/>
        </p:xfrm>
        <a:graphic>
          <a:graphicData uri="http://schemas.openxmlformats.org/drawingml/2006/table">
            <a:tbl>
              <a:tblPr/>
              <a:tblGrid>
                <a:gridCol w="3313889">
                  <a:extLst>
                    <a:ext uri="{9D8B030D-6E8A-4147-A177-3AD203B41FA5}">
                      <a16:colId xmlns:a16="http://schemas.microsoft.com/office/drawing/2014/main" val="20000"/>
                    </a:ext>
                  </a:extLst>
                </a:gridCol>
                <a:gridCol w="3132307">
                  <a:extLst>
                    <a:ext uri="{9D8B030D-6E8A-4147-A177-3AD203B41FA5}">
                      <a16:colId xmlns:a16="http://schemas.microsoft.com/office/drawing/2014/main" val="20002"/>
                    </a:ext>
                  </a:extLst>
                </a:gridCol>
                <a:gridCol w="2697804">
                  <a:extLst>
                    <a:ext uri="{9D8B030D-6E8A-4147-A177-3AD203B41FA5}">
                      <a16:colId xmlns:a16="http://schemas.microsoft.com/office/drawing/2014/main" val="20003"/>
                    </a:ext>
                  </a:extLst>
                </a:gridCol>
              </a:tblGrid>
              <a:tr h="4171950">
                <a:tc>
                  <a:txBody>
                    <a:bodyPr/>
                    <a:lstStyle/>
                    <a:p>
                      <a:pPr algn="just"/>
                      <a:r>
                        <a:rPr lang="fr-FR" sz="2400" b="0" dirty="0" err="1">
                          <a:solidFill>
                            <a:prstClr val="white"/>
                          </a:solidFill>
                          <a:latin typeface="Coptic1" pitchFamily="2" charset="0"/>
                        </a:rPr>
                        <a:t>PiP~neuma</a:t>
                      </a:r>
                      <a:r>
                        <a:rPr lang="fr-FR" sz="2400" b="0" dirty="0">
                          <a:solidFill>
                            <a:prstClr val="white"/>
                          </a:solidFill>
                          <a:latin typeface="Coptic1" pitchFamily="2" charset="0"/>
                        </a:rPr>
                        <a:t> </a:t>
                      </a:r>
                      <a:r>
                        <a:rPr lang="fr-FR" sz="2400" b="0" dirty="0" err="1">
                          <a:solidFill>
                            <a:prstClr val="white"/>
                          </a:solidFill>
                          <a:latin typeface="Coptic1" pitchFamily="2" charset="0"/>
                        </a:rPr>
                        <a:t>m~Parakl</a:t>
                      </a:r>
                      <a:r>
                        <a:rPr lang="fr-FR" sz="2400" b="0" dirty="0">
                          <a:solidFill>
                            <a:prstClr val="white"/>
                          </a:solidFill>
                          <a:latin typeface="Coptic1" pitchFamily="2" charset="0"/>
                        </a:rPr>
                        <a:t>/ton </a:t>
                      </a:r>
                      <a:r>
                        <a:rPr lang="fr-FR" sz="2400" b="0" dirty="0" err="1">
                          <a:solidFill>
                            <a:prstClr val="white"/>
                          </a:solidFill>
                          <a:latin typeface="Coptic1" pitchFamily="2" charset="0"/>
                        </a:rPr>
                        <a:t>e~tafi</a:t>
                      </a:r>
                      <a:r>
                        <a:rPr lang="fr-FR" sz="2400" b="0" dirty="0">
                          <a:solidFill>
                            <a:prstClr val="white"/>
                          </a:solidFill>
                          <a:latin typeface="Coptic1" pitchFamily="2" charset="0"/>
                        </a:rPr>
                        <a:t>~ </a:t>
                      </a:r>
                      <a:r>
                        <a:rPr lang="fr-FR" sz="2400" b="0" dirty="0" err="1">
                          <a:solidFill>
                            <a:prstClr val="white"/>
                          </a:solidFill>
                          <a:latin typeface="Coptic1" pitchFamily="2" charset="0"/>
                        </a:rPr>
                        <a:t>e~pe~c</a:t>
                      </a:r>
                      <a:r>
                        <a:rPr lang="fr-FR" sz="2400" b="0" dirty="0">
                          <a:solidFill>
                            <a:prstClr val="white"/>
                          </a:solidFill>
                          <a:latin typeface="Coptic1" pitchFamily="2" charset="0"/>
                        </a:rPr>
                        <a:t>/t </a:t>
                      </a:r>
                      <a:r>
                        <a:rPr lang="fr-FR" sz="2400" b="0" dirty="0" err="1">
                          <a:solidFill>
                            <a:prstClr val="white"/>
                          </a:solidFill>
                          <a:latin typeface="Coptic1" pitchFamily="2" charset="0"/>
                        </a:rPr>
                        <a:t>e~bolqen</a:t>
                      </a:r>
                      <a:r>
                        <a:rPr lang="fr-FR" sz="2400" b="0" dirty="0">
                          <a:solidFill>
                            <a:prstClr val="white"/>
                          </a:solidFill>
                          <a:latin typeface="Coptic1" pitchFamily="2" charset="0"/>
                        </a:rPr>
                        <a:t> </a:t>
                      </a:r>
                      <a:r>
                        <a:rPr lang="fr-FR" sz="2400" b="0" dirty="0" err="1">
                          <a:solidFill>
                            <a:prstClr val="white"/>
                          </a:solidFill>
                          <a:latin typeface="Coptic1" pitchFamily="2" charset="0"/>
                        </a:rPr>
                        <a:t>t~ve</a:t>
                      </a:r>
                      <a:r>
                        <a:rPr lang="fr-FR" sz="2400" b="0" dirty="0">
                          <a:solidFill>
                            <a:prstClr val="white"/>
                          </a:solidFill>
                          <a:latin typeface="Coptic1" pitchFamily="2" charset="0"/>
                        </a:rPr>
                        <a:t>: </a:t>
                      </a:r>
                      <a:r>
                        <a:rPr lang="fr-FR" sz="2400" b="0" dirty="0" err="1">
                          <a:solidFill>
                            <a:prstClr val="white"/>
                          </a:solidFill>
                          <a:latin typeface="Coptic1" pitchFamily="2" charset="0"/>
                        </a:rPr>
                        <a:t>afouwnh</a:t>
                      </a:r>
                      <a:r>
                        <a:rPr lang="fr-FR" sz="2400" b="0" dirty="0">
                          <a:solidFill>
                            <a:prstClr val="white"/>
                          </a:solidFill>
                          <a:latin typeface="Coptic1" pitchFamily="2" charset="0"/>
                        </a:rPr>
                        <a:t> </a:t>
                      </a:r>
                      <a:r>
                        <a:rPr lang="fr-FR" sz="2400" b="0" dirty="0" err="1">
                          <a:solidFill>
                            <a:prstClr val="white"/>
                          </a:solidFill>
                          <a:latin typeface="Coptic1" pitchFamily="2" charset="0"/>
                        </a:rPr>
                        <a:t>ejen</a:t>
                      </a:r>
                      <a:r>
                        <a:rPr lang="fr-FR" sz="2400" b="0" dirty="0">
                          <a:solidFill>
                            <a:prstClr val="white"/>
                          </a:solidFill>
                          <a:latin typeface="Coptic1" pitchFamily="2" charset="0"/>
                        </a:rPr>
                        <a:t> </a:t>
                      </a:r>
                      <a:r>
                        <a:rPr lang="fr-FR" sz="2400" b="0" dirty="0" err="1">
                          <a:solidFill>
                            <a:prstClr val="white"/>
                          </a:solidFill>
                          <a:latin typeface="Coptic1" pitchFamily="2" charset="0"/>
                        </a:rPr>
                        <a:t>nia~poctoloc</a:t>
                      </a:r>
                      <a:r>
                        <a:rPr lang="fr-FR" sz="2400" b="0" dirty="0">
                          <a:solidFill>
                            <a:prstClr val="white"/>
                          </a:solidFill>
                          <a:latin typeface="Coptic1" pitchFamily="2" charset="0"/>
                        </a:rPr>
                        <a:t>: </a:t>
                      </a:r>
                      <a:r>
                        <a:rPr lang="fr-FR" sz="2400" b="0" dirty="0" err="1">
                          <a:solidFill>
                            <a:prstClr val="white"/>
                          </a:solidFill>
                          <a:latin typeface="Coptic1" pitchFamily="2" charset="0"/>
                        </a:rPr>
                        <a:t>qen</a:t>
                      </a:r>
                      <a:r>
                        <a:rPr lang="fr-FR" sz="2400" b="0" dirty="0">
                          <a:solidFill>
                            <a:prstClr val="white"/>
                          </a:solidFill>
                          <a:latin typeface="Coptic1" pitchFamily="2" charset="0"/>
                        </a:rPr>
                        <a:t> </a:t>
                      </a:r>
                      <a:r>
                        <a:rPr lang="fr-FR" sz="2400" b="0" dirty="0" err="1">
                          <a:solidFill>
                            <a:prstClr val="white"/>
                          </a:solidFill>
                          <a:latin typeface="Coptic1" pitchFamily="2" charset="0"/>
                        </a:rPr>
                        <a:t>p~sai</a:t>
                      </a:r>
                      <a:r>
                        <a:rPr lang="fr-FR" sz="2400" b="0" dirty="0">
                          <a:solidFill>
                            <a:prstClr val="white"/>
                          </a:solidFill>
                          <a:latin typeface="Coptic1" pitchFamily="2" charset="0"/>
                        </a:rPr>
                        <a:t> n~]</a:t>
                      </a:r>
                      <a:r>
                        <a:rPr lang="fr-FR" sz="2400" b="0" dirty="0" err="1">
                          <a:solidFill>
                            <a:prstClr val="white"/>
                          </a:solidFill>
                          <a:latin typeface="Coptic1" pitchFamily="2" charset="0"/>
                        </a:rPr>
                        <a:t>pent</a:t>
                      </a:r>
                      <a:r>
                        <a:rPr lang="fr-FR" sz="2400" b="0" dirty="0">
                          <a:solidFill>
                            <a:prstClr val="white"/>
                          </a:solidFill>
                          <a:latin typeface="Coptic1" pitchFamily="2" charset="0"/>
                        </a:rPr>
                        <a:t>/</a:t>
                      </a:r>
                      <a:r>
                        <a:rPr lang="fr-FR" sz="2400" b="0" dirty="0" err="1">
                          <a:solidFill>
                            <a:prstClr val="white"/>
                          </a:solidFill>
                          <a:latin typeface="Coptic1" pitchFamily="2" charset="0"/>
                        </a:rPr>
                        <a:t>kocti</a:t>
                      </a:r>
                      <a:r>
                        <a:rPr lang="fr-FR" sz="2400" b="0" dirty="0">
                          <a:solidFill>
                            <a:prstClr val="white"/>
                          </a:solidFill>
                          <a:latin typeface="Coptic1" pitchFamily="2" charset="0"/>
                        </a:rPr>
                        <a:t>. </a:t>
                      </a:r>
                      <a:r>
                        <a:rPr lang="fr-FR" sz="2400" b="0" dirty="0" err="1">
                          <a:solidFill>
                            <a:prstClr val="white"/>
                          </a:solidFill>
                          <a:latin typeface="Coptic1" pitchFamily="2" charset="0"/>
                        </a:rPr>
                        <a:t>Afmaho~u</a:t>
                      </a:r>
                      <a:r>
                        <a:rPr lang="fr-FR" sz="2400" b="0" dirty="0">
                          <a:solidFill>
                            <a:prstClr val="white"/>
                          </a:solidFill>
                          <a:latin typeface="Coptic1" pitchFamily="2" charset="0"/>
                        </a:rPr>
                        <a:t> </a:t>
                      </a:r>
                      <a:r>
                        <a:rPr lang="fr-FR" sz="2400" b="0" dirty="0" err="1">
                          <a:solidFill>
                            <a:prstClr val="white"/>
                          </a:solidFill>
                          <a:latin typeface="Coptic1" pitchFamily="2" charset="0"/>
                        </a:rPr>
                        <a:t>ebolqen</a:t>
                      </a:r>
                      <a:r>
                        <a:rPr lang="fr-FR" sz="2400" b="0" dirty="0">
                          <a:solidFill>
                            <a:prstClr val="white"/>
                          </a:solidFill>
                          <a:latin typeface="Coptic1" pitchFamily="2" charset="0"/>
                        </a:rPr>
                        <a:t> ka] </a:t>
                      </a:r>
                      <a:r>
                        <a:rPr lang="fr-FR" sz="2400" b="0" dirty="0" err="1">
                          <a:solidFill>
                            <a:prstClr val="white"/>
                          </a:solidFill>
                          <a:latin typeface="Coptic1" pitchFamily="2" charset="0"/>
                        </a:rPr>
                        <a:t>niben</a:t>
                      </a:r>
                      <a:r>
                        <a:rPr lang="fr-FR" sz="2400" b="0" dirty="0">
                          <a:solidFill>
                            <a:prstClr val="white"/>
                          </a:solidFill>
                          <a:latin typeface="Coptic1" pitchFamily="2" charset="0"/>
                        </a:rPr>
                        <a:t>: </a:t>
                      </a:r>
                      <a:r>
                        <a:rPr lang="fr-FR" sz="2400" b="0" dirty="0" err="1">
                          <a:solidFill>
                            <a:prstClr val="white"/>
                          </a:solidFill>
                          <a:latin typeface="Coptic1" pitchFamily="2" charset="0"/>
                        </a:rPr>
                        <a:t>qen</a:t>
                      </a:r>
                      <a:r>
                        <a:rPr lang="fr-FR" sz="2400" b="0" dirty="0">
                          <a:solidFill>
                            <a:prstClr val="white"/>
                          </a:solidFill>
                          <a:latin typeface="Coptic1" pitchFamily="2" charset="0"/>
                        </a:rPr>
                        <a:t> </a:t>
                      </a:r>
                      <a:r>
                        <a:rPr lang="fr-FR" sz="2400" b="0" dirty="0" err="1">
                          <a:solidFill>
                            <a:prstClr val="white"/>
                          </a:solidFill>
                          <a:latin typeface="Coptic1" pitchFamily="2" charset="0"/>
                        </a:rPr>
                        <a:t>covia</a:t>
                      </a:r>
                      <a:r>
                        <a:rPr lang="fr-FR" sz="2400" b="0" dirty="0">
                          <a:solidFill>
                            <a:prstClr val="white"/>
                          </a:solidFill>
                          <a:latin typeface="Coptic1" pitchFamily="2" charset="0"/>
                        </a:rPr>
                        <a:t>~ </a:t>
                      </a:r>
                      <a:r>
                        <a:rPr lang="fr-FR" sz="2400" b="0" dirty="0" err="1">
                          <a:solidFill>
                            <a:prstClr val="white"/>
                          </a:solidFill>
                          <a:latin typeface="Coptic1" pitchFamily="2" charset="0"/>
                        </a:rPr>
                        <a:t>niben</a:t>
                      </a:r>
                      <a:r>
                        <a:rPr lang="fr-FR" sz="2400" b="0" dirty="0">
                          <a:solidFill>
                            <a:prstClr val="white"/>
                          </a:solidFill>
                          <a:latin typeface="Coptic1" pitchFamily="2" charset="0"/>
                        </a:rPr>
                        <a:t>: </a:t>
                      </a:r>
                      <a:r>
                        <a:rPr lang="fr-FR" sz="2400" b="0" dirty="0" err="1">
                          <a:solidFill>
                            <a:prstClr val="white"/>
                          </a:solidFill>
                          <a:latin typeface="Coptic1" pitchFamily="2" charset="0"/>
                        </a:rPr>
                        <a:t>qen</a:t>
                      </a:r>
                      <a:r>
                        <a:rPr lang="fr-FR" sz="2400" b="0" dirty="0">
                          <a:solidFill>
                            <a:prstClr val="white"/>
                          </a:solidFill>
                          <a:latin typeface="Coptic1" pitchFamily="2" charset="0"/>
                        </a:rPr>
                        <a:t> ]</a:t>
                      </a:r>
                      <a:r>
                        <a:rPr lang="fr-FR" sz="2400" b="0" dirty="0" err="1">
                          <a:solidFill>
                            <a:prstClr val="white"/>
                          </a:solidFill>
                          <a:latin typeface="Coptic1" pitchFamily="2" charset="0"/>
                        </a:rPr>
                        <a:t>x~ocia</a:t>
                      </a:r>
                      <a:r>
                        <a:rPr lang="fr-FR" sz="2400" b="0" dirty="0">
                          <a:solidFill>
                            <a:prstClr val="white"/>
                          </a:solidFill>
                          <a:latin typeface="Coptic1" pitchFamily="2" charset="0"/>
                        </a:rPr>
                        <a:t> </a:t>
                      </a:r>
                      <a:r>
                        <a:rPr lang="fr-FR" sz="2400" b="0" dirty="0" err="1">
                          <a:solidFill>
                            <a:prstClr val="white"/>
                          </a:solidFill>
                          <a:latin typeface="Coptic1" pitchFamily="2" charset="0"/>
                        </a:rPr>
                        <a:t>n~te</a:t>
                      </a:r>
                      <a:r>
                        <a:rPr lang="fr-FR" sz="2400" b="0" dirty="0">
                          <a:solidFill>
                            <a:prstClr val="white"/>
                          </a:solidFill>
                          <a:latin typeface="Coptic1" pitchFamily="2" charset="0"/>
                        </a:rPr>
                        <a:t> </a:t>
                      </a:r>
                      <a:r>
                        <a:rPr lang="fr-FR" sz="2400" b="0" dirty="0" err="1">
                          <a:solidFill>
                            <a:prstClr val="white"/>
                          </a:solidFill>
                          <a:latin typeface="Coptic1" pitchFamily="2" charset="0"/>
                        </a:rPr>
                        <a:t>tefjom</a:t>
                      </a:r>
                      <a:r>
                        <a:rPr lang="fr-FR" sz="2400" b="0" dirty="0">
                          <a:solidFill>
                            <a:prstClr val="white"/>
                          </a:solidFill>
                          <a:latin typeface="Coptic1" pitchFamily="2" charset="0"/>
                        </a:rPr>
                        <a:t>.</a:t>
                      </a:r>
                    </a:p>
                    <a:p>
                      <a:pPr marL="0" marR="0" lvl="0" indent="0" algn="just"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cap="none" normalizeH="0" baseline="0" dirty="0">
                        <a:ln>
                          <a:noFill/>
                        </a:ln>
                        <a:solidFill>
                          <a:schemeClr val="tx1"/>
                        </a:solidFill>
                        <a:effectLst/>
                        <a:latin typeface="Coptic1" pitchFamily="2"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2400" b="0" dirty="0">
                          <a:solidFill>
                            <a:prstClr val="white"/>
                          </a:solidFill>
                          <a:latin typeface="Arial" panose="020B0604020202020204" pitchFamily="34" charset="0"/>
                        </a:rPr>
                        <a:t>L’Esprit Consolateur qui est descendu des cieux, a reposé sur les apôtres à la fête de la Pentecôte et les a remplis de toute compréhension, de toute sagesse par la puissance de sa force.</a:t>
                      </a:r>
                    </a:p>
                    <a:p>
                      <a:pPr algn="just"/>
                      <a:endParaRPr lang="en-CA" sz="2400" b="0" dirty="0">
                        <a:latin typeface="Arial" panose="020B0604020202020204" pitchFamily="34" charset="0"/>
                      </a:endParaRPr>
                    </a:p>
                  </a:txBody>
                  <a:tcPr marT="34290" marB="34290" horzOverflow="overflow">
                    <a:lnL>
                      <a:noFill/>
                    </a:lnL>
                    <a:lnR cap="flat">
                      <a:noFill/>
                    </a:lnR>
                    <a:lnT cap="flat">
                      <a:noFill/>
                    </a:lnT>
                    <a:lnB cap="flat">
                      <a:noFill/>
                    </a:lnB>
                    <a:lnTlToBr>
                      <a:noFill/>
                    </a:lnTlToBr>
                    <a:lnBlToTr>
                      <a:noFill/>
                    </a:lnBlToTr>
                    <a:noFill/>
                  </a:tcPr>
                </a:tc>
                <a:tc>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ar-EG" sz="2800" b="0" dirty="0">
                          <a:solidFill>
                            <a:prstClr val="white"/>
                          </a:solidFill>
                          <a:latin typeface="Arial" panose="020B0604020202020204" pitchFamily="34" charset="0"/>
                        </a:rPr>
                        <a:t>الروح المعزي الذي نزل من السماء ظهر علي الرسل في عيد العنصرة. ملأهم من كل فهم وكل فهم وكل حكمة بسلطان </a:t>
                      </a:r>
                      <a:r>
                        <a:rPr lang="ar-EG" sz="2800" b="0" dirty="0" err="1">
                          <a:solidFill>
                            <a:prstClr val="white"/>
                          </a:solidFill>
                        </a:rPr>
                        <a:t>قوتة</a:t>
                      </a:r>
                      <a:r>
                        <a:rPr lang="ar-EG" sz="2800" b="0" dirty="0">
                          <a:solidFill>
                            <a:prstClr val="white"/>
                          </a:solidFill>
                        </a:rPr>
                        <a:t>.</a:t>
                      </a:r>
                      <a:endParaRPr lang="fr-FR" sz="2800" b="0" dirty="0">
                        <a:solidFill>
                          <a:prstClr val="white"/>
                        </a:solidFill>
                      </a:endParaRPr>
                    </a:p>
                    <a:p>
                      <a:pPr algn="just" rtl="1"/>
                      <a:endParaRPr kumimoji="0" lang="ar-EG" sz="2800" b="0" i="0" u="none" strike="noStrike" cap="none" normalizeH="0" baseline="0" dirty="0">
                        <a:ln>
                          <a:noFill/>
                        </a:ln>
                        <a:solidFill>
                          <a:schemeClr val="tx1"/>
                        </a:solidFill>
                        <a:effectLst/>
                        <a:latin typeface="Coptic1" pitchFamily="2" charset="0"/>
                        <a:cs typeface="Arial"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4" name="Tableau 3">
            <a:extLst>
              <a:ext uri="{FF2B5EF4-FFF2-40B4-BE49-F238E27FC236}">
                <a16:creationId xmlns:a16="http://schemas.microsoft.com/office/drawing/2014/main" id="{1DC5C3FA-4348-06A8-925F-52A9221AA730}"/>
              </a:ext>
            </a:extLst>
          </p:cNvPr>
          <p:cNvGraphicFramePr>
            <a:graphicFrameLocks noGrp="1"/>
          </p:cNvGraphicFramePr>
          <p:nvPr/>
        </p:nvGraphicFramePr>
        <p:xfrm>
          <a:off x="1524000" y="74296"/>
          <a:ext cx="6096000" cy="297180"/>
        </p:xfrm>
        <a:graphic>
          <a:graphicData uri="http://schemas.openxmlformats.org/drawingml/2006/table">
            <a:tbl>
              <a:tblPr firstRow="1" bandRow="1">
                <a:tableStyleId>{2D5ABB26-0587-4C30-8999-92F81FD0307C}</a:tableStyleId>
              </a:tblPr>
              <a:tblGrid>
                <a:gridCol w="6096000">
                  <a:extLst>
                    <a:ext uri="{9D8B030D-6E8A-4147-A177-3AD203B41FA5}">
                      <a16:colId xmlns:a16="http://schemas.microsoft.com/office/drawing/2014/main" val="349476720"/>
                    </a:ext>
                  </a:extLst>
                </a:gridCol>
              </a:tblGrid>
              <a:tr h="297180">
                <a:tc>
                  <a:txBody>
                    <a:bodyPr/>
                    <a:lstStyle/>
                    <a:p>
                      <a:pPr algn="ctr"/>
                      <a:r>
                        <a:rPr lang="fr-FR" sz="1500" dirty="0">
                          <a:solidFill>
                            <a:srgbClr val="FFFFFF"/>
                          </a:solidFill>
                          <a:latin typeface="Arial" panose="020B0604020202020204" pitchFamily="34" charset="0"/>
                        </a:rPr>
                        <a:t>Canon final</a:t>
                      </a:r>
                    </a:p>
                  </a:txBody>
                  <a:tcPr marT="34290" marB="34290">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17036909"/>
                  </a:ext>
                </a:extLst>
              </a:tr>
            </a:tbl>
          </a:graphicData>
        </a:graphic>
      </p:graphicFrame>
    </p:spTree>
    <p:extLst>
      <p:ext uri="{BB962C8B-B14F-4D97-AF65-F5344CB8AC3E}">
        <p14:creationId xmlns:p14="http://schemas.microsoft.com/office/powerpoint/2010/main" val="41104662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86334" name="Group 30"/>
          <p:cNvGraphicFramePr>
            <a:graphicFrameLocks noGrp="1"/>
          </p:cNvGraphicFramePr>
          <p:nvPr>
            <p:extLst>
              <p:ext uri="{D42A27DB-BD31-4B8C-83A1-F6EECF244321}">
                <p14:modId xmlns:p14="http://schemas.microsoft.com/office/powerpoint/2010/main" val="2510905546"/>
              </p:ext>
            </p:extLst>
          </p:nvPr>
        </p:nvGraphicFramePr>
        <p:xfrm>
          <a:off x="0" y="391906"/>
          <a:ext cx="8885336" cy="4145280"/>
        </p:xfrm>
        <a:graphic>
          <a:graphicData uri="http://schemas.openxmlformats.org/drawingml/2006/table">
            <a:tbl>
              <a:tblPr/>
              <a:tblGrid>
                <a:gridCol w="5254283">
                  <a:extLst>
                    <a:ext uri="{9D8B030D-6E8A-4147-A177-3AD203B41FA5}">
                      <a16:colId xmlns:a16="http://schemas.microsoft.com/office/drawing/2014/main" val="20000"/>
                    </a:ext>
                  </a:extLst>
                </a:gridCol>
                <a:gridCol w="3631053">
                  <a:extLst>
                    <a:ext uri="{9D8B030D-6E8A-4147-A177-3AD203B41FA5}">
                      <a16:colId xmlns:a16="http://schemas.microsoft.com/office/drawing/2014/main" val="1031508960"/>
                    </a:ext>
                  </a:extLst>
                </a:gridCol>
              </a:tblGrid>
              <a:tr h="1670891">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2400" b="0" i="0" u="none" strike="noStrike" cap="none" normalizeH="0" baseline="0" dirty="0">
                          <a:ln>
                            <a:noFill/>
                          </a:ln>
                          <a:solidFill>
                            <a:srgbClr val="FFFFFF"/>
                          </a:solidFill>
                          <a:effectLst/>
                          <a:latin typeface="Arial" panose="020B0604020202020204" pitchFamily="34" charset="0"/>
                          <a:cs typeface="Arial" pitchFamily="34" charset="0"/>
                        </a:rPr>
                        <a:t>Salut </a:t>
                      </a:r>
                      <a:r>
                        <a:rPr kumimoji="0" lang="fr-CA" sz="2400" b="0" i="0" u="none" strike="noStrike" cap="none" normalizeH="0" baseline="0" dirty="0">
                          <a:ln>
                            <a:noFill/>
                          </a:ln>
                          <a:solidFill>
                            <a:srgbClr val="FFFFFF"/>
                          </a:solidFill>
                          <a:effectLst/>
                          <a:latin typeface="Arial" panose="020B0604020202020204" pitchFamily="34" charset="0"/>
                          <a:cs typeface="Arial" charset="0"/>
                        </a:rPr>
                        <a:t>à</a:t>
                      </a:r>
                      <a:r>
                        <a:rPr kumimoji="0" lang="fr-CA" sz="2400" b="0" i="0" u="none" strike="noStrike" cap="none" normalizeH="0" baseline="0" dirty="0">
                          <a:ln>
                            <a:noFill/>
                          </a:ln>
                          <a:solidFill>
                            <a:srgbClr val="FFFFFF"/>
                          </a:solidFill>
                          <a:effectLst/>
                          <a:latin typeface="Arial" panose="020B0604020202020204" pitchFamily="34" charset="0"/>
                          <a:cs typeface="Arial" pitchFamily="34" charset="0"/>
                        </a:rPr>
                        <a:t> toi ô martyr,</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2400" b="0" i="0" u="none" strike="noStrike" cap="none" normalizeH="0" baseline="0" dirty="0">
                          <a:ln>
                            <a:noFill/>
                          </a:ln>
                          <a:solidFill>
                            <a:srgbClr val="FFFFFF"/>
                          </a:solidFill>
                          <a:effectLst/>
                          <a:latin typeface="Arial" panose="020B0604020202020204" pitchFamily="34" charset="0"/>
                          <a:cs typeface="Arial" pitchFamily="34" charset="0"/>
                        </a:rPr>
                        <a:t> salut </a:t>
                      </a:r>
                      <a:r>
                        <a:rPr kumimoji="0" lang="fr-CA" sz="2400" b="0" i="0" u="none" strike="noStrike" cap="none" normalizeH="0" baseline="0" dirty="0">
                          <a:ln>
                            <a:noFill/>
                          </a:ln>
                          <a:solidFill>
                            <a:srgbClr val="FFFFFF"/>
                          </a:solidFill>
                          <a:effectLst/>
                          <a:latin typeface="Arial" panose="020B0604020202020204" pitchFamily="34" charset="0"/>
                          <a:cs typeface="Arial" charset="0"/>
                        </a:rPr>
                        <a:t>à</a:t>
                      </a:r>
                      <a:r>
                        <a:rPr kumimoji="0" lang="fr-CA" sz="2400" b="0" i="0" u="none" strike="noStrike" cap="none" normalizeH="0" baseline="0" dirty="0">
                          <a:ln>
                            <a:noFill/>
                          </a:ln>
                          <a:solidFill>
                            <a:srgbClr val="FFFFFF"/>
                          </a:solidFill>
                          <a:effectLst/>
                          <a:latin typeface="Arial" panose="020B0604020202020204" pitchFamily="34" charset="0"/>
                          <a:cs typeface="Arial" pitchFamily="34" charset="0"/>
                        </a:rPr>
                        <a:t> l'évangéliste,</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2400" b="0" i="0" u="none" strike="noStrike" cap="none" normalizeH="0" baseline="0" dirty="0">
                          <a:ln>
                            <a:noFill/>
                          </a:ln>
                          <a:solidFill>
                            <a:srgbClr val="FFFFFF"/>
                          </a:solidFill>
                          <a:effectLst/>
                          <a:latin typeface="Arial" panose="020B0604020202020204" pitchFamily="34" charset="0"/>
                          <a:cs typeface="Arial" pitchFamily="34" charset="0"/>
                        </a:rPr>
                        <a:t>salut </a:t>
                      </a:r>
                      <a:r>
                        <a:rPr kumimoji="0" lang="fr-CA" sz="2400" b="0" i="0" u="none" strike="noStrike" cap="none" normalizeH="0" baseline="0" dirty="0">
                          <a:ln>
                            <a:noFill/>
                          </a:ln>
                          <a:solidFill>
                            <a:srgbClr val="FFFFFF"/>
                          </a:solidFill>
                          <a:effectLst/>
                          <a:latin typeface="Arial" panose="020B0604020202020204" pitchFamily="34" charset="0"/>
                          <a:cs typeface="Arial" charset="0"/>
                        </a:rPr>
                        <a:t>à</a:t>
                      </a:r>
                      <a:r>
                        <a:rPr kumimoji="0" lang="fr-CA" sz="2400" b="0" i="0" u="none" strike="noStrike" cap="none" normalizeH="0" baseline="0" dirty="0">
                          <a:ln>
                            <a:noFill/>
                          </a:ln>
                          <a:solidFill>
                            <a:srgbClr val="FFFFFF"/>
                          </a:solidFill>
                          <a:effectLst/>
                          <a:latin typeface="Arial" panose="020B0604020202020204" pitchFamily="34" charset="0"/>
                          <a:cs typeface="Arial" pitchFamily="34" charset="0"/>
                        </a:rPr>
                        <a:t> l'apôtre,</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2400" b="0" i="0" u="none" strike="noStrike" cap="none" normalizeH="0" baseline="0" dirty="0">
                          <a:ln>
                            <a:noFill/>
                          </a:ln>
                          <a:solidFill>
                            <a:srgbClr val="FFFFFF"/>
                          </a:solidFill>
                          <a:effectLst/>
                          <a:latin typeface="Arial" panose="020B0604020202020204" pitchFamily="34" charset="0"/>
                          <a:cs typeface="Arial" pitchFamily="34" charset="0"/>
                        </a:rPr>
                        <a:t>Abba Marc le contemplateur de Dieu.</a:t>
                      </a:r>
                    </a:p>
                  </a:txBody>
                  <a:tcPr marL="90000" marR="90000" marT="0" marB="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SA" altLang="zh-CN" sz="2800" b="0" i="0" u="none" strike="noStrike" cap="none" normalizeH="0" baseline="0" dirty="0">
                          <a:ln>
                            <a:noFill/>
                          </a:ln>
                          <a:solidFill>
                            <a:srgbClr val="FFFFFF"/>
                          </a:solidFill>
                          <a:effectLst/>
                          <a:latin typeface="Arial" panose="020B0604020202020204" pitchFamily="34" charset="0"/>
                          <a:cs typeface="Arial" charset="0"/>
                        </a:rPr>
                        <a:t>السلام لك أيها الشهيد</a:t>
                      </a:r>
                      <a:r>
                        <a:rPr kumimoji="0" lang="ar-EG" sz="2800" b="0" i="0" u="none" strike="noStrike" cap="none" normalizeH="0" baseline="0" dirty="0">
                          <a:ln>
                            <a:noFill/>
                          </a:ln>
                          <a:solidFill>
                            <a:srgbClr val="FFFFFF"/>
                          </a:solidFill>
                          <a:effectLst/>
                          <a:latin typeface="Arial" panose="020B0604020202020204" pitchFamily="34" charset="0"/>
                          <a:cs typeface="Arial" charset="0"/>
                        </a:rPr>
                        <a:t>،</a:t>
                      </a:r>
                      <a:endParaRPr kumimoji="0" lang="fr-FR" altLang="zh-CN" sz="2800" b="0" i="0" u="none" strike="noStrike" cap="none" normalizeH="0" baseline="0" dirty="0">
                        <a:ln>
                          <a:noFill/>
                        </a:ln>
                        <a:solidFill>
                          <a:srgbClr val="FFFFFF"/>
                        </a:solidFill>
                        <a:effectLst/>
                        <a:latin typeface="Arial" panose="020B0604020202020204" pitchFamily="34"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fr-FR" altLang="zh-CN" sz="2800" b="0" i="0" u="none" strike="noStrike" cap="none" normalizeH="0" baseline="0" dirty="0">
                          <a:ln>
                            <a:noFill/>
                          </a:ln>
                          <a:solidFill>
                            <a:srgbClr val="FFFFFF"/>
                          </a:solidFill>
                          <a:effectLst/>
                          <a:latin typeface="Arial" panose="020B0604020202020204" pitchFamily="34" charset="0"/>
                          <a:cs typeface="Arial" charset="0"/>
                        </a:rPr>
                        <a:t> </a:t>
                      </a:r>
                      <a:r>
                        <a:rPr kumimoji="0" lang="ar-SA" altLang="zh-CN" sz="2800" b="0" i="0" u="none" strike="noStrike" cap="none" normalizeH="0" baseline="0" dirty="0">
                          <a:ln>
                            <a:noFill/>
                          </a:ln>
                          <a:solidFill>
                            <a:srgbClr val="FFFFFF"/>
                          </a:solidFill>
                          <a:effectLst/>
                          <a:latin typeface="Arial" panose="020B0604020202020204" pitchFamily="34" charset="0"/>
                          <a:cs typeface="Arial" charset="0"/>
                        </a:rPr>
                        <a:t>السلام للإنجيلي</a:t>
                      </a:r>
                      <a:r>
                        <a:rPr kumimoji="0" lang="ar-EG" sz="2800" b="0" i="0" u="none" strike="noStrike" cap="none" normalizeH="0" baseline="0" dirty="0">
                          <a:ln>
                            <a:noFill/>
                          </a:ln>
                          <a:solidFill>
                            <a:srgbClr val="FFFFFF"/>
                          </a:solidFill>
                          <a:effectLst/>
                          <a:latin typeface="Arial" panose="020B0604020202020204" pitchFamily="34" charset="0"/>
                          <a:cs typeface="Arial" charset="0"/>
                        </a:rPr>
                        <a:t>،</a:t>
                      </a:r>
                      <a:endParaRPr kumimoji="0" lang="ar-EG" altLang="zh-CN" sz="2800" b="0" i="0" u="none" strike="noStrike" cap="none" normalizeH="0" baseline="0" dirty="0">
                        <a:ln>
                          <a:noFill/>
                        </a:ln>
                        <a:solidFill>
                          <a:srgbClr val="FFFFFF"/>
                        </a:solidFill>
                        <a:effectLst/>
                        <a:latin typeface="Arial" panose="020B0604020202020204" pitchFamily="34"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SA" altLang="zh-CN" sz="2800" b="0" i="0" u="none" strike="noStrike" cap="none" normalizeH="0" baseline="0" dirty="0">
                          <a:ln>
                            <a:noFill/>
                          </a:ln>
                          <a:solidFill>
                            <a:srgbClr val="FFFFFF"/>
                          </a:solidFill>
                          <a:effectLst/>
                          <a:latin typeface="Arial" panose="020B0604020202020204" pitchFamily="34" charset="0"/>
                          <a:cs typeface="Arial" charset="0"/>
                        </a:rPr>
                        <a:t>السلام للرسول</a:t>
                      </a:r>
                      <a:r>
                        <a:rPr kumimoji="0" lang="ar-EG" sz="2800" b="0" i="0" u="none" strike="noStrike" cap="none" normalizeH="0" baseline="0" dirty="0">
                          <a:ln>
                            <a:noFill/>
                          </a:ln>
                          <a:solidFill>
                            <a:srgbClr val="FFFFFF"/>
                          </a:solidFill>
                          <a:effectLst/>
                          <a:latin typeface="Arial" panose="020B0604020202020204" pitchFamily="34" charset="0"/>
                          <a:cs typeface="Arial" charset="0"/>
                        </a:rPr>
                        <a:t>،</a:t>
                      </a:r>
                      <a:endParaRPr kumimoji="0" lang="fr-FR" altLang="zh-CN" sz="2800" b="0" i="0" u="none" strike="noStrike" cap="none" normalizeH="0" baseline="0" dirty="0">
                        <a:ln>
                          <a:noFill/>
                        </a:ln>
                        <a:solidFill>
                          <a:srgbClr val="FFFFFF"/>
                        </a:solidFill>
                        <a:effectLst/>
                        <a:latin typeface="Arial" panose="020B0604020202020204" pitchFamily="34"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fr-FR" altLang="zh-CN" sz="2800" b="0" i="0" u="none" strike="noStrike" cap="none" normalizeH="0" baseline="0" dirty="0">
                          <a:ln>
                            <a:noFill/>
                          </a:ln>
                          <a:solidFill>
                            <a:srgbClr val="FFFFFF"/>
                          </a:solidFill>
                          <a:effectLst/>
                          <a:latin typeface="Arial" panose="020B0604020202020204" pitchFamily="34" charset="0"/>
                          <a:cs typeface="Arial" charset="0"/>
                        </a:rPr>
                        <a:t> </a:t>
                      </a:r>
                      <a:r>
                        <a:rPr kumimoji="0" lang="ar-AE" sz="2800" b="0" i="0" u="none" strike="noStrike" cap="none" normalizeH="0" baseline="0" dirty="0">
                          <a:ln>
                            <a:noFill/>
                          </a:ln>
                          <a:solidFill>
                            <a:srgbClr val="FFFFFF"/>
                          </a:solidFill>
                          <a:effectLst/>
                          <a:latin typeface="Arial" panose="020B0604020202020204" pitchFamily="34" charset="0"/>
                          <a:cs typeface="Arial" charset="0"/>
                        </a:rPr>
                        <a:t>أنبا</a:t>
                      </a:r>
                      <a:r>
                        <a:rPr kumimoji="0" lang="fr-FR" sz="2800" b="0" i="0" u="none" strike="noStrike" cap="none" normalizeH="0" baseline="0" dirty="0">
                          <a:ln>
                            <a:noFill/>
                          </a:ln>
                          <a:solidFill>
                            <a:srgbClr val="FFFFFF"/>
                          </a:solidFill>
                          <a:effectLst/>
                          <a:latin typeface="Arial" panose="020B0604020202020204" pitchFamily="34" charset="0"/>
                          <a:cs typeface="Arial" charset="0"/>
                        </a:rPr>
                        <a:t> </a:t>
                      </a:r>
                      <a:r>
                        <a:rPr kumimoji="0" lang="ar-SA" altLang="zh-CN" sz="2800" b="0" i="0" u="none" strike="noStrike" cap="none" normalizeH="0" baseline="0" dirty="0">
                          <a:ln>
                            <a:noFill/>
                          </a:ln>
                          <a:solidFill>
                            <a:srgbClr val="FFFFFF"/>
                          </a:solidFill>
                          <a:effectLst/>
                          <a:latin typeface="Arial" panose="020B0604020202020204" pitchFamily="34" charset="0"/>
                          <a:cs typeface="Arial" charset="0"/>
                        </a:rPr>
                        <a:t>مرقس ناظر الإله</a:t>
                      </a:r>
                      <a:r>
                        <a:rPr kumimoji="0" lang="ar-EG" altLang="zh-CN" sz="2800" b="0" i="0" u="none" strike="noStrike" cap="none" normalizeH="0" baseline="0" dirty="0">
                          <a:ln>
                            <a:noFill/>
                          </a:ln>
                          <a:solidFill>
                            <a:srgbClr val="FFFFFF"/>
                          </a:solidFill>
                          <a:effectLst/>
                          <a:latin typeface="Arial" panose="020B0604020202020204" pitchFamily="34" charset="0"/>
                          <a:cs typeface="Arial" charset="0"/>
                        </a:rPr>
                        <a:t>.</a:t>
                      </a:r>
                      <a:endParaRPr kumimoji="0" lang="en-US" sz="2800" b="0" i="0" u="none" strike="noStrike" cap="none" normalizeH="0" baseline="0" dirty="0">
                        <a:ln>
                          <a:noFill/>
                        </a:ln>
                        <a:solidFill>
                          <a:srgbClr val="FFFFFF"/>
                        </a:solidFill>
                        <a:effectLst/>
                        <a:latin typeface="Arial" panose="020B0604020202020204" pitchFamily="34" charset="0"/>
                        <a:cs typeface="Arial" charset="0"/>
                      </a:endParaRPr>
                    </a:p>
                  </a:txBody>
                  <a:tcPr marL="90000" marR="90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34511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&lt;ere nak w~ </a:t>
                      </a:r>
                      <a:r>
                        <a:rPr kumimoji="0" lang="en-US" sz="4000" b="0" i="0" u="none" strike="noStrike" cap="none" normalizeH="0" baseline="0" dirty="0" err="1">
                          <a:ln>
                            <a:noFill/>
                          </a:ln>
                          <a:solidFill>
                            <a:srgbClr val="FFFF00"/>
                          </a:solidFill>
                          <a:effectLst/>
                          <a:latin typeface="Coptic1" pitchFamily="2" charset="0"/>
                          <a:cs typeface="Arial" charset="0"/>
                        </a:rPr>
                        <a:t>pimarturoc</a:t>
                      </a:r>
                      <a:r>
                        <a:rPr kumimoji="0" lang="en-US"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,ere </a:t>
                      </a:r>
                      <a:r>
                        <a:rPr kumimoji="0" lang="en-US" sz="4000" b="0" i="0" u="none" strike="noStrike" cap="none" normalizeH="0" baseline="0" dirty="0" err="1">
                          <a:ln>
                            <a:noFill/>
                          </a:ln>
                          <a:solidFill>
                            <a:srgbClr val="FFFF00"/>
                          </a:solidFill>
                          <a:effectLst/>
                          <a:latin typeface="Coptic1" pitchFamily="2" charset="0"/>
                          <a:cs typeface="Arial" charset="0"/>
                        </a:rPr>
                        <a:t>pieuaggelict</a:t>
                      </a:r>
                      <a:r>
                        <a:rPr kumimoji="0" lang="en-US" sz="4000" b="0" i="0" u="none" strike="noStrike" cap="none" normalizeH="0" baseline="0" dirty="0">
                          <a:ln>
                            <a:noFill/>
                          </a:ln>
                          <a:solidFill>
                            <a:srgbClr val="FFFF00"/>
                          </a:solidFill>
                          <a:effectLst/>
                          <a:latin typeface="Coptic1" pitchFamily="2" charset="0"/>
                          <a:cs typeface="Arial" charset="0"/>
                        </a:rPr>
                        <a:t>/c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,ere </a:t>
                      </a:r>
                      <a:r>
                        <a:rPr kumimoji="0" lang="en-US" sz="4000" b="0" i="0" u="none" strike="noStrike" cap="none" normalizeH="0" baseline="0" dirty="0" err="1">
                          <a:ln>
                            <a:noFill/>
                          </a:ln>
                          <a:solidFill>
                            <a:srgbClr val="FFFF00"/>
                          </a:solidFill>
                          <a:effectLst/>
                          <a:latin typeface="Coptic1" pitchFamily="2" charset="0"/>
                          <a:cs typeface="Arial" charset="0"/>
                        </a:rPr>
                        <a:t>pia~poctoloc</a:t>
                      </a:r>
                      <a:r>
                        <a:rPr kumimoji="0" lang="en-US"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Abba </a:t>
                      </a:r>
                      <a:r>
                        <a:rPr kumimoji="0" lang="en-US" sz="4000" b="0" i="0" u="none" strike="noStrike" cap="none" normalizeH="0" baseline="0" dirty="0" err="1">
                          <a:ln>
                            <a:noFill/>
                          </a:ln>
                          <a:solidFill>
                            <a:srgbClr val="FFFF00"/>
                          </a:solidFill>
                          <a:effectLst/>
                          <a:latin typeface="Coptic1" pitchFamily="2" charset="0"/>
                          <a:cs typeface="Arial" charset="0"/>
                        </a:rPr>
                        <a:t>Markoc</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piyewrimoc</a:t>
                      </a:r>
                      <a:r>
                        <a:rPr kumimoji="0" lang="en-US" sz="4000" b="0" i="0" u="none" strike="noStrike" cap="none" normalizeH="0" baseline="0" dirty="0">
                          <a:ln>
                            <a:noFill/>
                          </a:ln>
                          <a:solidFill>
                            <a:srgbClr val="FFFF00"/>
                          </a:solidFill>
                          <a:effectLst/>
                          <a:latin typeface="Coptic1" pitchFamily="2" charset="0"/>
                          <a:cs typeface="Arial" charset="0"/>
                        </a:rPr>
                        <a:t>.</a:t>
                      </a:r>
                    </a:p>
                  </a:txBody>
                  <a:tcPr marL="90000" marR="90000" marT="0" marB="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13" name="Tableau 3">
            <a:extLst>
              <a:ext uri="{FF2B5EF4-FFF2-40B4-BE49-F238E27FC236}">
                <a16:creationId xmlns:a16="http://schemas.microsoft.com/office/drawing/2014/main" id="{85881949-D8C4-433B-9885-00CDC2AF65A7}"/>
              </a:ext>
            </a:extLst>
          </p:cNvPr>
          <p:cNvGraphicFramePr>
            <a:graphicFrameLocks noGrp="1"/>
          </p:cNvGraphicFramePr>
          <p:nvPr>
            <p:extLst>
              <p:ext uri="{D42A27DB-BD31-4B8C-83A1-F6EECF244321}">
                <p14:modId xmlns:p14="http://schemas.microsoft.com/office/powerpoint/2010/main" val="1245646366"/>
              </p:ext>
            </p:extLst>
          </p:nvPr>
        </p:nvGraphicFramePr>
        <p:xfrm>
          <a:off x="1524000" y="67356"/>
          <a:ext cx="6096000" cy="310896"/>
        </p:xfrm>
        <a:graphic>
          <a:graphicData uri="http://schemas.openxmlformats.org/drawingml/2006/table">
            <a:tbl>
              <a:tblPr firstRow="1" bandRow="1">
                <a:tableStyleId>{2D5ABB26-0587-4C30-8999-92F81FD0307C}</a:tableStyleId>
              </a:tblPr>
              <a:tblGrid>
                <a:gridCol w="6096000">
                  <a:extLst>
                    <a:ext uri="{9D8B030D-6E8A-4147-A177-3AD203B41FA5}">
                      <a16:colId xmlns:a16="http://schemas.microsoft.com/office/drawing/2014/main" val="605294964"/>
                    </a:ext>
                  </a:extLst>
                </a:gridCol>
              </a:tblGrid>
              <a:tr h="285063">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lang="en-CA" sz="1800" dirty="0">
                          <a:solidFill>
                            <a:srgbClr val="FFFFFF"/>
                          </a:solidFill>
                          <a:latin typeface="Arial" panose="020B0604020202020204" pitchFamily="34" charset="0"/>
                          <a:cs typeface="Arial" charset="0"/>
                        </a:rPr>
                        <a:t>Saint Marc </a:t>
                      </a:r>
                      <a:r>
                        <a:rPr lang="en-CA" sz="1800" dirty="0" err="1">
                          <a:solidFill>
                            <a:srgbClr val="FFFFFF"/>
                          </a:solidFill>
                          <a:latin typeface="Arial" panose="020B0604020202020204" pitchFamily="34" charset="0"/>
                          <a:cs typeface="Arial" charset="0"/>
                        </a:rPr>
                        <a:t>l’apôtre</a:t>
                      </a:r>
                      <a:r>
                        <a:rPr lang="en-CA" sz="1800" dirty="0">
                          <a:solidFill>
                            <a:srgbClr val="FFFFFF"/>
                          </a:solidFill>
                          <a:latin typeface="Arial" panose="020B0604020202020204" pitchFamily="34" charset="0"/>
                          <a:cs typeface="Arial" charset="0"/>
                        </a:rPr>
                        <a:t> - </a:t>
                      </a:r>
                      <a:r>
                        <a:rPr lang="ar-EG" sz="1800" dirty="0">
                          <a:solidFill>
                            <a:srgbClr val="FFFFFF"/>
                          </a:solidFill>
                          <a:latin typeface="Arial" panose="020B0604020202020204" pitchFamily="34" charset="0"/>
                          <a:cs typeface="Arial" charset="0"/>
                        </a:rPr>
                        <a:t>مارمرقس الرسول</a:t>
                      </a:r>
                      <a:endParaRPr lang="en-CA" sz="1800" dirty="0">
                        <a:solidFill>
                          <a:srgbClr val="FFFFFF"/>
                        </a:solidFill>
                        <a:latin typeface="Arial" panose="020B0604020202020204" pitchFamily="34" charset="0"/>
                        <a:cs typeface="Arial" charset="0"/>
                      </a:endParaRPr>
                    </a:p>
                  </a:txBody>
                  <a:tcP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spTree>
    <p:extLst>
      <p:ext uri="{BB962C8B-B14F-4D97-AF65-F5344CB8AC3E}">
        <p14:creationId xmlns:p14="http://schemas.microsoft.com/office/powerpoint/2010/main" val="2049963484"/>
      </p:ext>
    </p:extLst>
  </p:cSld>
  <p:clrMapOvr>
    <a:masterClrMapping/>
  </p:clrMapOvr>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16">
            <a:extLst>
              <a:ext uri="{FF2B5EF4-FFF2-40B4-BE49-F238E27FC236}">
                <a16:creationId xmlns:a16="http://schemas.microsoft.com/office/drawing/2014/main" id="{2D16B44F-E340-BB85-BAEE-538D1560F845}"/>
              </a:ext>
            </a:extLst>
          </p:cNvPr>
          <p:cNvGraphicFramePr>
            <a:graphicFrameLocks noGrp="1"/>
          </p:cNvGraphicFramePr>
          <p:nvPr/>
        </p:nvGraphicFramePr>
        <p:xfrm>
          <a:off x="0" y="361188"/>
          <a:ext cx="9144000" cy="4058866"/>
        </p:xfrm>
        <a:graphic>
          <a:graphicData uri="http://schemas.openxmlformats.org/drawingml/2006/table">
            <a:tbl>
              <a:tblPr/>
              <a:tblGrid>
                <a:gridCol w="3197157">
                  <a:extLst>
                    <a:ext uri="{9D8B030D-6E8A-4147-A177-3AD203B41FA5}">
                      <a16:colId xmlns:a16="http://schemas.microsoft.com/office/drawing/2014/main" val="20000"/>
                    </a:ext>
                  </a:extLst>
                </a:gridCol>
                <a:gridCol w="3262009">
                  <a:extLst>
                    <a:ext uri="{9D8B030D-6E8A-4147-A177-3AD203B41FA5}">
                      <a16:colId xmlns:a16="http://schemas.microsoft.com/office/drawing/2014/main" val="20001"/>
                    </a:ext>
                  </a:extLst>
                </a:gridCol>
                <a:gridCol w="2684834">
                  <a:extLst>
                    <a:ext uri="{9D8B030D-6E8A-4147-A177-3AD203B41FA5}">
                      <a16:colId xmlns:a16="http://schemas.microsoft.com/office/drawing/2014/main" val="20002"/>
                    </a:ext>
                  </a:extLst>
                </a:gridCol>
              </a:tblGrid>
              <a:tr h="405886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FFFF"/>
                          </a:solidFill>
                          <a:effectLst/>
                          <a:latin typeface="Coptic1" pitchFamily="2" charset="0"/>
                          <a:cs typeface="Arial" charset="0"/>
                        </a:rPr>
                        <a:t>Doxa </a:t>
                      </a:r>
                      <a:r>
                        <a:rPr kumimoji="0" lang="en-US" sz="2800" b="0" i="0" u="none" strike="noStrike" cap="none" normalizeH="0" baseline="0" dirty="0" err="1">
                          <a:ln>
                            <a:noFill/>
                          </a:ln>
                          <a:solidFill>
                            <a:srgbClr val="FFFFFF"/>
                          </a:solidFill>
                          <a:effectLst/>
                          <a:latin typeface="Coptic1" pitchFamily="2" charset="0"/>
                          <a:cs typeface="Arial" charset="0"/>
                        </a:rPr>
                        <a:t>patri</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ke</a:t>
                      </a:r>
                      <a:r>
                        <a:rPr kumimoji="0" lang="en-US" sz="2800" b="0" i="0" u="none" strike="noStrike" cap="none" normalizeH="0" baseline="0" dirty="0">
                          <a:ln>
                            <a:noFill/>
                          </a:ln>
                          <a:solidFill>
                            <a:srgbClr val="FFFFFF"/>
                          </a:solidFill>
                          <a:effectLst/>
                          <a:latin typeface="Coptic1" pitchFamily="2" charset="0"/>
                          <a:cs typeface="Arial" charset="0"/>
                        </a:rPr>
                        <a:t> U~~</a:t>
                      </a:r>
                      <a:r>
                        <a:rPr kumimoji="0" lang="en-US" sz="2800" b="0" i="0" u="none" strike="noStrike" cap="none" normalizeH="0" baseline="0" dirty="0" err="1">
                          <a:ln>
                            <a:noFill/>
                          </a:ln>
                          <a:solidFill>
                            <a:srgbClr val="FFFFFF"/>
                          </a:solidFill>
                          <a:effectLst/>
                          <a:latin typeface="Coptic1" pitchFamily="2" charset="0"/>
                          <a:cs typeface="Arial" charset="0"/>
                        </a:rPr>
                        <a:t>iw</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ke</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agiw</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P~neumati</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ke</a:t>
                      </a:r>
                      <a:r>
                        <a:rPr kumimoji="0" lang="en-US" sz="2800" b="0" i="0" u="none" strike="noStrike" cap="none" normalizeH="0" baseline="0" dirty="0">
                          <a:ln>
                            <a:noFill/>
                          </a:ln>
                          <a:solidFill>
                            <a:srgbClr val="FFFFFF"/>
                          </a:solidFill>
                          <a:effectLst/>
                          <a:latin typeface="Coptic1" pitchFamily="2" charset="0"/>
                          <a:cs typeface="Arial" charset="0"/>
                        </a:rPr>
                        <a:t> nun </a:t>
                      </a:r>
                      <a:r>
                        <a:rPr kumimoji="0" lang="en-US" sz="2800" b="0" i="0" u="none" strike="noStrike" cap="none" normalizeH="0" baseline="0" dirty="0" err="1">
                          <a:ln>
                            <a:noFill/>
                          </a:ln>
                          <a:solidFill>
                            <a:srgbClr val="FFFFFF"/>
                          </a:solidFill>
                          <a:effectLst/>
                          <a:latin typeface="Coptic1" pitchFamily="2" charset="0"/>
                          <a:cs typeface="Arial" charset="0"/>
                        </a:rPr>
                        <a:t>ke</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a~i</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ke</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ic</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touc</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e~w~nac</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twn</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e~w~nwn</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a~m</a:t>
                      </a:r>
                      <a:r>
                        <a:rPr kumimoji="0" lang="en-US" sz="2800" b="0" i="0" u="none" strike="noStrike" cap="none" normalizeH="0" baseline="0" dirty="0">
                          <a:ln>
                            <a:noFill/>
                          </a:ln>
                          <a:solidFill>
                            <a:srgbClr val="FFFFFF"/>
                          </a:solidFill>
                          <a:effectLst/>
                          <a:latin typeface="Coptic1" pitchFamily="2" charset="0"/>
                          <a:cs typeface="Arial" charset="0"/>
                        </a:rPr>
                        <a:t>/n. </a:t>
                      </a:r>
                      <a:r>
                        <a:rPr kumimoji="0" lang="en-US" sz="2800" b="0" i="0" u="none" strike="noStrike" cap="none" normalizeH="0" baseline="0" dirty="0" err="1">
                          <a:ln>
                            <a:noFill/>
                          </a:ln>
                          <a:solidFill>
                            <a:srgbClr val="FFFFFF"/>
                          </a:solidFill>
                          <a:effectLst/>
                          <a:latin typeface="Coptic1" pitchFamily="2" charset="0"/>
                          <a:cs typeface="Arial" charset="0"/>
                        </a:rPr>
                        <a:t>Tenws</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e~bol</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enjw</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m~moc</a:t>
                      </a:r>
                      <a:r>
                        <a:rPr kumimoji="0" lang="en-US" sz="2800" b="0" i="0" u="none" strike="noStrike" cap="none" normalizeH="0" baseline="0" dirty="0">
                          <a:ln>
                            <a:noFill/>
                          </a:ln>
                          <a:solidFill>
                            <a:srgbClr val="FFFFFF"/>
                          </a:solidFill>
                          <a:effectLst/>
                          <a:latin typeface="Coptic1" pitchFamily="2" charset="0"/>
                          <a:cs typeface="Arial" charset="0"/>
                        </a:rPr>
                        <a:t> je w~ Pen[</a:t>
                      </a:r>
                      <a:r>
                        <a:rPr kumimoji="0" lang="en-US" sz="2800" b="0" i="0" u="none" strike="noStrike" cap="none" normalizeH="0" baseline="0" dirty="0" err="1">
                          <a:ln>
                            <a:noFill/>
                          </a:ln>
                          <a:solidFill>
                            <a:srgbClr val="FFFFFF"/>
                          </a:solidFill>
                          <a:effectLst/>
                          <a:latin typeface="Coptic1" pitchFamily="2" charset="0"/>
                          <a:cs typeface="Arial" charset="0"/>
                        </a:rPr>
                        <a:t>oic</a:t>
                      </a:r>
                      <a:r>
                        <a:rPr kumimoji="0" lang="en-US" sz="2800" b="0" i="0" u="none" strike="noStrike" cap="none" normalizeH="0" baseline="0" dirty="0">
                          <a:ln>
                            <a:noFill/>
                          </a:ln>
                          <a:solidFill>
                            <a:srgbClr val="FFFFFF"/>
                          </a:solidFill>
                          <a:effectLst/>
                          <a:latin typeface="Coptic1" pitchFamily="2" charset="0"/>
                          <a:cs typeface="Arial" charset="0"/>
                        </a:rPr>
                        <a:t> I/#c# </a:t>
                      </a:r>
                      <a:r>
                        <a:rPr kumimoji="0" lang="en-US" sz="2800" b="0" i="0" u="none" strike="noStrike" cap="none" normalizeH="0" baseline="0" dirty="0" err="1">
                          <a:ln>
                            <a:noFill/>
                          </a:ln>
                          <a:solidFill>
                            <a:srgbClr val="FFFFFF"/>
                          </a:solidFill>
                          <a:effectLst/>
                          <a:latin typeface="Coptic1" pitchFamily="2" charset="0"/>
                          <a:cs typeface="Arial" charset="0"/>
                        </a:rPr>
                        <a:t>P,#c</a:t>
                      </a:r>
                      <a:r>
                        <a:rPr kumimoji="0" lang="en-US" sz="2800" b="0" i="0" u="none" strike="noStrike" cap="none" normalizeH="0" baseline="0" dirty="0">
                          <a:ln>
                            <a:noFill/>
                          </a:ln>
                          <a:solidFill>
                            <a:srgbClr val="FFFFFF"/>
                          </a:solidFill>
                          <a:effectLst/>
                          <a:latin typeface="Coptic1" pitchFamily="2" charset="0"/>
                          <a:cs typeface="Arial" charset="0"/>
                        </a:rPr>
                        <a:t>#:</a:t>
                      </a: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800" b="0" i="0" u="none" strike="noStrike" cap="none" normalizeH="0" baseline="0" dirty="0">
                          <a:ln>
                            <a:noFill/>
                          </a:ln>
                          <a:solidFill>
                            <a:srgbClr val="FFFFFF"/>
                          </a:solidFill>
                          <a:effectLst/>
                          <a:latin typeface="Arial" panose="020B0604020202020204" pitchFamily="34" charset="0"/>
                          <a:cs typeface="Arial" charset="0"/>
                        </a:rPr>
                        <a:t>Gloire </a:t>
                      </a:r>
                      <a:r>
                        <a:rPr kumimoji="0" lang="en-CA" sz="2800" b="0" i="0" u="none" strike="noStrike" cap="none" normalizeH="0" baseline="0" dirty="0" err="1">
                          <a:ln>
                            <a:noFill/>
                          </a:ln>
                          <a:solidFill>
                            <a:srgbClr val="FFFFFF"/>
                          </a:solidFill>
                          <a:effectLst/>
                          <a:latin typeface="Arial" panose="020B0604020202020204" pitchFamily="34" charset="0"/>
                          <a:cs typeface="Arial" charset="0"/>
                        </a:rPr>
                        <a:t>soit</a:t>
                      </a:r>
                      <a:r>
                        <a:rPr kumimoji="0" lang="en-CA" sz="2800" b="0" i="0" u="none" strike="noStrike" cap="none" normalizeH="0" baseline="0" dirty="0">
                          <a:ln>
                            <a:noFill/>
                          </a:ln>
                          <a:solidFill>
                            <a:srgbClr val="FFFFFF"/>
                          </a:solidFill>
                          <a:effectLst/>
                          <a:latin typeface="Arial" panose="020B0604020202020204" pitchFamily="34" charset="0"/>
                          <a:cs typeface="Arial" charset="0"/>
                        </a:rPr>
                        <a:t> au Père, au Fils et au Saint Esprit, </a:t>
                      </a:r>
                      <a:r>
                        <a:rPr kumimoji="0" lang="en-CA" sz="2800" b="0" i="0" u="none" strike="noStrike" cap="none" normalizeH="0" baseline="0" dirty="0" err="1">
                          <a:ln>
                            <a:noFill/>
                          </a:ln>
                          <a:solidFill>
                            <a:srgbClr val="FFFFFF"/>
                          </a:solidFill>
                          <a:effectLst/>
                          <a:latin typeface="Arial" panose="020B0604020202020204" pitchFamily="34" charset="0"/>
                          <a:cs typeface="Arial" charset="0"/>
                        </a:rPr>
                        <a:t>maintenant</a:t>
                      </a:r>
                      <a:r>
                        <a:rPr kumimoji="0" lang="en-CA" sz="2800" b="0" i="0" u="none" strike="noStrike" cap="none" normalizeH="0" baseline="0" dirty="0">
                          <a:ln>
                            <a:noFill/>
                          </a:ln>
                          <a:solidFill>
                            <a:srgbClr val="FFFFFF"/>
                          </a:solidFill>
                          <a:effectLst/>
                          <a:latin typeface="Arial" panose="020B0604020202020204" pitchFamily="34" charset="0"/>
                          <a:cs typeface="Arial" charset="0"/>
                        </a:rPr>
                        <a:t> et </a:t>
                      </a:r>
                      <a:r>
                        <a:rPr kumimoji="0" lang="en-CA" sz="2800" b="0" i="0" u="none" strike="noStrike" cap="none" normalizeH="0" baseline="0" dirty="0" err="1">
                          <a:ln>
                            <a:noFill/>
                          </a:ln>
                          <a:solidFill>
                            <a:srgbClr val="FFFFFF"/>
                          </a:solidFill>
                          <a:effectLst/>
                          <a:latin typeface="Arial" panose="020B0604020202020204" pitchFamily="34" charset="0"/>
                          <a:cs typeface="Arial" charset="0"/>
                        </a:rPr>
                        <a:t>toujours</a:t>
                      </a:r>
                      <a:r>
                        <a:rPr kumimoji="0" lang="en-CA" sz="2800" b="0" i="0" u="none" strike="noStrike" cap="none" normalizeH="0" baseline="0" dirty="0">
                          <a:ln>
                            <a:noFill/>
                          </a:ln>
                          <a:solidFill>
                            <a:srgbClr val="FFFFFF"/>
                          </a:solidFill>
                          <a:effectLst/>
                          <a:latin typeface="Arial" panose="020B0604020202020204" pitchFamily="34" charset="0"/>
                          <a:cs typeface="Arial" charset="0"/>
                        </a:rPr>
                        <a:t> et dans les siècles. Amen!</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800" b="0" i="0" u="none" strike="noStrike" cap="none" normalizeH="0" baseline="0" dirty="0">
                          <a:ln>
                            <a:noFill/>
                          </a:ln>
                          <a:solidFill>
                            <a:srgbClr val="FFFFFF"/>
                          </a:solidFill>
                          <a:effectLst/>
                          <a:latin typeface="Arial" panose="020B0604020202020204" pitchFamily="34" charset="0"/>
                          <a:cs typeface="Arial" charset="0"/>
                        </a:rPr>
                        <a:t>Nous </a:t>
                      </a:r>
                      <a:r>
                        <a:rPr kumimoji="0" lang="en-CA" sz="2800" b="0" i="0" u="none" strike="noStrike" cap="none" normalizeH="0" baseline="0" dirty="0" err="1">
                          <a:ln>
                            <a:noFill/>
                          </a:ln>
                          <a:solidFill>
                            <a:srgbClr val="FFFFFF"/>
                          </a:solidFill>
                          <a:effectLst/>
                          <a:latin typeface="Arial" panose="020B0604020202020204" pitchFamily="34" charset="0"/>
                          <a:cs typeface="Arial" charset="0"/>
                        </a:rPr>
                        <a:t>clamons</a:t>
                      </a:r>
                      <a:r>
                        <a:rPr kumimoji="0" lang="en-CA" sz="2800" b="0" i="0" u="none" strike="noStrike" cap="none" normalizeH="0" baseline="0" dirty="0">
                          <a:ln>
                            <a:noFill/>
                          </a:ln>
                          <a:solidFill>
                            <a:srgbClr val="FFFFFF"/>
                          </a:solidFill>
                          <a:effectLst/>
                          <a:latin typeface="Arial" panose="020B0604020202020204" pitchFamily="34" charset="0"/>
                          <a:cs typeface="Arial" charset="0"/>
                        </a:rPr>
                        <a:t> </a:t>
                      </a:r>
                      <a:r>
                        <a:rPr kumimoji="0" lang="en-CA" sz="2800" b="0" i="0" u="none" strike="noStrike" cap="none" normalizeH="0" baseline="0" dirty="0" err="1">
                          <a:ln>
                            <a:noFill/>
                          </a:ln>
                          <a:solidFill>
                            <a:srgbClr val="FFFFFF"/>
                          </a:solidFill>
                          <a:effectLst/>
                          <a:latin typeface="Arial" panose="020B0604020202020204" pitchFamily="34" charset="0"/>
                          <a:cs typeface="Arial" charset="0"/>
                        </a:rPr>
                        <a:t>en</a:t>
                      </a:r>
                      <a:r>
                        <a:rPr kumimoji="0" lang="en-CA" sz="2800" b="0" i="0" u="none" strike="noStrike" cap="none" normalizeH="0" baseline="0" dirty="0">
                          <a:ln>
                            <a:noFill/>
                          </a:ln>
                          <a:solidFill>
                            <a:srgbClr val="FFFFFF"/>
                          </a:solidFill>
                          <a:effectLst/>
                          <a:latin typeface="Arial" panose="020B0604020202020204" pitchFamily="34" charset="0"/>
                          <a:cs typeface="Arial" charset="0"/>
                        </a:rPr>
                        <a:t> </a:t>
                      </a:r>
                      <a:r>
                        <a:rPr kumimoji="0" lang="en-CA" sz="2800" b="0" i="0" u="none" strike="noStrike" cap="none" normalizeH="0" baseline="0" dirty="0" err="1">
                          <a:ln>
                            <a:noFill/>
                          </a:ln>
                          <a:solidFill>
                            <a:srgbClr val="FFFFFF"/>
                          </a:solidFill>
                          <a:effectLst/>
                          <a:latin typeface="Arial" panose="020B0604020202020204" pitchFamily="34" charset="0"/>
                          <a:cs typeface="Arial" charset="0"/>
                        </a:rPr>
                        <a:t>disant</a:t>
                      </a:r>
                      <a:r>
                        <a:rPr kumimoji="0" lang="en-CA" sz="2800" b="0" i="0" u="none" strike="noStrike" cap="none" normalizeH="0" baseline="0" dirty="0">
                          <a:ln>
                            <a:noFill/>
                          </a:ln>
                          <a:solidFill>
                            <a:srgbClr val="FFFFFF"/>
                          </a:solidFill>
                          <a:effectLst/>
                          <a:latin typeface="Arial" panose="020B0604020202020204" pitchFamily="34" charset="0"/>
                          <a:cs typeface="Arial" charset="0"/>
                        </a:rPr>
                        <a:t>: ô Notre Seigneur </a:t>
                      </a:r>
                      <a:r>
                        <a:rPr kumimoji="0" lang="en-CA" sz="2800" b="0" i="0" u="none" strike="noStrike" cap="none" normalizeH="0" baseline="0" dirty="0" err="1">
                          <a:ln>
                            <a:noFill/>
                          </a:ln>
                          <a:solidFill>
                            <a:srgbClr val="FFFFFF"/>
                          </a:solidFill>
                          <a:effectLst/>
                          <a:latin typeface="Arial" panose="020B0604020202020204" pitchFamily="34" charset="0"/>
                          <a:cs typeface="Arial" charset="0"/>
                        </a:rPr>
                        <a:t>Jésus</a:t>
                      </a:r>
                      <a:r>
                        <a:rPr kumimoji="0" lang="en-CA" sz="2800" b="0" i="0" u="none" strike="noStrike" cap="none" normalizeH="0" baseline="0" dirty="0">
                          <a:ln>
                            <a:noFill/>
                          </a:ln>
                          <a:solidFill>
                            <a:srgbClr val="FFFFFF"/>
                          </a:solidFill>
                          <a:effectLst/>
                          <a:latin typeface="Arial" panose="020B0604020202020204" pitchFamily="34" charset="0"/>
                          <a:cs typeface="Arial" charset="0"/>
                        </a:rPr>
                        <a:t> Christ. </a:t>
                      </a:r>
                    </a:p>
                  </a:txBody>
                  <a:tcPr marT="34290" marB="34290" horzOverflow="overflow">
                    <a:lnL>
                      <a:noFill/>
                    </a:lnL>
                    <a:lnR cap="flat">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3200" b="0" i="0" u="none" strike="noStrike" cap="none" normalizeH="0" baseline="0" dirty="0">
                          <a:ln>
                            <a:noFill/>
                          </a:ln>
                          <a:solidFill>
                            <a:srgbClr val="FFFFFF"/>
                          </a:solidFill>
                          <a:effectLst/>
                          <a:latin typeface="Arial" pitchFamily="34" charset="0"/>
                          <a:ea typeface="MS Mincho" pitchFamily="49" charset="-128"/>
                          <a:cs typeface="Arial" pitchFamily="34" charset="0"/>
                        </a:rPr>
                        <a:t>المجد للآب والابن والروح القدس، الآن وكل أوان وإلي دهر الدهور. آمين.</a:t>
                      </a:r>
                      <a:r>
                        <a:rPr kumimoji="0" lang="ar-EG" sz="3200" b="0" i="0" u="none" strike="noStrike" cap="none" normalizeH="0" baseline="0" dirty="0">
                          <a:ln>
                            <a:noFill/>
                          </a:ln>
                          <a:solidFill>
                            <a:srgbClr val="FFFFFF"/>
                          </a:solidFill>
                          <a:effectLst/>
                          <a:latin typeface="Arial" pitchFamily="34" charset="0"/>
                          <a:ea typeface="MS Mincho" pitchFamily="49" charset="-128"/>
                          <a:cs typeface="Arial" pitchFamily="34" charset="0"/>
                        </a:rPr>
                        <a:t> </a:t>
                      </a:r>
                      <a:r>
                        <a:rPr kumimoji="0" lang="ar-SA" sz="3200" b="0" i="0" u="none" strike="noStrike" cap="none" normalizeH="0" baseline="0" dirty="0">
                          <a:ln>
                            <a:noFill/>
                          </a:ln>
                          <a:solidFill>
                            <a:srgbClr val="FFFFFF"/>
                          </a:solidFill>
                          <a:effectLst/>
                          <a:latin typeface="Arial" pitchFamily="34" charset="0"/>
                          <a:ea typeface="MS Mincho" pitchFamily="49" charset="-128"/>
                          <a:cs typeface="Arial" pitchFamily="34" charset="0"/>
                        </a:rPr>
                        <a:t>نصرخ قائلين: ياربنا يسوع المسيح</a:t>
                      </a: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96175805"/>
      </p:ext>
    </p:extLst>
  </p:cSld>
  <p:clrMapOvr>
    <a:masterClrMapping/>
  </p:clrMapOvr>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6">
            <a:extLst>
              <a:ext uri="{FF2B5EF4-FFF2-40B4-BE49-F238E27FC236}">
                <a16:creationId xmlns:a16="http://schemas.microsoft.com/office/drawing/2014/main" id="{38F23750-76EA-6AE4-35F8-2C674838F77B}"/>
              </a:ext>
            </a:extLst>
          </p:cNvPr>
          <p:cNvGraphicFramePr>
            <a:graphicFrameLocks noGrp="1"/>
          </p:cNvGraphicFramePr>
          <p:nvPr/>
        </p:nvGraphicFramePr>
        <p:xfrm>
          <a:off x="0" y="304800"/>
          <a:ext cx="9144000" cy="4091940"/>
        </p:xfrm>
        <a:graphic>
          <a:graphicData uri="http://schemas.openxmlformats.org/drawingml/2006/table">
            <a:tbl>
              <a:tblPr/>
              <a:tblGrid>
                <a:gridCol w="3476017">
                  <a:extLst>
                    <a:ext uri="{9D8B030D-6E8A-4147-A177-3AD203B41FA5}">
                      <a16:colId xmlns:a16="http://schemas.microsoft.com/office/drawing/2014/main" val="20000"/>
                    </a:ext>
                  </a:extLst>
                </a:gridCol>
                <a:gridCol w="2918298">
                  <a:extLst>
                    <a:ext uri="{9D8B030D-6E8A-4147-A177-3AD203B41FA5}">
                      <a16:colId xmlns:a16="http://schemas.microsoft.com/office/drawing/2014/main" val="20001"/>
                    </a:ext>
                  </a:extLst>
                </a:gridCol>
                <a:gridCol w="2749685">
                  <a:extLst>
                    <a:ext uri="{9D8B030D-6E8A-4147-A177-3AD203B41FA5}">
                      <a16:colId xmlns:a16="http://schemas.microsoft.com/office/drawing/2014/main" val="20002"/>
                    </a:ext>
                  </a:extLst>
                </a:gridCol>
              </a:tblGrid>
              <a:tr h="3981855">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lang="fr-FR" sz="2800" dirty="0" err="1">
                          <a:solidFill>
                            <a:prstClr val="white"/>
                          </a:solidFill>
                          <a:latin typeface="Coptic1" pitchFamily="2" charset="0"/>
                        </a:rPr>
                        <a:t>Afsenaf</a:t>
                      </a:r>
                      <a:r>
                        <a:rPr lang="fr-FR" sz="2800" dirty="0">
                          <a:solidFill>
                            <a:prstClr val="white"/>
                          </a:solidFill>
                          <a:latin typeface="Coptic1" pitchFamily="2" charset="0"/>
                        </a:rPr>
                        <a:t> </a:t>
                      </a:r>
                      <a:r>
                        <a:rPr lang="fr-FR" sz="2800" dirty="0" err="1">
                          <a:solidFill>
                            <a:prstClr val="white"/>
                          </a:solidFill>
                          <a:latin typeface="Coptic1" pitchFamily="2" charset="0"/>
                        </a:rPr>
                        <a:t>e~p~swi</a:t>
                      </a:r>
                      <a:r>
                        <a:rPr lang="fr-FR" sz="2800" dirty="0">
                          <a:solidFill>
                            <a:prstClr val="white"/>
                          </a:solidFill>
                          <a:latin typeface="Coptic1" pitchFamily="2" charset="0"/>
                        </a:rPr>
                        <a:t> </a:t>
                      </a:r>
                      <a:r>
                        <a:rPr lang="fr-FR" sz="2800" dirty="0" err="1">
                          <a:solidFill>
                            <a:prstClr val="white"/>
                          </a:solidFill>
                          <a:latin typeface="Coptic1" pitchFamily="2" charset="0"/>
                        </a:rPr>
                        <a:t>n~iv</a:t>
                      </a:r>
                      <a:r>
                        <a:rPr lang="fr-FR" sz="2800" dirty="0">
                          <a:solidFill>
                            <a:prstClr val="white"/>
                          </a:solidFill>
                          <a:latin typeface="Coptic1" pitchFamily="2" charset="0"/>
                        </a:rPr>
                        <a:t>/oui~ </a:t>
                      </a:r>
                      <a:r>
                        <a:rPr lang="fr-FR" sz="2800" dirty="0" err="1">
                          <a:solidFill>
                            <a:prstClr val="white"/>
                          </a:solidFill>
                          <a:latin typeface="Coptic1" pitchFamily="2" charset="0"/>
                        </a:rPr>
                        <a:t>afhemci</a:t>
                      </a:r>
                      <a:r>
                        <a:rPr lang="fr-FR" sz="2800" dirty="0">
                          <a:solidFill>
                            <a:prstClr val="white"/>
                          </a:solidFill>
                          <a:latin typeface="Coptic1" pitchFamily="2" charset="0"/>
                        </a:rPr>
                        <a:t> </a:t>
                      </a:r>
                      <a:r>
                        <a:rPr lang="fr-FR" sz="2800" dirty="0" err="1">
                          <a:solidFill>
                            <a:prstClr val="white"/>
                          </a:solidFill>
                          <a:latin typeface="Coptic1" pitchFamily="2" charset="0"/>
                        </a:rPr>
                        <a:t>caoui~nam</a:t>
                      </a:r>
                      <a:r>
                        <a:rPr lang="fr-FR" sz="2800" dirty="0">
                          <a:solidFill>
                            <a:prstClr val="white"/>
                          </a:solidFill>
                          <a:latin typeface="Coptic1" pitchFamily="2" charset="0"/>
                        </a:rPr>
                        <a:t> </a:t>
                      </a:r>
                      <a:r>
                        <a:rPr lang="fr-FR" sz="2800" dirty="0" err="1">
                          <a:solidFill>
                            <a:prstClr val="white"/>
                          </a:solidFill>
                          <a:latin typeface="Coptic1" pitchFamily="2" charset="0"/>
                        </a:rPr>
                        <a:t>m~Pefiwt</a:t>
                      </a:r>
                      <a:r>
                        <a:rPr lang="fr-FR" sz="2800" dirty="0">
                          <a:solidFill>
                            <a:prstClr val="white"/>
                          </a:solidFill>
                          <a:latin typeface="Coptic1" pitchFamily="2" charset="0"/>
                        </a:rPr>
                        <a:t> </a:t>
                      </a:r>
                      <a:r>
                        <a:rPr lang="fr-FR" sz="2800" dirty="0" err="1">
                          <a:solidFill>
                            <a:prstClr val="white"/>
                          </a:solidFill>
                          <a:latin typeface="Coptic1" pitchFamily="2" charset="0"/>
                        </a:rPr>
                        <a:t>afouwrp</a:t>
                      </a:r>
                      <a:r>
                        <a:rPr lang="fr-FR" sz="2800" dirty="0">
                          <a:solidFill>
                            <a:prstClr val="white"/>
                          </a:solidFill>
                          <a:latin typeface="Coptic1" pitchFamily="2" charset="0"/>
                        </a:rPr>
                        <a:t> nan </a:t>
                      </a:r>
                      <a:r>
                        <a:rPr lang="fr-FR" sz="2800" dirty="0" err="1">
                          <a:solidFill>
                            <a:prstClr val="white"/>
                          </a:solidFill>
                          <a:latin typeface="Coptic1" pitchFamily="2" charset="0"/>
                        </a:rPr>
                        <a:t>m~piParakl</a:t>
                      </a:r>
                      <a:r>
                        <a:rPr lang="fr-FR" sz="2800" dirty="0">
                          <a:solidFill>
                            <a:prstClr val="white"/>
                          </a:solidFill>
                          <a:latin typeface="Coptic1" pitchFamily="2" charset="0"/>
                        </a:rPr>
                        <a:t>/ton </a:t>
                      </a:r>
                      <a:r>
                        <a:rPr lang="fr-FR" sz="2800" dirty="0" err="1">
                          <a:solidFill>
                            <a:prstClr val="white"/>
                          </a:solidFill>
                          <a:latin typeface="Coptic1" pitchFamily="2" charset="0"/>
                        </a:rPr>
                        <a:t>piP~neuma</a:t>
                      </a:r>
                      <a:r>
                        <a:rPr lang="fr-FR" sz="2800" dirty="0">
                          <a:solidFill>
                            <a:prstClr val="white"/>
                          </a:solidFill>
                          <a:latin typeface="Coptic1" pitchFamily="2" charset="0"/>
                        </a:rPr>
                        <a:t> </a:t>
                      </a:r>
                      <a:r>
                        <a:rPr lang="fr-FR" sz="2800" dirty="0" err="1">
                          <a:solidFill>
                            <a:prstClr val="white"/>
                          </a:solidFill>
                          <a:latin typeface="Coptic1" pitchFamily="2" charset="0"/>
                        </a:rPr>
                        <a:t>n~te</a:t>
                      </a:r>
                      <a:r>
                        <a:rPr lang="fr-FR" sz="2800" dirty="0">
                          <a:solidFill>
                            <a:prstClr val="white"/>
                          </a:solidFill>
                          <a:latin typeface="Coptic1" pitchFamily="2" charset="0"/>
                        </a:rPr>
                        <a:t> ]</a:t>
                      </a:r>
                      <a:r>
                        <a:rPr lang="fr-FR" sz="2800" dirty="0" err="1">
                          <a:solidFill>
                            <a:prstClr val="white"/>
                          </a:solidFill>
                          <a:latin typeface="Coptic1" pitchFamily="2" charset="0"/>
                        </a:rPr>
                        <a:t>meym</a:t>
                      </a:r>
                      <a:r>
                        <a:rPr lang="fr-FR" sz="2800" dirty="0">
                          <a:solidFill>
                            <a:prstClr val="white"/>
                          </a:solidFill>
                          <a:latin typeface="Coptic1" pitchFamily="2" charset="0"/>
                        </a:rPr>
                        <a:t>/i. </a:t>
                      </a:r>
                      <a:r>
                        <a:rPr kumimoji="0" lang="en-US" sz="3200" b="0" i="0" u="none" strike="noStrike" kern="1200" cap="none" spc="0" normalizeH="0" baseline="0" noProof="0" dirty="0" err="1">
                          <a:ln>
                            <a:noFill/>
                          </a:ln>
                          <a:solidFill>
                            <a:srgbClr val="FFFFFF"/>
                          </a:solidFill>
                          <a:effectLst/>
                          <a:uLnTx/>
                          <a:uFillTx/>
                          <a:latin typeface="Coptic1" pitchFamily="2" charset="0"/>
                          <a:ea typeface="+mn-ea"/>
                          <a:cs typeface="Arial" charset="0"/>
                        </a:rPr>
                        <a:t>Cw</a:t>
                      </a:r>
                      <a:r>
                        <a:rPr kumimoji="0" lang="en-US" sz="3200" b="0" i="0" u="none" strike="noStrike" kern="1200" cap="none" spc="0" normalizeH="0" baseline="0" noProof="0" dirty="0">
                          <a:ln>
                            <a:noFill/>
                          </a:ln>
                          <a:solidFill>
                            <a:srgbClr val="FFFFFF"/>
                          </a:solidFill>
                          <a:effectLst/>
                          <a:uLnTx/>
                          <a:uFillTx/>
                          <a:latin typeface="Coptic1" pitchFamily="2" charset="0"/>
                          <a:ea typeface="+mn-ea"/>
                          <a:cs typeface="Arial" charset="0"/>
                        </a:rPr>
                        <a:t>] </a:t>
                      </a:r>
                      <a:r>
                        <a:rPr kumimoji="0" lang="en-US" sz="3200" b="0" i="0" u="none" strike="noStrike" kern="1200" cap="none" spc="0" normalizeH="0" baseline="0" noProof="0" dirty="0" err="1">
                          <a:ln>
                            <a:noFill/>
                          </a:ln>
                          <a:solidFill>
                            <a:srgbClr val="FFFFFF"/>
                          </a:solidFill>
                          <a:effectLst/>
                          <a:uLnTx/>
                          <a:uFillTx/>
                          <a:latin typeface="Coptic1" pitchFamily="2" charset="0"/>
                          <a:ea typeface="+mn-ea"/>
                          <a:cs typeface="Arial" charset="0"/>
                        </a:rPr>
                        <a:t>m~mon</a:t>
                      </a:r>
                      <a:r>
                        <a:rPr kumimoji="0" lang="en-US" sz="3200" b="0" i="0" u="none" strike="noStrike" kern="1200" cap="none" spc="0" normalizeH="0" baseline="0" noProof="0" dirty="0">
                          <a:ln>
                            <a:noFill/>
                          </a:ln>
                          <a:solidFill>
                            <a:srgbClr val="FFFFFF"/>
                          </a:solidFill>
                          <a:effectLst/>
                          <a:uLnTx/>
                          <a:uFillTx/>
                          <a:latin typeface="Coptic1" pitchFamily="2" charset="0"/>
                          <a:ea typeface="+mn-ea"/>
                          <a:cs typeface="Arial" charset="0"/>
                        </a:rPr>
                        <a:t> </a:t>
                      </a:r>
                      <a:r>
                        <a:rPr kumimoji="0" lang="en-US" sz="3200" b="0" i="0" u="none" strike="noStrike" kern="1200" cap="none" spc="0" normalizeH="0" baseline="0" noProof="0" dirty="0" err="1">
                          <a:ln>
                            <a:noFill/>
                          </a:ln>
                          <a:solidFill>
                            <a:srgbClr val="FFFFFF"/>
                          </a:solidFill>
                          <a:effectLst/>
                          <a:uLnTx/>
                          <a:uFillTx/>
                          <a:latin typeface="Coptic1" pitchFamily="2" charset="0"/>
                          <a:ea typeface="+mn-ea"/>
                          <a:cs typeface="Arial" charset="0"/>
                        </a:rPr>
                        <a:t>ouoh</a:t>
                      </a:r>
                      <a:r>
                        <a:rPr kumimoji="0" lang="en-US" sz="3200" b="0" i="0" u="none" strike="noStrike" kern="1200" cap="none" spc="0" normalizeH="0" baseline="0" noProof="0" dirty="0">
                          <a:ln>
                            <a:noFill/>
                          </a:ln>
                          <a:solidFill>
                            <a:srgbClr val="FFFFFF"/>
                          </a:solidFill>
                          <a:effectLst/>
                          <a:uLnTx/>
                          <a:uFillTx/>
                          <a:latin typeface="Coptic1" pitchFamily="2" charset="0"/>
                          <a:ea typeface="+mn-ea"/>
                          <a:cs typeface="Arial" charset="0"/>
                        </a:rPr>
                        <a:t> </a:t>
                      </a:r>
                      <a:r>
                        <a:rPr kumimoji="0" lang="en-US" sz="3200" b="0" i="0" u="none" strike="noStrike" kern="1200" cap="none" spc="0" normalizeH="0" baseline="0" noProof="0" dirty="0" err="1">
                          <a:ln>
                            <a:noFill/>
                          </a:ln>
                          <a:solidFill>
                            <a:srgbClr val="FFFFFF"/>
                          </a:solidFill>
                          <a:effectLst/>
                          <a:uLnTx/>
                          <a:uFillTx/>
                          <a:latin typeface="Coptic1" pitchFamily="2" charset="0"/>
                          <a:ea typeface="+mn-ea"/>
                          <a:cs typeface="Arial" charset="0"/>
                        </a:rPr>
                        <a:t>nai</a:t>
                      </a:r>
                      <a:r>
                        <a:rPr kumimoji="0" lang="en-US" sz="3200" b="0" i="0" u="none" strike="noStrike" kern="1200" cap="none" spc="0" normalizeH="0" baseline="0" noProof="0" dirty="0">
                          <a:ln>
                            <a:noFill/>
                          </a:ln>
                          <a:solidFill>
                            <a:srgbClr val="FFFFFF"/>
                          </a:solidFill>
                          <a:effectLst/>
                          <a:uLnTx/>
                          <a:uFillTx/>
                          <a:latin typeface="Coptic1" pitchFamily="2" charset="0"/>
                          <a:ea typeface="+mn-ea"/>
                          <a:cs typeface="Arial" charset="0"/>
                        </a:rPr>
                        <a:t> nan: </a:t>
                      </a: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lang="fr-FR" sz="2800" b="0" dirty="0">
                          <a:solidFill>
                            <a:prstClr val="white"/>
                          </a:solidFill>
                          <a:latin typeface="Arial" panose="020B0604020202020204" pitchFamily="34" charset="0"/>
                        </a:rPr>
                        <a:t>qui monté aux cieux, et s’est assis à la droite du Père et nous a envoyé le Consolateur l’Esprit de vérité. </a:t>
                      </a:r>
                      <a:r>
                        <a:rPr kumimoji="0" lang="en-CA" sz="28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charset="0"/>
                        </a:rPr>
                        <a:t>Sauve</a:t>
                      </a:r>
                      <a:r>
                        <a:rPr kumimoji="0" lang="en-CA" sz="2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charset="0"/>
                        </a:rPr>
                        <a:t>-nous et </a:t>
                      </a:r>
                      <a:r>
                        <a:rPr kumimoji="0" lang="en-CA" sz="28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charset="0"/>
                        </a:rPr>
                        <a:t>aie</a:t>
                      </a:r>
                      <a:r>
                        <a:rPr kumimoji="0" lang="en-CA" sz="2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charset="0"/>
                        </a:rPr>
                        <a:t> </a:t>
                      </a:r>
                      <a:r>
                        <a:rPr kumimoji="0" lang="en-CA" sz="28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charset="0"/>
                        </a:rPr>
                        <a:t>pitié</a:t>
                      </a:r>
                      <a:r>
                        <a:rPr kumimoji="0" lang="en-CA" sz="2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charset="0"/>
                        </a:rPr>
                        <a:t> de nous.</a:t>
                      </a:r>
                    </a:p>
                  </a:txBody>
                  <a:tcPr marT="34290" marB="34290" horzOverflow="overflow">
                    <a:lnL>
                      <a:noFill/>
                    </a:lnL>
                    <a:lnR cap="flat">
                      <a:noFill/>
                    </a:lnR>
                    <a:lnT cap="flat">
                      <a:noFill/>
                    </a:lnT>
                    <a:lnB cap="flat">
                      <a:noFill/>
                    </a:lnB>
                    <a:lnTlToBr>
                      <a:noFill/>
                    </a:lnTlToBr>
                    <a:lnBlToTr>
                      <a:noFill/>
                    </a:lnBlToTr>
                    <a:noFill/>
                  </a:tcPr>
                </a:tc>
                <a:tc>
                  <a:txBody>
                    <a:bodyPr/>
                    <a:lstStyle/>
                    <a:p>
                      <a:pPr algn="just" rtl="1"/>
                      <a:r>
                        <a:rPr lang="ar-EG" sz="3200" dirty="0">
                          <a:solidFill>
                            <a:prstClr val="white"/>
                          </a:solidFill>
                          <a:latin typeface="Arial" panose="020B0604020202020204" pitchFamily="34" charset="0"/>
                        </a:rPr>
                        <a:t>الذي صعد الي السموات وجلس عن يمين ابيه. وأرسل لنا </a:t>
                      </a:r>
                      <a:r>
                        <a:rPr lang="ar-EG" sz="3200" dirty="0" err="1">
                          <a:solidFill>
                            <a:prstClr val="white"/>
                          </a:solidFill>
                        </a:rPr>
                        <a:t>البارقليط</a:t>
                      </a:r>
                      <a:r>
                        <a:rPr lang="ar-EG" sz="3200" dirty="0">
                          <a:solidFill>
                            <a:prstClr val="white"/>
                          </a:solidFill>
                        </a:rPr>
                        <a:t>، روح الحق المعزي</a:t>
                      </a:r>
                      <a:endParaRPr lang="fr-FR" sz="3200" dirty="0">
                        <a:solidFill>
                          <a:prstClr val="white"/>
                        </a:solidFill>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EG" sz="3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روح الحق.</a:t>
                      </a:r>
                      <a:endParaRPr kumimoji="0" lang="fr-FR" sz="3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EG" sz="3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خلصنا </a:t>
                      </a:r>
                      <a:r>
                        <a:rPr kumimoji="0" lang="ar-EG" sz="32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وإرحمنا</a:t>
                      </a:r>
                      <a:endParaRPr kumimoji="0" lang="en-CA" sz="3200" b="0" i="0" u="none" strike="noStrike" kern="1200" cap="none" spc="0" normalizeH="0" baseline="0" noProof="0" dirty="0">
                        <a:ln>
                          <a:noFill/>
                        </a:ln>
                        <a:solidFill>
                          <a:srgbClr val="FFFFFF"/>
                        </a:solidFill>
                        <a:effectLst/>
                        <a:uLnTx/>
                        <a:uFillTx/>
                        <a:latin typeface="Arial" charset="0"/>
                        <a:ea typeface="+mn-ea"/>
                        <a:cs typeface="Arial"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 name="Text Box 29">
            <a:hlinkClick r:id="rId2" action="ppaction://hlinksldjump"/>
            <a:extLst>
              <a:ext uri="{FF2B5EF4-FFF2-40B4-BE49-F238E27FC236}">
                <a16:creationId xmlns:a16="http://schemas.microsoft.com/office/drawing/2014/main" id="{CCB68AAD-BCB8-6C4B-F741-F5128E8D0BF1}"/>
              </a:ext>
            </a:extLst>
          </p:cNvPr>
          <p:cNvSpPr txBox="1">
            <a:spLocks noChangeArrowheads="1"/>
          </p:cNvSpPr>
          <p:nvPr/>
        </p:nvSpPr>
        <p:spPr bwMode="auto">
          <a:xfrm>
            <a:off x="6732240" y="4506108"/>
            <a:ext cx="2411760" cy="637392"/>
          </a:xfrm>
          <a:prstGeom prst="rect">
            <a:avLst/>
          </a:prstGeom>
          <a:solidFill>
            <a:srgbClr val="3333CC"/>
          </a:solidFill>
          <a:ln w="25400" cmpd="sng">
            <a:solidFill>
              <a:schemeClr val="tx1"/>
            </a:solidFill>
            <a:miter lim="800000"/>
            <a:headEnd/>
            <a:tailEnd/>
          </a:ln>
        </p:spPr>
        <p:txBody>
          <a:bodyPr wrap="square" lIns="0" tIns="0" rIns="0" bIns="0">
            <a:no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1600" b="1" i="0" u="none" strike="noStrike" kern="1200" cap="none" spc="0" normalizeH="0" baseline="0" noProof="0" dirty="0">
                <a:ln>
                  <a:noFill/>
                </a:ln>
                <a:solidFill>
                  <a:srgbClr val="FFFFFF"/>
                </a:solidFill>
                <a:effectLst/>
                <a:uLnTx/>
                <a:uFillTx/>
                <a:latin typeface="Arial" charset="0"/>
                <a:ea typeface="+mn-ea"/>
                <a:cs typeface="Arial" charset="0"/>
              </a:rPr>
              <a:t>La suite pour </a:t>
            </a:r>
            <a:r>
              <a:rPr kumimoji="0" lang="en-CA" sz="1600" b="1" i="0" u="none" strike="noStrike" kern="1200" cap="none" spc="0" normalizeH="0" baseline="0" noProof="0" dirty="0" err="1">
                <a:ln>
                  <a:noFill/>
                </a:ln>
                <a:solidFill>
                  <a:srgbClr val="FFFFFF"/>
                </a:solidFill>
                <a:effectLst/>
                <a:uLnTx/>
                <a:uFillTx/>
                <a:latin typeface="Arial" charset="0"/>
                <a:ea typeface="+mn-ea"/>
                <a:cs typeface="Arial" charset="0"/>
              </a:rPr>
              <a:t>l’évêque</a:t>
            </a:r>
            <a:endParaRPr kumimoji="0" lang="en-CA" sz="1600" b="1" i="0" u="none" strike="noStrike" kern="1200" cap="none" spc="0" normalizeH="0" baseline="0" noProof="0" dirty="0">
              <a:ln>
                <a:noFill/>
              </a:ln>
              <a:solidFill>
                <a:srgbClr val="FFFFFF"/>
              </a:solidFill>
              <a:effectLst/>
              <a:uLnTx/>
              <a:uFillTx/>
              <a:latin typeface="Arial" charset="0"/>
              <a:ea typeface="+mn-ea"/>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defRPr/>
            </a:pPr>
            <a:r>
              <a:rPr kumimoji="0" lang="ar-EG" sz="2000" b="0" i="0" u="none" strike="noStrike" kern="1200" cap="none" spc="0" normalizeH="0" baseline="0" noProof="0" dirty="0">
                <a:ln>
                  <a:noFill/>
                </a:ln>
                <a:solidFill>
                  <a:srgbClr val="FFFFFF"/>
                </a:solidFill>
                <a:effectLst/>
                <a:uLnTx/>
                <a:uFillTx/>
                <a:latin typeface="Arial" charset="0"/>
                <a:ea typeface="+mn-ea"/>
                <a:cs typeface="Arial" charset="0"/>
              </a:rPr>
              <a:t>التكملة </a:t>
            </a:r>
            <a:r>
              <a:rPr kumimoji="0" lang="ar-EG" sz="2400" b="0" i="0" u="none" strike="noStrike" kern="1200" cap="none" spc="0" normalizeH="0" baseline="0" noProof="0" dirty="0">
                <a:ln>
                  <a:noFill/>
                </a:ln>
                <a:solidFill>
                  <a:srgbClr val="FFFFFF"/>
                </a:solidFill>
                <a:effectLst/>
                <a:uLnTx/>
                <a:uFillTx/>
                <a:latin typeface="Arial" charset="0"/>
                <a:ea typeface="+mn-ea"/>
                <a:cs typeface="Arial" charset="0"/>
              </a:rPr>
              <a:t>للأسقف</a:t>
            </a:r>
          </a:p>
        </p:txBody>
      </p:sp>
    </p:spTree>
    <p:extLst>
      <p:ext uri="{BB962C8B-B14F-4D97-AF65-F5344CB8AC3E}">
        <p14:creationId xmlns:p14="http://schemas.microsoft.com/office/powerpoint/2010/main" val="1335006787"/>
      </p:ext>
    </p:extLst>
  </p:cSld>
  <p:clrMapOvr>
    <a:masterClrMapping/>
  </p:clrMapOvr>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2">
            <a:extLst>
              <a:ext uri="{FF2B5EF4-FFF2-40B4-BE49-F238E27FC236}">
                <a16:creationId xmlns:a16="http://schemas.microsoft.com/office/drawing/2014/main" id="{07807DD1-EDB0-7EC9-1CC2-C540BF49CC28}"/>
              </a:ext>
            </a:extLst>
          </p:cNvPr>
          <p:cNvGraphicFramePr>
            <a:graphicFrameLocks noGrp="1"/>
          </p:cNvGraphicFramePr>
          <p:nvPr/>
        </p:nvGraphicFramePr>
        <p:xfrm>
          <a:off x="0" y="342900"/>
          <a:ext cx="9144000" cy="4457700"/>
        </p:xfrm>
        <a:graphic>
          <a:graphicData uri="http://schemas.openxmlformats.org/drawingml/2006/table">
            <a:tbl>
              <a:tblPr/>
              <a:tblGrid>
                <a:gridCol w="3313889">
                  <a:extLst>
                    <a:ext uri="{9D8B030D-6E8A-4147-A177-3AD203B41FA5}">
                      <a16:colId xmlns:a16="http://schemas.microsoft.com/office/drawing/2014/main" val="20000"/>
                    </a:ext>
                  </a:extLst>
                </a:gridCol>
                <a:gridCol w="3132307">
                  <a:extLst>
                    <a:ext uri="{9D8B030D-6E8A-4147-A177-3AD203B41FA5}">
                      <a16:colId xmlns:a16="http://schemas.microsoft.com/office/drawing/2014/main" val="20002"/>
                    </a:ext>
                  </a:extLst>
                </a:gridCol>
                <a:gridCol w="2697804">
                  <a:extLst>
                    <a:ext uri="{9D8B030D-6E8A-4147-A177-3AD203B41FA5}">
                      <a16:colId xmlns:a16="http://schemas.microsoft.com/office/drawing/2014/main" val="20003"/>
                    </a:ext>
                  </a:extLst>
                </a:gridCol>
              </a:tblGrid>
              <a:tr h="417195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cap="none" normalizeH="0" baseline="0" dirty="0" err="1">
                          <a:ln>
                            <a:noFill/>
                          </a:ln>
                          <a:solidFill>
                            <a:schemeClr val="bg1"/>
                          </a:solidFill>
                          <a:effectLst/>
                          <a:latin typeface="Coptic1" pitchFamily="2" charset="0"/>
                          <a:cs typeface="Arial" charset="0"/>
                        </a:rPr>
                        <a:t>Kurie</a:t>
                      </a:r>
                      <a:r>
                        <a:rPr kumimoji="0" lang="en-US" sz="3200" b="0" i="0" u="none" strike="noStrike" cap="none" normalizeH="0" baseline="0" dirty="0">
                          <a:ln>
                            <a:noFill/>
                          </a:ln>
                          <a:solidFill>
                            <a:schemeClr val="bg1"/>
                          </a:solidFill>
                          <a:effectLst/>
                          <a:latin typeface="Coptic1" pitchFamily="2" charset="0"/>
                          <a:cs typeface="Arial" charset="0"/>
                        </a:rPr>
                        <a:t> </a:t>
                      </a:r>
                      <a:r>
                        <a:rPr kumimoji="0" lang="en-US" sz="3200" b="0" i="0" u="none" strike="noStrike" cap="none" normalizeH="0" baseline="0" dirty="0" err="1">
                          <a:ln>
                            <a:noFill/>
                          </a:ln>
                          <a:solidFill>
                            <a:schemeClr val="bg1"/>
                          </a:solidFill>
                          <a:effectLst/>
                          <a:latin typeface="Coptic1" pitchFamily="2" charset="0"/>
                          <a:cs typeface="Arial" charset="0"/>
                        </a:rPr>
                        <a:t>e~le</a:t>
                      </a:r>
                      <a:r>
                        <a:rPr kumimoji="0" lang="en-US" sz="3200" b="0" i="0" u="none" strike="noStrike" cap="none" normalizeH="0" baseline="0" dirty="0">
                          <a:ln>
                            <a:noFill/>
                          </a:ln>
                          <a:solidFill>
                            <a:schemeClr val="bg1"/>
                          </a:solidFill>
                          <a:effectLst/>
                          <a:latin typeface="Coptic1" pitchFamily="2" charset="0"/>
                          <a:cs typeface="Arial" charset="0"/>
                        </a:rPr>
                        <a:t>/~con: </a:t>
                      </a:r>
                      <a:r>
                        <a:rPr kumimoji="0" lang="en-US" sz="3200" b="0" i="0" u="none" strike="noStrike" cap="none" normalizeH="0" baseline="0" dirty="0" err="1">
                          <a:ln>
                            <a:noFill/>
                          </a:ln>
                          <a:solidFill>
                            <a:schemeClr val="bg1"/>
                          </a:solidFill>
                          <a:effectLst/>
                          <a:latin typeface="Coptic1" pitchFamily="2" charset="0"/>
                          <a:cs typeface="Arial" charset="0"/>
                        </a:rPr>
                        <a:t>Kurie</a:t>
                      </a:r>
                      <a:r>
                        <a:rPr kumimoji="0" lang="en-US" sz="3200" b="0" i="0" u="none" strike="noStrike" cap="none" normalizeH="0" baseline="0" dirty="0">
                          <a:ln>
                            <a:noFill/>
                          </a:ln>
                          <a:solidFill>
                            <a:schemeClr val="bg1"/>
                          </a:solidFill>
                          <a:effectLst/>
                          <a:latin typeface="Coptic1" pitchFamily="2" charset="0"/>
                          <a:cs typeface="Arial" charset="0"/>
                        </a:rPr>
                        <a:t> </a:t>
                      </a:r>
                      <a:r>
                        <a:rPr kumimoji="0" lang="en-US" sz="3200" b="0" i="0" u="none" strike="noStrike" cap="none" normalizeH="0" baseline="0" dirty="0" err="1">
                          <a:ln>
                            <a:noFill/>
                          </a:ln>
                          <a:solidFill>
                            <a:schemeClr val="bg1"/>
                          </a:solidFill>
                          <a:effectLst/>
                          <a:latin typeface="Coptic1" pitchFamily="2" charset="0"/>
                          <a:cs typeface="Arial" charset="0"/>
                        </a:rPr>
                        <a:t>e~le</a:t>
                      </a:r>
                      <a:r>
                        <a:rPr kumimoji="0" lang="en-US" sz="3200" b="0" i="0" u="none" strike="noStrike" cap="none" normalizeH="0" baseline="0" dirty="0">
                          <a:ln>
                            <a:noFill/>
                          </a:ln>
                          <a:solidFill>
                            <a:schemeClr val="bg1"/>
                          </a:solidFill>
                          <a:effectLst/>
                          <a:latin typeface="Coptic1" pitchFamily="2" charset="0"/>
                          <a:cs typeface="Arial" charset="0"/>
                        </a:rPr>
                        <a:t>/~con: </a:t>
                      </a:r>
                      <a:r>
                        <a:rPr kumimoji="0" lang="en-US" sz="3200" b="0" i="0" u="none" strike="noStrike" cap="none" normalizeH="0" baseline="0" dirty="0" err="1">
                          <a:ln>
                            <a:noFill/>
                          </a:ln>
                          <a:solidFill>
                            <a:schemeClr val="bg1"/>
                          </a:solidFill>
                          <a:effectLst/>
                          <a:latin typeface="Coptic1" pitchFamily="2" charset="0"/>
                          <a:cs typeface="Arial" charset="0"/>
                        </a:rPr>
                        <a:t>Kurie</a:t>
                      </a:r>
                      <a:r>
                        <a:rPr kumimoji="0" lang="en-US" sz="3200" b="0" i="0" u="none" strike="noStrike" cap="none" normalizeH="0" baseline="0" dirty="0">
                          <a:ln>
                            <a:noFill/>
                          </a:ln>
                          <a:solidFill>
                            <a:schemeClr val="bg1"/>
                          </a:solidFill>
                          <a:effectLst/>
                          <a:latin typeface="Coptic1" pitchFamily="2" charset="0"/>
                          <a:cs typeface="Arial" charset="0"/>
                        </a:rPr>
                        <a:t> </a:t>
                      </a:r>
                      <a:r>
                        <a:rPr kumimoji="0" lang="en-US" sz="3200" b="0" i="0" u="none" strike="noStrike" cap="none" normalizeH="0" baseline="0" dirty="0" err="1">
                          <a:ln>
                            <a:noFill/>
                          </a:ln>
                          <a:solidFill>
                            <a:schemeClr val="bg1"/>
                          </a:solidFill>
                          <a:effectLst/>
                          <a:latin typeface="Coptic1" pitchFamily="2" charset="0"/>
                          <a:cs typeface="Arial" charset="0"/>
                        </a:rPr>
                        <a:t>eulog</a:t>
                      </a:r>
                      <a:r>
                        <a:rPr kumimoji="0" lang="en-US" sz="3200" b="0" i="0" u="none" strike="noStrike" cap="none" normalizeH="0" baseline="0" dirty="0">
                          <a:ln>
                            <a:noFill/>
                          </a:ln>
                          <a:solidFill>
                            <a:schemeClr val="bg1"/>
                          </a:solidFill>
                          <a:effectLst/>
                          <a:latin typeface="Coptic1" pitchFamily="2" charset="0"/>
                          <a:cs typeface="Arial" charset="0"/>
                        </a:rPr>
                        <a:t>/con: </a:t>
                      </a:r>
                      <a:r>
                        <a:rPr kumimoji="0" lang="en-US" sz="3200" b="0" i="0" u="none" strike="noStrike" cap="none" normalizeH="0" baseline="0" dirty="0" err="1">
                          <a:ln>
                            <a:noFill/>
                          </a:ln>
                          <a:solidFill>
                            <a:schemeClr val="bg1"/>
                          </a:solidFill>
                          <a:effectLst/>
                          <a:latin typeface="Coptic1" pitchFamily="2" charset="0"/>
                          <a:cs typeface="Arial" charset="0"/>
                        </a:rPr>
                        <a:t>a~m</a:t>
                      </a:r>
                      <a:r>
                        <a:rPr kumimoji="0" lang="en-US" sz="3200" b="0" i="0" u="none" strike="noStrike" cap="none" normalizeH="0" baseline="0" dirty="0">
                          <a:ln>
                            <a:noFill/>
                          </a:ln>
                          <a:solidFill>
                            <a:schemeClr val="bg1"/>
                          </a:solidFill>
                          <a:effectLst/>
                          <a:latin typeface="Coptic1" pitchFamily="2" charset="0"/>
                          <a:cs typeface="Arial" charset="0"/>
                        </a:rPr>
                        <a:t>/n: </a:t>
                      </a:r>
                      <a:r>
                        <a:rPr kumimoji="0" lang="en-US" sz="3200" b="0" i="0" u="none" strike="noStrike" cap="none" normalizeH="0" baseline="0" dirty="0" err="1">
                          <a:ln>
                            <a:noFill/>
                          </a:ln>
                          <a:solidFill>
                            <a:schemeClr val="bg1"/>
                          </a:solidFill>
                          <a:effectLst/>
                          <a:latin typeface="Coptic1" pitchFamily="2" charset="0"/>
                          <a:cs typeface="Arial" charset="0"/>
                        </a:rPr>
                        <a:t>c~mou</a:t>
                      </a:r>
                      <a:r>
                        <a:rPr kumimoji="0" lang="en-US" sz="3200" b="0" i="0" u="none" strike="noStrike" cap="none" normalizeH="0" baseline="0" dirty="0">
                          <a:ln>
                            <a:noFill/>
                          </a:ln>
                          <a:solidFill>
                            <a:schemeClr val="bg1"/>
                          </a:solidFill>
                          <a:effectLst/>
                          <a:latin typeface="Coptic1" pitchFamily="2" charset="0"/>
                          <a:cs typeface="Arial" charset="0"/>
                        </a:rPr>
                        <a:t> </a:t>
                      </a:r>
                      <a:r>
                        <a:rPr kumimoji="0" lang="en-US" sz="3200" b="0" i="0" u="none" strike="noStrike" cap="none" normalizeH="0" baseline="0" dirty="0" err="1">
                          <a:ln>
                            <a:noFill/>
                          </a:ln>
                          <a:solidFill>
                            <a:schemeClr val="bg1"/>
                          </a:solidFill>
                          <a:effectLst/>
                          <a:latin typeface="Coptic1" pitchFamily="2" charset="0"/>
                          <a:cs typeface="Arial" charset="0"/>
                        </a:rPr>
                        <a:t>e~roi</a:t>
                      </a:r>
                      <a:r>
                        <a:rPr kumimoji="0" lang="en-US" sz="3200" b="0" i="0" u="none" strike="noStrike" cap="none" normalizeH="0" baseline="0" dirty="0">
                          <a:ln>
                            <a:noFill/>
                          </a:ln>
                          <a:solidFill>
                            <a:schemeClr val="bg1"/>
                          </a:solidFill>
                          <a:effectLst/>
                          <a:latin typeface="Coptic1" pitchFamily="2" charset="0"/>
                          <a:cs typeface="Arial" charset="0"/>
                        </a:rPr>
                        <a:t>: </a:t>
                      </a:r>
                      <a:r>
                        <a:rPr kumimoji="0" lang="en-US" sz="3200" b="0" i="0" u="none" strike="noStrike" cap="none" normalizeH="0" baseline="0" dirty="0" err="1">
                          <a:ln>
                            <a:noFill/>
                          </a:ln>
                          <a:solidFill>
                            <a:schemeClr val="bg1"/>
                          </a:solidFill>
                          <a:effectLst/>
                          <a:latin typeface="Coptic1" pitchFamily="2" charset="0"/>
                          <a:cs typeface="Arial" charset="0"/>
                        </a:rPr>
                        <a:t>c~mou</a:t>
                      </a:r>
                      <a:r>
                        <a:rPr kumimoji="0" lang="en-US" sz="3200" b="0" i="0" u="none" strike="noStrike" cap="none" normalizeH="0" baseline="0" dirty="0">
                          <a:ln>
                            <a:noFill/>
                          </a:ln>
                          <a:solidFill>
                            <a:schemeClr val="bg1"/>
                          </a:solidFill>
                          <a:effectLst/>
                          <a:latin typeface="Coptic1" pitchFamily="2" charset="0"/>
                          <a:cs typeface="Arial" charset="0"/>
                        </a:rPr>
                        <a:t> </a:t>
                      </a:r>
                      <a:r>
                        <a:rPr kumimoji="0" lang="en-US" sz="3200" b="0" i="0" u="none" strike="noStrike" cap="none" normalizeH="0" baseline="0" dirty="0" err="1">
                          <a:ln>
                            <a:noFill/>
                          </a:ln>
                          <a:solidFill>
                            <a:schemeClr val="bg1"/>
                          </a:solidFill>
                          <a:effectLst/>
                          <a:latin typeface="Coptic1" pitchFamily="2" charset="0"/>
                          <a:cs typeface="Arial" charset="0"/>
                        </a:rPr>
                        <a:t>e~roi</a:t>
                      </a:r>
                      <a:r>
                        <a:rPr kumimoji="0" lang="en-US" sz="3200" b="0" i="0" u="none" strike="noStrike" cap="none" normalizeH="0" baseline="0" dirty="0">
                          <a:ln>
                            <a:noFill/>
                          </a:ln>
                          <a:solidFill>
                            <a:schemeClr val="bg1"/>
                          </a:solidFill>
                          <a:effectLst/>
                          <a:latin typeface="Coptic1" pitchFamily="2" charset="0"/>
                          <a:cs typeface="Arial" charset="0"/>
                        </a:rPr>
                        <a:t>: </a:t>
                      </a:r>
                      <a:r>
                        <a:rPr kumimoji="0" lang="en-US" sz="3200" b="0" i="0" u="none" strike="noStrike" cap="none" normalizeH="0" baseline="0" dirty="0" err="1">
                          <a:ln>
                            <a:noFill/>
                          </a:ln>
                          <a:solidFill>
                            <a:schemeClr val="bg1"/>
                          </a:solidFill>
                          <a:effectLst/>
                          <a:latin typeface="Coptic1" pitchFamily="2" charset="0"/>
                          <a:cs typeface="Arial" charset="0"/>
                        </a:rPr>
                        <a:t>ic</a:t>
                      </a:r>
                      <a:r>
                        <a:rPr kumimoji="0" lang="en-US" sz="3200" b="0" i="0" u="none" strike="noStrike" cap="none" normalizeH="0" baseline="0" dirty="0">
                          <a:ln>
                            <a:noFill/>
                          </a:ln>
                          <a:solidFill>
                            <a:schemeClr val="bg1"/>
                          </a:solidFill>
                          <a:effectLst/>
                          <a:latin typeface="Coptic1" pitchFamily="2" charset="0"/>
                          <a:cs typeface="Arial" charset="0"/>
                        </a:rPr>
                        <a:t> ]metanoia: ,w n/</a:t>
                      </a:r>
                      <a:r>
                        <a:rPr kumimoji="0" lang="en-US" sz="3200" b="0" i="0" u="none" strike="noStrike" cap="none" normalizeH="0" baseline="0" dirty="0" err="1">
                          <a:ln>
                            <a:noFill/>
                          </a:ln>
                          <a:solidFill>
                            <a:schemeClr val="bg1"/>
                          </a:solidFill>
                          <a:effectLst/>
                          <a:latin typeface="Coptic1" pitchFamily="2" charset="0"/>
                          <a:cs typeface="Arial" charset="0"/>
                        </a:rPr>
                        <a:t>i</a:t>
                      </a:r>
                      <a:r>
                        <a:rPr kumimoji="0" lang="en-US" sz="3200" b="0" i="0" u="none" strike="noStrike" cap="none" normalizeH="0" baseline="0" dirty="0">
                          <a:ln>
                            <a:noFill/>
                          </a:ln>
                          <a:solidFill>
                            <a:schemeClr val="bg1"/>
                          </a:solidFill>
                          <a:effectLst/>
                          <a:latin typeface="Coptic1" pitchFamily="2" charset="0"/>
                          <a:cs typeface="Arial" charset="0"/>
                        </a:rPr>
                        <a:t> </a:t>
                      </a:r>
                      <a:r>
                        <a:rPr kumimoji="0" lang="en-US" sz="3200" b="0" i="0" u="none" strike="noStrike" cap="none" normalizeH="0" baseline="0" dirty="0" err="1">
                          <a:ln>
                            <a:noFill/>
                          </a:ln>
                          <a:solidFill>
                            <a:schemeClr val="bg1"/>
                          </a:solidFill>
                          <a:effectLst/>
                          <a:latin typeface="Coptic1" pitchFamily="2" charset="0"/>
                          <a:cs typeface="Arial" charset="0"/>
                        </a:rPr>
                        <a:t>e~bol</a:t>
                      </a:r>
                      <a:r>
                        <a:rPr kumimoji="0" lang="en-US" sz="3200" b="0" i="0" u="none" strike="noStrike" cap="none" normalizeH="0" baseline="0" dirty="0">
                          <a:ln>
                            <a:noFill/>
                          </a:ln>
                          <a:solidFill>
                            <a:schemeClr val="bg1"/>
                          </a:solidFill>
                          <a:effectLst/>
                          <a:latin typeface="Coptic1" pitchFamily="2" charset="0"/>
                          <a:cs typeface="Arial" charset="0"/>
                        </a:rPr>
                        <a:t> </a:t>
                      </a:r>
                      <a:r>
                        <a:rPr kumimoji="0" lang="en-US" sz="3200" b="0" i="0" u="none" strike="noStrike" cap="none" normalizeH="0" baseline="0" dirty="0" err="1">
                          <a:ln>
                            <a:noFill/>
                          </a:ln>
                          <a:solidFill>
                            <a:schemeClr val="bg1"/>
                          </a:solidFill>
                          <a:effectLst/>
                          <a:latin typeface="Coptic1" pitchFamily="2" charset="0"/>
                          <a:cs typeface="Arial" charset="0"/>
                        </a:rPr>
                        <a:t>jw</a:t>
                      </a:r>
                      <a:r>
                        <a:rPr kumimoji="0" lang="en-US" sz="3200" b="0" i="0" u="none" strike="noStrike" cap="none" normalizeH="0" baseline="0" dirty="0">
                          <a:ln>
                            <a:noFill/>
                          </a:ln>
                          <a:solidFill>
                            <a:schemeClr val="bg1"/>
                          </a:solidFill>
                          <a:effectLst/>
                          <a:latin typeface="Coptic1" pitchFamily="2" charset="0"/>
                          <a:cs typeface="Arial" charset="0"/>
                        </a:rPr>
                        <a:t> </a:t>
                      </a:r>
                      <a:r>
                        <a:rPr kumimoji="0" lang="en-US" sz="3200" b="0" i="0" u="none" strike="noStrike" cap="none" normalizeH="0" baseline="0" dirty="0" err="1">
                          <a:ln>
                            <a:noFill/>
                          </a:ln>
                          <a:solidFill>
                            <a:schemeClr val="bg1"/>
                          </a:solidFill>
                          <a:effectLst/>
                          <a:latin typeface="Coptic1" pitchFamily="2" charset="0"/>
                          <a:cs typeface="Arial" charset="0"/>
                        </a:rPr>
                        <a:t>m~pic~mou</a:t>
                      </a:r>
                      <a:r>
                        <a:rPr kumimoji="0" lang="en-US" sz="3200" b="0" i="0" u="none" strike="noStrike" cap="none" normalizeH="0" baseline="0" dirty="0">
                          <a:ln>
                            <a:noFill/>
                          </a:ln>
                          <a:solidFill>
                            <a:schemeClr val="bg1"/>
                          </a:solidFill>
                          <a:effectLst/>
                          <a:latin typeface="Coptic1" pitchFamily="2" charset="0"/>
                          <a:cs typeface="Arial" charset="0"/>
                        </a:rPr>
                        <a:t>.</a:t>
                      </a:r>
                      <a:endParaRPr kumimoji="0" lang="en-US" sz="3200" b="0" i="0" u="none" strike="noStrike" cap="none" normalizeH="0" baseline="0" dirty="0">
                        <a:ln>
                          <a:noFill/>
                        </a:ln>
                        <a:solidFill>
                          <a:schemeClr val="bg1"/>
                        </a:solidFill>
                        <a:effectLst/>
                        <a:latin typeface="Arial"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just"/>
                      <a:r>
                        <a:rPr lang="fr-FR" sz="3200" b="0" i="0" u="none" strike="noStrike" kern="1200" baseline="0" dirty="0">
                          <a:solidFill>
                            <a:schemeClr val="bg1"/>
                          </a:solidFill>
                          <a:latin typeface="Arial" panose="020B0604020202020204" pitchFamily="34" charset="0"/>
                          <a:ea typeface="+mn-ea"/>
                          <a:cs typeface="+mn-cs"/>
                        </a:rPr>
                        <a:t>Pitié Seigneur, pitié Seigneur, Seigneur bénis nous, amen.</a:t>
                      </a:r>
                    </a:p>
                    <a:p>
                      <a:pPr algn="just"/>
                      <a:r>
                        <a:rPr lang="fr-FR" sz="3200" b="0" i="0" u="none" strike="noStrike" kern="1200" baseline="0" dirty="0">
                          <a:solidFill>
                            <a:schemeClr val="bg1"/>
                          </a:solidFill>
                          <a:latin typeface="Arial" panose="020B0604020202020204" pitchFamily="34" charset="0"/>
                          <a:ea typeface="+mn-ea"/>
                          <a:cs typeface="+mn-cs"/>
                        </a:rPr>
                        <a:t>Bénissez-moi, voici la </a:t>
                      </a:r>
                      <a:r>
                        <a:rPr lang="fr-FR" sz="3200" b="0" i="0" u="none" strike="noStrike" kern="1200" baseline="0" dirty="0" err="1">
                          <a:solidFill>
                            <a:schemeClr val="bg1"/>
                          </a:solidFill>
                          <a:latin typeface="Arial" panose="020B0604020202020204" pitchFamily="34" charset="0"/>
                          <a:ea typeface="+mn-ea"/>
                          <a:cs typeface="+mn-cs"/>
                        </a:rPr>
                        <a:t>métanoia</a:t>
                      </a:r>
                      <a:r>
                        <a:rPr lang="fr-FR" sz="3200" b="0" i="0" u="none" strike="noStrike" kern="1200" baseline="0" dirty="0">
                          <a:solidFill>
                            <a:schemeClr val="bg1"/>
                          </a:solidFill>
                          <a:latin typeface="Arial" panose="020B0604020202020204" pitchFamily="34" charset="0"/>
                          <a:ea typeface="+mn-ea"/>
                          <a:cs typeface="+mn-cs"/>
                        </a:rPr>
                        <a:t>, dites la bénédiction.</a:t>
                      </a:r>
                      <a:endParaRPr lang="en-CA" sz="3200" dirty="0">
                        <a:solidFill>
                          <a:schemeClr val="bg1"/>
                        </a:solidFill>
                      </a:endParaRPr>
                    </a:p>
                  </a:txBody>
                  <a:tcPr marT="34290" marB="34290" horzOverflow="overflow">
                    <a:lnL>
                      <a:noFill/>
                    </a:lnL>
                    <a:lnR cap="flat">
                      <a:noFill/>
                    </a:lnR>
                    <a:lnT cap="flat">
                      <a:noFill/>
                    </a:lnT>
                    <a:lnB cap="flat">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just" rtl="1"/>
                      <a:r>
                        <a:rPr lang="ar-EG" sz="3600" b="0" i="0" u="none" strike="noStrike" kern="1200" baseline="0" dirty="0" err="1">
                          <a:solidFill>
                            <a:schemeClr val="bg1"/>
                          </a:solidFill>
                          <a:latin typeface="Arial" panose="020B0604020202020204" pitchFamily="34" charset="0"/>
                          <a:ea typeface="+mn-ea"/>
                          <a:cs typeface="+mn-cs"/>
                        </a:rPr>
                        <a:t>يارب</a:t>
                      </a:r>
                      <a:r>
                        <a:rPr lang="ar-EG" sz="3600" b="0" i="0" u="none" strike="noStrike" kern="1200" baseline="0" dirty="0">
                          <a:solidFill>
                            <a:schemeClr val="bg1"/>
                          </a:solidFill>
                          <a:latin typeface="Arial" panose="020B0604020202020204" pitchFamily="34" charset="0"/>
                          <a:ea typeface="+mn-ea"/>
                          <a:cs typeface="+mn-cs"/>
                        </a:rPr>
                        <a:t> ارحم،</a:t>
                      </a:r>
                      <a:r>
                        <a:rPr lang="fr-FR" sz="3600" b="0" i="0" u="none" strike="noStrike" kern="1200" baseline="0" dirty="0">
                          <a:solidFill>
                            <a:schemeClr val="bg1"/>
                          </a:solidFill>
                          <a:latin typeface="Arial" panose="020B0604020202020204" pitchFamily="34" charset="0"/>
                          <a:ea typeface="+mn-ea"/>
                          <a:cs typeface="+mn-cs"/>
                        </a:rPr>
                        <a:t> </a:t>
                      </a:r>
                      <a:r>
                        <a:rPr lang="ar-EG" sz="3600" b="0" i="0" u="none" strike="noStrike" kern="1200" baseline="0" dirty="0" err="1">
                          <a:solidFill>
                            <a:schemeClr val="bg1"/>
                          </a:solidFill>
                          <a:latin typeface="Arial" panose="020B0604020202020204" pitchFamily="34" charset="0"/>
                          <a:ea typeface="+mn-ea"/>
                          <a:cs typeface="+mn-cs"/>
                        </a:rPr>
                        <a:t>يارب</a:t>
                      </a:r>
                      <a:r>
                        <a:rPr lang="fr-FR" sz="3600" b="0" i="0" u="none" strike="noStrike" kern="1200" baseline="0" dirty="0">
                          <a:solidFill>
                            <a:schemeClr val="bg1"/>
                          </a:solidFill>
                          <a:latin typeface="Arial" panose="020B0604020202020204" pitchFamily="34" charset="0"/>
                          <a:ea typeface="+mn-ea"/>
                          <a:cs typeface="+mn-cs"/>
                        </a:rPr>
                        <a:t> </a:t>
                      </a:r>
                      <a:r>
                        <a:rPr lang="ar-EG" sz="3600" b="0" i="0" u="none" strike="noStrike" kern="1200" baseline="0" dirty="0">
                          <a:solidFill>
                            <a:schemeClr val="bg1"/>
                          </a:solidFill>
                          <a:latin typeface="Arial" panose="020B0604020202020204" pitchFamily="34" charset="0"/>
                          <a:ea typeface="+mn-ea"/>
                          <a:cs typeface="+mn-cs"/>
                        </a:rPr>
                        <a:t>ارحم، </a:t>
                      </a:r>
                      <a:r>
                        <a:rPr lang="ar-EG" sz="3600" b="0" i="0" u="none" strike="noStrike" kern="1200" baseline="0" dirty="0" err="1">
                          <a:solidFill>
                            <a:schemeClr val="bg1"/>
                          </a:solidFill>
                          <a:latin typeface="Arial" panose="020B0604020202020204" pitchFamily="34" charset="0"/>
                          <a:ea typeface="+mn-ea"/>
                          <a:cs typeface="+mn-cs"/>
                        </a:rPr>
                        <a:t>يارب</a:t>
                      </a:r>
                      <a:r>
                        <a:rPr lang="ar-EG" sz="3600" b="0" i="0" u="none" strike="noStrike" kern="1200" baseline="0" dirty="0">
                          <a:solidFill>
                            <a:schemeClr val="bg1"/>
                          </a:solidFill>
                          <a:latin typeface="Arial" panose="020B0604020202020204" pitchFamily="34" charset="0"/>
                          <a:ea typeface="+mn-ea"/>
                          <a:cs typeface="+mn-cs"/>
                        </a:rPr>
                        <a:t> بارك</a:t>
                      </a:r>
                      <a:r>
                        <a:rPr lang="fr-FR" sz="3600" b="0" i="0" u="none" strike="noStrike" kern="1200" baseline="0" dirty="0">
                          <a:solidFill>
                            <a:schemeClr val="bg1"/>
                          </a:solidFill>
                          <a:latin typeface="Arial" panose="020B0604020202020204" pitchFamily="34" charset="0"/>
                          <a:ea typeface="+mn-ea"/>
                          <a:cs typeface="+mn-cs"/>
                        </a:rPr>
                        <a:t> </a:t>
                      </a:r>
                      <a:r>
                        <a:rPr lang="ar-EG" sz="3600" b="0" i="0" u="none" strike="noStrike" kern="1200" baseline="0" dirty="0">
                          <a:solidFill>
                            <a:schemeClr val="bg1"/>
                          </a:solidFill>
                          <a:latin typeface="Arial" panose="020B0604020202020204" pitchFamily="34" charset="0"/>
                          <a:ea typeface="+mn-ea"/>
                          <a:cs typeface="+mn-cs"/>
                        </a:rPr>
                        <a:t>آمين.</a:t>
                      </a:r>
                      <a:endParaRPr lang="fr-FR" sz="3600" b="0" i="0" u="none" strike="noStrike" kern="1200" baseline="0" dirty="0">
                        <a:solidFill>
                          <a:schemeClr val="bg1"/>
                        </a:solidFill>
                        <a:latin typeface="Arial" panose="020B0604020202020204" pitchFamily="34" charset="0"/>
                        <a:ea typeface="+mn-ea"/>
                        <a:cs typeface="+mn-cs"/>
                      </a:endParaRPr>
                    </a:p>
                    <a:p>
                      <a:pPr algn="just" rtl="1"/>
                      <a:r>
                        <a:rPr lang="ar-EG" sz="3600" b="0" i="0" u="none" strike="noStrike" kern="1200" baseline="0" dirty="0">
                          <a:solidFill>
                            <a:schemeClr val="bg1"/>
                          </a:solidFill>
                          <a:latin typeface="Arial" panose="020B0604020202020204" pitchFamily="34" charset="0"/>
                          <a:ea typeface="+mn-ea"/>
                          <a:cs typeface="+mn-cs"/>
                        </a:rPr>
                        <a:t>باركوا عل ى، ها</a:t>
                      </a:r>
                    </a:p>
                    <a:p>
                      <a:pPr algn="just" rtl="1"/>
                      <a:r>
                        <a:rPr lang="ar-EG" sz="3600" b="0" i="0" u="none" strike="noStrike" kern="1200" baseline="0" dirty="0" err="1">
                          <a:solidFill>
                            <a:schemeClr val="bg1"/>
                          </a:solidFill>
                          <a:latin typeface="Arial" panose="020B0604020202020204" pitchFamily="34" charset="0"/>
                          <a:ea typeface="+mn-ea"/>
                          <a:cs typeface="+mn-cs"/>
                        </a:rPr>
                        <a:t>المطانية</a:t>
                      </a:r>
                      <a:r>
                        <a:rPr lang="ar-EG" sz="3600" b="0" i="0" u="none" strike="noStrike" kern="1200" baseline="0" dirty="0">
                          <a:solidFill>
                            <a:schemeClr val="bg1"/>
                          </a:solidFill>
                          <a:latin typeface="Arial" panose="020B0604020202020204" pitchFamily="34" charset="0"/>
                          <a:ea typeface="+mn-ea"/>
                          <a:cs typeface="+mn-cs"/>
                        </a:rPr>
                        <a:t>، اغفروا </a:t>
                      </a:r>
                      <a:r>
                        <a:rPr lang="ar-EG" sz="3600" b="0" i="0" u="none" strike="noStrike" kern="1200" baseline="0" dirty="0" err="1">
                          <a:solidFill>
                            <a:schemeClr val="bg1"/>
                          </a:solidFill>
                          <a:latin typeface="Arial" panose="020B0604020202020204" pitchFamily="34" charset="0"/>
                          <a:ea typeface="+mn-ea"/>
                          <a:cs typeface="+mn-cs"/>
                        </a:rPr>
                        <a:t>لى</a:t>
                      </a:r>
                      <a:r>
                        <a:rPr lang="ar-EG" sz="3600" b="0" i="0" u="none" strike="noStrike" kern="1200" baseline="0" dirty="0">
                          <a:solidFill>
                            <a:schemeClr val="bg1"/>
                          </a:solidFill>
                          <a:latin typeface="Arial" panose="020B0604020202020204" pitchFamily="34" charset="0"/>
                          <a:ea typeface="+mn-ea"/>
                          <a:cs typeface="+mn-cs"/>
                        </a:rPr>
                        <a:t>،</a:t>
                      </a:r>
                      <a:r>
                        <a:rPr lang="fr-FR" sz="3600" b="0" i="0" u="none" strike="noStrike" kern="1200" baseline="0" dirty="0">
                          <a:solidFill>
                            <a:schemeClr val="bg1"/>
                          </a:solidFill>
                          <a:latin typeface="Arial" panose="020B0604020202020204" pitchFamily="34" charset="0"/>
                          <a:ea typeface="+mn-ea"/>
                          <a:cs typeface="+mn-cs"/>
                        </a:rPr>
                        <a:t> </a:t>
                      </a:r>
                      <a:r>
                        <a:rPr lang="ar-EG" sz="3600" b="0" i="0" u="none" strike="noStrike" kern="1200" baseline="0" dirty="0">
                          <a:solidFill>
                            <a:schemeClr val="bg1"/>
                          </a:solidFill>
                          <a:latin typeface="Arial" panose="020B0604020202020204" pitchFamily="34" charset="0"/>
                          <a:ea typeface="+mn-ea"/>
                          <a:cs typeface="+mn-cs"/>
                        </a:rPr>
                        <a:t>قل البركة.</a:t>
                      </a:r>
                      <a:endParaRPr kumimoji="0" lang="ar-EG" sz="3600" b="0" i="0" u="none" strike="noStrike" cap="none" normalizeH="0" baseline="0" dirty="0">
                        <a:ln>
                          <a:noFill/>
                        </a:ln>
                        <a:solidFill>
                          <a:schemeClr val="bg1"/>
                        </a:solidFill>
                        <a:effectLst/>
                        <a:latin typeface="Coptic1" pitchFamily="2" charset="0"/>
                        <a:cs typeface="Arial"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 name="AutoShape 36">
            <a:hlinkClick r:id="rId2" action="ppaction://hlinksldjump" highlightClick="1"/>
            <a:extLst>
              <a:ext uri="{FF2B5EF4-FFF2-40B4-BE49-F238E27FC236}">
                <a16:creationId xmlns:a16="http://schemas.microsoft.com/office/drawing/2014/main" id="{A032BA26-4FB4-D11D-E42C-D1E8E0F5BE82}"/>
              </a:ext>
            </a:extLst>
          </p:cNvPr>
          <p:cNvSpPr>
            <a:spLocks noChangeArrowheads="1"/>
          </p:cNvSpPr>
          <p:nvPr/>
        </p:nvSpPr>
        <p:spPr bwMode="auto">
          <a:xfrm>
            <a:off x="7242472" y="4776822"/>
            <a:ext cx="1901528" cy="366678"/>
          </a:xfrm>
          <a:prstGeom prst="actionButtonBlank">
            <a:avLst/>
          </a:prstGeom>
          <a:solidFill>
            <a:srgbClr val="3333CC"/>
          </a:solidFill>
          <a:ln w="12700">
            <a:solidFill>
              <a:schemeClr val="tx1"/>
            </a:solidFill>
            <a:miter lim="800000"/>
            <a:headEnd/>
            <a:tailEnd/>
          </a:ln>
        </p:spPr>
        <p:txBody>
          <a:bodyPr wrap="none" tIns="118800" bIns="118800" anchor="ct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CA" sz="2400" b="1" i="0" u="none" strike="noStrike" kern="1200" cap="none" spc="0" normalizeH="0" baseline="0" noProof="0" dirty="0">
                <a:ln>
                  <a:noFill/>
                </a:ln>
                <a:solidFill>
                  <a:srgbClr val="FFFFFF"/>
                </a:solidFill>
                <a:effectLst/>
                <a:uLnTx/>
                <a:uFillTx/>
                <a:latin typeface="Arial" charset="0"/>
                <a:ea typeface="+mn-ea"/>
                <a:cs typeface="Arial" charset="0"/>
              </a:rPr>
              <a:t>Suite</a:t>
            </a:r>
          </a:p>
        </p:txBody>
      </p:sp>
    </p:spTree>
    <p:extLst>
      <p:ext uri="{BB962C8B-B14F-4D97-AF65-F5344CB8AC3E}">
        <p14:creationId xmlns:p14="http://schemas.microsoft.com/office/powerpoint/2010/main" val="1646264451"/>
      </p:ext>
    </p:extLst>
  </p:cSld>
  <p:clrMapOvr>
    <a:masterClrMapping/>
  </p:clrMapOvr>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6">
            <a:hlinkClick r:id="rId2" action="ppaction://hlinksldjump" highlightClick="1"/>
            <a:extLst>
              <a:ext uri="{FF2B5EF4-FFF2-40B4-BE49-F238E27FC236}">
                <a16:creationId xmlns:a16="http://schemas.microsoft.com/office/drawing/2014/main" id="{44F55AAA-26FF-47C2-9E9D-6B9B50EEB36B}"/>
              </a:ext>
            </a:extLst>
          </p:cNvPr>
          <p:cNvSpPr>
            <a:spLocks noChangeArrowheads="1"/>
          </p:cNvSpPr>
          <p:nvPr/>
        </p:nvSpPr>
        <p:spPr bwMode="auto">
          <a:xfrm>
            <a:off x="2387600" y="1323975"/>
            <a:ext cx="4368800" cy="2495549"/>
          </a:xfrm>
          <a:prstGeom prst="actionButtonBlank">
            <a:avLst/>
          </a:prstGeom>
          <a:solidFill>
            <a:srgbClr val="3333CC"/>
          </a:solidFill>
          <a:ln w="12700">
            <a:solidFill>
              <a:schemeClr val="tx1"/>
            </a:solidFill>
            <a:miter lim="800000"/>
            <a:headEnd/>
            <a:tailEnd/>
          </a:ln>
        </p:spPr>
        <p:txBody>
          <a:bodyPr wrap="none" tIns="118800" bIns="118800" anchor="ct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CA" sz="5400" b="1" i="0" u="none" strike="noStrike" kern="1200" cap="none" spc="0" normalizeH="0" baseline="0" noProof="0" dirty="0">
                <a:ln>
                  <a:noFill/>
                </a:ln>
                <a:solidFill>
                  <a:srgbClr val="FFFFFF"/>
                </a:solidFill>
                <a:effectLst/>
                <a:uLnTx/>
                <a:uFillTx/>
                <a:latin typeface="Arial" charset="0"/>
                <a:ea typeface="+mn-ea"/>
                <a:cs typeface="Arial" charset="0"/>
              </a:rPr>
              <a:t>Suite</a:t>
            </a:r>
          </a:p>
        </p:txBody>
      </p:sp>
    </p:spTree>
    <p:extLst>
      <p:ext uri="{BB962C8B-B14F-4D97-AF65-F5344CB8AC3E}">
        <p14:creationId xmlns:p14="http://schemas.microsoft.com/office/powerpoint/2010/main" val="27717406"/>
      </p:ext>
    </p:extLst>
  </p:cSld>
  <p:clrMapOvr>
    <a:masterClrMapping/>
  </p:clrMapOvr>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80546" name="Group 2"/>
          <p:cNvGraphicFramePr>
            <a:graphicFrameLocks noGrp="1"/>
          </p:cNvGraphicFramePr>
          <p:nvPr>
            <p:extLst>
              <p:ext uri="{D42A27DB-BD31-4B8C-83A1-F6EECF244321}">
                <p14:modId xmlns:p14="http://schemas.microsoft.com/office/powerpoint/2010/main" val="2445772084"/>
              </p:ext>
            </p:extLst>
          </p:nvPr>
        </p:nvGraphicFramePr>
        <p:xfrm>
          <a:off x="0" y="457200"/>
          <a:ext cx="9144000" cy="4457700"/>
        </p:xfrm>
        <a:graphic>
          <a:graphicData uri="http://schemas.openxmlformats.org/drawingml/2006/table">
            <a:tbl>
              <a:tblPr/>
              <a:tblGrid>
                <a:gridCol w="3626068">
                  <a:extLst>
                    <a:ext uri="{9D8B030D-6E8A-4147-A177-3AD203B41FA5}">
                      <a16:colId xmlns:a16="http://schemas.microsoft.com/office/drawing/2014/main" val="20000"/>
                    </a:ext>
                  </a:extLst>
                </a:gridCol>
                <a:gridCol w="2910919">
                  <a:extLst>
                    <a:ext uri="{9D8B030D-6E8A-4147-A177-3AD203B41FA5}">
                      <a16:colId xmlns:a16="http://schemas.microsoft.com/office/drawing/2014/main" val="20001"/>
                    </a:ext>
                  </a:extLst>
                </a:gridCol>
                <a:gridCol w="2607013">
                  <a:extLst>
                    <a:ext uri="{9D8B030D-6E8A-4147-A177-3AD203B41FA5}">
                      <a16:colId xmlns:a16="http://schemas.microsoft.com/office/drawing/2014/main" val="20002"/>
                    </a:ext>
                  </a:extLst>
                </a:gridCol>
              </a:tblGrid>
              <a:tr h="41148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rgbClr val="FFFFFF"/>
                          </a:solidFill>
                          <a:effectLst/>
                          <a:latin typeface="Coptic1" pitchFamily="2" charset="0"/>
                          <a:cs typeface="Arial" charset="0"/>
                        </a:rPr>
                        <a:t>Ak[</a:t>
                      </a:r>
                      <a:r>
                        <a:rPr kumimoji="0" lang="en-US" sz="2800" b="0" i="0" u="none" strike="noStrike" cap="none" normalizeH="0" baseline="0" dirty="0" err="1">
                          <a:ln>
                            <a:noFill/>
                          </a:ln>
                          <a:solidFill>
                            <a:srgbClr val="FFFFFF"/>
                          </a:solidFill>
                          <a:effectLst/>
                          <a:latin typeface="Coptic1" pitchFamily="2" charset="0"/>
                          <a:cs typeface="Arial" charset="0"/>
                        </a:rPr>
                        <a:t>i</a:t>
                      </a:r>
                      <a:r>
                        <a:rPr kumimoji="0" lang="en-US" sz="2800" b="0" i="0" u="none" strike="noStrike" cap="none" normalizeH="0" baseline="0" dirty="0">
                          <a:ln>
                            <a:noFill/>
                          </a:ln>
                          <a:solidFill>
                            <a:srgbClr val="FFFFFF"/>
                          </a:solidFill>
                          <a:effectLst/>
                          <a:latin typeface="Coptic1" pitchFamily="2" charset="0"/>
                          <a:cs typeface="Arial" charset="0"/>
                        </a:rPr>
                        <a:t> t~,</a:t>
                      </a:r>
                      <a:r>
                        <a:rPr kumimoji="0" lang="en-US" sz="2800" b="0" i="0" u="none" strike="noStrike" cap="none" normalizeH="0" baseline="0" dirty="0" err="1">
                          <a:ln>
                            <a:noFill/>
                          </a:ln>
                          <a:solidFill>
                            <a:srgbClr val="FFFFFF"/>
                          </a:solidFill>
                          <a:effectLst/>
                          <a:latin typeface="Coptic1" pitchFamily="2" charset="0"/>
                          <a:cs typeface="Arial" charset="0"/>
                        </a:rPr>
                        <a:t>aric</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m~Mwu~c</a:t>
                      </a:r>
                      <a:r>
                        <a:rPr kumimoji="0" lang="en-US" sz="2800" b="0" i="0" u="none" strike="noStrike" cap="none" normalizeH="0" baseline="0" dirty="0">
                          <a:ln>
                            <a:noFill/>
                          </a:ln>
                          <a:solidFill>
                            <a:srgbClr val="FFFFFF"/>
                          </a:solidFill>
                          <a:effectLst/>
                          <a:latin typeface="Coptic1" pitchFamily="2" charset="0"/>
                          <a:cs typeface="Arial" charset="0"/>
                        </a:rPr>
                        <a:t>/c: ]</a:t>
                      </a:r>
                      <a:r>
                        <a:rPr kumimoji="0" lang="en-US" sz="2800" b="0" i="0" u="none" strike="noStrike" cap="none" normalizeH="0" baseline="0" dirty="0" err="1">
                          <a:ln>
                            <a:noFill/>
                          </a:ln>
                          <a:solidFill>
                            <a:srgbClr val="FFFFFF"/>
                          </a:solidFill>
                          <a:effectLst/>
                          <a:latin typeface="Coptic1" pitchFamily="2" charset="0"/>
                          <a:cs typeface="Arial" charset="0"/>
                        </a:rPr>
                        <a:t>metou</a:t>
                      </a:r>
                      <a:r>
                        <a:rPr kumimoji="0" lang="en-US" sz="2800" b="0" i="0" u="none" strike="noStrike" cap="none" normalizeH="0" baseline="0" dirty="0">
                          <a:ln>
                            <a:noFill/>
                          </a:ln>
                          <a:solidFill>
                            <a:srgbClr val="FFFFFF"/>
                          </a:solidFill>
                          <a:effectLst/>
                          <a:latin typeface="Coptic1" pitchFamily="2" charset="0"/>
                          <a:cs typeface="Arial" charset="0"/>
                        </a:rPr>
                        <a:t>/b </a:t>
                      </a:r>
                      <a:r>
                        <a:rPr kumimoji="0" lang="en-US" sz="2800" b="0" i="0" u="none" strike="noStrike" cap="none" normalizeH="0" baseline="0" dirty="0" err="1">
                          <a:ln>
                            <a:noFill/>
                          </a:ln>
                          <a:solidFill>
                            <a:srgbClr val="FFFFFF"/>
                          </a:solidFill>
                          <a:effectLst/>
                          <a:latin typeface="Coptic1" pitchFamily="2" charset="0"/>
                          <a:cs typeface="Arial" charset="0"/>
                        </a:rPr>
                        <a:t>n~te</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Mel,icedek</a:t>
                      </a:r>
                      <a:r>
                        <a:rPr kumimoji="0" lang="en-US" sz="2800" b="0" i="0" u="none" strike="noStrike" cap="none" normalizeH="0" baseline="0" dirty="0">
                          <a:ln>
                            <a:noFill/>
                          </a:ln>
                          <a:solidFill>
                            <a:srgbClr val="FFFFFF"/>
                          </a:solidFill>
                          <a:effectLst/>
                          <a:latin typeface="Coptic1" pitchFamily="2" charset="0"/>
                          <a:cs typeface="Arial" charset="0"/>
                        </a:rPr>
                        <a:t>:</a:t>
                      </a:r>
                      <a:endParaRPr kumimoji="0" lang="ar-EG" sz="2800" b="0" i="0" u="none" strike="noStrike" cap="none" normalizeH="0" baseline="0" dirty="0">
                        <a:ln>
                          <a:noFill/>
                        </a:ln>
                        <a:solidFill>
                          <a:srgbClr val="FFFFFF"/>
                        </a:solidFill>
                        <a:effectLst/>
                        <a:latin typeface="Coptic1" pitchFamily="2"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rgbClr val="FFFFFF"/>
                          </a:solidFill>
                          <a:effectLst/>
                          <a:latin typeface="Coptic1" pitchFamily="2" charset="0"/>
                          <a:cs typeface="Arial" charset="0"/>
                        </a:rPr>
                        <a:t>]</a:t>
                      </a:r>
                      <a:r>
                        <a:rPr kumimoji="0" lang="en-US" sz="2800" b="0" i="0" u="none" strike="noStrike" cap="none" normalizeH="0" baseline="0" dirty="0" err="1">
                          <a:ln>
                            <a:noFill/>
                          </a:ln>
                          <a:solidFill>
                            <a:srgbClr val="FFFFFF"/>
                          </a:solidFill>
                          <a:effectLst/>
                          <a:latin typeface="Coptic1" pitchFamily="2" charset="0"/>
                          <a:cs typeface="Arial" charset="0"/>
                        </a:rPr>
                        <a:t>metqellw</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n~te</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Iakwb</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pinoj</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n~a~hi</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n~te</a:t>
                      </a:r>
                      <a:r>
                        <a:rPr kumimoji="0" lang="ar-EG"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Mayoucala</a:t>
                      </a:r>
                      <a:r>
                        <a:rPr kumimoji="0" lang="en-US" sz="2800" b="0" i="0" u="none" strike="noStrike" cap="none" normalizeH="0" baseline="0" dirty="0">
                          <a:ln>
                            <a:noFill/>
                          </a:ln>
                          <a:solidFill>
                            <a:srgbClr val="FFFFFF"/>
                          </a:solidFill>
                          <a:effectLst/>
                          <a:latin typeface="Coptic1" pitchFamily="2" charset="0"/>
                          <a:cs typeface="Arial" charset="0"/>
                        </a:rPr>
                        <a:t>:</a:t>
                      </a:r>
                      <a:endParaRPr kumimoji="0" lang="ar-EG" sz="2800" b="0" i="0" u="none" strike="noStrike" cap="none" normalizeH="0" baseline="0" dirty="0">
                        <a:ln>
                          <a:noFill/>
                        </a:ln>
                        <a:solidFill>
                          <a:srgbClr val="FFFFFF"/>
                        </a:solidFill>
                        <a:effectLst/>
                        <a:latin typeface="Coptic1" pitchFamily="2"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err="1">
                          <a:ln>
                            <a:noFill/>
                          </a:ln>
                          <a:solidFill>
                            <a:srgbClr val="FFFFFF"/>
                          </a:solidFill>
                          <a:effectLst/>
                          <a:latin typeface="Coptic1" pitchFamily="2" charset="0"/>
                          <a:cs typeface="Arial" charset="0"/>
                        </a:rPr>
                        <a:t>pika</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etcwtp</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n~te</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Dauid</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covia</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n~te</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Colomwn</a:t>
                      </a:r>
                      <a:r>
                        <a:rPr kumimoji="0" lang="en-US" sz="2800" b="0" i="0" u="none" strike="noStrike" cap="none" normalizeH="0" baseline="0" dirty="0">
                          <a:ln>
                            <a:noFill/>
                          </a:ln>
                          <a:solidFill>
                            <a:srgbClr val="FFFFFF"/>
                          </a:solidFill>
                          <a:effectLst/>
                          <a:latin typeface="Coptic1" pitchFamily="2" charset="0"/>
                          <a:cs typeface="Arial" charset="0"/>
                        </a:rPr>
                        <a:t>:</a:t>
                      </a:r>
                    </a:p>
                  </a:txBody>
                  <a:tcPr marT="34290" marB="34290" horzOverflow="overflow">
                    <a:lnL>
                      <a:noFill/>
                    </a:lnL>
                    <a:lnR>
                      <a:noFill/>
                    </a:lnR>
                    <a:lnT cap="flat">
                      <a:noFill/>
                    </a:lnT>
                    <a:lnB cap="flat">
                      <a:noFill/>
                    </a:lnB>
                    <a:lnTlToBr>
                      <a:noFill/>
                    </a:lnTlToBr>
                    <a:lnBlToTr>
                      <a:noFill/>
                    </a:lnBlToTr>
                    <a:noFill/>
                  </a:tcPr>
                </a:tc>
                <a:tc>
                  <a:txBody>
                    <a:bodyPr/>
                    <a:lstStyle/>
                    <a:p>
                      <a:pPr algn="just"/>
                      <a:r>
                        <a:rPr lang="fr-FR" sz="2400" b="0" i="0" u="none" strike="noStrike" kern="1200" baseline="0" dirty="0">
                          <a:solidFill>
                            <a:srgbClr val="FFFFFF"/>
                          </a:solidFill>
                          <a:latin typeface="Arial" panose="020B0604020202020204" pitchFamily="34" charset="0"/>
                          <a:ea typeface="+mn-ea"/>
                          <a:cs typeface="+mn-cs"/>
                        </a:rPr>
                        <a:t>Tu as obtenu la grâce de Moïse, la prêtrise de </a:t>
                      </a:r>
                      <a:r>
                        <a:rPr lang="fr-FR" sz="2400" b="0" i="0" u="none" strike="noStrike" kern="1200" baseline="0" dirty="0" err="1">
                          <a:solidFill>
                            <a:srgbClr val="FFFFFF"/>
                          </a:solidFill>
                          <a:latin typeface="Arial" panose="020B0604020202020204" pitchFamily="34" charset="0"/>
                          <a:ea typeface="+mn-ea"/>
                          <a:cs typeface="+mn-cs"/>
                        </a:rPr>
                        <a:t>Melchisédek</a:t>
                      </a:r>
                      <a:r>
                        <a:rPr lang="fr-FR" sz="2400" b="0" i="0" u="none" strike="noStrike" kern="1200" baseline="0" dirty="0">
                          <a:solidFill>
                            <a:srgbClr val="FFFFFF"/>
                          </a:solidFill>
                          <a:latin typeface="Arial" panose="020B0604020202020204" pitchFamily="34" charset="0"/>
                          <a:ea typeface="+mn-ea"/>
                          <a:cs typeface="+mn-cs"/>
                        </a:rPr>
                        <a:t>, l’âge de Jacob, et la longue vie de </a:t>
                      </a:r>
                      <a:r>
                        <a:rPr lang="fr-FR" sz="2400" b="0" i="0" u="none" strike="noStrike" kern="1200" baseline="0" dirty="0" err="1">
                          <a:solidFill>
                            <a:srgbClr val="FFFFFF"/>
                          </a:solidFill>
                          <a:latin typeface="Arial" panose="020B0604020202020204" pitchFamily="34" charset="0"/>
                          <a:ea typeface="+mn-ea"/>
                          <a:cs typeface="+mn-cs"/>
                        </a:rPr>
                        <a:t>Matusalem</a:t>
                      </a:r>
                      <a:r>
                        <a:rPr lang="fr-FR" sz="2400" b="0" i="0" u="none" strike="noStrike" kern="1200" baseline="0" dirty="0">
                          <a:solidFill>
                            <a:srgbClr val="FFFFFF"/>
                          </a:solidFill>
                          <a:latin typeface="Arial" panose="020B0604020202020204" pitchFamily="34" charset="0"/>
                          <a:ea typeface="+mn-ea"/>
                          <a:cs typeface="+mn-cs"/>
                        </a:rPr>
                        <a:t>, l’intelligence de David, la sagesse de Salomon,</a:t>
                      </a:r>
                      <a:endParaRPr kumimoji="0" lang="en-CA" sz="3600" b="0" i="0" u="none" strike="noStrike" cap="none" normalizeH="0" baseline="0" dirty="0">
                        <a:ln>
                          <a:noFill/>
                        </a:ln>
                        <a:solidFill>
                          <a:srgbClr val="FFFFFF"/>
                        </a:solidFill>
                        <a:effectLst/>
                        <a:latin typeface="Coptic1" pitchFamily="2" charset="0"/>
                        <a:cs typeface="Arial" charset="0"/>
                      </a:endParaRPr>
                    </a:p>
                  </a:txBody>
                  <a:tcPr marT="34290" marB="34290" horzOverflow="overflow">
                    <a:lnL>
                      <a:noFill/>
                    </a:lnL>
                    <a:lnR cap="flat">
                      <a:noFill/>
                    </a:lnR>
                    <a:lnT cap="flat">
                      <a:noFill/>
                    </a:lnT>
                    <a:lnB cap="flat">
                      <a:noFill/>
                    </a:lnB>
                    <a:lnTlToBr>
                      <a:noFill/>
                    </a:lnTlToBr>
                    <a:lnBlToTr>
                      <a:noFill/>
                    </a:lnBlToTr>
                    <a:noFill/>
                  </a:tcPr>
                </a:tc>
                <a:tc>
                  <a:txBody>
                    <a:bodyPr/>
                    <a:lstStyle/>
                    <a:p>
                      <a:pPr algn="just" rtl="1"/>
                      <a:r>
                        <a:rPr lang="ar-EG" sz="3200" b="0" i="0" u="none" strike="noStrike" kern="1200" baseline="0" dirty="0">
                          <a:solidFill>
                            <a:srgbClr val="FFFFFF"/>
                          </a:solidFill>
                          <a:latin typeface="Arial" panose="020B0604020202020204" pitchFamily="34" charset="0"/>
                          <a:ea typeface="+mn-ea"/>
                          <a:cs typeface="+mn-cs"/>
                        </a:rPr>
                        <a:t>نلت نعمة موسي،</a:t>
                      </a:r>
                    </a:p>
                    <a:p>
                      <a:pPr algn="just" rtl="1"/>
                      <a:r>
                        <a:rPr lang="ar-EG" sz="3200" b="0" i="0" u="none" strike="noStrike" kern="1200" baseline="0" dirty="0">
                          <a:solidFill>
                            <a:srgbClr val="FFFFFF"/>
                          </a:solidFill>
                          <a:latin typeface="Arial" panose="020B0604020202020204" pitchFamily="34" charset="0"/>
                          <a:ea typeface="+mn-ea"/>
                          <a:cs typeface="+mn-cs"/>
                        </a:rPr>
                        <a:t>وكهنوت</a:t>
                      </a:r>
                      <a:r>
                        <a:rPr lang="fr-FR" sz="3200" b="0" i="0" u="none" strike="noStrike" kern="1200" baseline="0" dirty="0">
                          <a:solidFill>
                            <a:srgbClr val="FFFFFF"/>
                          </a:solidFill>
                          <a:latin typeface="Arial" panose="020B0604020202020204" pitchFamily="34" charset="0"/>
                          <a:ea typeface="+mn-ea"/>
                          <a:cs typeface="+mn-cs"/>
                        </a:rPr>
                        <a:t> </a:t>
                      </a:r>
                      <a:r>
                        <a:rPr lang="ar-EG" sz="3200" b="0" i="0" u="none" strike="noStrike" kern="1200" baseline="0" dirty="0" err="1">
                          <a:solidFill>
                            <a:srgbClr val="FFFFFF"/>
                          </a:solidFill>
                          <a:latin typeface="Arial" panose="020B0604020202020204" pitchFamily="34" charset="0"/>
                          <a:ea typeface="+mn-ea"/>
                          <a:cs typeface="+mn-cs"/>
                        </a:rPr>
                        <a:t>ملشيصادق</a:t>
                      </a:r>
                      <a:r>
                        <a:rPr lang="ar-EG" sz="3200" b="0" i="0" u="none" strike="noStrike" kern="1200" baseline="0" dirty="0">
                          <a:solidFill>
                            <a:srgbClr val="FFFFFF"/>
                          </a:solidFill>
                          <a:latin typeface="Arial" panose="020B0604020202020204" pitchFamily="34" charset="0"/>
                          <a:ea typeface="+mn-ea"/>
                          <a:cs typeface="+mn-cs"/>
                        </a:rPr>
                        <a:t>،</a:t>
                      </a:r>
                      <a:r>
                        <a:rPr lang="fr-FR" sz="3200" b="0" i="0" u="none" strike="noStrike" kern="1200" baseline="0" dirty="0">
                          <a:solidFill>
                            <a:srgbClr val="FFFFFF"/>
                          </a:solidFill>
                          <a:latin typeface="Arial" panose="020B0604020202020204" pitchFamily="34" charset="0"/>
                          <a:ea typeface="+mn-ea"/>
                          <a:cs typeface="+mn-cs"/>
                        </a:rPr>
                        <a:t> </a:t>
                      </a:r>
                      <a:r>
                        <a:rPr lang="ar-EG" sz="3200" b="0" i="0" u="none" strike="noStrike" kern="1200" baseline="0" dirty="0">
                          <a:solidFill>
                            <a:srgbClr val="FFFFFF"/>
                          </a:solidFill>
                          <a:latin typeface="Arial" panose="020B0604020202020204" pitchFamily="34" charset="0"/>
                          <a:ea typeface="+mn-ea"/>
                          <a:cs typeface="+mn-cs"/>
                        </a:rPr>
                        <a:t>وشيخوخة يعقوب،</a:t>
                      </a:r>
                    </a:p>
                    <a:p>
                      <a:pPr algn="just" rtl="1"/>
                      <a:r>
                        <a:rPr lang="ar-EG" sz="3200" b="0" i="0" u="none" strike="noStrike" kern="1200" baseline="0" dirty="0">
                          <a:solidFill>
                            <a:srgbClr val="FFFFFF"/>
                          </a:solidFill>
                          <a:latin typeface="Arial" panose="020B0604020202020204" pitchFamily="34" charset="0"/>
                          <a:ea typeface="+mn-ea"/>
                          <a:cs typeface="+mn-cs"/>
                        </a:rPr>
                        <a:t>وطول عمر</a:t>
                      </a:r>
                      <a:r>
                        <a:rPr lang="fr-FR" sz="3200" b="0" i="0" u="none" strike="noStrike" kern="1200" baseline="0" dirty="0">
                          <a:solidFill>
                            <a:srgbClr val="FFFFFF"/>
                          </a:solidFill>
                          <a:latin typeface="Arial" panose="020B0604020202020204" pitchFamily="34" charset="0"/>
                          <a:ea typeface="+mn-ea"/>
                          <a:cs typeface="+mn-cs"/>
                        </a:rPr>
                        <a:t> </a:t>
                      </a:r>
                      <a:r>
                        <a:rPr lang="ar-EG" sz="3200" b="0" i="0" u="none" strike="noStrike" kern="1200" baseline="0" dirty="0" err="1">
                          <a:solidFill>
                            <a:srgbClr val="FFFFFF"/>
                          </a:solidFill>
                          <a:latin typeface="Arial" panose="020B0604020202020204" pitchFamily="34" charset="0"/>
                          <a:ea typeface="+mn-ea"/>
                          <a:cs typeface="+mn-cs"/>
                        </a:rPr>
                        <a:t>متوشالح</a:t>
                      </a:r>
                      <a:r>
                        <a:rPr lang="ar-EG" sz="3200" b="0" i="0" u="none" strike="noStrike" kern="1200" baseline="0" dirty="0">
                          <a:solidFill>
                            <a:srgbClr val="FFFFFF"/>
                          </a:solidFill>
                          <a:latin typeface="Arial" panose="020B0604020202020204" pitchFamily="34" charset="0"/>
                          <a:ea typeface="+mn-ea"/>
                          <a:cs typeface="+mn-cs"/>
                        </a:rPr>
                        <a:t>،</a:t>
                      </a:r>
                      <a:r>
                        <a:rPr lang="fr-FR" sz="3200" b="0" i="0" u="none" strike="noStrike" kern="1200" baseline="0" dirty="0">
                          <a:solidFill>
                            <a:srgbClr val="FFFFFF"/>
                          </a:solidFill>
                          <a:latin typeface="Arial" panose="020B0604020202020204" pitchFamily="34" charset="0"/>
                          <a:ea typeface="+mn-ea"/>
                          <a:cs typeface="+mn-cs"/>
                        </a:rPr>
                        <a:t> </a:t>
                      </a:r>
                      <a:r>
                        <a:rPr lang="ar-EG" sz="3200" b="0" i="0" u="none" strike="noStrike" kern="1200" baseline="0" dirty="0">
                          <a:solidFill>
                            <a:srgbClr val="FFFFFF"/>
                          </a:solidFill>
                          <a:latin typeface="Arial" panose="020B0604020202020204" pitchFamily="34" charset="0"/>
                          <a:ea typeface="+mn-ea"/>
                          <a:cs typeface="+mn-cs"/>
                        </a:rPr>
                        <a:t>والفهم المختار الذي</a:t>
                      </a:r>
                      <a:r>
                        <a:rPr lang="fr-FR" sz="3200" b="0" i="0" u="none" strike="noStrike" kern="1200" baseline="0" dirty="0">
                          <a:solidFill>
                            <a:srgbClr val="FFFFFF"/>
                          </a:solidFill>
                          <a:latin typeface="Arial" panose="020B0604020202020204" pitchFamily="34" charset="0"/>
                          <a:ea typeface="+mn-ea"/>
                          <a:cs typeface="+mn-cs"/>
                        </a:rPr>
                        <a:t> </a:t>
                      </a:r>
                      <a:r>
                        <a:rPr lang="ar-EG" sz="3200" b="0" i="0" u="none" strike="noStrike" kern="1200" baseline="0" dirty="0">
                          <a:solidFill>
                            <a:srgbClr val="FFFFFF"/>
                          </a:solidFill>
                          <a:latin typeface="Arial" panose="020B0604020202020204" pitchFamily="34" charset="0"/>
                          <a:ea typeface="+mn-ea"/>
                          <a:cs typeface="+mn-cs"/>
                        </a:rPr>
                        <a:t>لداود، وحكمة</a:t>
                      </a:r>
                      <a:r>
                        <a:rPr lang="fr-FR" sz="3200" b="0" i="0" u="none" strike="noStrike" kern="1200" baseline="0" dirty="0">
                          <a:solidFill>
                            <a:srgbClr val="FFFFFF"/>
                          </a:solidFill>
                          <a:latin typeface="Arial" panose="020B0604020202020204" pitchFamily="34" charset="0"/>
                          <a:ea typeface="+mn-ea"/>
                          <a:cs typeface="+mn-cs"/>
                        </a:rPr>
                        <a:t> </a:t>
                      </a:r>
                      <a:r>
                        <a:rPr lang="ar-EG" sz="3200" b="0" i="0" u="none" strike="noStrike" kern="1200" baseline="0" dirty="0">
                          <a:solidFill>
                            <a:srgbClr val="FFFFFF"/>
                          </a:solidFill>
                          <a:latin typeface="Arial" panose="020B0604020202020204" pitchFamily="34" charset="0"/>
                          <a:ea typeface="+mn-ea"/>
                          <a:cs typeface="+mn-cs"/>
                        </a:rPr>
                        <a:t>سليمان،</a:t>
                      </a:r>
                      <a:endParaRPr kumimoji="0" lang="en-CA" sz="4000" b="0" i="0" u="none" strike="noStrike" cap="none" normalizeH="0" baseline="0" dirty="0">
                        <a:ln>
                          <a:noFill/>
                        </a:ln>
                        <a:solidFill>
                          <a:srgbClr val="FFFFFF"/>
                        </a:solidFill>
                        <a:effectLst/>
                        <a:latin typeface="Coptic1" pitchFamily="2" charset="0"/>
                        <a:cs typeface="Arial"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7" name="Tableau 6">
            <a:extLst>
              <a:ext uri="{FF2B5EF4-FFF2-40B4-BE49-F238E27FC236}">
                <a16:creationId xmlns:a16="http://schemas.microsoft.com/office/drawing/2014/main" id="{1EE7D003-8ED1-4419-9D73-B0DF73D09383}"/>
              </a:ext>
            </a:extLst>
          </p:cNvPr>
          <p:cNvGraphicFramePr>
            <a:graphicFrameLocks noGrp="1"/>
          </p:cNvGraphicFramePr>
          <p:nvPr>
            <p:extLst>
              <p:ext uri="{D42A27DB-BD31-4B8C-83A1-F6EECF244321}">
                <p14:modId xmlns:p14="http://schemas.microsoft.com/office/powerpoint/2010/main" val="2298154982"/>
              </p:ext>
            </p:extLst>
          </p:nvPr>
        </p:nvGraphicFramePr>
        <p:xfrm>
          <a:off x="1524000" y="50334"/>
          <a:ext cx="6096000" cy="297180"/>
        </p:xfrm>
        <a:graphic>
          <a:graphicData uri="http://schemas.openxmlformats.org/drawingml/2006/table">
            <a:tbl>
              <a:tblPr firstRow="1" bandRow="1">
                <a:tableStyleId>{2D5ABB26-0587-4C30-8999-92F81FD0307C}</a:tableStyleId>
              </a:tblPr>
              <a:tblGrid>
                <a:gridCol w="6096000">
                  <a:extLst>
                    <a:ext uri="{9D8B030D-6E8A-4147-A177-3AD203B41FA5}">
                      <a16:colId xmlns:a16="http://schemas.microsoft.com/office/drawing/2014/main" val="349476720"/>
                    </a:ext>
                  </a:extLst>
                </a:gridCol>
              </a:tblGrid>
              <a:tr h="297180">
                <a:tc>
                  <a:txBody>
                    <a:bodyPr/>
                    <a:lstStyle/>
                    <a:p>
                      <a:pPr algn="ctr"/>
                      <a:r>
                        <a:rPr lang="fr-FR" sz="1500" dirty="0">
                          <a:solidFill>
                            <a:srgbClr val="FFFFFF"/>
                          </a:solidFill>
                          <a:latin typeface="Arial" panose="020B0604020202020204" pitchFamily="34" charset="0"/>
                        </a:rPr>
                        <a:t>Canon final en présence d’un évêque</a:t>
                      </a:r>
                    </a:p>
                  </a:txBody>
                  <a:tcPr marT="34290" marB="34290">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17036909"/>
                  </a:ext>
                </a:extLst>
              </a:tr>
            </a:tbl>
          </a:graphicData>
        </a:graphic>
      </p:graphicFrame>
    </p:spTree>
    <p:extLst>
      <p:ext uri="{BB962C8B-B14F-4D97-AF65-F5344CB8AC3E}">
        <p14:creationId xmlns:p14="http://schemas.microsoft.com/office/powerpoint/2010/main" val="2882440892"/>
      </p:ext>
    </p:extLst>
  </p:cSld>
  <p:clrMapOvr>
    <a:masterClrMapping/>
  </p:clrMapOvr>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82594" name="Group 2"/>
          <p:cNvGraphicFramePr>
            <a:graphicFrameLocks noGrp="1"/>
          </p:cNvGraphicFramePr>
          <p:nvPr>
            <p:extLst>
              <p:ext uri="{D42A27DB-BD31-4B8C-83A1-F6EECF244321}">
                <p14:modId xmlns:p14="http://schemas.microsoft.com/office/powerpoint/2010/main" val="43460504"/>
              </p:ext>
            </p:extLst>
          </p:nvPr>
        </p:nvGraphicFramePr>
        <p:xfrm>
          <a:off x="0" y="0"/>
          <a:ext cx="9144001" cy="5189220"/>
        </p:xfrm>
        <a:graphic>
          <a:graphicData uri="http://schemas.openxmlformats.org/drawingml/2006/table">
            <a:tbl>
              <a:tblPr/>
              <a:tblGrid>
                <a:gridCol w="3547353">
                  <a:extLst>
                    <a:ext uri="{9D8B030D-6E8A-4147-A177-3AD203B41FA5}">
                      <a16:colId xmlns:a16="http://schemas.microsoft.com/office/drawing/2014/main" val="20000"/>
                    </a:ext>
                  </a:extLst>
                </a:gridCol>
                <a:gridCol w="3177702">
                  <a:extLst>
                    <a:ext uri="{9D8B030D-6E8A-4147-A177-3AD203B41FA5}">
                      <a16:colId xmlns:a16="http://schemas.microsoft.com/office/drawing/2014/main" val="20001"/>
                    </a:ext>
                  </a:extLst>
                </a:gridCol>
                <a:gridCol w="2418946">
                  <a:extLst>
                    <a:ext uri="{9D8B030D-6E8A-4147-A177-3AD203B41FA5}">
                      <a16:colId xmlns:a16="http://schemas.microsoft.com/office/drawing/2014/main" val="20002"/>
                    </a:ext>
                  </a:extLst>
                </a:gridCol>
              </a:tblGrid>
              <a:tr h="456551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rgbClr val="FFFFFF"/>
                          </a:solidFill>
                          <a:effectLst/>
                          <a:latin typeface="Coptic1" pitchFamily="2" charset="0"/>
                          <a:cs typeface="Arial" charset="0"/>
                        </a:rPr>
                        <a:t>Pip~neuma</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m~parakl</a:t>
                      </a:r>
                      <a:r>
                        <a:rPr kumimoji="0" lang="en-US" sz="2800" b="0" i="0" u="none" strike="noStrike" cap="none" normalizeH="0" baseline="0" dirty="0">
                          <a:ln>
                            <a:noFill/>
                          </a:ln>
                          <a:solidFill>
                            <a:srgbClr val="FFFFFF"/>
                          </a:solidFill>
                          <a:effectLst/>
                          <a:latin typeface="Coptic1" pitchFamily="2" charset="0"/>
                          <a:cs typeface="Arial" charset="0"/>
                        </a:rPr>
                        <a:t>/ton v/</a:t>
                      </a:r>
                      <a:r>
                        <a:rPr kumimoji="0" lang="en-US" sz="2800" b="0" i="0" u="none" strike="noStrike" cap="none" normalizeH="0" baseline="0" dirty="0" err="1">
                          <a:ln>
                            <a:noFill/>
                          </a:ln>
                          <a:solidFill>
                            <a:srgbClr val="FFFFFF"/>
                          </a:solidFill>
                          <a:effectLst/>
                          <a:latin typeface="Coptic1" pitchFamily="2" charset="0"/>
                          <a:cs typeface="Arial" charset="0"/>
                        </a:rPr>
                        <a:t>e~tafi</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e~jen</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nia~poctoloc</a:t>
                      </a:r>
                      <a:r>
                        <a:rPr kumimoji="0" lang="en-US" sz="2800" b="0" i="0" u="none" strike="noStrike" cap="none" normalizeH="0" baseline="0" dirty="0">
                          <a:ln>
                            <a:noFill/>
                          </a:ln>
                          <a:solidFill>
                            <a:srgbClr val="FFFFFF"/>
                          </a:solidFill>
                          <a:effectLst/>
                          <a:latin typeface="Coptic1" pitchFamily="2" charset="0"/>
                          <a:cs typeface="Arial" charset="0"/>
                        </a:rPr>
                        <a:t>. P~[</a:t>
                      </a:r>
                      <a:r>
                        <a:rPr kumimoji="0" lang="en-US" sz="2800" b="0" i="0" u="none" strike="noStrike" cap="none" normalizeH="0" baseline="0" dirty="0" err="1">
                          <a:ln>
                            <a:noFill/>
                          </a:ln>
                          <a:solidFill>
                            <a:srgbClr val="FFFFFF"/>
                          </a:solidFill>
                          <a:effectLst/>
                          <a:latin typeface="Coptic1" pitchFamily="2" charset="0"/>
                          <a:cs typeface="Arial" charset="0"/>
                        </a:rPr>
                        <a:t>oic</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e~fea~reh</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e~p~wnq</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nem</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p~taho</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e~ratf</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m~peniwt</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ettai</a:t>
                      </a:r>
                      <a:r>
                        <a:rPr kumimoji="0" lang="en-US" sz="2800" b="0" i="0" u="none" strike="noStrike" cap="none" normalizeH="0" baseline="0" dirty="0">
                          <a:ln>
                            <a:noFill/>
                          </a:ln>
                          <a:solidFill>
                            <a:srgbClr val="FFFFFF"/>
                          </a:solidFill>
                          <a:effectLst/>
                          <a:latin typeface="Coptic1" pitchFamily="2" charset="0"/>
                          <a:cs typeface="Arial" charset="0"/>
                        </a:rPr>
                        <a:t>/out </a:t>
                      </a:r>
                      <a:r>
                        <a:rPr kumimoji="0" lang="en-US" sz="2800" b="0" i="0" u="none" strike="noStrike" cap="none" normalizeH="0" baseline="0" dirty="0" err="1">
                          <a:ln>
                            <a:noFill/>
                          </a:ln>
                          <a:solidFill>
                            <a:srgbClr val="FFFFFF"/>
                          </a:solidFill>
                          <a:effectLst/>
                          <a:latin typeface="Coptic1" pitchFamily="2" charset="0"/>
                          <a:cs typeface="Arial" charset="0"/>
                        </a:rPr>
                        <a:t>n~ar,ie~reuc</a:t>
                      </a:r>
                      <a:r>
                        <a:rPr kumimoji="0" lang="en-US" sz="2800" b="0" i="0" u="none" strike="noStrike" cap="none" normalizeH="0" baseline="0" dirty="0">
                          <a:ln>
                            <a:noFill/>
                          </a:ln>
                          <a:solidFill>
                            <a:srgbClr val="FFFFFF"/>
                          </a:solidFill>
                          <a:effectLst/>
                          <a:latin typeface="Coptic1" pitchFamily="2" charset="0"/>
                          <a:cs typeface="Arial" charset="0"/>
                        </a:rPr>
                        <a:t>: papa abba</a:t>
                      </a:r>
                      <a:r>
                        <a:rPr kumimoji="0" lang="fr-FR" sz="2800" b="0" i="0" u="none" strike="noStrike" cap="none" normalizeH="0" baseline="0" dirty="0">
                          <a:ln>
                            <a:noFill/>
                          </a:ln>
                          <a:solidFill>
                            <a:srgbClr val="FFFFFF"/>
                          </a:solidFill>
                          <a:effectLst/>
                          <a:latin typeface="Coptic1" pitchFamily="2" charset="0"/>
                          <a:cs typeface="Arial" charset="0"/>
                        </a:rPr>
                        <a:t> </a:t>
                      </a:r>
                      <a:r>
                        <a:rPr kumimoji="0" lang="fr-FR" sz="2800" b="0" i="0" u="none" strike="noStrike" cap="none" normalizeH="0" baseline="0" dirty="0" err="1">
                          <a:ln>
                            <a:noFill/>
                          </a:ln>
                          <a:solidFill>
                            <a:srgbClr val="FFFFFF"/>
                          </a:solidFill>
                          <a:effectLst/>
                          <a:latin typeface="Coptic1" pitchFamily="2" charset="0"/>
                          <a:cs typeface="Arial" charset="0"/>
                        </a:rPr>
                        <a:t>Tawadroc</a:t>
                      </a:r>
                      <a:r>
                        <a:rPr kumimoji="0" lang="en-US" sz="2800" b="0" i="0" u="none" strike="noStrike" cap="none" normalizeH="0" baseline="0" dirty="0">
                          <a:ln>
                            <a:noFill/>
                          </a:ln>
                          <a:solidFill>
                            <a:srgbClr val="FFFFFF"/>
                          </a:solidFill>
                          <a:effectLst/>
                          <a:latin typeface="Coptic1" pitchFamily="2" charset="0"/>
                          <a:cs typeface="Arial" charset="0"/>
                        </a:rPr>
                        <a:t>.</a:t>
                      </a:r>
                      <a:r>
                        <a:rPr kumimoji="0" lang="fr-FR"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Nem</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peniwt</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n~e~pickopoc</a:t>
                      </a:r>
                      <a:r>
                        <a:rPr kumimoji="0" lang="en-US" sz="2800" b="0" i="0" u="none" strike="noStrike" cap="none" normalizeH="0" baseline="0" dirty="0">
                          <a:ln>
                            <a:noFill/>
                          </a:ln>
                          <a:solidFill>
                            <a:srgbClr val="FFFFFF"/>
                          </a:solidFill>
                          <a:effectLst/>
                          <a:latin typeface="Coptic1" pitchFamily="2" charset="0"/>
                          <a:cs typeface="Arial" charset="0"/>
                        </a:rPr>
                        <a:t> abba Mark.</a:t>
                      </a:r>
                    </a:p>
                  </a:txBody>
                  <a:tcPr marT="34290" marB="34290" horzOverflow="overflow">
                    <a:lnL>
                      <a:noFill/>
                    </a:lnL>
                    <a:lnR>
                      <a:noFill/>
                    </a:lnR>
                    <a:lnT cap="flat">
                      <a:noFill/>
                    </a:lnT>
                    <a:lnB cap="flat">
                      <a:noFill/>
                    </a:lnB>
                    <a:lnTlToBr>
                      <a:noFill/>
                    </a:lnTlToBr>
                    <a:lnBlToTr>
                      <a:noFill/>
                    </a:lnBlToTr>
                    <a:noFill/>
                  </a:tcPr>
                </a:tc>
                <a:tc>
                  <a:txBody>
                    <a:bodyPr/>
                    <a:lstStyle/>
                    <a:p>
                      <a:pPr algn="just"/>
                      <a:r>
                        <a:rPr lang="fr-FR" sz="2400" b="0" i="0" u="none" strike="noStrike" kern="1200" baseline="0" dirty="0">
                          <a:solidFill>
                            <a:srgbClr val="FFFFFF"/>
                          </a:solidFill>
                          <a:latin typeface="Arial" panose="020B0604020202020204" pitchFamily="34" charset="0"/>
                          <a:ea typeface="+mn-ea"/>
                          <a:cs typeface="+mn-cs"/>
                        </a:rPr>
                        <a:t>et l’Esprit Saint, le Paraclet qui est descendu sur les apôtres. Que le Seigneur garde la vie de notre bienheureux père, le grand prêtre, le pape, </a:t>
                      </a:r>
                      <a:r>
                        <a:rPr lang="fr-FR" sz="2400" b="0" i="0" u="none" strike="noStrike" kern="1200" baseline="0" dirty="0" err="1">
                          <a:solidFill>
                            <a:srgbClr val="FFFFFF"/>
                          </a:solidFill>
                          <a:latin typeface="Arial" panose="020B0604020202020204" pitchFamily="34" charset="0"/>
                          <a:ea typeface="+mn-ea"/>
                          <a:cs typeface="+mn-cs"/>
                        </a:rPr>
                        <a:t>abba</a:t>
                      </a:r>
                      <a:r>
                        <a:rPr lang="fr-FR" sz="2400" b="0" i="0" u="none" strike="noStrike" kern="1200" baseline="0" dirty="0">
                          <a:solidFill>
                            <a:srgbClr val="FFFFFF"/>
                          </a:solidFill>
                          <a:latin typeface="Arial" panose="020B0604020202020204" pitchFamily="34" charset="0"/>
                          <a:ea typeface="+mn-ea"/>
                          <a:cs typeface="+mn-cs"/>
                        </a:rPr>
                        <a:t> </a:t>
                      </a:r>
                      <a:r>
                        <a:rPr lang="fr-FR" sz="2400" b="0" i="0" u="none" strike="noStrike" kern="1200" baseline="0" dirty="0" err="1">
                          <a:solidFill>
                            <a:srgbClr val="FFFFFF"/>
                          </a:solidFill>
                          <a:latin typeface="Arial" panose="020B0604020202020204" pitchFamily="34" charset="0"/>
                          <a:ea typeface="+mn-ea"/>
                          <a:cs typeface="+mn-cs"/>
                        </a:rPr>
                        <a:t>Tawadros</a:t>
                      </a:r>
                      <a:r>
                        <a:rPr lang="fr-FR" sz="2400" b="0" i="0" u="none" strike="noStrike" kern="1200" baseline="0" dirty="0">
                          <a:solidFill>
                            <a:srgbClr val="FFFFFF"/>
                          </a:solidFill>
                          <a:latin typeface="Arial" panose="020B0604020202020204" pitchFamily="34" charset="0"/>
                          <a:ea typeface="+mn-ea"/>
                          <a:cs typeface="+mn-cs"/>
                        </a:rPr>
                        <a:t> et notre bienheureux père l’évêque </a:t>
                      </a:r>
                      <a:r>
                        <a:rPr lang="fr-FR" sz="2400" b="0" i="0" u="none" strike="noStrike" kern="1200" baseline="0" dirty="0" err="1">
                          <a:solidFill>
                            <a:srgbClr val="FFFFFF"/>
                          </a:solidFill>
                          <a:latin typeface="Arial" panose="020B0604020202020204" pitchFamily="34" charset="0"/>
                          <a:ea typeface="+mn-ea"/>
                          <a:cs typeface="+mn-cs"/>
                        </a:rPr>
                        <a:t>abba</a:t>
                      </a:r>
                      <a:r>
                        <a:rPr lang="fr-FR" sz="2400" b="0" i="0" u="none" strike="noStrike" kern="1200" baseline="0" dirty="0">
                          <a:solidFill>
                            <a:srgbClr val="FFFFFF"/>
                          </a:solidFill>
                          <a:latin typeface="Arial" panose="020B0604020202020204" pitchFamily="34" charset="0"/>
                          <a:ea typeface="+mn-ea"/>
                          <a:cs typeface="+mn-cs"/>
                        </a:rPr>
                        <a:t> Marc.</a:t>
                      </a:r>
                      <a:endParaRPr kumimoji="0" lang="en-CA" sz="2400" b="0" i="0" u="none" strike="noStrike" cap="none" normalizeH="0" baseline="0" dirty="0">
                        <a:ln>
                          <a:noFill/>
                        </a:ln>
                        <a:solidFill>
                          <a:srgbClr val="FFFFFF"/>
                        </a:solidFill>
                        <a:effectLst/>
                        <a:latin typeface="Coptic1" pitchFamily="2" charset="0"/>
                        <a:cs typeface="Arial" charset="0"/>
                      </a:endParaRPr>
                    </a:p>
                  </a:txBody>
                  <a:tcPr marT="34290" marB="34290" horzOverflow="overflow">
                    <a:lnL>
                      <a:noFill/>
                    </a:lnL>
                    <a:lnR cap="flat">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EG" sz="2800" b="0" i="0" u="none" strike="noStrike" cap="none" normalizeH="0" baseline="0" dirty="0">
                          <a:ln>
                            <a:noFill/>
                          </a:ln>
                          <a:solidFill>
                            <a:srgbClr val="FFFFFF"/>
                          </a:solidFill>
                          <a:effectLst/>
                          <a:latin typeface="Arial" panose="020B0604020202020204" pitchFamily="34" charset="0"/>
                          <a:cs typeface="Arial" charset="0"/>
                        </a:rPr>
                        <a:t>والروح المعزى الذي حل </a:t>
                      </a:r>
                      <a:br>
                        <a:rPr kumimoji="0" lang="ar-EG" sz="2800" b="0" i="0" u="none" strike="noStrike" cap="none" normalizeH="0" baseline="0" dirty="0">
                          <a:ln>
                            <a:noFill/>
                          </a:ln>
                          <a:solidFill>
                            <a:srgbClr val="FFFFFF"/>
                          </a:solidFill>
                          <a:effectLst/>
                          <a:latin typeface="Arial" panose="020B0604020202020204" pitchFamily="34" charset="0"/>
                          <a:cs typeface="Arial" charset="0"/>
                        </a:rPr>
                      </a:br>
                      <a:r>
                        <a:rPr kumimoji="0" lang="ar-EG" sz="2800" b="0" i="0" u="none" strike="noStrike" cap="none" normalizeH="0" baseline="0" dirty="0">
                          <a:ln>
                            <a:noFill/>
                          </a:ln>
                          <a:solidFill>
                            <a:srgbClr val="FFFFFF"/>
                          </a:solidFill>
                          <a:effectLst/>
                          <a:latin typeface="Arial" panose="020B0604020202020204" pitchFamily="34" charset="0"/>
                          <a:cs typeface="Arial" charset="0"/>
                        </a:rPr>
                        <a:t>على الرسل.</a:t>
                      </a:r>
                      <a:r>
                        <a:rPr kumimoji="0" lang="ar-SA" altLang="zh-TW" sz="2800" b="0" i="0" u="none" strike="noStrike" cap="none" normalizeH="0" baseline="0" dirty="0">
                          <a:ln>
                            <a:noFill/>
                          </a:ln>
                          <a:solidFill>
                            <a:srgbClr val="FFFFFF"/>
                          </a:solidFill>
                          <a:effectLst/>
                          <a:latin typeface="Arial" panose="020B0604020202020204" pitchFamily="34" charset="0"/>
                          <a:cs typeface="Arial" pitchFamily="34" charset="0"/>
                        </a:rPr>
                        <a:t> الرب يحفظ حياة وقيام أبينا المكرم رئيس الكهنة الباب</a:t>
                      </a:r>
                      <a:r>
                        <a:rPr kumimoji="0" lang="ar-EG" altLang="zh-TW" sz="2800" b="0" i="0" u="none" strike="noStrike" cap="none" normalizeH="0" baseline="0" dirty="0">
                          <a:ln>
                            <a:noFill/>
                          </a:ln>
                          <a:solidFill>
                            <a:srgbClr val="FFFFFF"/>
                          </a:solidFill>
                          <a:effectLst/>
                          <a:latin typeface="Arial" panose="020B0604020202020204" pitchFamily="34" charset="0"/>
                          <a:cs typeface="Arial" pitchFamily="34" charset="0"/>
                        </a:rPr>
                        <a:t>ا</a:t>
                      </a:r>
                      <a:r>
                        <a:rPr kumimoji="0" lang="ar-SA" altLang="zh-TW" sz="2800" b="0" i="0" u="none" strike="noStrike" cap="none" normalizeH="0" baseline="0" dirty="0">
                          <a:ln>
                            <a:noFill/>
                          </a:ln>
                          <a:solidFill>
                            <a:srgbClr val="FFFFFF"/>
                          </a:solidFill>
                          <a:effectLst/>
                          <a:latin typeface="Arial" panose="020B0604020202020204" pitchFamily="34" charset="0"/>
                          <a:cs typeface="Arial" pitchFamily="34" charset="0"/>
                        </a:rPr>
                        <a:t> أنبا </a:t>
                      </a:r>
                      <a:r>
                        <a:rPr kumimoji="0" lang="ar-EG" sz="2800" b="0" i="0" u="none" strike="noStrike" cap="none" normalizeH="0" baseline="0" dirty="0" err="1">
                          <a:ln>
                            <a:noFill/>
                          </a:ln>
                          <a:solidFill>
                            <a:srgbClr val="FFFFFF"/>
                          </a:solidFill>
                          <a:effectLst/>
                          <a:latin typeface="Coptic1" pitchFamily="2" charset="0"/>
                          <a:cs typeface="Arial" charset="0"/>
                        </a:rPr>
                        <a:t>تاوضروس</a:t>
                      </a:r>
                      <a:r>
                        <a:rPr kumimoji="0" lang="ar-EG" altLang="zh-TW" sz="2800" b="0" i="0" u="none" strike="noStrike" cap="none" normalizeH="0" baseline="0" dirty="0">
                          <a:ln>
                            <a:noFill/>
                          </a:ln>
                          <a:solidFill>
                            <a:srgbClr val="FFFFFF"/>
                          </a:solidFill>
                          <a:effectLst/>
                          <a:latin typeface="Arial" panose="020B0604020202020204" pitchFamily="34" charset="0"/>
                          <a:cs typeface="Arial" pitchFamily="34" charset="0"/>
                        </a:rPr>
                        <a:t> </a:t>
                      </a:r>
                      <a:r>
                        <a:rPr kumimoji="0" lang="ar-SA" altLang="zh-TW" sz="2800" b="0" i="0" u="none" strike="noStrike" cap="none" normalizeH="0" baseline="0" dirty="0" err="1">
                          <a:ln>
                            <a:noFill/>
                          </a:ln>
                          <a:solidFill>
                            <a:srgbClr val="FFFFFF"/>
                          </a:solidFill>
                          <a:effectLst/>
                          <a:latin typeface="Arial" panose="020B0604020202020204" pitchFamily="34" charset="0"/>
                          <a:cs typeface="Arial" pitchFamily="34" charset="0"/>
                        </a:rPr>
                        <a:t>وأبيناالأسقف</a:t>
                      </a:r>
                      <a:r>
                        <a:rPr kumimoji="0" lang="ar-EG" altLang="zh-TW" sz="2800" b="0" i="0" u="none" strike="noStrike" cap="none" normalizeH="0" baseline="0" dirty="0">
                          <a:ln>
                            <a:noFill/>
                          </a:ln>
                          <a:solidFill>
                            <a:srgbClr val="FFFFFF"/>
                          </a:solidFill>
                          <a:effectLst/>
                          <a:latin typeface="Arial" panose="020B0604020202020204" pitchFamily="34" charset="0"/>
                          <a:cs typeface="Arial" pitchFamily="34" charset="0"/>
                        </a:rPr>
                        <a:t> </a:t>
                      </a:r>
                      <a:r>
                        <a:rPr kumimoji="0" lang="ar-SA" altLang="zh-TW" sz="2800" b="0" i="0" u="none" strike="noStrike" cap="none" normalizeH="0" baseline="0" dirty="0">
                          <a:ln>
                            <a:noFill/>
                          </a:ln>
                          <a:solidFill>
                            <a:srgbClr val="FFFFFF"/>
                          </a:solidFill>
                          <a:effectLst/>
                          <a:latin typeface="Arial" panose="020B0604020202020204" pitchFamily="34" charset="0"/>
                          <a:cs typeface="Arial" pitchFamily="34" charset="0"/>
                        </a:rPr>
                        <a:t>أنبا </a:t>
                      </a:r>
                      <a:r>
                        <a:rPr lang="ar-EG" sz="2800" dirty="0">
                          <a:solidFill>
                            <a:srgbClr val="FFFFFF"/>
                          </a:solidFill>
                          <a:latin typeface="Arial" panose="020B0604020202020204" pitchFamily="34" charset="0"/>
                        </a:rPr>
                        <a:t>مارك</a:t>
                      </a:r>
                      <a:endParaRPr kumimoji="0" lang="en-CA" sz="2800" b="0" i="0" u="none" strike="noStrike" cap="none" normalizeH="0" baseline="0" dirty="0">
                        <a:ln>
                          <a:noFill/>
                        </a:ln>
                        <a:solidFill>
                          <a:srgbClr val="FFFFFF"/>
                        </a:solidFill>
                        <a:effectLst/>
                        <a:latin typeface="Arial" panose="020B0604020202020204" pitchFamily="34"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en-CA" sz="2800" b="0" i="0" u="none" strike="noStrike" cap="none" normalizeH="0" baseline="0" dirty="0">
                        <a:ln>
                          <a:noFill/>
                        </a:ln>
                        <a:solidFill>
                          <a:srgbClr val="FFFFFF"/>
                        </a:solidFill>
                        <a:effectLst/>
                        <a:latin typeface="Arial" panose="020B0604020202020204" pitchFamily="34" charset="0"/>
                        <a:cs typeface="Arial"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71290050"/>
      </p:ext>
    </p:extLst>
  </p:cSld>
  <p:clrMapOvr>
    <a:masterClrMapping/>
  </p:clrMapOvr>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2">
            <a:extLst>
              <a:ext uri="{FF2B5EF4-FFF2-40B4-BE49-F238E27FC236}">
                <a16:creationId xmlns:a16="http://schemas.microsoft.com/office/drawing/2014/main" id="{94B3618D-A5FE-4934-83D4-A518B9036BF1}"/>
              </a:ext>
            </a:extLst>
          </p:cNvPr>
          <p:cNvGraphicFramePr>
            <a:graphicFrameLocks noGrp="1"/>
          </p:cNvGraphicFramePr>
          <p:nvPr>
            <p:extLst>
              <p:ext uri="{D42A27DB-BD31-4B8C-83A1-F6EECF244321}">
                <p14:modId xmlns:p14="http://schemas.microsoft.com/office/powerpoint/2010/main" val="3462551725"/>
              </p:ext>
            </p:extLst>
          </p:nvPr>
        </p:nvGraphicFramePr>
        <p:xfrm>
          <a:off x="0" y="171450"/>
          <a:ext cx="9144000" cy="4716780"/>
        </p:xfrm>
        <a:graphic>
          <a:graphicData uri="http://schemas.openxmlformats.org/drawingml/2006/table">
            <a:tbl>
              <a:tblPr/>
              <a:tblGrid>
                <a:gridCol w="3424136">
                  <a:extLst>
                    <a:ext uri="{9D8B030D-6E8A-4147-A177-3AD203B41FA5}">
                      <a16:colId xmlns:a16="http://schemas.microsoft.com/office/drawing/2014/main" val="20000"/>
                    </a:ext>
                  </a:extLst>
                </a:gridCol>
                <a:gridCol w="2996119">
                  <a:extLst>
                    <a:ext uri="{9D8B030D-6E8A-4147-A177-3AD203B41FA5}">
                      <a16:colId xmlns:a16="http://schemas.microsoft.com/office/drawing/2014/main" val="20001"/>
                    </a:ext>
                  </a:extLst>
                </a:gridCol>
                <a:gridCol w="2723745">
                  <a:extLst>
                    <a:ext uri="{9D8B030D-6E8A-4147-A177-3AD203B41FA5}">
                      <a16:colId xmlns:a16="http://schemas.microsoft.com/office/drawing/2014/main" val="20002"/>
                    </a:ext>
                  </a:extLst>
                </a:gridCol>
              </a:tblGrid>
              <a:tr h="400779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2500" b="0" i="0" u="none" strike="noStrike" cap="none" normalizeH="0" baseline="0" dirty="0" err="1">
                          <a:ln>
                            <a:noFill/>
                          </a:ln>
                          <a:solidFill>
                            <a:srgbClr val="FFFFFF"/>
                          </a:solidFill>
                          <a:effectLst/>
                          <a:latin typeface="Coptic1" pitchFamily="2" charset="0"/>
                          <a:cs typeface="Arial" charset="0"/>
                        </a:rPr>
                        <a:t>Vnou</a:t>
                      </a:r>
                      <a:r>
                        <a:rPr kumimoji="0" lang="en-US" sz="2500" b="0" i="0" u="none" strike="noStrike" cap="none" normalizeH="0" baseline="0" dirty="0">
                          <a:ln>
                            <a:noFill/>
                          </a:ln>
                          <a:solidFill>
                            <a:srgbClr val="FFFFFF"/>
                          </a:solidFill>
                          <a:effectLst/>
                          <a:latin typeface="Coptic1" pitchFamily="2" charset="0"/>
                          <a:cs typeface="Arial" charset="0"/>
                        </a:rPr>
                        <a:t>] </a:t>
                      </a:r>
                      <a:r>
                        <a:rPr kumimoji="0" lang="en-US" sz="2500" b="0" i="0" u="none" strike="noStrike" cap="none" normalizeH="0" baseline="0" dirty="0" err="1">
                          <a:ln>
                            <a:noFill/>
                          </a:ln>
                          <a:solidFill>
                            <a:srgbClr val="FFFFFF"/>
                          </a:solidFill>
                          <a:effectLst/>
                          <a:latin typeface="Coptic1" pitchFamily="2" charset="0"/>
                          <a:cs typeface="Arial" charset="0"/>
                        </a:rPr>
                        <a:t>n~te</a:t>
                      </a:r>
                      <a:r>
                        <a:rPr kumimoji="0" lang="en-US" sz="2500" b="0" i="0" u="none" strike="noStrike" cap="none" normalizeH="0" baseline="0" dirty="0">
                          <a:ln>
                            <a:noFill/>
                          </a:ln>
                          <a:solidFill>
                            <a:srgbClr val="FFFFFF"/>
                          </a:solidFill>
                          <a:effectLst/>
                          <a:latin typeface="Coptic1" pitchFamily="2" charset="0"/>
                          <a:cs typeface="Arial" charset="0"/>
                        </a:rPr>
                        <a:t> </a:t>
                      </a:r>
                      <a:r>
                        <a:rPr kumimoji="0" lang="en-US" sz="2500" b="0" i="0" u="none" strike="noStrike" cap="none" normalizeH="0" baseline="0" dirty="0" err="1">
                          <a:ln>
                            <a:noFill/>
                          </a:ln>
                          <a:solidFill>
                            <a:srgbClr val="FFFFFF"/>
                          </a:solidFill>
                          <a:effectLst/>
                          <a:latin typeface="Coptic1" pitchFamily="2" charset="0"/>
                          <a:cs typeface="Arial" charset="0"/>
                        </a:rPr>
                        <a:t>t~ve</a:t>
                      </a:r>
                      <a:r>
                        <a:rPr kumimoji="0" lang="en-US" sz="2500" b="0" i="0" u="none" strike="noStrike" cap="none" normalizeH="0" baseline="0" dirty="0">
                          <a:ln>
                            <a:noFill/>
                          </a:ln>
                          <a:solidFill>
                            <a:srgbClr val="FFFFFF"/>
                          </a:solidFill>
                          <a:effectLst/>
                          <a:latin typeface="Coptic1" pitchFamily="2" charset="0"/>
                          <a:cs typeface="Arial" charset="0"/>
                        </a:rPr>
                        <a:t> </a:t>
                      </a:r>
                      <a:r>
                        <a:rPr kumimoji="0" lang="en-US" sz="2500" b="0" i="0" u="none" strike="noStrike" cap="none" normalizeH="0" baseline="0" dirty="0" err="1">
                          <a:ln>
                            <a:noFill/>
                          </a:ln>
                          <a:solidFill>
                            <a:srgbClr val="FFFFFF"/>
                          </a:solidFill>
                          <a:effectLst/>
                          <a:latin typeface="Coptic1" pitchFamily="2" charset="0"/>
                          <a:cs typeface="Arial" charset="0"/>
                        </a:rPr>
                        <a:t>efe~tajrof</a:t>
                      </a:r>
                      <a:r>
                        <a:rPr kumimoji="0" lang="en-US" sz="2500" b="0" i="0" u="none" strike="noStrike" cap="none" normalizeH="0" baseline="0" dirty="0">
                          <a:ln>
                            <a:noFill/>
                          </a:ln>
                          <a:solidFill>
                            <a:srgbClr val="FFFFFF"/>
                          </a:solidFill>
                          <a:effectLst/>
                          <a:latin typeface="Coptic1" pitchFamily="2" charset="0"/>
                          <a:cs typeface="Arial" charset="0"/>
                        </a:rPr>
                        <a:t> (</a:t>
                      </a:r>
                      <a:r>
                        <a:rPr kumimoji="0" lang="en-US" sz="2500" b="0" i="0" u="none" strike="noStrike" cap="none" normalizeH="0" baseline="0" dirty="0" err="1">
                          <a:ln>
                            <a:noFill/>
                          </a:ln>
                          <a:solidFill>
                            <a:srgbClr val="FFFFFF"/>
                          </a:solidFill>
                          <a:effectLst/>
                          <a:latin typeface="Coptic1" pitchFamily="2" charset="0"/>
                          <a:cs typeface="Arial" charset="0"/>
                        </a:rPr>
                        <a:t>efe~tajrou</a:t>
                      </a:r>
                      <a:r>
                        <a:rPr kumimoji="0" lang="en-US" sz="2500" b="0" i="0" u="none" strike="noStrike" cap="none" normalizeH="0" baseline="0" dirty="0">
                          <a:ln>
                            <a:noFill/>
                          </a:ln>
                          <a:solidFill>
                            <a:srgbClr val="FFFFFF"/>
                          </a:solidFill>
                          <a:effectLst/>
                          <a:latin typeface="Coptic1" pitchFamily="2" charset="0"/>
                          <a:cs typeface="Arial" charset="0"/>
                        </a:rPr>
                        <a:t>) </a:t>
                      </a:r>
                      <a:r>
                        <a:rPr kumimoji="0" lang="en-US" sz="2500" b="0" i="0" u="none" strike="noStrike" cap="none" normalizeH="0" baseline="0" dirty="0" err="1">
                          <a:ln>
                            <a:noFill/>
                          </a:ln>
                          <a:solidFill>
                            <a:srgbClr val="FFFFFF"/>
                          </a:solidFill>
                          <a:effectLst/>
                          <a:latin typeface="Coptic1" pitchFamily="2" charset="0"/>
                          <a:cs typeface="Arial" charset="0"/>
                        </a:rPr>
                        <a:t>hijen</a:t>
                      </a:r>
                      <a:r>
                        <a:rPr kumimoji="0" lang="en-US" sz="2500" b="0" i="0" u="none" strike="noStrike" cap="none" normalizeH="0" baseline="0" dirty="0">
                          <a:ln>
                            <a:noFill/>
                          </a:ln>
                          <a:solidFill>
                            <a:srgbClr val="FFFFFF"/>
                          </a:solidFill>
                          <a:effectLst/>
                          <a:latin typeface="Coptic1" pitchFamily="2" charset="0"/>
                          <a:cs typeface="Arial" charset="0"/>
                        </a:rPr>
                        <a:t> </a:t>
                      </a:r>
                      <a:r>
                        <a:rPr kumimoji="0" lang="en-US" sz="2500" b="0" i="0" u="none" strike="noStrike" cap="none" normalizeH="0" baseline="0" dirty="0" err="1">
                          <a:ln>
                            <a:noFill/>
                          </a:ln>
                          <a:solidFill>
                            <a:srgbClr val="FFFFFF"/>
                          </a:solidFill>
                          <a:effectLst/>
                          <a:latin typeface="Coptic1" pitchFamily="2" charset="0"/>
                          <a:cs typeface="Arial" charset="0"/>
                        </a:rPr>
                        <a:t>pefy~ronoc</a:t>
                      </a:r>
                      <a:r>
                        <a:rPr kumimoji="0" lang="en-US" sz="2500" b="0" i="0" u="none" strike="noStrike" cap="none" normalizeH="0" baseline="0" dirty="0">
                          <a:ln>
                            <a:noFill/>
                          </a:ln>
                          <a:solidFill>
                            <a:srgbClr val="FFFFFF"/>
                          </a:solidFill>
                          <a:effectLst/>
                          <a:latin typeface="Coptic1" pitchFamily="2" charset="0"/>
                          <a:cs typeface="Arial" charset="0"/>
                        </a:rPr>
                        <a:t> (</a:t>
                      </a:r>
                      <a:r>
                        <a:rPr kumimoji="0" lang="en-US" sz="2500" b="0" i="0" u="none" strike="noStrike" cap="none" normalizeH="0" baseline="0" dirty="0" err="1">
                          <a:ln>
                            <a:noFill/>
                          </a:ln>
                          <a:solidFill>
                            <a:srgbClr val="FFFFFF"/>
                          </a:solidFill>
                          <a:effectLst/>
                          <a:latin typeface="Coptic1" pitchFamily="2" charset="0"/>
                          <a:cs typeface="Arial" charset="0"/>
                        </a:rPr>
                        <a:t>nouy~ronoc</a:t>
                      </a:r>
                      <a:r>
                        <a:rPr kumimoji="0" lang="en-US" sz="2500" b="0" i="0" u="none" strike="noStrike" cap="none" normalizeH="0" baseline="0" dirty="0">
                          <a:ln>
                            <a:noFill/>
                          </a:ln>
                          <a:solidFill>
                            <a:srgbClr val="FFFFFF"/>
                          </a:solidFill>
                          <a:effectLst/>
                          <a:latin typeface="Coptic1" pitchFamily="2" charset="0"/>
                          <a:cs typeface="Arial" charset="0"/>
                        </a:rPr>
                        <a:t>) </a:t>
                      </a:r>
                      <a:r>
                        <a:rPr kumimoji="0" lang="en-US" sz="2500" b="0" i="0" u="none" strike="noStrike" cap="none" normalizeH="0" baseline="0" dirty="0" err="1">
                          <a:ln>
                            <a:noFill/>
                          </a:ln>
                          <a:solidFill>
                            <a:srgbClr val="FFFFFF"/>
                          </a:solidFill>
                          <a:effectLst/>
                          <a:latin typeface="Coptic1" pitchFamily="2" charset="0"/>
                          <a:cs typeface="Arial" charset="0"/>
                        </a:rPr>
                        <a:t>n~hanm</a:t>
                      </a:r>
                      <a:r>
                        <a:rPr kumimoji="0" lang="en-US" sz="2500" b="0" i="0" u="none" strike="noStrike" cap="none" normalizeH="0" baseline="0" dirty="0">
                          <a:ln>
                            <a:noFill/>
                          </a:ln>
                          <a:solidFill>
                            <a:srgbClr val="FFFFFF"/>
                          </a:solidFill>
                          <a:effectLst/>
                          <a:latin typeface="Coptic1" pitchFamily="2" charset="0"/>
                          <a:cs typeface="Arial" charset="0"/>
                        </a:rPr>
                        <a:t>/s n~[</a:t>
                      </a:r>
                      <a:r>
                        <a:rPr kumimoji="0" lang="en-US" sz="2500" b="0" i="0" u="none" strike="noStrike" cap="none" normalizeH="0" baseline="0" dirty="0" err="1">
                          <a:ln>
                            <a:noFill/>
                          </a:ln>
                          <a:solidFill>
                            <a:srgbClr val="FFFFFF"/>
                          </a:solidFill>
                          <a:effectLst/>
                          <a:latin typeface="Coptic1" pitchFamily="2" charset="0"/>
                          <a:cs typeface="Arial" charset="0"/>
                        </a:rPr>
                        <a:t>rompi</a:t>
                      </a:r>
                      <a:r>
                        <a:rPr kumimoji="0" lang="en-US" sz="2500" b="0" i="0" u="none" strike="noStrike" cap="none" normalizeH="0" baseline="0" dirty="0">
                          <a:ln>
                            <a:noFill/>
                          </a:ln>
                          <a:solidFill>
                            <a:srgbClr val="FFFFFF"/>
                          </a:solidFill>
                          <a:effectLst/>
                          <a:latin typeface="Coptic1" pitchFamily="2" charset="0"/>
                          <a:cs typeface="Arial" charset="0"/>
                        </a:rPr>
                        <a:t> </a:t>
                      </a:r>
                      <a:r>
                        <a:rPr kumimoji="0" lang="en-US" sz="2500" b="0" i="0" u="none" strike="noStrike" cap="none" normalizeH="0" baseline="0" dirty="0" err="1">
                          <a:ln>
                            <a:noFill/>
                          </a:ln>
                          <a:solidFill>
                            <a:srgbClr val="FFFFFF"/>
                          </a:solidFill>
                          <a:effectLst/>
                          <a:latin typeface="Coptic1" pitchFamily="2" charset="0"/>
                          <a:cs typeface="Arial" charset="0"/>
                        </a:rPr>
                        <a:t>nem</a:t>
                      </a:r>
                      <a:r>
                        <a:rPr kumimoji="0" lang="en-US" sz="2500" b="0" i="0" u="none" strike="noStrike" cap="none" normalizeH="0" baseline="0" dirty="0">
                          <a:ln>
                            <a:noFill/>
                          </a:ln>
                          <a:solidFill>
                            <a:srgbClr val="FFFFFF"/>
                          </a:solidFill>
                          <a:effectLst/>
                          <a:latin typeface="Coptic1" pitchFamily="2" charset="0"/>
                          <a:cs typeface="Arial" charset="0"/>
                        </a:rPr>
                        <a:t> </a:t>
                      </a:r>
                      <a:r>
                        <a:rPr kumimoji="0" lang="en-US" sz="2500" b="0" i="0" u="none" strike="noStrike" cap="none" normalizeH="0" baseline="0" dirty="0" err="1">
                          <a:ln>
                            <a:noFill/>
                          </a:ln>
                          <a:solidFill>
                            <a:srgbClr val="FFFFFF"/>
                          </a:solidFill>
                          <a:effectLst/>
                          <a:latin typeface="Coptic1" pitchFamily="2" charset="0"/>
                          <a:cs typeface="Arial" charset="0"/>
                        </a:rPr>
                        <a:t>hanc</a:t>
                      </a:r>
                      <a:r>
                        <a:rPr kumimoji="0" lang="en-US" sz="2500" b="0" i="0" u="none" strike="noStrike" cap="none" normalizeH="0" baseline="0" dirty="0">
                          <a:ln>
                            <a:noFill/>
                          </a:ln>
                          <a:solidFill>
                            <a:srgbClr val="FFFFFF"/>
                          </a:solidFill>
                          <a:effectLst/>
                          <a:latin typeface="Coptic1" pitchFamily="2" charset="0"/>
                          <a:cs typeface="Arial" charset="0"/>
                        </a:rPr>
                        <a:t>/</a:t>
                      </a:r>
                      <a:r>
                        <a:rPr kumimoji="0" lang="en-US" sz="2500" b="0" i="0" u="none" strike="noStrike" cap="none" normalizeH="0" baseline="0" dirty="0" err="1">
                          <a:ln>
                            <a:noFill/>
                          </a:ln>
                          <a:solidFill>
                            <a:srgbClr val="FFFFFF"/>
                          </a:solidFill>
                          <a:effectLst/>
                          <a:latin typeface="Coptic1" pitchFamily="2" charset="0"/>
                          <a:cs typeface="Arial" charset="0"/>
                        </a:rPr>
                        <a:t>ou</a:t>
                      </a:r>
                      <a:r>
                        <a:rPr kumimoji="0" lang="en-US" sz="2500" b="0" i="0" u="none" strike="noStrike" cap="none" normalizeH="0" baseline="0" dirty="0">
                          <a:ln>
                            <a:noFill/>
                          </a:ln>
                          <a:solidFill>
                            <a:srgbClr val="FFFFFF"/>
                          </a:solidFill>
                          <a:effectLst/>
                          <a:latin typeface="Coptic1" pitchFamily="2" charset="0"/>
                          <a:cs typeface="Arial" charset="0"/>
                        </a:rPr>
                        <a:t> </a:t>
                      </a:r>
                      <a:r>
                        <a:rPr kumimoji="0" lang="en-US" sz="2500" b="0" i="0" u="none" strike="noStrike" cap="none" normalizeH="0" baseline="0" dirty="0" err="1">
                          <a:ln>
                            <a:noFill/>
                          </a:ln>
                          <a:solidFill>
                            <a:srgbClr val="FFFFFF"/>
                          </a:solidFill>
                          <a:effectLst/>
                          <a:latin typeface="Coptic1" pitchFamily="2" charset="0"/>
                          <a:cs typeface="Arial" charset="0"/>
                        </a:rPr>
                        <a:t>n~hir</a:t>
                      </a:r>
                      <a:r>
                        <a:rPr kumimoji="0" lang="en-US" sz="2500" b="0" i="0" u="none" strike="noStrike" cap="none" normalizeH="0" baseline="0" dirty="0">
                          <a:ln>
                            <a:noFill/>
                          </a:ln>
                          <a:solidFill>
                            <a:srgbClr val="FFFFFF"/>
                          </a:solidFill>
                          <a:effectLst/>
                          <a:latin typeface="Coptic1" pitchFamily="2" charset="0"/>
                          <a:cs typeface="Arial" charset="0"/>
                        </a:rPr>
                        <a:t>/</a:t>
                      </a:r>
                      <a:r>
                        <a:rPr kumimoji="0" lang="en-US" sz="2500" b="0" i="0" u="none" strike="noStrike" cap="none" normalizeH="0" baseline="0" dirty="0" err="1">
                          <a:ln>
                            <a:noFill/>
                          </a:ln>
                          <a:solidFill>
                            <a:srgbClr val="FFFFFF"/>
                          </a:solidFill>
                          <a:effectLst/>
                          <a:latin typeface="Coptic1" pitchFamily="2" charset="0"/>
                          <a:cs typeface="Arial" charset="0"/>
                        </a:rPr>
                        <a:t>nikon</a:t>
                      </a:r>
                      <a:r>
                        <a:rPr kumimoji="0" lang="en-US" sz="2500" b="0" i="0" u="none" strike="noStrike" cap="none" normalizeH="0" baseline="0" dirty="0">
                          <a:ln>
                            <a:noFill/>
                          </a:ln>
                          <a:solidFill>
                            <a:srgbClr val="FFFFFF"/>
                          </a:solidFill>
                          <a:effectLst/>
                          <a:latin typeface="Coptic1" pitchFamily="2"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defRPr/>
                      </a:pPr>
                      <a:r>
                        <a:rPr lang="fr-FR" sz="2500" b="0" i="0" kern="1200" dirty="0" err="1">
                          <a:solidFill>
                            <a:srgbClr val="FFFFFF"/>
                          </a:solidFill>
                          <a:effectLst/>
                          <a:latin typeface="Coptic1" pitchFamily="2" charset="0"/>
                          <a:ea typeface="+mn-ea"/>
                          <a:cs typeface="+mn-cs"/>
                        </a:rPr>
                        <a:t>N~tefyebio</a:t>
                      </a:r>
                      <a:r>
                        <a:rPr lang="fr-FR" sz="2500" b="0" i="0" kern="1200" dirty="0">
                          <a:solidFill>
                            <a:srgbClr val="FFFFFF"/>
                          </a:solidFill>
                          <a:effectLst/>
                          <a:latin typeface="Coptic1" pitchFamily="2" charset="0"/>
                          <a:ea typeface="+mn-ea"/>
                          <a:cs typeface="+mn-cs"/>
                        </a:rPr>
                        <a:t> </a:t>
                      </a:r>
                      <a:r>
                        <a:rPr lang="fr-FR" sz="2500" b="0" i="0" kern="1200" dirty="0" err="1">
                          <a:solidFill>
                            <a:srgbClr val="FFFFFF"/>
                          </a:solidFill>
                          <a:effectLst/>
                          <a:latin typeface="Coptic1" pitchFamily="2" charset="0"/>
                          <a:ea typeface="+mn-ea"/>
                          <a:cs typeface="+mn-cs"/>
                        </a:rPr>
                        <a:t>n~nefjaji</a:t>
                      </a:r>
                      <a:r>
                        <a:rPr lang="fr-FR" sz="2500" b="0" i="0" kern="1200" dirty="0">
                          <a:solidFill>
                            <a:srgbClr val="FFFFFF"/>
                          </a:solidFill>
                          <a:effectLst/>
                          <a:latin typeface="Coptic1" pitchFamily="2" charset="0"/>
                          <a:ea typeface="+mn-ea"/>
                          <a:cs typeface="+mn-cs"/>
                        </a:rPr>
                        <a:t> (</a:t>
                      </a:r>
                      <a:r>
                        <a:rPr lang="fr-FR" sz="2500" b="0" i="0" kern="1200" dirty="0" err="1">
                          <a:solidFill>
                            <a:srgbClr val="FFFFFF"/>
                          </a:solidFill>
                          <a:effectLst/>
                          <a:latin typeface="Coptic1" pitchFamily="2" charset="0"/>
                          <a:ea typeface="+mn-ea"/>
                          <a:cs typeface="+mn-cs"/>
                        </a:rPr>
                        <a:t>n~noujaji</a:t>
                      </a:r>
                      <a:r>
                        <a:rPr lang="fr-FR" sz="2500" b="0" i="0" kern="1200" dirty="0">
                          <a:solidFill>
                            <a:srgbClr val="FFFFFF"/>
                          </a:solidFill>
                          <a:effectLst/>
                          <a:latin typeface="Coptic1" pitchFamily="2" charset="0"/>
                          <a:ea typeface="+mn-ea"/>
                          <a:cs typeface="+mn-cs"/>
                        </a:rPr>
                        <a:t>) t/</a:t>
                      </a:r>
                      <a:r>
                        <a:rPr lang="fr-FR" sz="2500" b="0" i="0" kern="1200" dirty="0" err="1">
                          <a:solidFill>
                            <a:srgbClr val="FFFFFF"/>
                          </a:solidFill>
                          <a:effectLst/>
                          <a:latin typeface="Coptic1" pitchFamily="2" charset="0"/>
                          <a:ea typeface="+mn-ea"/>
                          <a:cs typeface="+mn-cs"/>
                        </a:rPr>
                        <a:t>rou</a:t>
                      </a:r>
                      <a:r>
                        <a:rPr lang="fr-FR" sz="2500" b="0" i="0" kern="1200" dirty="0">
                          <a:solidFill>
                            <a:srgbClr val="FFFFFF"/>
                          </a:solidFill>
                          <a:effectLst/>
                          <a:latin typeface="Coptic1" pitchFamily="2" charset="0"/>
                          <a:ea typeface="+mn-ea"/>
                          <a:cs typeface="+mn-cs"/>
                        </a:rPr>
                        <a:t> </a:t>
                      </a:r>
                      <a:r>
                        <a:rPr lang="fr-FR" sz="2500" b="0" i="0" kern="1200" dirty="0" err="1">
                          <a:solidFill>
                            <a:srgbClr val="FFFFFF"/>
                          </a:solidFill>
                          <a:effectLst/>
                          <a:latin typeface="Coptic1" pitchFamily="2" charset="0"/>
                          <a:ea typeface="+mn-ea"/>
                          <a:cs typeface="+mn-cs"/>
                        </a:rPr>
                        <a:t>capec</a:t>
                      </a:r>
                      <a:r>
                        <a:rPr lang="fr-FR" sz="2500" b="0" i="0" kern="1200" dirty="0">
                          <a:solidFill>
                            <a:srgbClr val="FFFFFF"/>
                          </a:solidFill>
                          <a:effectLst/>
                          <a:latin typeface="Coptic1" pitchFamily="2" charset="0"/>
                          <a:ea typeface="+mn-ea"/>
                          <a:cs typeface="+mn-cs"/>
                        </a:rPr>
                        <a:t>/t </a:t>
                      </a:r>
                      <a:r>
                        <a:rPr lang="fr-FR" sz="2500" b="0" i="0" kern="1200" dirty="0" err="1">
                          <a:solidFill>
                            <a:srgbClr val="FFFFFF"/>
                          </a:solidFill>
                          <a:effectLst/>
                          <a:latin typeface="Coptic1" pitchFamily="2" charset="0"/>
                          <a:ea typeface="+mn-ea"/>
                          <a:cs typeface="+mn-cs"/>
                        </a:rPr>
                        <a:t>n~nef</a:t>
                      </a:r>
                      <a:r>
                        <a:rPr lang="fr-FR" sz="2500" b="0" i="0" kern="1200" dirty="0">
                          <a:solidFill>
                            <a:srgbClr val="FFFFFF"/>
                          </a:solidFill>
                          <a:effectLst/>
                          <a:latin typeface="Coptic1" pitchFamily="2" charset="0"/>
                          <a:ea typeface="+mn-ea"/>
                          <a:cs typeface="+mn-cs"/>
                        </a:rPr>
                        <a:t>[</a:t>
                      </a:r>
                      <a:r>
                        <a:rPr lang="fr-FR" sz="2500" b="0" i="0" kern="1200" dirty="0" err="1">
                          <a:solidFill>
                            <a:srgbClr val="FFFFFF"/>
                          </a:solidFill>
                          <a:effectLst/>
                          <a:latin typeface="Coptic1" pitchFamily="2" charset="0"/>
                          <a:ea typeface="+mn-ea"/>
                          <a:cs typeface="+mn-cs"/>
                        </a:rPr>
                        <a:t>alauj</a:t>
                      </a:r>
                      <a:r>
                        <a:rPr lang="fr-FR" sz="2500" b="0" i="0" kern="1200" dirty="0">
                          <a:solidFill>
                            <a:srgbClr val="FFFFFF"/>
                          </a:solidFill>
                          <a:effectLst/>
                          <a:latin typeface="Coptic1" pitchFamily="2" charset="0"/>
                          <a:ea typeface="+mn-ea"/>
                          <a:cs typeface="+mn-cs"/>
                        </a:rPr>
                        <a:t> (</a:t>
                      </a:r>
                      <a:r>
                        <a:rPr lang="fr-FR" sz="2500" b="0" i="0" kern="1200" dirty="0" err="1">
                          <a:solidFill>
                            <a:srgbClr val="FFFFFF"/>
                          </a:solidFill>
                          <a:effectLst/>
                          <a:latin typeface="Coptic1" pitchFamily="2" charset="0"/>
                          <a:ea typeface="+mn-ea"/>
                          <a:cs typeface="+mn-cs"/>
                        </a:rPr>
                        <a:t>n~nnou</a:t>
                      </a:r>
                      <a:r>
                        <a:rPr lang="fr-FR" sz="2500" b="0" i="0" kern="1200" dirty="0">
                          <a:solidFill>
                            <a:srgbClr val="FFFFFF"/>
                          </a:solidFill>
                          <a:effectLst/>
                          <a:latin typeface="Coptic1" pitchFamily="2" charset="0"/>
                          <a:ea typeface="+mn-ea"/>
                          <a:cs typeface="+mn-cs"/>
                        </a:rPr>
                        <a:t>[</a:t>
                      </a:r>
                      <a:r>
                        <a:rPr lang="fr-FR" sz="2500" b="0" i="0" kern="1200" dirty="0" err="1">
                          <a:solidFill>
                            <a:srgbClr val="FFFFFF"/>
                          </a:solidFill>
                          <a:effectLst/>
                          <a:latin typeface="Coptic1" pitchFamily="2" charset="0"/>
                          <a:ea typeface="+mn-ea"/>
                          <a:cs typeface="+mn-cs"/>
                        </a:rPr>
                        <a:t>alauj</a:t>
                      </a:r>
                      <a:r>
                        <a:rPr lang="fr-FR" sz="2500" b="0" i="0" kern="1200" dirty="0">
                          <a:solidFill>
                            <a:srgbClr val="FFFFFF"/>
                          </a:solidFill>
                          <a:effectLst/>
                          <a:latin typeface="Coptic1" pitchFamily="2" charset="0"/>
                          <a:ea typeface="+mn-ea"/>
                          <a:cs typeface="+mn-cs"/>
                        </a:rPr>
                        <a:t>) n~,</a:t>
                      </a:r>
                      <a:r>
                        <a:rPr lang="fr-FR" sz="2500" b="0" i="0" kern="1200" dirty="0" err="1">
                          <a:solidFill>
                            <a:srgbClr val="FFFFFF"/>
                          </a:solidFill>
                          <a:effectLst/>
                          <a:latin typeface="Coptic1" pitchFamily="2" charset="0"/>
                          <a:ea typeface="+mn-ea"/>
                          <a:cs typeface="+mn-cs"/>
                        </a:rPr>
                        <a:t>wlem</a:t>
                      </a:r>
                      <a:r>
                        <a:rPr lang="fr-FR" sz="2500" b="0" i="0" kern="1200" dirty="0">
                          <a:solidFill>
                            <a:srgbClr val="FFFFFF"/>
                          </a:solidFill>
                          <a:effectLst/>
                          <a:latin typeface="Coptic1" pitchFamily="2" charset="0"/>
                          <a:ea typeface="+mn-ea"/>
                          <a:cs typeface="+mn-cs"/>
                        </a:rPr>
                        <a:t>.</a:t>
                      </a:r>
                      <a:endParaRPr kumimoji="0" lang="en-US" sz="2500" b="0" i="0" u="none" strike="noStrike" cap="none" normalizeH="0" baseline="0" dirty="0">
                        <a:ln>
                          <a:noFill/>
                        </a:ln>
                        <a:solidFill>
                          <a:srgbClr val="FFFFFF"/>
                        </a:solidFill>
                        <a:effectLst/>
                        <a:latin typeface="Coptic1" pitchFamily="2"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algn="just"/>
                      <a:r>
                        <a:rPr lang="fr-FR" sz="2600" b="0" i="0" u="none" strike="noStrike" kern="1200" baseline="0" dirty="0">
                          <a:solidFill>
                            <a:srgbClr val="FFFFFF"/>
                          </a:solidFill>
                          <a:latin typeface="Arial" panose="020B0604020202020204" pitchFamily="34" charset="0"/>
                          <a:ea typeface="+mn-ea"/>
                          <a:cs typeface="+mn-cs"/>
                        </a:rPr>
                        <a:t>Que le Dieu du ciel le(s) maintienne sur son/leur trône de nombreuses années paisibles</a:t>
                      </a:r>
                    </a:p>
                    <a:p>
                      <a:pPr algn="just"/>
                      <a:endParaRPr lang="fr-FR" sz="2600" b="0" i="0" u="none" strike="noStrike" kern="1200" baseline="0" dirty="0">
                        <a:solidFill>
                          <a:srgbClr val="FFFFFF"/>
                        </a:solidFill>
                        <a:latin typeface="Arial" panose="020B0604020202020204" pitchFamily="34" charset="0"/>
                        <a:ea typeface="+mn-ea"/>
                        <a:cs typeface="+mn-cs"/>
                      </a:endParaRPr>
                    </a:p>
                    <a:p>
                      <a:pPr algn="just"/>
                      <a:endParaRPr lang="fr-FR" sz="2600" b="0" i="0" u="none" strike="noStrike" kern="1200" baseline="0" dirty="0">
                        <a:solidFill>
                          <a:srgbClr val="FFFFFF"/>
                        </a:solidFill>
                        <a:latin typeface="Arial" panose="020B0604020202020204" pitchFamily="34" charset="0"/>
                        <a:ea typeface="+mn-ea"/>
                        <a:cs typeface="+mn-cs"/>
                      </a:endParaRPr>
                    </a:p>
                    <a:p>
                      <a:pPr algn="just"/>
                      <a:r>
                        <a:rPr lang="fr-FR" sz="2600" b="0" i="0" u="none" strike="noStrike" kern="1200" baseline="0" dirty="0">
                          <a:solidFill>
                            <a:srgbClr val="FFFFFF"/>
                          </a:solidFill>
                          <a:latin typeface="Arial" panose="020B0604020202020204" pitchFamily="34" charset="0"/>
                          <a:ea typeface="+mn-ea"/>
                          <a:cs typeface="+mn-cs"/>
                        </a:rPr>
                        <a:t>et qu’Il lui/leur soumette</a:t>
                      </a:r>
                    </a:p>
                    <a:p>
                      <a:pPr algn="just"/>
                      <a:r>
                        <a:rPr lang="fr-FR" sz="2600" b="0" i="0" u="none" strike="noStrike" kern="1200" baseline="0" dirty="0">
                          <a:solidFill>
                            <a:srgbClr val="FFFFFF"/>
                          </a:solidFill>
                          <a:latin typeface="Arial" panose="020B0604020202020204" pitchFamily="34" charset="0"/>
                          <a:ea typeface="+mn-ea"/>
                          <a:cs typeface="+mn-cs"/>
                        </a:rPr>
                        <a:t>rapidement tous ses/leurs ennemis.</a:t>
                      </a:r>
                      <a:endParaRPr kumimoji="0" lang="en-CA" sz="2600" b="0" i="0" u="none" strike="noStrike" cap="none" normalizeH="0" baseline="0" dirty="0">
                        <a:ln>
                          <a:noFill/>
                        </a:ln>
                        <a:solidFill>
                          <a:srgbClr val="FFFFFF"/>
                        </a:solidFill>
                        <a:effectLst/>
                        <a:latin typeface="Coptic1" pitchFamily="2" charset="0"/>
                        <a:cs typeface="Arial" charset="0"/>
                      </a:endParaRPr>
                    </a:p>
                  </a:txBody>
                  <a:tcPr marT="34290" marB="34290" horzOverflow="overflow">
                    <a:lnL>
                      <a:noFill/>
                    </a:lnL>
                    <a:lnR cap="flat">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zh-TW" sz="2800" b="0" i="0" u="none" strike="noStrike" cap="none" normalizeH="0" baseline="0" dirty="0">
                          <a:ln>
                            <a:noFill/>
                          </a:ln>
                          <a:solidFill>
                            <a:srgbClr val="FFFFFF"/>
                          </a:solidFill>
                          <a:effectLst/>
                          <a:latin typeface="Arial" pitchFamily="34" charset="0"/>
                          <a:cs typeface="Arial" pitchFamily="34" charset="0"/>
                        </a:rPr>
                        <a:t>إله السماء يثبته (هما</a:t>
                      </a:r>
                      <a:r>
                        <a:rPr kumimoji="0" lang="ar-EG" altLang="zh-TW" sz="2800" b="0" i="0" u="none" strike="noStrike" cap="none" normalizeH="0" baseline="0" dirty="0">
                          <a:ln>
                            <a:noFill/>
                          </a:ln>
                          <a:solidFill>
                            <a:srgbClr val="FFFFFF"/>
                          </a:solidFill>
                          <a:effectLst/>
                          <a:latin typeface="Arial" pitchFamily="34" charset="0"/>
                          <a:cs typeface="Arial" pitchFamily="34" charset="0"/>
                        </a:rPr>
                        <a:t>) </a:t>
                      </a:r>
                      <a:r>
                        <a:rPr kumimoji="0" lang="ar-SA" altLang="zh-TW" sz="2800" b="0" i="0" u="none" strike="noStrike" cap="none" normalizeH="0" baseline="0" dirty="0">
                          <a:ln>
                            <a:noFill/>
                          </a:ln>
                          <a:solidFill>
                            <a:srgbClr val="FFFFFF"/>
                          </a:solidFill>
                          <a:effectLst/>
                          <a:latin typeface="Arial" pitchFamily="34" charset="0"/>
                          <a:cs typeface="Arial" pitchFamily="34" charset="0"/>
                        </a:rPr>
                        <a:t>على كرسيه (كرسيهما) سنين كثيرة وأزمنة سلامية. ويخضع جميع أعداءه (أعدائهما) تحت قدميه (قدميهما) سريعاً.</a:t>
                      </a:r>
                      <a:endParaRPr kumimoji="0" lang="ar-SA" sz="2800" b="0" i="0" u="none" strike="noStrike" cap="none" normalizeH="0" baseline="0" dirty="0">
                        <a:ln>
                          <a:noFill/>
                        </a:ln>
                        <a:solidFill>
                          <a:srgbClr val="FFFFFF"/>
                        </a:solidFill>
                        <a:effectLst/>
                        <a:latin typeface="Arial" pitchFamily="34" charset="0"/>
                        <a:cs typeface="Arial" pitchFamily="34"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zh-TW" sz="2800" b="0" i="0" u="none" strike="noStrike" cap="none" normalizeH="0" baseline="0" dirty="0">
                          <a:ln>
                            <a:noFill/>
                          </a:ln>
                          <a:solidFill>
                            <a:srgbClr val="FFFFFF"/>
                          </a:solidFill>
                          <a:effectLst/>
                          <a:latin typeface="Arial" pitchFamily="34" charset="0"/>
                          <a:cs typeface="Arial" pitchFamily="34" charset="0"/>
                        </a:rPr>
                        <a:t>ويخضع جميع أعداءه (أعدائهما) تحت قدميه (قدميهما) سريعاً.</a:t>
                      </a:r>
                      <a:endParaRPr kumimoji="0" lang="en-CA" sz="2800" b="0" i="0" u="none" strike="noStrike" cap="none" normalizeH="0" baseline="0" dirty="0">
                        <a:ln>
                          <a:noFill/>
                        </a:ln>
                        <a:solidFill>
                          <a:srgbClr val="FFFFFF"/>
                        </a:solidFill>
                        <a:effectLst/>
                        <a:latin typeface="Coptic1" pitchFamily="2" charset="0"/>
                        <a:cs typeface="Arial"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263775655"/>
      </p:ext>
    </p:extLst>
  </p:cSld>
  <p:clrMapOvr>
    <a:masterClrMapping/>
  </p:clrMapOvr>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87714" name="Group 2"/>
          <p:cNvGraphicFramePr>
            <a:graphicFrameLocks noGrp="1"/>
          </p:cNvGraphicFramePr>
          <p:nvPr>
            <p:extLst>
              <p:ext uri="{D42A27DB-BD31-4B8C-83A1-F6EECF244321}">
                <p14:modId xmlns:p14="http://schemas.microsoft.com/office/powerpoint/2010/main" val="939385015"/>
              </p:ext>
            </p:extLst>
          </p:nvPr>
        </p:nvGraphicFramePr>
        <p:xfrm>
          <a:off x="0" y="186852"/>
          <a:ext cx="9144000" cy="4534306"/>
        </p:xfrm>
        <a:graphic>
          <a:graphicData uri="http://schemas.openxmlformats.org/drawingml/2006/table">
            <a:tbl>
              <a:tblPr/>
              <a:tblGrid>
                <a:gridCol w="3147475">
                  <a:extLst>
                    <a:ext uri="{9D8B030D-6E8A-4147-A177-3AD203B41FA5}">
                      <a16:colId xmlns:a16="http://schemas.microsoft.com/office/drawing/2014/main" val="20000"/>
                    </a:ext>
                  </a:extLst>
                </a:gridCol>
                <a:gridCol w="3238157">
                  <a:extLst>
                    <a:ext uri="{9D8B030D-6E8A-4147-A177-3AD203B41FA5}">
                      <a16:colId xmlns:a16="http://schemas.microsoft.com/office/drawing/2014/main" val="20001"/>
                    </a:ext>
                  </a:extLst>
                </a:gridCol>
                <a:gridCol w="2758368">
                  <a:extLst>
                    <a:ext uri="{9D8B030D-6E8A-4147-A177-3AD203B41FA5}">
                      <a16:colId xmlns:a16="http://schemas.microsoft.com/office/drawing/2014/main" val="20002"/>
                    </a:ext>
                  </a:extLst>
                </a:gridCol>
              </a:tblGrid>
              <a:tr h="453430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3600" b="0" i="0" u="none" strike="noStrike" cap="none" normalizeH="0" baseline="0" dirty="0" err="1">
                          <a:ln>
                            <a:noFill/>
                          </a:ln>
                          <a:solidFill>
                            <a:srgbClr val="FFFFFF"/>
                          </a:solidFill>
                          <a:effectLst/>
                          <a:latin typeface="Coptic1" pitchFamily="2" charset="0"/>
                          <a:cs typeface="Arial" charset="0"/>
                        </a:rPr>
                        <a:t>Twbh</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e~P</a:t>
                      </a:r>
                      <a:r>
                        <a:rPr kumimoji="0" lang="en-US" sz="3600" b="0" i="0" u="none" strike="noStrike" cap="none" normalizeH="0" baseline="0" dirty="0">
                          <a:ln>
                            <a:noFill/>
                          </a:ln>
                          <a:solidFill>
                            <a:srgbClr val="FFFFFF"/>
                          </a:solidFill>
                          <a:effectLst/>
                          <a:latin typeface="Coptic1" pitchFamily="2" charset="0"/>
                          <a:cs typeface="Arial" charset="0"/>
                        </a:rPr>
                        <a:t>,#</a:t>
                      </a:r>
                      <a:r>
                        <a:rPr kumimoji="0" lang="en-US" sz="3600" b="0" i="0" u="none" strike="noStrike" cap="none" normalizeH="0" baseline="0" dirty="0" err="1">
                          <a:ln>
                            <a:noFill/>
                          </a:ln>
                          <a:solidFill>
                            <a:srgbClr val="FFFFFF"/>
                          </a:solidFill>
                          <a:effectLst/>
                          <a:latin typeface="Coptic1" pitchFamily="2" charset="0"/>
                          <a:cs typeface="Arial" charset="0"/>
                        </a:rPr>
                        <a:t>c#</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e~h~r</a:t>
                      </a:r>
                      <a:r>
                        <a:rPr kumimoji="0" lang="en-US" sz="3600" b="0" i="0" u="none" strike="noStrike" cap="none" normalizeH="0" baseline="0" dirty="0">
                          <a:ln>
                            <a:noFill/>
                          </a:ln>
                          <a:solidFill>
                            <a:srgbClr val="FFFFFF"/>
                          </a:solidFill>
                          <a:effectLst/>
                          <a:latin typeface="Coptic1" pitchFamily="2" charset="0"/>
                          <a:cs typeface="Arial" charset="0"/>
                        </a:rPr>
                        <a:t>/</a:t>
                      </a:r>
                      <a:r>
                        <a:rPr kumimoji="0" lang="en-US" sz="3600" b="0" i="0" u="none" strike="noStrike" cap="none" normalizeH="0" baseline="0" dirty="0" err="1">
                          <a:ln>
                            <a:noFill/>
                          </a:ln>
                          <a:solidFill>
                            <a:srgbClr val="FFFFFF"/>
                          </a:solidFill>
                          <a:effectLst/>
                          <a:latin typeface="Coptic1" pitchFamily="2" charset="0"/>
                          <a:cs typeface="Arial" charset="0"/>
                        </a:rPr>
                        <a:t>i</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ejwn</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n~tef,a</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nennobi</a:t>
                      </a:r>
                      <a:r>
                        <a:rPr kumimoji="0" lang="en-US" sz="3600" b="0" i="0" u="none" strike="noStrike" cap="none" normalizeH="0" baseline="0" dirty="0">
                          <a:ln>
                            <a:noFill/>
                          </a:ln>
                          <a:solidFill>
                            <a:srgbClr val="FFFFFF"/>
                          </a:solidFill>
                          <a:effectLst/>
                          <a:latin typeface="Coptic1" pitchFamily="2" charset="0"/>
                          <a:cs typeface="Arial" charset="0"/>
                        </a:rPr>
                        <a:t> nan </a:t>
                      </a:r>
                      <a:r>
                        <a:rPr kumimoji="0" lang="en-US" sz="3600" b="0" i="0" u="none" strike="noStrike" cap="none" normalizeH="0" baseline="0" dirty="0" err="1">
                          <a:ln>
                            <a:noFill/>
                          </a:ln>
                          <a:solidFill>
                            <a:srgbClr val="FFFFFF"/>
                          </a:solidFill>
                          <a:effectLst/>
                          <a:latin typeface="Coptic1" pitchFamily="2" charset="0"/>
                          <a:cs typeface="Arial" charset="0"/>
                        </a:rPr>
                        <a:t>e~bol</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qen</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ouhir</a:t>
                      </a:r>
                      <a:r>
                        <a:rPr kumimoji="0" lang="en-US" sz="3600" b="0" i="0" u="none" strike="noStrike" cap="none" normalizeH="0" baseline="0" dirty="0">
                          <a:ln>
                            <a:noFill/>
                          </a:ln>
                          <a:solidFill>
                            <a:srgbClr val="FFFFFF"/>
                          </a:solidFill>
                          <a:effectLst/>
                          <a:latin typeface="Coptic1" pitchFamily="2" charset="0"/>
                          <a:cs typeface="Arial" charset="0"/>
                        </a:rPr>
                        <a:t>/n/ kata </a:t>
                      </a:r>
                      <a:r>
                        <a:rPr kumimoji="0" lang="en-US" sz="3600" b="0" i="0" u="none" strike="noStrike" cap="none" normalizeH="0" baseline="0" dirty="0" err="1">
                          <a:ln>
                            <a:noFill/>
                          </a:ln>
                          <a:solidFill>
                            <a:srgbClr val="FFFFFF"/>
                          </a:solidFill>
                          <a:effectLst/>
                          <a:latin typeface="Coptic1" pitchFamily="2" charset="0"/>
                          <a:cs typeface="Arial" charset="0"/>
                        </a:rPr>
                        <a:t>pefnis</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n~nai</a:t>
                      </a:r>
                      <a:r>
                        <a:rPr kumimoji="0" lang="en-US" sz="3600" b="0" i="0" u="none" strike="noStrike" cap="none" normalizeH="0" baseline="0" dirty="0">
                          <a:ln>
                            <a:noFill/>
                          </a:ln>
                          <a:solidFill>
                            <a:srgbClr val="FFFFFF"/>
                          </a:solidFill>
                          <a:effectLst/>
                          <a:latin typeface="Coptic1" pitchFamily="2" charset="0"/>
                          <a:cs typeface="Arial" charset="0"/>
                        </a:rPr>
                        <a:t>.</a:t>
                      </a:r>
                    </a:p>
                  </a:txBody>
                  <a:tcPr marT="34290" marB="34290" horzOverflow="overflow">
                    <a:lnL>
                      <a:noFill/>
                    </a:lnL>
                    <a:lnR>
                      <a:noFill/>
                    </a:lnR>
                    <a:lnT cap="flat">
                      <a:noFill/>
                    </a:lnT>
                    <a:lnB cap="flat">
                      <a:noFill/>
                    </a:lnB>
                    <a:lnTlToBr>
                      <a:noFill/>
                    </a:lnTlToBr>
                    <a:lnBlToTr>
                      <a:noFill/>
                    </a:lnBlToTr>
                    <a:noFill/>
                  </a:tcPr>
                </a:tc>
                <a:tc>
                  <a:txBody>
                    <a:bodyPr/>
                    <a:lstStyle/>
                    <a:p>
                      <a:pPr algn="just"/>
                      <a:r>
                        <a:rPr lang="fr-FR" sz="3200" b="0" i="0" u="none" strike="noStrike" kern="1200" baseline="0" dirty="0">
                          <a:solidFill>
                            <a:srgbClr val="FFFFFF"/>
                          </a:solidFill>
                          <a:latin typeface="Arial" panose="020B0604020202020204" pitchFamily="34" charset="0"/>
                          <a:ea typeface="+mn-ea"/>
                          <a:cs typeface="+mn-cs"/>
                        </a:rPr>
                        <a:t>Implorez le Christ pour nous, afin qu’Il nous accorde la rémission de nos péchés dans la paix selon Sa grande miséricorde.</a:t>
                      </a:r>
                      <a:endParaRPr kumimoji="0" lang="en-US" sz="4400" b="0" i="0" u="none" strike="noStrike" cap="none" normalizeH="0" baseline="0" dirty="0">
                        <a:ln>
                          <a:noFill/>
                        </a:ln>
                        <a:solidFill>
                          <a:srgbClr val="FFFFFF"/>
                        </a:solidFill>
                        <a:effectLst/>
                        <a:latin typeface="Coptic1" pitchFamily="2" charset="0"/>
                        <a:cs typeface="Arial" charset="0"/>
                      </a:endParaRPr>
                    </a:p>
                  </a:txBody>
                  <a:tcPr marT="34290" marB="34290" horzOverflow="overflow">
                    <a:lnL>
                      <a:noFill/>
                    </a:lnL>
                    <a:lnR cap="flat">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000" b="0" i="0" u="none" strike="noStrike" cap="none" normalizeH="0" baseline="0" dirty="0">
                          <a:ln>
                            <a:noFill/>
                          </a:ln>
                          <a:solidFill>
                            <a:srgbClr val="FFFFFF"/>
                          </a:solidFill>
                          <a:effectLst/>
                          <a:latin typeface="Coptic1" pitchFamily="2" charset="0"/>
                          <a:cs typeface="Arial" charset="0"/>
                        </a:rPr>
                        <a:t>أطلب من المسيح عنا</a:t>
                      </a:r>
                      <a:r>
                        <a:rPr kumimoji="0" lang="fr-FR" sz="4000" b="0" i="0" u="none" strike="noStrike" cap="none" normalizeH="0" baseline="0" dirty="0">
                          <a:ln>
                            <a:noFill/>
                          </a:ln>
                          <a:solidFill>
                            <a:srgbClr val="FFFFFF"/>
                          </a:solidFill>
                          <a:effectLst/>
                          <a:latin typeface="Coptic1" pitchFamily="2" charset="0"/>
                          <a:cs typeface="Arial" charset="0"/>
                        </a:rPr>
                        <a:t> </a:t>
                      </a:r>
                      <a:r>
                        <a:rPr kumimoji="0" lang="ar-EG" sz="4000" b="0" i="0" u="none" strike="noStrike" cap="none" normalizeH="0" baseline="0" dirty="0">
                          <a:ln>
                            <a:noFill/>
                          </a:ln>
                          <a:solidFill>
                            <a:srgbClr val="FFFFFF"/>
                          </a:solidFill>
                          <a:effectLst/>
                          <a:latin typeface="Coptic1" pitchFamily="2" charset="0"/>
                          <a:cs typeface="Arial" charset="0"/>
                        </a:rPr>
                        <a:t>ليغفر لنا خطايانا</a:t>
                      </a:r>
                      <a:r>
                        <a:rPr kumimoji="0" lang="fr-FR" sz="4000" b="0" i="0" u="none" strike="noStrike" cap="none" normalizeH="0" baseline="0" dirty="0">
                          <a:ln>
                            <a:noFill/>
                          </a:ln>
                          <a:solidFill>
                            <a:srgbClr val="FFFFFF"/>
                          </a:solidFill>
                          <a:effectLst/>
                          <a:latin typeface="Coptic1" pitchFamily="2" charset="0"/>
                          <a:cs typeface="Arial" charset="0"/>
                        </a:rPr>
                        <a:t> </a:t>
                      </a:r>
                      <a:r>
                        <a:rPr kumimoji="0" lang="ar-EG" sz="4000" b="0" i="0" u="none" strike="noStrike" cap="none" normalizeH="0" baseline="0" dirty="0">
                          <a:ln>
                            <a:noFill/>
                          </a:ln>
                          <a:solidFill>
                            <a:srgbClr val="FFFFFF"/>
                          </a:solidFill>
                          <a:effectLst/>
                          <a:latin typeface="Coptic1" pitchFamily="2" charset="0"/>
                          <a:cs typeface="Arial" charset="0"/>
                        </a:rPr>
                        <a:t>بسلام كعظيم رحمته.</a:t>
                      </a:r>
                      <a:endParaRPr kumimoji="0" lang="en-US" sz="4000" b="0" i="0" u="none" strike="noStrike" cap="none" normalizeH="0" baseline="0" dirty="0">
                        <a:ln>
                          <a:noFill/>
                        </a:ln>
                        <a:solidFill>
                          <a:srgbClr val="FFFFFF"/>
                        </a:solidFill>
                        <a:effectLst/>
                        <a:latin typeface="Coptic1" pitchFamily="2" charset="0"/>
                        <a:cs typeface="Arial"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4" name="AutoShape 36">
            <a:hlinkClick r:id="rId2" action="ppaction://hlinksldjump" highlightClick="1"/>
            <a:extLst>
              <a:ext uri="{FF2B5EF4-FFF2-40B4-BE49-F238E27FC236}">
                <a16:creationId xmlns:a16="http://schemas.microsoft.com/office/drawing/2014/main" id="{373007DD-F3B8-4783-BE1A-3EBB0F734A1F}"/>
              </a:ext>
            </a:extLst>
          </p:cNvPr>
          <p:cNvSpPr>
            <a:spLocks noChangeArrowheads="1"/>
          </p:cNvSpPr>
          <p:nvPr/>
        </p:nvSpPr>
        <p:spPr bwMode="auto">
          <a:xfrm>
            <a:off x="7242472" y="4776822"/>
            <a:ext cx="1901528" cy="366678"/>
          </a:xfrm>
          <a:prstGeom prst="actionButtonBlank">
            <a:avLst/>
          </a:prstGeom>
          <a:solidFill>
            <a:srgbClr val="3333CC"/>
          </a:solidFill>
          <a:ln w="12700">
            <a:solidFill>
              <a:schemeClr val="tx1"/>
            </a:solidFill>
            <a:miter lim="800000"/>
            <a:headEnd/>
            <a:tailEnd/>
          </a:ln>
        </p:spPr>
        <p:txBody>
          <a:bodyPr wrap="none" tIns="118800" bIns="118800" anchor="ct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CA" sz="2400" b="1" i="0" u="none" strike="noStrike" kern="1200" cap="none" spc="0" normalizeH="0" baseline="0" noProof="0" dirty="0">
                <a:ln>
                  <a:noFill/>
                </a:ln>
                <a:solidFill>
                  <a:srgbClr val="FFFFFF"/>
                </a:solidFill>
                <a:effectLst/>
                <a:uLnTx/>
                <a:uFillTx/>
                <a:latin typeface="Arial" charset="0"/>
                <a:ea typeface="+mn-ea"/>
                <a:cs typeface="Arial" charset="0"/>
              </a:rPr>
              <a:t>Suite</a:t>
            </a:r>
          </a:p>
        </p:txBody>
      </p:sp>
    </p:spTree>
    <p:extLst>
      <p:ext uri="{BB962C8B-B14F-4D97-AF65-F5344CB8AC3E}">
        <p14:creationId xmlns:p14="http://schemas.microsoft.com/office/powerpoint/2010/main" val="3642783997"/>
      </p:ext>
    </p:extLst>
  </p:cSld>
  <p:clrMapOvr>
    <a:masterClrMapping/>
  </p:clrMapOvr>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6">
            <a:hlinkClick r:id="rId2" action="ppaction://hlinksldjump" highlightClick="1"/>
            <a:extLst>
              <a:ext uri="{FF2B5EF4-FFF2-40B4-BE49-F238E27FC236}">
                <a16:creationId xmlns:a16="http://schemas.microsoft.com/office/drawing/2014/main" id="{44F55AAA-26FF-47C2-9E9D-6B9B50EEB36B}"/>
              </a:ext>
            </a:extLst>
          </p:cNvPr>
          <p:cNvSpPr>
            <a:spLocks noChangeArrowheads="1"/>
          </p:cNvSpPr>
          <p:nvPr/>
        </p:nvSpPr>
        <p:spPr bwMode="auto">
          <a:xfrm>
            <a:off x="2387600" y="1323975"/>
            <a:ext cx="4368800" cy="2495549"/>
          </a:xfrm>
          <a:prstGeom prst="actionButtonBlank">
            <a:avLst/>
          </a:prstGeom>
          <a:solidFill>
            <a:srgbClr val="3333CC"/>
          </a:solidFill>
          <a:ln w="12700">
            <a:solidFill>
              <a:schemeClr val="tx1"/>
            </a:solidFill>
            <a:miter lim="800000"/>
            <a:headEnd/>
            <a:tailEnd/>
          </a:ln>
        </p:spPr>
        <p:txBody>
          <a:bodyPr wrap="none" tIns="118800" bIns="118800" anchor="ct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CA" sz="5400" b="1" i="0" u="none" strike="noStrike" kern="1200" cap="none" spc="0" normalizeH="0" baseline="0" noProof="0" dirty="0">
                <a:ln>
                  <a:noFill/>
                </a:ln>
                <a:solidFill>
                  <a:srgbClr val="FFFFFF"/>
                </a:solidFill>
                <a:effectLst/>
                <a:uLnTx/>
                <a:uFillTx/>
                <a:latin typeface="Arial" charset="0"/>
                <a:ea typeface="+mn-ea"/>
                <a:cs typeface="Arial" charset="0"/>
              </a:rPr>
              <a:t>Suite</a:t>
            </a:r>
          </a:p>
        </p:txBody>
      </p:sp>
    </p:spTree>
    <p:extLst>
      <p:ext uri="{BB962C8B-B14F-4D97-AF65-F5344CB8AC3E}">
        <p14:creationId xmlns:p14="http://schemas.microsoft.com/office/powerpoint/2010/main" val="2359242324"/>
      </p:ext>
    </p:extLst>
  </p:cSld>
  <p:clrMapOvr>
    <a:masterClrMapping/>
  </p:clrMapOvr>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83">
            <a:extLst>
              <a:ext uri="{FF2B5EF4-FFF2-40B4-BE49-F238E27FC236}">
                <a16:creationId xmlns:a16="http://schemas.microsoft.com/office/drawing/2014/main" id="{CD39C2EA-CD0A-4FD8-B9F6-99CCEFB491E8}"/>
              </a:ext>
            </a:extLst>
          </p:cNvPr>
          <p:cNvGraphicFramePr>
            <a:graphicFrameLocks noGrp="1"/>
          </p:cNvGraphicFramePr>
          <p:nvPr/>
        </p:nvGraphicFramePr>
        <p:xfrm>
          <a:off x="0" y="437673"/>
          <a:ext cx="9144000" cy="4457700"/>
        </p:xfrm>
        <a:graphic>
          <a:graphicData uri="http://schemas.openxmlformats.org/drawingml/2006/table">
            <a:tbl>
              <a:tblPr/>
              <a:tblGrid>
                <a:gridCol w="3469532">
                  <a:extLst>
                    <a:ext uri="{9D8B030D-6E8A-4147-A177-3AD203B41FA5}">
                      <a16:colId xmlns:a16="http://schemas.microsoft.com/office/drawing/2014/main" val="20000"/>
                    </a:ext>
                  </a:extLst>
                </a:gridCol>
                <a:gridCol w="3112851">
                  <a:extLst>
                    <a:ext uri="{9D8B030D-6E8A-4147-A177-3AD203B41FA5}">
                      <a16:colId xmlns:a16="http://schemas.microsoft.com/office/drawing/2014/main" val="20001"/>
                    </a:ext>
                  </a:extLst>
                </a:gridCol>
                <a:gridCol w="2561617">
                  <a:extLst>
                    <a:ext uri="{9D8B030D-6E8A-4147-A177-3AD203B41FA5}">
                      <a16:colId xmlns:a16="http://schemas.microsoft.com/office/drawing/2014/main" val="20002"/>
                    </a:ext>
                  </a:extLst>
                </a:gridCol>
              </a:tblGrid>
              <a:tr h="444817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Pih~mot</a:t>
                      </a:r>
                      <a:r>
                        <a:rPr kumimoji="0" lang="en-US" sz="3200" b="0" i="0" u="none" strike="noStrike" cap="none" normalizeH="0" baseline="0" dirty="0">
                          <a:ln>
                            <a:noFill/>
                          </a:ln>
                          <a:solidFill>
                            <a:schemeClr val="tx1"/>
                          </a:solidFill>
                          <a:effectLst/>
                          <a:latin typeface="Coptic1" pitchFamily="2" charset="0"/>
                          <a:cs typeface="Arial" charset="0"/>
                        </a:rPr>
                        <a:t> gar </a:t>
                      </a:r>
                      <a:r>
                        <a:rPr kumimoji="0" lang="en-US" sz="3200" b="0" i="0" u="none" strike="noStrike" cap="none" normalizeH="0" baseline="0" dirty="0" err="1">
                          <a:ln>
                            <a:noFill/>
                          </a:ln>
                          <a:solidFill>
                            <a:schemeClr val="tx1"/>
                          </a:solidFill>
                          <a:effectLst/>
                          <a:latin typeface="Coptic1" pitchFamily="2" charset="0"/>
                          <a:cs typeface="Arial" charset="0"/>
                        </a:rPr>
                        <a:t>m~Pen</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oic</a:t>
                      </a:r>
                      <a:r>
                        <a:rPr kumimoji="0" lang="en-US" sz="3200" b="0" i="0" u="none" strike="noStrike" cap="none" normalizeH="0" baseline="0" dirty="0">
                          <a:ln>
                            <a:noFill/>
                          </a:ln>
                          <a:solidFill>
                            <a:schemeClr val="tx1"/>
                          </a:solidFill>
                          <a:effectLst/>
                          <a:latin typeface="Coptic1" pitchFamily="2" charset="0"/>
                          <a:cs typeface="Arial" charset="0"/>
                        </a:rPr>
                        <a:t> I/#</a:t>
                      </a:r>
                      <a:r>
                        <a:rPr kumimoji="0" lang="en-US" sz="3200" b="0" i="0" u="none" strike="noStrike" cap="none" normalizeH="0" baseline="0" dirty="0" err="1">
                          <a:ln>
                            <a:noFill/>
                          </a:ln>
                          <a:solidFill>
                            <a:schemeClr val="tx1"/>
                          </a:solidFill>
                          <a:effectLst/>
                          <a:latin typeface="Coptic1" pitchFamily="2" charset="0"/>
                          <a:cs typeface="Arial" charset="0"/>
                        </a:rPr>
                        <a:t>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efe~swpi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peka~gion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p~neuma</a:t>
                      </a:r>
                      <a:r>
                        <a:rPr kumimoji="0" lang="en-US" sz="3200" b="0" i="0" u="none" strike="noStrike" cap="none" normalizeH="0" baseline="0" dirty="0">
                          <a:ln>
                            <a:noFill/>
                          </a:ln>
                          <a:solidFill>
                            <a:schemeClr val="tx1"/>
                          </a:solidFill>
                          <a:effectLst/>
                          <a:latin typeface="Coptic1" pitchFamily="2" charset="0"/>
                          <a:cs typeface="Arial" charset="0"/>
                        </a:rPr>
                        <a:t>: Pa[</a:t>
                      </a:r>
                      <a:r>
                        <a:rPr kumimoji="0" lang="en-US" sz="3200" b="0" i="0" u="none" strike="noStrike" cap="none" normalizeH="0" baseline="0" dirty="0" err="1">
                          <a:ln>
                            <a:noFill/>
                          </a:ln>
                          <a:solidFill>
                            <a:schemeClr val="tx1"/>
                          </a:solidFill>
                          <a:effectLst/>
                          <a:latin typeface="Coptic1" pitchFamily="2" charset="0"/>
                          <a:cs typeface="Arial" charset="0"/>
                        </a:rPr>
                        <a:t>oic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n~iwt</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ettai</a:t>
                      </a:r>
                      <a:r>
                        <a:rPr kumimoji="0" lang="en-US" sz="3200" b="0" i="0" u="none" strike="noStrike" cap="none" normalizeH="0" baseline="0" dirty="0">
                          <a:ln>
                            <a:noFill/>
                          </a:ln>
                          <a:solidFill>
                            <a:schemeClr val="tx1"/>
                          </a:solidFill>
                          <a:effectLst/>
                          <a:latin typeface="Coptic1" pitchFamily="2" charset="0"/>
                          <a:cs typeface="Arial" charset="0"/>
                        </a:rPr>
                        <a:t>/out: </a:t>
                      </a:r>
                      <a:r>
                        <a:rPr kumimoji="0" lang="en-US" sz="3200" b="0" i="0" u="none" strike="noStrike" cap="none" normalizeH="0" baseline="0" dirty="0" err="1">
                          <a:ln>
                            <a:noFill/>
                          </a:ln>
                          <a:solidFill>
                            <a:schemeClr val="tx1"/>
                          </a:solidFill>
                          <a:effectLst/>
                          <a:latin typeface="Coptic1" pitchFamily="2" charset="0"/>
                          <a:cs typeface="Arial" charset="0"/>
                        </a:rPr>
                        <a:t>n~ar,iereuc</a:t>
                      </a:r>
                      <a:r>
                        <a:rPr kumimoji="0" lang="en-US" sz="3200" b="0" i="0" u="none" strike="noStrike" cap="none" normalizeH="0" baseline="0" dirty="0">
                          <a:ln>
                            <a:noFill/>
                          </a:ln>
                          <a:solidFill>
                            <a:schemeClr val="tx1"/>
                          </a:solidFill>
                          <a:effectLst/>
                          <a:latin typeface="Coptic1" pitchFamily="2" charset="0"/>
                          <a:cs typeface="Arial" charset="0"/>
                        </a:rPr>
                        <a:t> papa abba </a:t>
                      </a:r>
                      <a:r>
                        <a:rPr kumimoji="0" lang="en-US" sz="3200" b="0" i="0" u="none" strike="noStrike" cap="none" normalizeH="0" baseline="0" dirty="0" err="1">
                          <a:ln>
                            <a:noFill/>
                          </a:ln>
                          <a:solidFill>
                            <a:schemeClr val="tx1"/>
                          </a:solidFill>
                          <a:effectLst/>
                          <a:latin typeface="Coptic1" pitchFamily="2" charset="0"/>
                          <a:cs typeface="Arial" charset="0"/>
                        </a:rPr>
                        <a:t>Tawadroc</a:t>
                      </a:r>
                      <a:r>
                        <a:rPr kumimoji="0" lang="en-US" sz="3200" b="0" i="0" u="none" strike="noStrike" cap="none" normalizeH="0" baseline="0" dirty="0">
                          <a:ln>
                            <a:noFill/>
                          </a:ln>
                          <a:solidFill>
                            <a:schemeClr val="tx1"/>
                          </a:solidFill>
                          <a:effectLst/>
                          <a:latin typeface="Coptic1" pitchFamily="2" charset="0"/>
                          <a:cs typeface="Arial" charset="0"/>
                        </a:rPr>
                        <a:t>. </a:t>
                      </a: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Que la grâce de notre Seigneur Jésus Christ soit avec ton âme pure Ô maître le père honoré chef des prêtres le pape Abba </a:t>
                      </a:r>
                      <a:r>
                        <a:rPr kumimoji="0" lang="fr-CA" sz="3200" b="0" i="0" u="none" strike="noStrike" cap="none" normalizeH="0" baseline="0" dirty="0" err="1">
                          <a:ln>
                            <a:noFill/>
                          </a:ln>
                          <a:solidFill>
                            <a:schemeClr val="tx1"/>
                          </a:solidFill>
                          <a:effectLst/>
                          <a:latin typeface="Arial" charset="0"/>
                          <a:cs typeface="Arial" charset="0"/>
                        </a:rPr>
                        <a:t>Tawadros</a:t>
                      </a:r>
                      <a:endParaRPr kumimoji="0" lang="en-US" sz="3200" b="0" i="0" u="none" strike="noStrike" cap="none" normalizeH="0" baseline="0" dirty="0">
                        <a:ln>
                          <a:noFill/>
                        </a:ln>
                        <a:solidFill>
                          <a:schemeClr val="tx1"/>
                        </a:solidFill>
                        <a:effectLst/>
                        <a:latin typeface="Arial"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600" b="0" i="0" u="none" strike="noStrike" cap="none" normalizeH="0" baseline="0" dirty="0">
                          <a:ln>
                            <a:noFill/>
                          </a:ln>
                          <a:solidFill>
                            <a:schemeClr val="tx1"/>
                          </a:solidFill>
                          <a:effectLst/>
                          <a:latin typeface="Arial" charset="0"/>
                          <a:cs typeface="Arial" charset="0"/>
                        </a:rPr>
                        <a:t>نعمة ربنا يسوع المسيح تكون مع روحِكَ الطاهرة يا سيدى الأب المُكرّم رئيس الكهنة البابا أنبا </a:t>
                      </a:r>
                      <a:r>
                        <a:rPr kumimoji="0" lang="ar-EG" sz="3600" b="0" i="0" u="none" strike="noStrike" cap="none" normalizeH="0" baseline="0" dirty="0" err="1">
                          <a:ln>
                            <a:noFill/>
                          </a:ln>
                          <a:solidFill>
                            <a:schemeClr val="tx1"/>
                          </a:solidFill>
                          <a:effectLst/>
                          <a:latin typeface="Coptic1" pitchFamily="2" charset="0"/>
                          <a:cs typeface="Arial" charset="0"/>
                        </a:rPr>
                        <a:t>تاوضروس</a:t>
                      </a:r>
                      <a:endParaRPr kumimoji="0" lang="en-US" sz="3600" b="0" i="0" u="none" strike="noStrike" cap="none" normalizeH="0" baseline="0" dirty="0">
                        <a:ln>
                          <a:noFill/>
                        </a:ln>
                        <a:solidFill>
                          <a:schemeClr val="tx1"/>
                        </a:solidFill>
                        <a:effectLst/>
                        <a:latin typeface="Arial" charset="0"/>
                        <a:cs typeface="Arial"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 name="Tableau 5">
            <a:extLst>
              <a:ext uri="{FF2B5EF4-FFF2-40B4-BE49-F238E27FC236}">
                <a16:creationId xmlns:a16="http://schemas.microsoft.com/office/drawing/2014/main" id="{968946FB-1CCF-458B-8982-FD40D70E7BE2}"/>
              </a:ext>
            </a:extLst>
          </p:cNvPr>
          <p:cNvGraphicFramePr>
            <a:graphicFrameLocks noGrp="1"/>
          </p:cNvGraphicFramePr>
          <p:nvPr/>
        </p:nvGraphicFramePr>
        <p:xfrm>
          <a:off x="1524000" y="0"/>
          <a:ext cx="6096000" cy="373380"/>
        </p:xfrm>
        <a:graphic>
          <a:graphicData uri="http://schemas.openxmlformats.org/drawingml/2006/table">
            <a:tbl>
              <a:tblPr firstRow="1" bandRow="1">
                <a:tableStyleId>{2D5ABB26-0587-4C30-8999-92F81FD0307C}</a:tableStyleId>
              </a:tblPr>
              <a:tblGrid>
                <a:gridCol w="6096000">
                  <a:extLst>
                    <a:ext uri="{9D8B030D-6E8A-4147-A177-3AD203B41FA5}">
                      <a16:colId xmlns:a16="http://schemas.microsoft.com/office/drawing/2014/main" val="1663694013"/>
                    </a:ext>
                  </a:extLst>
                </a:gridCol>
              </a:tblGrid>
              <a:tr h="342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cap="none" normalizeH="0" baseline="0" dirty="0" err="1">
                          <a:ln>
                            <a:noFill/>
                          </a:ln>
                          <a:solidFill>
                            <a:schemeClr val="tx1"/>
                          </a:solidFill>
                          <a:effectLst/>
                          <a:latin typeface="Coptic1" pitchFamily="2" charset="0"/>
                          <a:cs typeface="Arial" charset="0"/>
                        </a:rPr>
                        <a:t>Pih~mot</a:t>
                      </a:r>
                      <a:r>
                        <a:rPr kumimoji="0" lang="en-US" sz="2000" b="0" i="0" u="none" strike="noStrike" cap="none" normalizeH="0" baseline="0" dirty="0">
                          <a:ln>
                            <a:noFill/>
                          </a:ln>
                          <a:solidFill>
                            <a:schemeClr val="tx1"/>
                          </a:solidFill>
                          <a:effectLst/>
                          <a:latin typeface="Coptic1" pitchFamily="2" charset="0"/>
                          <a:cs typeface="Arial" charset="0"/>
                        </a:rPr>
                        <a:t> gar</a:t>
                      </a:r>
                      <a:endParaRPr lang="en-CA" sz="2000" dirty="0"/>
                    </a:p>
                  </a:txBody>
                  <a:tcPr marT="34290" marB="3429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4753540"/>
                  </a:ext>
                </a:extLst>
              </a:tr>
            </a:tbl>
          </a:graphicData>
        </a:graphic>
      </p:graphicFrame>
    </p:spTree>
    <p:extLst>
      <p:ext uri="{BB962C8B-B14F-4D97-AF65-F5344CB8AC3E}">
        <p14:creationId xmlns:p14="http://schemas.microsoft.com/office/powerpoint/2010/main" val="1175442405"/>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90428" name="Group 28"/>
          <p:cNvGraphicFramePr>
            <a:graphicFrameLocks noGrp="1"/>
          </p:cNvGraphicFramePr>
          <p:nvPr>
            <p:extLst>
              <p:ext uri="{D42A27DB-BD31-4B8C-83A1-F6EECF244321}">
                <p14:modId xmlns:p14="http://schemas.microsoft.com/office/powerpoint/2010/main" val="3815474690"/>
              </p:ext>
            </p:extLst>
          </p:nvPr>
        </p:nvGraphicFramePr>
        <p:xfrm>
          <a:off x="0" y="383989"/>
          <a:ext cx="9144000" cy="4282440"/>
        </p:xfrm>
        <a:graphic>
          <a:graphicData uri="http://schemas.openxmlformats.org/drawingml/2006/table">
            <a:tbl>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722807154"/>
                    </a:ext>
                  </a:extLst>
                </a:gridCol>
              </a:tblGrid>
              <a:tr h="1760004">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2400" b="0" i="0" u="none" strike="noStrike" cap="none" normalizeH="0" baseline="0" dirty="0">
                          <a:ln>
                            <a:noFill/>
                          </a:ln>
                          <a:solidFill>
                            <a:srgbClr val="FFFFFF"/>
                          </a:solidFill>
                          <a:effectLst/>
                          <a:latin typeface="Arial" panose="020B0604020202020204" pitchFamily="34" charset="0"/>
                          <a:cs typeface="Arial" pitchFamily="34" charset="0"/>
                        </a:rPr>
                        <a:t>Salut </a:t>
                      </a:r>
                      <a:r>
                        <a:rPr kumimoji="0" lang="fr-CA" sz="2400" b="0" i="0" u="none" strike="noStrike" cap="none" normalizeH="0" baseline="0" dirty="0">
                          <a:ln>
                            <a:noFill/>
                          </a:ln>
                          <a:solidFill>
                            <a:srgbClr val="FFFFFF"/>
                          </a:solidFill>
                          <a:effectLst/>
                          <a:latin typeface="Arial" panose="020B0604020202020204" pitchFamily="34" charset="0"/>
                          <a:cs typeface="Arial" charset="0"/>
                        </a:rPr>
                        <a:t>à Étienne,</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2400" b="0" i="0" u="none" strike="noStrike" cap="none" normalizeH="0" baseline="0" dirty="0">
                          <a:ln>
                            <a:noFill/>
                          </a:ln>
                          <a:solidFill>
                            <a:srgbClr val="FFFFFF"/>
                          </a:solidFill>
                          <a:effectLst/>
                          <a:latin typeface="Arial" panose="020B0604020202020204" pitchFamily="34" charset="0"/>
                          <a:cs typeface="Arial" charset="0"/>
                        </a:rPr>
                        <a:t>Le premier martyr,</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2400" b="0" i="0" u="none" strike="noStrike" cap="none" normalizeH="0" baseline="0" dirty="0">
                          <a:ln>
                            <a:noFill/>
                          </a:ln>
                          <a:solidFill>
                            <a:srgbClr val="FFFFFF"/>
                          </a:solidFill>
                          <a:effectLst/>
                          <a:latin typeface="Arial" panose="020B0604020202020204" pitchFamily="34" charset="0"/>
                          <a:cs typeface="Arial" pitchFamily="34" charset="0"/>
                        </a:rPr>
                        <a:t>salut </a:t>
                      </a:r>
                      <a:r>
                        <a:rPr kumimoji="0" lang="fr-CA" sz="2400" b="0" i="0" u="none" strike="noStrike" cap="none" normalizeH="0" baseline="0" dirty="0">
                          <a:ln>
                            <a:noFill/>
                          </a:ln>
                          <a:solidFill>
                            <a:srgbClr val="FFFFFF"/>
                          </a:solidFill>
                          <a:effectLst/>
                          <a:latin typeface="Arial" panose="020B0604020202020204" pitchFamily="34" charset="0"/>
                          <a:cs typeface="Arial" charset="0"/>
                        </a:rPr>
                        <a:t>à l’archidiacre</a:t>
                      </a:r>
                      <a:br>
                        <a:rPr kumimoji="0" lang="fr-CA" sz="2400" b="0" i="0" u="none" strike="noStrike" cap="none" normalizeH="0" baseline="0" dirty="0">
                          <a:ln>
                            <a:noFill/>
                          </a:ln>
                          <a:solidFill>
                            <a:srgbClr val="FFFFFF"/>
                          </a:solidFill>
                          <a:effectLst/>
                          <a:latin typeface="Arial" panose="020B0604020202020204" pitchFamily="34" charset="0"/>
                          <a:cs typeface="Arial" charset="0"/>
                        </a:rPr>
                      </a:br>
                      <a:r>
                        <a:rPr kumimoji="0" lang="fr-CA" sz="2400" b="0" i="0" u="none" strike="noStrike" cap="none" normalizeH="0" baseline="0" dirty="0">
                          <a:ln>
                            <a:noFill/>
                          </a:ln>
                          <a:solidFill>
                            <a:srgbClr val="FFFFFF"/>
                          </a:solidFill>
                          <a:effectLst/>
                          <a:latin typeface="Arial" panose="020B0604020202020204" pitchFamily="34" charset="0"/>
                          <a:cs typeface="Arial" charset="0"/>
                        </a:rPr>
                        <a:t>béni.</a:t>
                      </a:r>
                    </a:p>
                  </a:txBody>
                  <a:tcPr marT="34290" marB="3429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EG" sz="2800" b="0" i="0" u="none" strike="noStrike" cap="none" normalizeH="0" baseline="0" dirty="0">
                          <a:ln>
                            <a:noFill/>
                          </a:ln>
                          <a:solidFill>
                            <a:srgbClr val="FFFFFF"/>
                          </a:solidFill>
                          <a:effectLst/>
                          <a:latin typeface="Arial" panose="020B0604020202020204" pitchFamily="34" charset="0"/>
                          <a:cs typeface="Arial" charset="0"/>
                        </a:rPr>
                        <a:t>السلام </a:t>
                      </a:r>
                      <a:r>
                        <a:rPr kumimoji="0" lang="ar-EG" sz="2800" b="0" i="0" u="none" strike="noStrike" cap="none" normalizeH="0" baseline="0" dirty="0" err="1">
                          <a:ln>
                            <a:noFill/>
                          </a:ln>
                          <a:solidFill>
                            <a:srgbClr val="FFFFFF"/>
                          </a:solidFill>
                          <a:effectLst/>
                          <a:latin typeface="Arial" panose="020B0604020202020204" pitchFamily="34" charset="0"/>
                          <a:cs typeface="Arial" charset="0"/>
                        </a:rPr>
                        <a:t>لإسطفانوس</a:t>
                      </a:r>
                      <a:r>
                        <a:rPr kumimoji="0" lang="ar-EG" sz="2800" b="0" i="0" u="none" strike="noStrike" cap="none" normalizeH="0" baseline="0" dirty="0">
                          <a:ln>
                            <a:noFill/>
                          </a:ln>
                          <a:solidFill>
                            <a:srgbClr val="FFFFFF"/>
                          </a:solidFill>
                          <a:effectLst/>
                          <a:latin typeface="Arial" panose="020B0604020202020204" pitchFamily="34" charset="0"/>
                          <a:cs typeface="Arial" charset="0"/>
                        </a:rPr>
                        <a:t>،</a:t>
                      </a:r>
                      <a:br>
                        <a:rPr kumimoji="0" lang="fr-FR" sz="2800" b="0" i="0" u="none" strike="noStrike" cap="none" normalizeH="0" baseline="0" dirty="0">
                          <a:ln>
                            <a:noFill/>
                          </a:ln>
                          <a:solidFill>
                            <a:srgbClr val="FFFFFF"/>
                          </a:solidFill>
                          <a:effectLst/>
                          <a:latin typeface="Arial" panose="020B0604020202020204" pitchFamily="34" charset="0"/>
                          <a:cs typeface="Arial" charset="0"/>
                        </a:rPr>
                      </a:br>
                      <a:r>
                        <a:rPr kumimoji="0" lang="ar-EG" sz="2800" b="0" i="0" u="none" strike="noStrike" cap="none" normalizeH="0" baseline="0" dirty="0">
                          <a:ln>
                            <a:noFill/>
                          </a:ln>
                          <a:solidFill>
                            <a:srgbClr val="FFFFFF"/>
                          </a:solidFill>
                          <a:effectLst/>
                          <a:latin typeface="Arial" panose="020B0604020202020204" pitchFamily="34" charset="0"/>
                          <a:cs typeface="Arial" charset="0"/>
                        </a:rPr>
                        <a:t>أول الشهداء</a:t>
                      </a:r>
                      <a:r>
                        <a:rPr kumimoji="0" lang="fr-FR" sz="2800" b="0" i="0" u="none" strike="noStrike" cap="none" normalizeH="0" baseline="0" dirty="0">
                          <a:ln>
                            <a:noFill/>
                          </a:ln>
                          <a:solidFill>
                            <a:srgbClr val="FFFFFF"/>
                          </a:solidFill>
                          <a:effectLst/>
                          <a:latin typeface="Arial" panose="020B0604020202020204" pitchFamily="34" charset="0"/>
                          <a:cs typeface="Arial" charset="0"/>
                        </a:rPr>
                        <a:t>.</a:t>
                      </a:r>
                      <a:endParaRPr kumimoji="0" lang="ar-EG" sz="2800" b="0" i="0" u="none" strike="noStrike" cap="none" normalizeH="0" baseline="0" dirty="0">
                        <a:ln>
                          <a:noFill/>
                        </a:ln>
                        <a:solidFill>
                          <a:srgbClr val="FFFFFF"/>
                        </a:solidFill>
                        <a:effectLst/>
                        <a:latin typeface="Arial" panose="020B0604020202020204" pitchFamily="34"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2800" b="0" i="0" u="none" strike="noStrike" cap="none" normalizeH="0" baseline="0" dirty="0">
                          <a:ln>
                            <a:noFill/>
                          </a:ln>
                          <a:solidFill>
                            <a:srgbClr val="FFFFFF"/>
                          </a:solidFill>
                          <a:effectLst/>
                          <a:latin typeface="Arial" panose="020B0604020202020204" pitchFamily="34" charset="0"/>
                          <a:cs typeface="Arial" charset="0"/>
                        </a:rPr>
                        <a:t>السلام لرئيس الشمامسة</a:t>
                      </a:r>
                      <a:br>
                        <a:rPr kumimoji="0" lang="fr-FR" sz="2800" b="0" i="0" u="none" strike="noStrike" cap="none" normalizeH="0" baseline="0" dirty="0">
                          <a:ln>
                            <a:noFill/>
                          </a:ln>
                          <a:solidFill>
                            <a:srgbClr val="FFFFFF"/>
                          </a:solidFill>
                          <a:effectLst/>
                          <a:latin typeface="Arial" panose="020B0604020202020204" pitchFamily="34" charset="0"/>
                          <a:cs typeface="Arial" charset="0"/>
                        </a:rPr>
                      </a:br>
                      <a:r>
                        <a:rPr kumimoji="0" lang="ar-EG" sz="2800" b="0" i="0" u="none" strike="noStrike" cap="none" normalizeH="0" baseline="0" dirty="0">
                          <a:ln>
                            <a:noFill/>
                          </a:ln>
                          <a:solidFill>
                            <a:srgbClr val="FFFFFF"/>
                          </a:solidFill>
                          <a:effectLst/>
                          <a:latin typeface="Arial" panose="020B0604020202020204" pitchFamily="34" charset="0"/>
                          <a:cs typeface="Arial" charset="0"/>
                        </a:rPr>
                        <a:t>المُبارَك.</a:t>
                      </a:r>
                      <a:endParaRPr kumimoji="0" lang="en-US" sz="2800" b="0" i="0" u="none" strike="noStrike" cap="none" normalizeH="0" baseline="0" dirty="0">
                        <a:ln>
                          <a:noFill/>
                        </a:ln>
                        <a:solidFill>
                          <a:srgbClr val="FFFFFF"/>
                        </a:solidFill>
                        <a:effectLst/>
                        <a:latin typeface="Arial" panose="020B0604020202020204" pitchFamily="34" charset="0"/>
                        <a:cs typeface="Arial" charset="0"/>
                      </a:endParaRPr>
                    </a:p>
                  </a:txBody>
                  <a:tcPr marT="34290" marB="3429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485157">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&lt;ere </a:t>
                      </a:r>
                      <a:r>
                        <a:rPr kumimoji="0" lang="en-US" sz="4000" b="0" i="0" u="none" strike="noStrike" cap="none" normalizeH="0" baseline="0" dirty="0" err="1">
                          <a:ln>
                            <a:noFill/>
                          </a:ln>
                          <a:solidFill>
                            <a:srgbClr val="FFFF00"/>
                          </a:solidFill>
                          <a:effectLst/>
                          <a:latin typeface="Coptic1" pitchFamily="2" charset="0"/>
                          <a:cs typeface="Arial" charset="0"/>
                        </a:rPr>
                        <a:t>C~tevanoc</a:t>
                      </a:r>
                      <a:r>
                        <a:rPr kumimoji="0" lang="en-US"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pisorp</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m~marturoc</a:t>
                      </a:r>
                      <a:r>
                        <a:rPr kumimoji="0" lang="en-US"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,ere </a:t>
                      </a:r>
                      <a:r>
                        <a:rPr kumimoji="0" lang="en-US" sz="4000" b="0" i="0" u="none" strike="noStrike" cap="none" normalizeH="0" baseline="0" dirty="0" err="1">
                          <a:ln>
                            <a:noFill/>
                          </a:ln>
                          <a:solidFill>
                            <a:srgbClr val="FFFF00"/>
                          </a:solidFill>
                          <a:effectLst/>
                          <a:latin typeface="Coptic1" pitchFamily="2" charset="0"/>
                          <a:cs typeface="Arial" charset="0"/>
                        </a:rPr>
                        <a:t>piar</a:t>
                      </a:r>
                      <a:r>
                        <a:rPr kumimoji="0" lang="en-US" sz="4000" b="0" i="0" u="none" strike="noStrike" cap="none" normalizeH="0" baseline="0" dirty="0">
                          <a:ln>
                            <a:noFill/>
                          </a:ln>
                          <a:solidFill>
                            <a:srgbClr val="FFFF00"/>
                          </a:solidFill>
                          <a:effectLst/>
                          <a:latin typeface="Coptic1" pitchFamily="2" charset="0"/>
                          <a:cs typeface="Arial" charset="0"/>
                        </a:rPr>
                        <a:t>,/</a:t>
                      </a:r>
                      <a:r>
                        <a:rPr kumimoji="0" lang="en-US" sz="4000" b="0" i="0" u="none" strike="noStrike" cap="none" normalizeH="0" baseline="0" dirty="0" err="1">
                          <a:ln>
                            <a:noFill/>
                          </a:ln>
                          <a:solidFill>
                            <a:srgbClr val="FFFF00"/>
                          </a:solidFill>
                          <a:effectLst/>
                          <a:latin typeface="Coptic1" pitchFamily="2" charset="0"/>
                          <a:cs typeface="Arial" charset="0"/>
                        </a:rPr>
                        <a:t>dia~kwn</a:t>
                      </a:r>
                      <a:r>
                        <a:rPr kumimoji="0" lang="en-US"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ouoh</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etc~marwout</a:t>
                      </a:r>
                      <a:r>
                        <a:rPr kumimoji="0" lang="en-US" sz="4000" b="0" i="0" u="none" strike="noStrike" cap="none" normalizeH="0" baseline="0" dirty="0">
                          <a:ln>
                            <a:noFill/>
                          </a:ln>
                          <a:solidFill>
                            <a:srgbClr val="FFFF00"/>
                          </a:solidFill>
                          <a:effectLst/>
                          <a:latin typeface="Coptic1" pitchFamily="2" charset="0"/>
                          <a:cs typeface="Arial" charset="0"/>
                        </a:rPr>
                        <a:t>.</a:t>
                      </a: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10" name="Tableau 3">
            <a:extLst>
              <a:ext uri="{FF2B5EF4-FFF2-40B4-BE49-F238E27FC236}">
                <a16:creationId xmlns:a16="http://schemas.microsoft.com/office/drawing/2014/main" id="{F31CBD8B-D41A-4B00-8734-0B94ECDF4C05}"/>
              </a:ext>
            </a:extLst>
          </p:cNvPr>
          <p:cNvGraphicFramePr>
            <a:graphicFrameLocks noGrp="1"/>
          </p:cNvGraphicFramePr>
          <p:nvPr>
            <p:extLst>
              <p:ext uri="{D42A27DB-BD31-4B8C-83A1-F6EECF244321}">
                <p14:modId xmlns:p14="http://schemas.microsoft.com/office/powerpoint/2010/main" val="3278610115"/>
              </p:ext>
            </p:extLst>
          </p:nvPr>
        </p:nvGraphicFramePr>
        <p:xfrm>
          <a:off x="1524000" y="67356"/>
          <a:ext cx="6096000" cy="310896"/>
        </p:xfrm>
        <a:graphic>
          <a:graphicData uri="http://schemas.openxmlformats.org/drawingml/2006/table">
            <a:tbl>
              <a:tblPr firstRow="1" bandRow="1">
                <a:tableStyleId>{2D5ABB26-0587-4C30-8999-92F81FD0307C}</a:tableStyleId>
              </a:tblPr>
              <a:tblGrid>
                <a:gridCol w="6096000">
                  <a:extLst>
                    <a:ext uri="{9D8B030D-6E8A-4147-A177-3AD203B41FA5}">
                      <a16:colId xmlns:a16="http://schemas.microsoft.com/office/drawing/2014/main" val="605294964"/>
                    </a:ext>
                  </a:extLst>
                </a:gridCol>
              </a:tblGrid>
              <a:tr h="285063">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lang="en-CA" sz="1800" dirty="0">
                          <a:solidFill>
                            <a:srgbClr val="FFFFFF"/>
                          </a:solidFill>
                          <a:latin typeface="Arial" panose="020B0604020202020204" pitchFamily="34" charset="0"/>
                          <a:cs typeface="Arial" charset="0"/>
                        </a:rPr>
                        <a:t>Saint Étienne - </a:t>
                      </a:r>
                      <a:r>
                        <a:rPr lang="ar-EG" sz="1800" dirty="0">
                          <a:solidFill>
                            <a:srgbClr val="FFFFFF"/>
                          </a:solidFill>
                          <a:latin typeface="Arial" panose="020B0604020202020204" pitchFamily="34" charset="0"/>
                          <a:cs typeface="Arial" charset="0"/>
                        </a:rPr>
                        <a:t>الشهيد إسطفانوس</a:t>
                      </a:r>
                      <a:endParaRPr lang="en-CA" sz="1800" dirty="0">
                        <a:solidFill>
                          <a:srgbClr val="FFFFFF"/>
                        </a:solidFill>
                        <a:latin typeface="Arial" panose="020B0604020202020204" pitchFamily="34" charset="0"/>
                        <a:cs typeface="Arial" charset="0"/>
                      </a:endParaRPr>
                    </a:p>
                  </a:txBody>
                  <a:tcP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spTree>
  </p:cSld>
  <p:clrMapOvr>
    <a:masterClrMapping/>
  </p:clrMapOvr>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8" name="Text Box 6">
            <a:hlinkClick r:id="" action="ppaction://noaction"/>
          </p:cNvPr>
          <p:cNvSpPr txBox="1">
            <a:spLocks noChangeArrowheads="1"/>
          </p:cNvSpPr>
          <p:nvPr/>
        </p:nvSpPr>
        <p:spPr bwMode="auto">
          <a:xfrm>
            <a:off x="5715000" y="5314950"/>
            <a:ext cx="3429000" cy="646331"/>
          </a:xfrm>
          <a:prstGeom prst="rect">
            <a:avLst/>
          </a:prstGeom>
          <a:solidFill>
            <a:schemeClr val="accent1"/>
          </a:solidFill>
          <a:ln w="57150" cmpd="thickThin">
            <a:solidFill>
              <a:schemeClr val="tx1"/>
            </a:solid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dirty="0">
                <a:ln>
                  <a:noFill/>
                </a:ln>
                <a:solidFill>
                  <a:srgbClr val="FFFFFF"/>
                </a:solidFill>
                <a:effectLst/>
                <a:uLnTx/>
                <a:uFillTx/>
                <a:latin typeface="Arial" charset="0"/>
                <a:ea typeface="+mn-ea"/>
                <a:cs typeface="Arial" charset="0"/>
              </a:rPr>
              <a:t>Lecture de </a:t>
            </a:r>
            <a:r>
              <a:rPr kumimoji="0" lang="en-CA" sz="1800" b="0" i="0" u="none" strike="noStrike" kern="1200" cap="none" spc="0" normalizeH="0" baseline="0" noProof="0" dirty="0" err="1">
                <a:ln>
                  <a:noFill/>
                </a:ln>
                <a:solidFill>
                  <a:srgbClr val="FFFFFF"/>
                </a:solidFill>
                <a:effectLst/>
                <a:uLnTx/>
                <a:uFillTx/>
                <a:latin typeface="Arial" charset="0"/>
                <a:ea typeface="+mn-ea"/>
                <a:cs typeface="Arial" charset="0"/>
              </a:rPr>
              <a:t>l’épitre</a:t>
            </a:r>
            <a:r>
              <a:rPr kumimoji="0" lang="en-CA" sz="1800" b="0" i="0" u="none" strike="noStrike" kern="1200" cap="none" spc="0" normalizeH="0" baseline="0" noProof="0" dirty="0">
                <a:ln>
                  <a:noFill/>
                </a:ln>
                <a:solidFill>
                  <a:srgbClr val="FFFFFF"/>
                </a:solidFill>
                <a:effectLst/>
                <a:uLnTx/>
                <a:uFillTx/>
                <a:latin typeface="Arial" charset="0"/>
                <a:ea typeface="+mn-ea"/>
                <a:cs typeface="Arial" charset="0"/>
              </a:rPr>
              <a:t> de St Paul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EG" sz="1800" b="0" i="0" u="none" strike="noStrike" kern="1200" cap="none" spc="0" normalizeH="0" baseline="0" noProof="0" dirty="0">
                <a:ln>
                  <a:noFill/>
                </a:ln>
                <a:solidFill>
                  <a:srgbClr val="FFFFFF"/>
                </a:solidFill>
                <a:effectLst/>
                <a:uLnTx/>
                <a:uFillTx/>
                <a:latin typeface="Arial" charset="0"/>
                <a:ea typeface="+mn-ea"/>
                <a:cs typeface="Arial" charset="0"/>
              </a:rPr>
              <a:t>الذهاب الى قراءة </a:t>
            </a:r>
            <a:r>
              <a:rPr kumimoji="0" lang="ar-EG" sz="1800" b="0" i="0" u="none" strike="noStrike" kern="1200" cap="none" spc="0" normalizeH="0" baseline="0" noProof="0" dirty="0" err="1">
                <a:ln>
                  <a:noFill/>
                </a:ln>
                <a:solidFill>
                  <a:srgbClr val="FFFFFF"/>
                </a:solidFill>
                <a:effectLst/>
                <a:uLnTx/>
                <a:uFillTx/>
                <a:latin typeface="Arial" charset="0"/>
                <a:ea typeface="+mn-ea"/>
                <a:cs typeface="Arial" charset="0"/>
              </a:rPr>
              <a:t>البولس</a:t>
            </a:r>
            <a:endParaRPr kumimoji="0" lang="en-CA" sz="1800" b="0" i="0" u="none" strike="noStrike" kern="1200" cap="none" spc="0" normalizeH="0" baseline="0" noProof="0" dirty="0">
              <a:ln>
                <a:noFill/>
              </a:ln>
              <a:solidFill>
                <a:srgbClr val="FFFFFF"/>
              </a:solidFill>
              <a:effectLst/>
              <a:uLnTx/>
              <a:uFillTx/>
              <a:latin typeface="Arial" charset="0"/>
              <a:ea typeface="+mn-ea"/>
              <a:cs typeface="Arial" charset="0"/>
            </a:endParaRPr>
          </a:p>
        </p:txBody>
      </p:sp>
      <p:graphicFrame>
        <p:nvGraphicFramePr>
          <p:cNvPr id="5" name="Group 83">
            <a:extLst>
              <a:ext uri="{FF2B5EF4-FFF2-40B4-BE49-F238E27FC236}">
                <a16:creationId xmlns:a16="http://schemas.microsoft.com/office/drawing/2014/main" id="{CD39C2EA-CD0A-4FD8-B9F6-99CCEFB491E8}"/>
              </a:ext>
            </a:extLst>
          </p:cNvPr>
          <p:cNvGraphicFramePr>
            <a:graphicFrameLocks noGrp="1"/>
          </p:cNvGraphicFramePr>
          <p:nvPr/>
        </p:nvGraphicFramePr>
        <p:xfrm>
          <a:off x="0" y="196453"/>
          <a:ext cx="9144000" cy="3970020"/>
        </p:xfrm>
        <a:graphic>
          <a:graphicData uri="http://schemas.openxmlformats.org/drawingml/2006/table">
            <a:tbl>
              <a:tblPr/>
              <a:tblGrid>
                <a:gridCol w="3409628">
                  <a:extLst>
                    <a:ext uri="{9D8B030D-6E8A-4147-A177-3AD203B41FA5}">
                      <a16:colId xmlns:a16="http://schemas.microsoft.com/office/drawing/2014/main" val="20000"/>
                    </a:ext>
                  </a:extLst>
                </a:gridCol>
                <a:gridCol w="3177152">
                  <a:extLst>
                    <a:ext uri="{9D8B030D-6E8A-4147-A177-3AD203B41FA5}">
                      <a16:colId xmlns:a16="http://schemas.microsoft.com/office/drawing/2014/main" val="20001"/>
                    </a:ext>
                  </a:extLst>
                </a:gridCol>
                <a:gridCol w="2557220">
                  <a:extLst>
                    <a:ext uri="{9D8B030D-6E8A-4147-A177-3AD203B41FA5}">
                      <a16:colId xmlns:a16="http://schemas.microsoft.com/office/drawing/2014/main" val="20002"/>
                    </a:ext>
                  </a:extLst>
                </a:gridCol>
              </a:tblGrid>
              <a:tr h="37338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peniwt</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n~e~pickopoc</a:t>
                      </a:r>
                      <a:r>
                        <a:rPr kumimoji="0" lang="en-US" sz="3200" b="0" i="0" u="none" strike="noStrike" cap="none" normalizeH="0" baseline="0" dirty="0">
                          <a:ln>
                            <a:noFill/>
                          </a:ln>
                          <a:solidFill>
                            <a:schemeClr val="tx1"/>
                          </a:solidFill>
                          <a:effectLst/>
                          <a:latin typeface="Coptic1" pitchFamily="2" charset="0"/>
                          <a:cs typeface="Arial" charset="0"/>
                        </a:rPr>
                        <a:t> abba Mark. Mare </a:t>
                      </a:r>
                      <a:r>
                        <a:rPr kumimoji="0" lang="en-US" sz="3200" b="0" i="0" u="none" strike="noStrike" cap="none" normalizeH="0" baseline="0" dirty="0" err="1">
                          <a:ln>
                            <a:noFill/>
                          </a:ln>
                          <a:solidFill>
                            <a:schemeClr val="tx1"/>
                          </a:solidFill>
                          <a:effectLst/>
                          <a:latin typeface="Coptic1" pitchFamily="2" charset="0"/>
                          <a:cs typeface="Arial" charset="0"/>
                        </a:rPr>
                        <a:t>pik~l</a:t>
                      </a:r>
                      <a:r>
                        <a:rPr kumimoji="0" lang="en-US" sz="3200" b="0" i="0" u="none" strike="noStrike" cap="none" normalizeH="0" baseline="0" dirty="0">
                          <a:ln>
                            <a:noFill/>
                          </a:ln>
                          <a:solidFill>
                            <a:schemeClr val="tx1"/>
                          </a:solidFill>
                          <a:effectLst/>
                          <a:latin typeface="Coptic1" pitchFamily="2" charset="0"/>
                          <a:cs typeface="Arial" charset="0"/>
                        </a:rPr>
                        <a:t>/roc: </a:t>
                      </a: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pilaoc</a:t>
                      </a:r>
                      <a:r>
                        <a:rPr kumimoji="0" lang="en-US" sz="3200" b="0" i="0" u="none" strike="noStrike" cap="none" normalizeH="0" baseline="0" dirty="0">
                          <a:ln>
                            <a:noFill/>
                          </a:ln>
                          <a:solidFill>
                            <a:schemeClr val="tx1"/>
                          </a:solidFill>
                          <a:effectLst/>
                          <a:latin typeface="Coptic1" pitchFamily="2" charset="0"/>
                          <a:cs typeface="Arial" charset="0"/>
                        </a:rPr>
                        <a:t> t/rf: </a:t>
                      </a:r>
                      <a:r>
                        <a:rPr kumimoji="0" lang="en-US" sz="3200" b="0" i="0" u="none" strike="noStrike" cap="none" normalizeH="0" baseline="0" dirty="0" err="1">
                          <a:ln>
                            <a:noFill/>
                          </a:ln>
                          <a:solidFill>
                            <a:schemeClr val="tx1"/>
                          </a:solidFill>
                          <a:effectLst/>
                          <a:latin typeface="Coptic1" pitchFamily="2" charset="0"/>
                          <a:cs typeface="Arial" charset="0"/>
                        </a:rPr>
                        <a:t>oujai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qen</a:t>
                      </a:r>
                      <a:r>
                        <a:rPr kumimoji="0" lang="en-US" sz="3200" b="0" i="0" u="none" strike="noStrike" cap="none" normalizeH="0" baseline="0" dirty="0">
                          <a:ln>
                            <a:noFill/>
                          </a:ln>
                          <a:solidFill>
                            <a:schemeClr val="tx1"/>
                          </a:solidFill>
                          <a:effectLst/>
                          <a:latin typeface="Coptic1" pitchFamily="2" charset="0"/>
                          <a:cs typeface="Arial" charset="0"/>
                        </a:rPr>
                        <a:t> P~[</a:t>
                      </a:r>
                      <a:r>
                        <a:rPr kumimoji="0" lang="en-US" sz="3200" b="0" i="0" u="none" strike="noStrike" cap="none" normalizeH="0" baseline="0" dirty="0" err="1">
                          <a:ln>
                            <a:noFill/>
                          </a:ln>
                          <a:solidFill>
                            <a:schemeClr val="tx1"/>
                          </a:solidFill>
                          <a:effectLst/>
                          <a:latin typeface="Coptic1" pitchFamily="2" charset="0"/>
                          <a:cs typeface="Arial" charset="0"/>
                        </a:rPr>
                        <a:t>oic</a:t>
                      </a:r>
                      <a:r>
                        <a:rPr kumimoji="0" lang="en-US" sz="3200" b="0" i="0" u="none" strike="noStrike" cap="none" normalizeH="0" baseline="0" dirty="0">
                          <a:ln>
                            <a:noFill/>
                          </a:ln>
                          <a:solidFill>
                            <a:schemeClr val="tx1"/>
                          </a:solidFill>
                          <a:effectLst/>
                          <a:latin typeface="Coptic1" pitchFamily="2" charset="0"/>
                          <a:cs typeface="Arial" charset="0"/>
                        </a:rPr>
                        <a:t>: je </a:t>
                      </a:r>
                      <a:r>
                        <a:rPr kumimoji="0" lang="en-US" sz="3200" b="0" i="0" u="none" strike="noStrike" cap="none" normalizeH="0" baseline="0" dirty="0" err="1">
                          <a:ln>
                            <a:noFill/>
                          </a:ln>
                          <a:solidFill>
                            <a:schemeClr val="tx1"/>
                          </a:solidFill>
                          <a:effectLst/>
                          <a:latin typeface="Coptic1" pitchFamily="2" charset="0"/>
                          <a:cs typeface="Arial" charset="0"/>
                        </a:rPr>
                        <a:t>a~m</a:t>
                      </a:r>
                      <a:r>
                        <a:rPr kumimoji="0" lang="en-US" sz="3200" b="0" i="0" u="none" strike="noStrike" cap="none" normalizeH="0" baseline="0" dirty="0">
                          <a:ln>
                            <a:noFill/>
                          </a:ln>
                          <a:solidFill>
                            <a:schemeClr val="tx1"/>
                          </a:solidFill>
                          <a:effectLst/>
                          <a:latin typeface="Coptic1" pitchFamily="2" charset="0"/>
                          <a:cs typeface="Arial" charset="0"/>
                        </a:rPr>
                        <a:t>/n </a:t>
                      </a:r>
                      <a:r>
                        <a:rPr kumimoji="0" lang="en-US" sz="3200" b="0" i="0" u="none" strike="noStrike" cap="none" normalizeH="0" baseline="0" dirty="0" err="1">
                          <a:ln>
                            <a:noFill/>
                          </a:ln>
                          <a:solidFill>
                            <a:schemeClr val="tx1"/>
                          </a:solidFill>
                          <a:effectLst/>
                          <a:latin typeface="Coptic1" pitchFamily="2" charset="0"/>
                          <a:cs typeface="Arial" charset="0"/>
                        </a:rPr>
                        <a:t>ece~swpi</a:t>
                      </a:r>
                      <a:r>
                        <a:rPr kumimoji="0" lang="en-US" sz="3200" b="0" i="0" u="none" strike="noStrike" cap="none" normalizeH="0" baseline="0" dirty="0">
                          <a:ln>
                            <a:noFill/>
                          </a:ln>
                          <a:solidFill>
                            <a:schemeClr val="tx1"/>
                          </a:solidFill>
                          <a:effectLst/>
                          <a:latin typeface="Coptic1" pitchFamily="2" charset="0"/>
                          <a:cs typeface="Arial" charset="0"/>
                        </a:rPr>
                        <a:t>.</a:t>
                      </a: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2800" b="0" i="0" u="none" strike="noStrike" cap="none" normalizeH="0" baseline="0" dirty="0">
                          <a:ln>
                            <a:noFill/>
                          </a:ln>
                          <a:solidFill>
                            <a:schemeClr val="tx1"/>
                          </a:solidFill>
                          <a:effectLst/>
                          <a:latin typeface="Arial" charset="0"/>
                          <a:cs typeface="Arial" charset="0"/>
                        </a:rPr>
                        <a:t>et notre père le l'évêque </a:t>
                      </a:r>
                      <a:r>
                        <a:rPr kumimoji="0" lang="fr-FR" sz="2800" b="0" i="0" u="none" strike="noStrike" cap="none" normalizeH="0" baseline="0" dirty="0" err="1">
                          <a:ln>
                            <a:noFill/>
                          </a:ln>
                          <a:solidFill>
                            <a:schemeClr val="tx1"/>
                          </a:solidFill>
                          <a:effectLst/>
                          <a:latin typeface="Arial" charset="0"/>
                          <a:cs typeface="Arial" charset="0"/>
                        </a:rPr>
                        <a:t>anba</a:t>
                      </a:r>
                      <a:r>
                        <a:rPr kumimoji="0" lang="fr-FR" sz="2800" b="0" i="0" u="none" strike="noStrike" cap="none" normalizeH="0" baseline="0" dirty="0">
                          <a:ln>
                            <a:noFill/>
                          </a:ln>
                          <a:solidFill>
                            <a:schemeClr val="tx1"/>
                          </a:solidFill>
                          <a:effectLst/>
                          <a:latin typeface="Arial" charset="0"/>
                          <a:cs typeface="Arial" charset="0"/>
                        </a:rPr>
                        <a:t> Marc.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800" b="0" i="0" u="none" strike="noStrike" cap="none" normalizeH="0" baseline="0" dirty="0">
                          <a:ln>
                            <a:noFill/>
                          </a:ln>
                          <a:solidFill>
                            <a:schemeClr val="tx1"/>
                          </a:solidFill>
                          <a:effectLst/>
                          <a:latin typeface="Arial" charset="0"/>
                          <a:cs typeface="Arial" charset="0"/>
                        </a:rPr>
                        <a:t>Soit le clergé et toute la congrégation sont pardonnés par Le Seigneur.  Amen.</a:t>
                      </a:r>
                      <a:endParaRPr kumimoji="0" lang="en-US" sz="2800" b="0" i="0" u="none" strike="noStrike" cap="none" normalizeH="0" baseline="0" dirty="0">
                        <a:ln>
                          <a:noFill/>
                        </a:ln>
                        <a:solidFill>
                          <a:schemeClr val="tx1"/>
                        </a:solidFill>
                        <a:effectLst/>
                        <a:latin typeface="Arial"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وأبانا الأسقف أنبا </a:t>
                      </a:r>
                      <a:r>
                        <a:rPr lang="ar-EG" sz="3200" dirty="0"/>
                        <a:t>مارك</a:t>
                      </a:r>
                      <a:r>
                        <a:rPr kumimoji="0" lang="ar-SA" sz="3200" b="0" i="0" u="none" strike="noStrike" cap="none" normalizeH="0" baseline="0" dirty="0">
                          <a:ln>
                            <a:noFill/>
                          </a:ln>
                          <a:solidFill>
                            <a:schemeClr val="tx1"/>
                          </a:solidFill>
                          <a:effectLst/>
                          <a:latin typeface="Arial" charset="0"/>
                          <a:cs typeface="Arial" charset="0"/>
                        </a:rPr>
                        <a:t> فليكن الإكليروس وكل الشعب معافين فى الرب آمين يكون.</a:t>
                      </a:r>
                      <a:endParaRPr kumimoji="0" lang="en-US" sz="3200" b="0" i="0" u="none" strike="noStrike" cap="none" normalizeH="0" baseline="0" dirty="0">
                        <a:ln>
                          <a:noFill/>
                        </a:ln>
                        <a:solidFill>
                          <a:schemeClr val="tx1"/>
                        </a:solidFill>
                        <a:effectLst/>
                        <a:latin typeface="Arial" charset="0"/>
                        <a:cs typeface="Arial"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7" name="AutoShape 36">
            <a:hlinkClick r:id="rId3" action="ppaction://hlinksldjump" highlightClick="1"/>
            <a:extLst>
              <a:ext uri="{FF2B5EF4-FFF2-40B4-BE49-F238E27FC236}">
                <a16:creationId xmlns:a16="http://schemas.microsoft.com/office/drawing/2014/main" id="{BF641ADF-2119-4586-A6C8-879EF47CF028}"/>
              </a:ext>
            </a:extLst>
          </p:cNvPr>
          <p:cNvSpPr>
            <a:spLocks noChangeArrowheads="1"/>
          </p:cNvSpPr>
          <p:nvPr/>
        </p:nvSpPr>
        <p:spPr bwMode="auto">
          <a:xfrm>
            <a:off x="7772400" y="4825603"/>
            <a:ext cx="1371600" cy="317897"/>
          </a:xfrm>
          <a:prstGeom prst="actionButtonBlank">
            <a:avLst/>
          </a:prstGeom>
          <a:solidFill>
            <a:schemeClr val="accent2"/>
          </a:solidFill>
          <a:ln w="12700">
            <a:solidFill>
              <a:schemeClr val="tx1"/>
            </a:solidFill>
            <a:miter lim="800000"/>
            <a:headEnd/>
            <a:tailEnd/>
          </a:ln>
        </p:spPr>
        <p:txBody>
          <a:bodyPr wrap="none" tIns="118800" bIns="118800" anchor="ct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CA" sz="2000" b="1" i="0" u="none" strike="noStrike" kern="1200" cap="none" spc="0" normalizeH="0" baseline="0" noProof="0" dirty="0">
                <a:ln>
                  <a:noFill/>
                </a:ln>
                <a:solidFill>
                  <a:srgbClr val="FFFFFF"/>
                </a:solidFill>
                <a:effectLst/>
                <a:uLnTx/>
                <a:uFillTx/>
                <a:latin typeface="Arial" charset="0"/>
                <a:ea typeface="+mn-ea"/>
                <a:cs typeface="Arial" charset="0"/>
              </a:rPr>
              <a:t>Suite</a:t>
            </a:r>
          </a:p>
        </p:txBody>
      </p:sp>
    </p:spTree>
    <p:extLst>
      <p:ext uri="{BB962C8B-B14F-4D97-AF65-F5344CB8AC3E}">
        <p14:creationId xmlns:p14="http://schemas.microsoft.com/office/powerpoint/2010/main" val="459125146"/>
      </p:ext>
    </p:extLst>
  </p:cSld>
  <p:clrMapOvr>
    <a:masterClrMapping/>
  </p:clrMapOvr>
  <p:transition/>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6">
            <a:hlinkClick r:id="rId2" action="ppaction://hlinksldjump" highlightClick="1"/>
            <a:extLst>
              <a:ext uri="{FF2B5EF4-FFF2-40B4-BE49-F238E27FC236}">
                <a16:creationId xmlns:a16="http://schemas.microsoft.com/office/drawing/2014/main" id="{D87E4273-A17B-4E5E-B603-1EECC849BA53}"/>
              </a:ext>
            </a:extLst>
          </p:cNvPr>
          <p:cNvSpPr>
            <a:spLocks noChangeArrowheads="1"/>
          </p:cNvSpPr>
          <p:nvPr/>
        </p:nvSpPr>
        <p:spPr bwMode="auto">
          <a:xfrm>
            <a:off x="2387600" y="1323975"/>
            <a:ext cx="4368800" cy="2495549"/>
          </a:xfrm>
          <a:prstGeom prst="actionButtonBlank">
            <a:avLst/>
          </a:prstGeom>
          <a:solidFill>
            <a:schemeClr val="accent2"/>
          </a:solidFill>
          <a:ln w="12700">
            <a:solidFill>
              <a:schemeClr val="tx1"/>
            </a:solidFill>
            <a:miter lim="800000"/>
            <a:headEnd/>
            <a:tailEnd/>
          </a:ln>
        </p:spPr>
        <p:txBody>
          <a:bodyPr wrap="none" tIns="118800" bIns="118800" anchor="ct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CA" sz="5400" b="1" i="0" u="none" strike="noStrike" kern="1200" cap="none" spc="0" normalizeH="0" baseline="0" noProof="0" dirty="0">
                <a:ln>
                  <a:noFill/>
                </a:ln>
                <a:solidFill>
                  <a:srgbClr val="FFFFFF"/>
                </a:solidFill>
                <a:effectLst/>
                <a:uLnTx/>
                <a:uFillTx/>
                <a:latin typeface="Arial" charset="0"/>
                <a:ea typeface="+mn-ea"/>
                <a:cs typeface="Arial" charset="0"/>
              </a:rPr>
              <a:t>Suite</a:t>
            </a:r>
          </a:p>
        </p:txBody>
      </p:sp>
    </p:spTree>
    <p:extLst>
      <p:ext uri="{BB962C8B-B14F-4D97-AF65-F5344CB8AC3E}">
        <p14:creationId xmlns:p14="http://schemas.microsoft.com/office/powerpoint/2010/main" val="2387659794"/>
      </p:ext>
    </p:extLst>
  </p:cSld>
  <p:clrMapOvr>
    <a:masterClrMapping/>
  </p:clrMapOvr>
  <p:transition/>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83">
            <a:extLst>
              <a:ext uri="{FF2B5EF4-FFF2-40B4-BE49-F238E27FC236}">
                <a16:creationId xmlns:a16="http://schemas.microsoft.com/office/drawing/2014/main" id="{CD39C2EA-CD0A-4FD8-B9F6-99CCEFB491E8}"/>
              </a:ext>
            </a:extLst>
          </p:cNvPr>
          <p:cNvGraphicFramePr>
            <a:graphicFrameLocks noGrp="1"/>
          </p:cNvGraphicFramePr>
          <p:nvPr/>
        </p:nvGraphicFramePr>
        <p:xfrm>
          <a:off x="0" y="437673"/>
          <a:ext cx="9144000" cy="4457700"/>
        </p:xfrm>
        <a:graphic>
          <a:graphicData uri="http://schemas.openxmlformats.org/drawingml/2006/table">
            <a:tbl>
              <a:tblPr/>
              <a:tblGrid>
                <a:gridCol w="3469532">
                  <a:extLst>
                    <a:ext uri="{9D8B030D-6E8A-4147-A177-3AD203B41FA5}">
                      <a16:colId xmlns:a16="http://schemas.microsoft.com/office/drawing/2014/main" val="20000"/>
                    </a:ext>
                  </a:extLst>
                </a:gridCol>
                <a:gridCol w="3112851">
                  <a:extLst>
                    <a:ext uri="{9D8B030D-6E8A-4147-A177-3AD203B41FA5}">
                      <a16:colId xmlns:a16="http://schemas.microsoft.com/office/drawing/2014/main" val="20001"/>
                    </a:ext>
                  </a:extLst>
                </a:gridCol>
                <a:gridCol w="2561617">
                  <a:extLst>
                    <a:ext uri="{9D8B030D-6E8A-4147-A177-3AD203B41FA5}">
                      <a16:colId xmlns:a16="http://schemas.microsoft.com/office/drawing/2014/main" val="20002"/>
                    </a:ext>
                  </a:extLst>
                </a:gridCol>
              </a:tblGrid>
              <a:tr h="444817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Pih~mot</a:t>
                      </a:r>
                      <a:r>
                        <a:rPr kumimoji="0" lang="en-US" sz="3200" b="0" i="0" u="none" strike="noStrike" cap="none" normalizeH="0" baseline="0" dirty="0">
                          <a:ln>
                            <a:noFill/>
                          </a:ln>
                          <a:solidFill>
                            <a:schemeClr val="tx1"/>
                          </a:solidFill>
                          <a:effectLst/>
                          <a:latin typeface="Coptic1" pitchFamily="2" charset="0"/>
                          <a:cs typeface="Arial" charset="0"/>
                        </a:rPr>
                        <a:t> gar </a:t>
                      </a:r>
                      <a:r>
                        <a:rPr kumimoji="0" lang="en-US" sz="3200" b="0" i="0" u="none" strike="noStrike" cap="none" normalizeH="0" baseline="0" dirty="0" err="1">
                          <a:ln>
                            <a:noFill/>
                          </a:ln>
                          <a:solidFill>
                            <a:schemeClr val="tx1"/>
                          </a:solidFill>
                          <a:effectLst/>
                          <a:latin typeface="Coptic1" pitchFamily="2" charset="0"/>
                          <a:cs typeface="Arial" charset="0"/>
                        </a:rPr>
                        <a:t>m~Pen</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oic</a:t>
                      </a:r>
                      <a:r>
                        <a:rPr kumimoji="0" lang="en-US" sz="3200" b="0" i="0" u="none" strike="noStrike" cap="none" normalizeH="0" baseline="0" dirty="0">
                          <a:ln>
                            <a:noFill/>
                          </a:ln>
                          <a:solidFill>
                            <a:schemeClr val="tx1"/>
                          </a:solidFill>
                          <a:effectLst/>
                          <a:latin typeface="Coptic1" pitchFamily="2" charset="0"/>
                          <a:cs typeface="Arial" charset="0"/>
                        </a:rPr>
                        <a:t> I/#</a:t>
                      </a:r>
                      <a:r>
                        <a:rPr kumimoji="0" lang="en-US" sz="3200" b="0" i="0" u="none" strike="noStrike" cap="none" normalizeH="0" baseline="0" dirty="0" err="1">
                          <a:ln>
                            <a:noFill/>
                          </a:ln>
                          <a:solidFill>
                            <a:schemeClr val="tx1"/>
                          </a:solidFill>
                          <a:effectLst/>
                          <a:latin typeface="Coptic1" pitchFamily="2" charset="0"/>
                          <a:cs typeface="Arial" charset="0"/>
                        </a:rPr>
                        <a:t>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efe~swpi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peka~gion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p~neuma</a:t>
                      </a:r>
                      <a:r>
                        <a:rPr kumimoji="0" lang="en-US" sz="3200" b="0" i="0" u="none" strike="noStrike" cap="none" normalizeH="0" baseline="0" dirty="0">
                          <a:ln>
                            <a:noFill/>
                          </a:ln>
                          <a:solidFill>
                            <a:schemeClr val="tx1"/>
                          </a:solidFill>
                          <a:effectLst/>
                          <a:latin typeface="Coptic1" pitchFamily="2" charset="0"/>
                          <a:cs typeface="Arial" charset="0"/>
                        </a:rPr>
                        <a:t>: Pa[</a:t>
                      </a:r>
                      <a:r>
                        <a:rPr kumimoji="0" lang="en-US" sz="3200" b="0" i="0" u="none" strike="noStrike" cap="none" normalizeH="0" baseline="0" dirty="0" err="1">
                          <a:ln>
                            <a:noFill/>
                          </a:ln>
                          <a:solidFill>
                            <a:schemeClr val="tx1"/>
                          </a:solidFill>
                          <a:effectLst/>
                          <a:latin typeface="Coptic1" pitchFamily="2" charset="0"/>
                          <a:cs typeface="Arial" charset="0"/>
                        </a:rPr>
                        <a:t>oic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n~iwt</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ettai</a:t>
                      </a:r>
                      <a:r>
                        <a:rPr kumimoji="0" lang="en-US" sz="3200" b="0" i="0" u="none" strike="noStrike" cap="none" normalizeH="0" baseline="0" dirty="0">
                          <a:ln>
                            <a:noFill/>
                          </a:ln>
                          <a:solidFill>
                            <a:schemeClr val="tx1"/>
                          </a:solidFill>
                          <a:effectLst/>
                          <a:latin typeface="Coptic1" pitchFamily="2" charset="0"/>
                          <a:cs typeface="Arial" charset="0"/>
                        </a:rPr>
                        <a:t>/out: </a:t>
                      </a:r>
                      <a:r>
                        <a:rPr kumimoji="0" lang="en-US" sz="3200" b="0" i="0" u="none" strike="noStrike" cap="none" normalizeH="0" baseline="0" dirty="0" err="1">
                          <a:ln>
                            <a:noFill/>
                          </a:ln>
                          <a:solidFill>
                            <a:schemeClr val="tx1"/>
                          </a:solidFill>
                          <a:effectLst/>
                          <a:latin typeface="Coptic1" pitchFamily="2" charset="0"/>
                          <a:cs typeface="Arial" charset="0"/>
                        </a:rPr>
                        <a:t>n~ar,iereuc</a:t>
                      </a:r>
                      <a:r>
                        <a:rPr kumimoji="0" lang="en-US" sz="3200" b="0" i="0" u="none" strike="noStrike" cap="none" normalizeH="0" baseline="0" dirty="0">
                          <a:ln>
                            <a:noFill/>
                          </a:ln>
                          <a:solidFill>
                            <a:schemeClr val="tx1"/>
                          </a:solidFill>
                          <a:effectLst/>
                          <a:latin typeface="Coptic1" pitchFamily="2" charset="0"/>
                          <a:cs typeface="Arial" charset="0"/>
                        </a:rPr>
                        <a:t> papa abba </a:t>
                      </a:r>
                      <a:r>
                        <a:rPr kumimoji="0" lang="en-US" sz="3200" b="0" i="0" u="none" strike="noStrike" cap="none" normalizeH="0" baseline="0" dirty="0" err="1">
                          <a:ln>
                            <a:noFill/>
                          </a:ln>
                          <a:solidFill>
                            <a:schemeClr val="tx1"/>
                          </a:solidFill>
                          <a:effectLst/>
                          <a:latin typeface="Coptic1" pitchFamily="2" charset="0"/>
                          <a:cs typeface="Arial" charset="0"/>
                        </a:rPr>
                        <a:t>Tawadroc</a:t>
                      </a:r>
                      <a:r>
                        <a:rPr kumimoji="0" lang="en-US" sz="3200" b="0" i="0" u="none" strike="noStrike" cap="none" normalizeH="0" baseline="0" dirty="0">
                          <a:ln>
                            <a:noFill/>
                          </a:ln>
                          <a:solidFill>
                            <a:schemeClr val="tx1"/>
                          </a:solidFill>
                          <a:effectLst/>
                          <a:latin typeface="Coptic1" pitchFamily="2" charset="0"/>
                          <a:cs typeface="Arial" charset="0"/>
                        </a:rPr>
                        <a:t>. </a:t>
                      </a: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Que la grâce de notre Seigneur Jésus Christ soit avec ton âme pure Ô maître le père honoré chef des prêtres le pape Abba </a:t>
                      </a:r>
                      <a:r>
                        <a:rPr kumimoji="0" lang="fr-CA" sz="3200" b="0" i="0" u="none" strike="noStrike" cap="none" normalizeH="0" baseline="0" dirty="0" err="1">
                          <a:ln>
                            <a:noFill/>
                          </a:ln>
                          <a:solidFill>
                            <a:schemeClr val="tx1"/>
                          </a:solidFill>
                          <a:effectLst/>
                          <a:latin typeface="Arial" charset="0"/>
                          <a:cs typeface="Arial" charset="0"/>
                        </a:rPr>
                        <a:t>Tawadros</a:t>
                      </a:r>
                      <a:endParaRPr kumimoji="0" lang="en-US" sz="3200" b="0" i="0" u="none" strike="noStrike" cap="none" normalizeH="0" baseline="0" dirty="0">
                        <a:ln>
                          <a:noFill/>
                        </a:ln>
                        <a:solidFill>
                          <a:schemeClr val="tx1"/>
                        </a:solidFill>
                        <a:effectLst/>
                        <a:latin typeface="Arial"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600" b="0" i="0" u="none" strike="noStrike" cap="none" normalizeH="0" baseline="0" dirty="0">
                          <a:ln>
                            <a:noFill/>
                          </a:ln>
                          <a:solidFill>
                            <a:schemeClr val="tx1"/>
                          </a:solidFill>
                          <a:effectLst/>
                          <a:latin typeface="Arial" charset="0"/>
                          <a:cs typeface="Arial" charset="0"/>
                        </a:rPr>
                        <a:t>نعمة ربنا يسوع المسيح تكون مع روحِكَ الطاهرة يا سيدى الأب المُكرّم رئيس الكهنة البابا أنبا </a:t>
                      </a:r>
                      <a:r>
                        <a:rPr kumimoji="0" lang="ar-EG" sz="3600" b="0" i="0" u="none" strike="noStrike" cap="none" normalizeH="0" baseline="0" dirty="0" err="1">
                          <a:ln>
                            <a:noFill/>
                          </a:ln>
                          <a:solidFill>
                            <a:schemeClr val="tx1"/>
                          </a:solidFill>
                          <a:effectLst/>
                          <a:latin typeface="Coptic1" pitchFamily="2" charset="0"/>
                          <a:cs typeface="Arial" charset="0"/>
                        </a:rPr>
                        <a:t>تاوضروس</a:t>
                      </a:r>
                      <a:endParaRPr kumimoji="0" lang="en-US" sz="3600" b="0" i="0" u="none" strike="noStrike" cap="none" normalizeH="0" baseline="0" dirty="0">
                        <a:ln>
                          <a:noFill/>
                        </a:ln>
                        <a:solidFill>
                          <a:schemeClr val="tx1"/>
                        </a:solidFill>
                        <a:effectLst/>
                        <a:latin typeface="Arial" charset="0"/>
                        <a:cs typeface="Arial"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 name="Tableau 5">
            <a:extLst>
              <a:ext uri="{FF2B5EF4-FFF2-40B4-BE49-F238E27FC236}">
                <a16:creationId xmlns:a16="http://schemas.microsoft.com/office/drawing/2014/main" id="{968946FB-1CCF-458B-8982-FD40D70E7BE2}"/>
              </a:ext>
            </a:extLst>
          </p:cNvPr>
          <p:cNvGraphicFramePr>
            <a:graphicFrameLocks noGrp="1"/>
          </p:cNvGraphicFramePr>
          <p:nvPr/>
        </p:nvGraphicFramePr>
        <p:xfrm>
          <a:off x="1524000" y="0"/>
          <a:ext cx="6096000" cy="373380"/>
        </p:xfrm>
        <a:graphic>
          <a:graphicData uri="http://schemas.openxmlformats.org/drawingml/2006/table">
            <a:tbl>
              <a:tblPr firstRow="1" bandRow="1">
                <a:tableStyleId>{2D5ABB26-0587-4C30-8999-92F81FD0307C}</a:tableStyleId>
              </a:tblPr>
              <a:tblGrid>
                <a:gridCol w="6096000">
                  <a:extLst>
                    <a:ext uri="{9D8B030D-6E8A-4147-A177-3AD203B41FA5}">
                      <a16:colId xmlns:a16="http://schemas.microsoft.com/office/drawing/2014/main" val="1663694013"/>
                    </a:ext>
                  </a:extLst>
                </a:gridCol>
              </a:tblGrid>
              <a:tr h="342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cap="none" normalizeH="0" baseline="0" dirty="0" err="1">
                          <a:ln>
                            <a:noFill/>
                          </a:ln>
                          <a:solidFill>
                            <a:schemeClr val="tx1"/>
                          </a:solidFill>
                          <a:effectLst/>
                          <a:latin typeface="Coptic1" pitchFamily="2" charset="0"/>
                          <a:cs typeface="Arial" charset="0"/>
                        </a:rPr>
                        <a:t>Pih~mot</a:t>
                      </a:r>
                      <a:r>
                        <a:rPr kumimoji="0" lang="en-US" sz="2000" b="0" i="0" u="none" strike="noStrike" cap="none" normalizeH="0" baseline="0" dirty="0">
                          <a:ln>
                            <a:noFill/>
                          </a:ln>
                          <a:solidFill>
                            <a:schemeClr val="tx1"/>
                          </a:solidFill>
                          <a:effectLst/>
                          <a:latin typeface="Coptic1" pitchFamily="2" charset="0"/>
                          <a:cs typeface="Arial" charset="0"/>
                        </a:rPr>
                        <a:t> gar</a:t>
                      </a:r>
                      <a:endParaRPr lang="en-CA" sz="2000" dirty="0"/>
                    </a:p>
                  </a:txBody>
                  <a:tcPr marT="34290" marB="3429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4753540"/>
                  </a:ext>
                </a:extLst>
              </a:tr>
            </a:tbl>
          </a:graphicData>
        </a:graphic>
      </p:graphicFrame>
    </p:spTree>
    <p:extLst>
      <p:ext uri="{BB962C8B-B14F-4D97-AF65-F5344CB8AC3E}">
        <p14:creationId xmlns:p14="http://schemas.microsoft.com/office/powerpoint/2010/main" val="2437013554"/>
      </p:ext>
    </p:extLst>
  </p:cSld>
  <p:clrMapOvr>
    <a:masterClrMapping/>
  </p:clrMapOvr>
  <p:transition/>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8" name="Text Box 6">
            <a:hlinkClick r:id="" action="ppaction://noaction"/>
          </p:cNvPr>
          <p:cNvSpPr txBox="1">
            <a:spLocks noChangeArrowheads="1"/>
          </p:cNvSpPr>
          <p:nvPr/>
        </p:nvSpPr>
        <p:spPr bwMode="auto">
          <a:xfrm>
            <a:off x="5715000" y="5314950"/>
            <a:ext cx="3429000" cy="646331"/>
          </a:xfrm>
          <a:prstGeom prst="rect">
            <a:avLst/>
          </a:prstGeom>
          <a:solidFill>
            <a:schemeClr val="accent1"/>
          </a:solidFill>
          <a:ln w="57150" cmpd="thickThin">
            <a:solidFill>
              <a:schemeClr val="tx1"/>
            </a:solid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dirty="0">
                <a:ln>
                  <a:noFill/>
                </a:ln>
                <a:solidFill>
                  <a:srgbClr val="FFFFFF"/>
                </a:solidFill>
                <a:effectLst/>
                <a:uLnTx/>
                <a:uFillTx/>
                <a:latin typeface="Arial" charset="0"/>
                <a:ea typeface="+mn-ea"/>
                <a:cs typeface="Arial" charset="0"/>
              </a:rPr>
              <a:t>Lecture de </a:t>
            </a:r>
            <a:r>
              <a:rPr kumimoji="0" lang="en-CA" sz="1800" b="0" i="0" u="none" strike="noStrike" kern="1200" cap="none" spc="0" normalizeH="0" baseline="0" noProof="0" dirty="0" err="1">
                <a:ln>
                  <a:noFill/>
                </a:ln>
                <a:solidFill>
                  <a:srgbClr val="FFFFFF"/>
                </a:solidFill>
                <a:effectLst/>
                <a:uLnTx/>
                <a:uFillTx/>
                <a:latin typeface="Arial" charset="0"/>
                <a:ea typeface="+mn-ea"/>
                <a:cs typeface="Arial" charset="0"/>
              </a:rPr>
              <a:t>l’épitre</a:t>
            </a:r>
            <a:r>
              <a:rPr kumimoji="0" lang="en-CA" sz="1800" b="0" i="0" u="none" strike="noStrike" kern="1200" cap="none" spc="0" normalizeH="0" baseline="0" noProof="0" dirty="0">
                <a:ln>
                  <a:noFill/>
                </a:ln>
                <a:solidFill>
                  <a:srgbClr val="FFFFFF"/>
                </a:solidFill>
                <a:effectLst/>
                <a:uLnTx/>
                <a:uFillTx/>
                <a:latin typeface="Arial" charset="0"/>
                <a:ea typeface="+mn-ea"/>
                <a:cs typeface="Arial" charset="0"/>
              </a:rPr>
              <a:t> de St Paul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EG" sz="1800" b="0" i="0" u="none" strike="noStrike" kern="1200" cap="none" spc="0" normalizeH="0" baseline="0" noProof="0" dirty="0">
                <a:ln>
                  <a:noFill/>
                </a:ln>
                <a:solidFill>
                  <a:srgbClr val="FFFFFF"/>
                </a:solidFill>
                <a:effectLst/>
                <a:uLnTx/>
                <a:uFillTx/>
                <a:latin typeface="Arial" charset="0"/>
                <a:ea typeface="+mn-ea"/>
                <a:cs typeface="Arial" charset="0"/>
              </a:rPr>
              <a:t>الذهاب الى قراءة </a:t>
            </a:r>
            <a:r>
              <a:rPr kumimoji="0" lang="ar-EG" sz="1800" b="0" i="0" u="none" strike="noStrike" kern="1200" cap="none" spc="0" normalizeH="0" baseline="0" noProof="0" dirty="0" err="1">
                <a:ln>
                  <a:noFill/>
                </a:ln>
                <a:solidFill>
                  <a:srgbClr val="FFFFFF"/>
                </a:solidFill>
                <a:effectLst/>
                <a:uLnTx/>
                <a:uFillTx/>
                <a:latin typeface="Arial" charset="0"/>
                <a:ea typeface="+mn-ea"/>
                <a:cs typeface="Arial" charset="0"/>
              </a:rPr>
              <a:t>البولس</a:t>
            </a:r>
            <a:endParaRPr kumimoji="0" lang="en-CA" sz="1800" b="0" i="0" u="none" strike="noStrike" kern="1200" cap="none" spc="0" normalizeH="0" baseline="0" noProof="0" dirty="0">
              <a:ln>
                <a:noFill/>
              </a:ln>
              <a:solidFill>
                <a:srgbClr val="FFFFFF"/>
              </a:solidFill>
              <a:effectLst/>
              <a:uLnTx/>
              <a:uFillTx/>
              <a:latin typeface="Arial" charset="0"/>
              <a:ea typeface="+mn-ea"/>
              <a:cs typeface="Arial" charset="0"/>
            </a:endParaRPr>
          </a:p>
        </p:txBody>
      </p:sp>
      <p:graphicFrame>
        <p:nvGraphicFramePr>
          <p:cNvPr id="5" name="Group 83">
            <a:extLst>
              <a:ext uri="{FF2B5EF4-FFF2-40B4-BE49-F238E27FC236}">
                <a16:creationId xmlns:a16="http://schemas.microsoft.com/office/drawing/2014/main" id="{CD39C2EA-CD0A-4FD8-B9F6-99CCEFB491E8}"/>
              </a:ext>
            </a:extLst>
          </p:cNvPr>
          <p:cNvGraphicFramePr>
            <a:graphicFrameLocks noGrp="1"/>
          </p:cNvGraphicFramePr>
          <p:nvPr/>
        </p:nvGraphicFramePr>
        <p:xfrm>
          <a:off x="0" y="196453"/>
          <a:ext cx="9144000" cy="3970020"/>
        </p:xfrm>
        <a:graphic>
          <a:graphicData uri="http://schemas.openxmlformats.org/drawingml/2006/table">
            <a:tbl>
              <a:tblPr/>
              <a:tblGrid>
                <a:gridCol w="3409628">
                  <a:extLst>
                    <a:ext uri="{9D8B030D-6E8A-4147-A177-3AD203B41FA5}">
                      <a16:colId xmlns:a16="http://schemas.microsoft.com/office/drawing/2014/main" val="20000"/>
                    </a:ext>
                  </a:extLst>
                </a:gridCol>
                <a:gridCol w="3177152">
                  <a:extLst>
                    <a:ext uri="{9D8B030D-6E8A-4147-A177-3AD203B41FA5}">
                      <a16:colId xmlns:a16="http://schemas.microsoft.com/office/drawing/2014/main" val="20001"/>
                    </a:ext>
                  </a:extLst>
                </a:gridCol>
                <a:gridCol w="2557220">
                  <a:extLst>
                    <a:ext uri="{9D8B030D-6E8A-4147-A177-3AD203B41FA5}">
                      <a16:colId xmlns:a16="http://schemas.microsoft.com/office/drawing/2014/main" val="20002"/>
                    </a:ext>
                  </a:extLst>
                </a:gridCol>
              </a:tblGrid>
              <a:tr h="37338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peniwt</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n~e~pickopoc</a:t>
                      </a:r>
                      <a:r>
                        <a:rPr kumimoji="0" lang="en-US" sz="3200" b="0" i="0" u="none" strike="noStrike" cap="none" normalizeH="0" baseline="0" dirty="0">
                          <a:ln>
                            <a:noFill/>
                          </a:ln>
                          <a:solidFill>
                            <a:schemeClr val="tx1"/>
                          </a:solidFill>
                          <a:effectLst/>
                          <a:latin typeface="Coptic1" pitchFamily="2" charset="0"/>
                          <a:cs typeface="Arial" charset="0"/>
                        </a:rPr>
                        <a:t> abba Mark. Mare </a:t>
                      </a:r>
                      <a:r>
                        <a:rPr kumimoji="0" lang="en-US" sz="3200" b="0" i="0" u="none" strike="noStrike" cap="none" normalizeH="0" baseline="0" dirty="0" err="1">
                          <a:ln>
                            <a:noFill/>
                          </a:ln>
                          <a:solidFill>
                            <a:schemeClr val="tx1"/>
                          </a:solidFill>
                          <a:effectLst/>
                          <a:latin typeface="Coptic1" pitchFamily="2" charset="0"/>
                          <a:cs typeface="Arial" charset="0"/>
                        </a:rPr>
                        <a:t>pik~l</a:t>
                      </a:r>
                      <a:r>
                        <a:rPr kumimoji="0" lang="en-US" sz="3200" b="0" i="0" u="none" strike="noStrike" cap="none" normalizeH="0" baseline="0" dirty="0">
                          <a:ln>
                            <a:noFill/>
                          </a:ln>
                          <a:solidFill>
                            <a:schemeClr val="tx1"/>
                          </a:solidFill>
                          <a:effectLst/>
                          <a:latin typeface="Coptic1" pitchFamily="2" charset="0"/>
                          <a:cs typeface="Arial" charset="0"/>
                        </a:rPr>
                        <a:t>/roc: </a:t>
                      </a: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pilaoc</a:t>
                      </a:r>
                      <a:r>
                        <a:rPr kumimoji="0" lang="en-US" sz="3200" b="0" i="0" u="none" strike="noStrike" cap="none" normalizeH="0" baseline="0" dirty="0">
                          <a:ln>
                            <a:noFill/>
                          </a:ln>
                          <a:solidFill>
                            <a:schemeClr val="tx1"/>
                          </a:solidFill>
                          <a:effectLst/>
                          <a:latin typeface="Coptic1" pitchFamily="2" charset="0"/>
                          <a:cs typeface="Arial" charset="0"/>
                        </a:rPr>
                        <a:t> t/rf: </a:t>
                      </a:r>
                      <a:r>
                        <a:rPr kumimoji="0" lang="en-US" sz="3200" b="0" i="0" u="none" strike="noStrike" cap="none" normalizeH="0" baseline="0" dirty="0" err="1">
                          <a:ln>
                            <a:noFill/>
                          </a:ln>
                          <a:solidFill>
                            <a:schemeClr val="tx1"/>
                          </a:solidFill>
                          <a:effectLst/>
                          <a:latin typeface="Coptic1" pitchFamily="2" charset="0"/>
                          <a:cs typeface="Arial" charset="0"/>
                        </a:rPr>
                        <a:t>oujai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qen</a:t>
                      </a:r>
                      <a:r>
                        <a:rPr kumimoji="0" lang="en-US" sz="3200" b="0" i="0" u="none" strike="noStrike" cap="none" normalizeH="0" baseline="0" dirty="0">
                          <a:ln>
                            <a:noFill/>
                          </a:ln>
                          <a:solidFill>
                            <a:schemeClr val="tx1"/>
                          </a:solidFill>
                          <a:effectLst/>
                          <a:latin typeface="Coptic1" pitchFamily="2" charset="0"/>
                          <a:cs typeface="Arial" charset="0"/>
                        </a:rPr>
                        <a:t> P~[</a:t>
                      </a:r>
                      <a:r>
                        <a:rPr kumimoji="0" lang="en-US" sz="3200" b="0" i="0" u="none" strike="noStrike" cap="none" normalizeH="0" baseline="0" dirty="0" err="1">
                          <a:ln>
                            <a:noFill/>
                          </a:ln>
                          <a:solidFill>
                            <a:schemeClr val="tx1"/>
                          </a:solidFill>
                          <a:effectLst/>
                          <a:latin typeface="Coptic1" pitchFamily="2" charset="0"/>
                          <a:cs typeface="Arial" charset="0"/>
                        </a:rPr>
                        <a:t>oic</a:t>
                      </a:r>
                      <a:r>
                        <a:rPr kumimoji="0" lang="en-US" sz="3200" b="0" i="0" u="none" strike="noStrike" cap="none" normalizeH="0" baseline="0" dirty="0">
                          <a:ln>
                            <a:noFill/>
                          </a:ln>
                          <a:solidFill>
                            <a:schemeClr val="tx1"/>
                          </a:solidFill>
                          <a:effectLst/>
                          <a:latin typeface="Coptic1" pitchFamily="2" charset="0"/>
                          <a:cs typeface="Arial" charset="0"/>
                        </a:rPr>
                        <a:t>: je </a:t>
                      </a:r>
                      <a:r>
                        <a:rPr kumimoji="0" lang="en-US" sz="3200" b="0" i="0" u="none" strike="noStrike" cap="none" normalizeH="0" baseline="0" dirty="0" err="1">
                          <a:ln>
                            <a:noFill/>
                          </a:ln>
                          <a:solidFill>
                            <a:schemeClr val="tx1"/>
                          </a:solidFill>
                          <a:effectLst/>
                          <a:latin typeface="Coptic1" pitchFamily="2" charset="0"/>
                          <a:cs typeface="Arial" charset="0"/>
                        </a:rPr>
                        <a:t>a~m</a:t>
                      </a:r>
                      <a:r>
                        <a:rPr kumimoji="0" lang="en-US" sz="3200" b="0" i="0" u="none" strike="noStrike" cap="none" normalizeH="0" baseline="0" dirty="0">
                          <a:ln>
                            <a:noFill/>
                          </a:ln>
                          <a:solidFill>
                            <a:schemeClr val="tx1"/>
                          </a:solidFill>
                          <a:effectLst/>
                          <a:latin typeface="Coptic1" pitchFamily="2" charset="0"/>
                          <a:cs typeface="Arial" charset="0"/>
                        </a:rPr>
                        <a:t>/n </a:t>
                      </a:r>
                      <a:r>
                        <a:rPr kumimoji="0" lang="en-US" sz="3200" b="0" i="0" u="none" strike="noStrike" cap="none" normalizeH="0" baseline="0" dirty="0" err="1">
                          <a:ln>
                            <a:noFill/>
                          </a:ln>
                          <a:solidFill>
                            <a:schemeClr val="tx1"/>
                          </a:solidFill>
                          <a:effectLst/>
                          <a:latin typeface="Coptic1" pitchFamily="2" charset="0"/>
                          <a:cs typeface="Arial" charset="0"/>
                        </a:rPr>
                        <a:t>ece~swpi</a:t>
                      </a:r>
                      <a:r>
                        <a:rPr kumimoji="0" lang="en-US" sz="3200" b="0" i="0" u="none" strike="noStrike" cap="none" normalizeH="0" baseline="0" dirty="0">
                          <a:ln>
                            <a:noFill/>
                          </a:ln>
                          <a:solidFill>
                            <a:schemeClr val="tx1"/>
                          </a:solidFill>
                          <a:effectLst/>
                          <a:latin typeface="Coptic1" pitchFamily="2" charset="0"/>
                          <a:cs typeface="Arial" charset="0"/>
                        </a:rPr>
                        <a:t>.</a:t>
                      </a: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2800" b="0" i="0" u="none" strike="noStrike" cap="none" normalizeH="0" baseline="0" dirty="0">
                          <a:ln>
                            <a:noFill/>
                          </a:ln>
                          <a:solidFill>
                            <a:schemeClr val="tx1"/>
                          </a:solidFill>
                          <a:effectLst/>
                          <a:latin typeface="Arial" charset="0"/>
                          <a:cs typeface="Arial" charset="0"/>
                        </a:rPr>
                        <a:t>et notre père le l'évêque </a:t>
                      </a:r>
                      <a:r>
                        <a:rPr kumimoji="0" lang="fr-FR" sz="2800" b="0" i="0" u="none" strike="noStrike" cap="none" normalizeH="0" baseline="0" dirty="0" err="1">
                          <a:ln>
                            <a:noFill/>
                          </a:ln>
                          <a:solidFill>
                            <a:schemeClr val="tx1"/>
                          </a:solidFill>
                          <a:effectLst/>
                          <a:latin typeface="Arial" charset="0"/>
                          <a:cs typeface="Arial" charset="0"/>
                        </a:rPr>
                        <a:t>anba</a:t>
                      </a:r>
                      <a:r>
                        <a:rPr kumimoji="0" lang="fr-FR" sz="2800" b="0" i="0" u="none" strike="noStrike" cap="none" normalizeH="0" baseline="0" dirty="0">
                          <a:ln>
                            <a:noFill/>
                          </a:ln>
                          <a:solidFill>
                            <a:schemeClr val="tx1"/>
                          </a:solidFill>
                          <a:effectLst/>
                          <a:latin typeface="Arial" charset="0"/>
                          <a:cs typeface="Arial" charset="0"/>
                        </a:rPr>
                        <a:t> Marc.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800" b="0" i="0" u="none" strike="noStrike" cap="none" normalizeH="0" baseline="0" dirty="0">
                          <a:ln>
                            <a:noFill/>
                          </a:ln>
                          <a:solidFill>
                            <a:schemeClr val="tx1"/>
                          </a:solidFill>
                          <a:effectLst/>
                          <a:latin typeface="Arial" charset="0"/>
                          <a:cs typeface="Arial" charset="0"/>
                        </a:rPr>
                        <a:t>Soit le clergé et toute la congrégation sont pardonnés par Le Seigneur.  Amen.</a:t>
                      </a:r>
                      <a:endParaRPr kumimoji="0" lang="en-US" sz="2800" b="0" i="0" u="none" strike="noStrike" cap="none" normalizeH="0" baseline="0" dirty="0">
                        <a:ln>
                          <a:noFill/>
                        </a:ln>
                        <a:solidFill>
                          <a:schemeClr val="tx1"/>
                        </a:solidFill>
                        <a:effectLst/>
                        <a:latin typeface="Arial"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وأبانا الأسقف أنبا </a:t>
                      </a:r>
                      <a:r>
                        <a:rPr lang="ar-EG" sz="3200" dirty="0"/>
                        <a:t>مارك</a:t>
                      </a:r>
                      <a:r>
                        <a:rPr kumimoji="0" lang="ar-SA" sz="3200" b="0" i="0" u="none" strike="noStrike" cap="none" normalizeH="0" baseline="0" dirty="0">
                          <a:ln>
                            <a:noFill/>
                          </a:ln>
                          <a:solidFill>
                            <a:schemeClr val="tx1"/>
                          </a:solidFill>
                          <a:effectLst/>
                          <a:latin typeface="Arial" charset="0"/>
                          <a:cs typeface="Arial" charset="0"/>
                        </a:rPr>
                        <a:t> فليكن الإكليروس وكل الشعب معافين فى الرب آمين يكون.</a:t>
                      </a:r>
                      <a:endParaRPr kumimoji="0" lang="en-US" sz="3200" b="0" i="0" u="none" strike="noStrike" cap="none" normalizeH="0" baseline="0" dirty="0">
                        <a:ln>
                          <a:noFill/>
                        </a:ln>
                        <a:solidFill>
                          <a:schemeClr val="tx1"/>
                        </a:solidFill>
                        <a:effectLst/>
                        <a:latin typeface="Arial" charset="0"/>
                        <a:cs typeface="Arial"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7" name="AutoShape 36">
            <a:hlinkClick r:id="rId3" action="ppaction://hlinksldjump" highlightClick="1"/>
            <a:extLst>
              <a:ext uri="{FF2B5EF4-FFF2-40B4-BE49-F238E27FC236}">
                <a16:creationId xmlns:a16="http://schemas.microsoft.com/office/drawing/2014/main" id="{BF641ADF-2119-4586-A6C8-879EF47CF028}"/>
              </a:ext>
            </a:extLst>
          </p:cNvPr>
          <p:cNvSpPr>
            <a:spLocks noChangeArrowheads="1"/>
          </p:cNvSpPr>
          <p:nvPr/>
        </p:nvSpPr>
        <p:spPr bwMode="auto">
          <a:xfrm>
            <a:off x="7772400" y="4825603"/>
            <a:ext cx="1371600" cy="317897"/>
          </a:xfrm>
          <a:prstGeom prst="actionButtonBlank">
            <a:avLst/>
          </a:prstGeom>
          <a:solidFill>
            <a:schemeClr val="accent2"/>
          </a:solidFill>
          <a:ln w="12700">
            <a:solidFill>
              <a:schemeClr val="tx1"/>
            </a:solidFill>
            <a:miter lim="800000"/>
            <a:headEnd/>
            <a:tailEnd/>
          </a:ln>
        </p:spPr>
        <p:txBody>
          <a:bodyPr wrap="none" tIns="118800" bIns="118800" anchor="ct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CA" sz="2000" b="1" i="0" u="none" strike="noStrike" kern="1200" cap="none" spc="0" normalizeH="0" baseline="0" noProof="0" dirty="0">
                <a:ln>
                  <a:noFill/>
                </a:ln>
                <a:solidFill>
                  <a:srgbClr val="FFFFFF"/>
                </a:solidFill>
                <a:effectLst/>
                <a:uLnTx/>
                <a:uFillTx/>
                <a:latin typeface="Arial" charset="0"/>
                <a:ea typeface="+mn-ea"/>
                <a:cs typeface="Arial" charset="0"/>
              </a:rPr>
              <a:t>Suite</a:t>
            </a:r>
          </a:p>
        </p:txBody>
      </p:sp>
    </p:spTree>
    <p:extLst>
      <p:ext uri="{BB962C8B-B14F-4D97-AF65-F5344CB8AC3E}">
        <p14:creationId xmlns:p14="http://schemas.microsoft.com/office/powerpoint/2010/main" val="571488050"/>
      </p:ext>
    </p:extLst>
  </p:cSld>
  <p:clrMapOvr>
    <a:masterClrMapping/>
  </p:clrMapOvr>
  <p:transition/>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6">
            <a:hlinkClick r:id="rId2" action="ppaction://hlinksldjump" highlightClick="1"/>
            <a:extLst>
              <a:ext uri="{FF2B5EF4-FFF2-40B4-BE49-F238E27FC236}">
                <a16:creationId xmlns:a16="http://schemas.microsoft.com/office/drawing/2014/main" id="{D87E4273-A17B-4E5E-B603-1EECC849BA53}"/>
              </a:ext>
            </a:extLst>
          </p:cNvPr>
          <p:cNvSpPr>
            <a:spLocks noChangeArrowheads="1"/>
          </p:cNvSpPr>
          <p:nvPr/>
        </p:nvSpPr>
        <p:spPr bwMode="auto">
          <a:xfrm>
            <a:off x="2387600" y="1323975"/>
            <a:ext cx="4368800" cy="2495549"/>
          </a:xfrm>
          <a:prstGeom prst="actionButtonBlank">
            <a:avLst/>
          </a:prstGeom>
          <a:solidFill>
            <a:schemeClr val="accent2"/>
          </a:solidFill>
          <a:ln w="12700">
            <a:solidFill>
              <a:schemeClr val="tx1"/>
            </a:solidFill>
            <a:miter lim="800000"/>
            <a:headEnd/>
            <a:tailEnd/>
          </a:ln>
        </p:spPr>
        <p:txBody>
          <a:bodyPr wrap="none" tIns="118800" bIns="118800" anchor="ct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CA" sz="5400" b="1" i="0" u="none" strike="noStrike" kern="1200" cap="none" spc="0" normalizeH="0" baseline="0" noProof="0" dirty="0">
                <a:ln>
                  <a:noFill/>
                </a:ln>
                <a:solidFill>
                  <a:srgbClr val="FFFFFF"/>
                </a:solidFill>
                <a:effectLst/>
                <a:uLnTx/>
                <a:uFillTx/>
                <a:latin typeface="Arial" charset="0"/>
                <a:ea typeface="+mn-ea"/>
                <a:cs typeface="Arial" charset="0"/>
              </a:rPr>
              <a:t>Suite</a:t>
            </a:r>
          </a:p>
        </p:txBody>
      </p:sp>
    </p:spTree>
    <p:extLst>
      <p:ext uri="{BB962C8B-B14F-4D97-AF65-F5344CB8AC3E}">
        <p14:creationId xmlns:p14="http://schemas.microsoft.com/office/powerpoint/2010/main" val="1815132247"/>
      </p:ext>
    </p:extLst>
  </p:cSld>
  <p:clrMapOvr>
    <a:masterClrMapping/>
  </p:clrMapOvr>
  <p:transition/>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83">
            <a:extLst>
              <a:ext uri="{FF2B5EF4-FFF2-40B4-BE49-F238E27FC236}">
                <a16:creationId xmlns:a16="http://schemas.microsoft.com/office/drawing/2014/main" id="{CD39C2EA-CD0A-4FD8-B9F6-99CCEFB491E8}"/>
              </a:ext>
            </a:extLst>
          </p:cNvPr>
          <p:cNvGraphicFramePr>
            <a:graphicFrameLocks noGrp="1"/>
          </p:cNvGraphicFramePr>
          <p:nvPr/>
        </p:nvGraphicFramePr>
        <p:xfrm>
          <a:off x="0" y="437673"/>
          <a:ext cx="9144000" cy="4457700"/>
        </p:xfrm>
        <a:graphic>
          <a:graphicData uri="http://schemas.openxmlformats.org/drawingml/2006/table">
            <a:tbl>
              <a:tblPr/>
              <a:tblGrid>
                <a:gridCol w="3469532">
                  <a:extLst>
                    <a:ext uri="{9D8B030D-6E8A-4147-A177-3AD203B41FA5}">
                      <a16:colId xmlns:a16="http://schemas.microsoft.com/office/drawing/2014/main" val="20000"/>
                    </a:ext>
                  </a:extLst>
                </a:gridCol>
                <a:gridCol w="3112851">
                  <a:extLst>
                    <a:ext uri="{9D8B030D-6E8A-4147-A177-3AD203B41FA5}">
                      <a16:colId xmlns:a16="http://schemas.microsoft.com/office/drawing/2014/main" val="20001"/>
                    </a:ext>
                  </a:extLst>
                </a:gridCol>
                <a:gridCol w="2561617">
                  <a:extLst>
                    <a:ext uri="{9D8B030D-6E8A-4147-A177-3AD203B41FA5}">
                      <a16:colId xmlns:a16="http://schemas.microsoft.com/office/drawing/2014/main" val="20002"/>
                    </a:ext>
                  </a:extLst>
                </a:gridCol>
              </a:tblGrid>
              <a:tr h="444817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Pih~mot</a:t>
                      </a:r>
                      <a:r>
                        <a:rPr kumimoji="0" lang="en-US" sz="3200" b="0" i="0" u="none" strike="noStrike" cap="none" normalizeH="0" baseline="0" dirty="0">
                          <a:ln>
                            <a:noFill/>
                          </a:ln>
                          <a:solidFill>
                            <a:schemeClr val="tx1"/>
                          </a:solidFill>
                          <a:effectLst/>
                          <a:latin typeface="Coptic1" pitchFamily="2" charset="0"/>
                          <a:cs typeface="Arial" charset="0"/>
                        </a:rPr>
                        <a:t> gar </a:t>
                      </a:r>
                      <a:r>
                        <a:rPr kumimoji="0" lang="en-US" sz="3200" b="0" i="0" u="none" strike="noStrike" cap="none" normalizeH="0" baseline="0" dirty="0" err="1">
                          <a:ln>
                            <a:noFill/>
                          </a:ln>
                          <a:solidFill>
                            <a:schemeClr val="tx1"/>
                          </a:solidFill>
                          <a:effectLst/>
                          <a:latin typeface="Coptic1" pitchFamily="2" charset="0"/>
                          <a:cs typeface="Arial" charset="0"/>
                        </a:rPr>
                        <a:t>m~Pen</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oic</a:t>
                      </a:r>
                      <a:r>
                        <a:rPr kumimoji="0" lang="en-US" sz="3200" b="0" i="0" u="none" strike="noStrike" cap="none" normalizeH="0" baseline="0" dirty="0">
                          <a:ln>
                            <a:noFill/>
                          </a:ln>
                          <a:solidFill>
                            <a:schemeClr val="tx1"/>
                          </a:solidFill>
                          <a:effectLst/>
                          <a:latin typeface="Coptic1" pitchFamily="2" charset="0"/>
                          <a:cs typeface="Arial" charset="0"/>
                        </a:rPr>
                        <a:t> I/#</a:t>
                      </a:r>
                      <a:r>
                        <a:rPr kumimoji="0" lang="en-US" sz="3200" b="0" i="0" u="none" strike="noStrike" cap="none" normalizeH="0" baseline="0" dirty="0" err="1">
                          <a:ln>
                            <a:noFill/>
                          </a:ln>
                          <a:solidFill>
                            <a:schemeClr val="tx1"/>
                          </a:solidFill>
                          <a:effectLst/>
                          <a:latin typeface="Coptic1" pitchFamily="2" charset="0"/>
                          <a:cs typeface="Arial" charset="0"/>
                        </a:rPr>
                        <a:t>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efe~swpi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peka~gion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p~neuma</a:t>
                      </a:r>
                      <a:r>
                        <a:rPr kumimoji="0" lang="en-US" sz="3200" b="0" i="0" u="none" strike="noStrike" cap="none" normalizeH="0" baseline="0" dirty="0">
                          <a:ln>
                            <a:noFill/>
                          </a:ln>
                          <a:solidFill>
                            <a:schemeClr val="tx1"/>
                          </a:solidFill>
                          <a:effectLst/>
                          <a:latin typeface="Coptic1" pitchFamily="2" charset="0"/>
                          <a:cs typeface="Arial" charset="0"/>
                        </a:rPr>
                        <a:t>: Pa[</a:t>
                      </a:r>
                      <a:r>
                        <a:rPr kumimoji="0" lang="en-US" sz="3200" b="0" i="0" u="none" strike="noStrike" cap="none" normalizeH="0" baseline="0" dirty="0" err="1">
                          <a:ln>
                            <a:noFill/>
                          </a:ln>
                          <a:solidFill>
                            <a:schemeClr val="tx1"/>
                          </a:solidFill>
                          <a:effectLst/>
                          <a:latin typeface="Coptic1" pitchFamily="2" charset="0"/>
                          <a:cs typeface="Arial" charset="0"/>
                        </a:rPr>
                        <a:t>oic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n~iwt</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ettai</a:t>
                      </a:r>
                      <a:r>
                        <a:rPr kumimoji="0" lang="en-US" sz="3200" b="0" i="0" u="none" strike="noStrike" cap="none" normalizeH="0" baseline="0" dirty="0">
                          <a:ln>
                            <a:noFill/>
                          </a:ln>
                          <a:solidFill>
                            <a:schemeClr val="tx1"/>
                          </a:solidFill>
                          <a:effectLst/>
                          <a:latin typeface="Coptic1" pitchFamily="2" charset="0"/>
                          <a:cs typeface="Arial" charset="0"/>
                        </a:rPr>
                        <a:t>/out: </a:t>
                      </a:r>
                      <a:r>
                        <a:rPr kumimoji="0" lang="en-US" sz="3200" b="0" i="0" u="none" strike="noStrike" cap="none" normalizeH="0" baseline="0" dirty="0" err="1">
                          <a:ln>
                            <a:noFill/>
                          </a:ln>
                          <a:solidFill>
                            <a:schemeClr val="tx1"/>
                          </a:solidFill>
                          <a:effectLst/>
                          <a:latin typeface="Coptic1" pitchFamily="2" charset="0"/>
                          <a:cs typeface="Arial" charset="0"/>
                        </a:rPr>
                        <a:t>n~ar,iereuc</a:t>
                      </a:r>
                      <a:r>
                        <a:rPr kumimoji="0" lang="en-US" sz="3200" b="0" i="0" u="none" strike="noStrike" cap="none" normalizeH="0" baseline="0" dirty="0">
                          <a:ln>
                            <a:noFill/>
                          </a:ln>
                          <a:solidFill>
                            <a:schemeClr val="tx1"/>
                          </a:solidFill>
                          <a:effectLst/>
                          <a:latin typeface="Coptic1" pitchFamily="2" charset="0"/>
                          <a:cs typeface="Arial" charset="0"/>
                        </a:rPr>
                        <a:t> papa abba </a:t>
                      </a:r>
                      <a:r>
                        <a:rPr kumimoji="0" lang="en-US" sz="3200" b="0" i="0" u="none" strike="noStrike" cap="none" normalizeH="0" baseline="0" dirty="0" err="1">
                          <a:ln>
                            <a:noFill/>
                          </a:ln>
                          <a:solidFill>
                            <a:schemeClr val="tx1"/>
                          </a:solidFill>
                          <a:effectLst/>
                          <a:latin typeface="Coptic1" pitchFamily="2" charset="0"/>
                          <a:cs typeface="Arial" charset="0"/>
                        </a:rPr>
                        <a:t>Tawadroc</a:t>
                      </a:r>
                      <a:r>
                        <a:rPr kumimoji="0" lang="en-US" sz="3200" b="0" i="0" u="none" strike="noStrike" cap="none" normalizeH="0" baseline="0" dirty="0">
                          <a:ln>
                            <a:noFill/>
                          </a:ln>
                          <a:solidFill>
                            <a:schemeClr val="tx1"/>
                          </a:solidFill>
                          <a:effectLst/>
                          <a:latin typeface="Coptic1" pitchFamily="2" charset="0"/>
                          <a:cs typeface="Arial" charset="0"/>
                        </a:rPr>
                        <a:t>. </a:t>
                      </a: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Que la grâce de notre Seigneur Jésus Christ soit avec ton âme pure Ô maître le père honoré chef des prêtres le pape Abba </a:t>
                      </a:r>
                      <a:r>
                        <a:rPr kumimoji="0" lang="fr-CA" sz="3200" b="0" i="0" u="none" strike="noStrike" cap="none" normalizeH="0" baseline="0" dirty="0" err="1">
                          <a:ln>
                            <a:noFill/>
                          </a:ln>
                          <a:solidFill>
                            <a:schemeClr val="tx1"/>
                          </a:solidFill>
                          <a:effectLst/>
                          <a:latin typeface="Arial" charset="0"/>
                          <a:cs typeface="Arial" charset="0"/>
                        </a:rPr>
                        <a:t>Tawadros</a:t>
                      </a:r>
                      <a:endParaRPr kumimoji="0" lang="en-US" sz="3200" b="0" i="0" u="none" strike="noStrike" cap="none" normalizeH="0" baseline="0" dirty="0">
                        <a:ln>
                          <a:noFill/>
                        </a:ln>
                        <a:solidFill>
                          <a:schemeClr val="tx1"/>
                        </a:solidFill>
                        <a:effectLst/>
                        <a:latin typeface="Arial"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600" b="0" i="0" u="none" strike="noStrike" cap="none" normalizeH="0" baseline="0" dirty="0">
                          <a:ln>
                            <a:noFill/>
                          </a:ln>
                          <a:solidFill>
                            <a:schemeClr val="tx1"/>
                          </a:solidFill>
                          <a:effectLst/>
                          <a:latin typeface="Arial" charset="0"/>
                          <a:cs typeface="Arial" charset="0"/>
                        </a:rPr>
                        <a:t>نعمة ربنا يسوع المسيح تكون مع روحِكَ الطاهرة يا سيدى الأب المُكرّم رئيس الكهنة البابا أنبا </a:t>
                      </a:r>
                      <a:r>
                        <a:rPr kumimoji="0" lang="ar-EG" sz="3600" b="0" i="0" u="none" strike="noStrike" cap="none" normalizeH="0" baseline="0" dirty="0" err="1">
                          <a:ln>
                            <a:noFill/>
                          </a:ln>
                          <a:solidFill>
                            <a:schemeClr val="tx1"/>
                          </a:solidFill>
                          <a:effectLst/>
                          <a:latin typeface="Coptic1" pitchFamily="2" charset="0"/>
                          <a:cs typeface="Arial" charset="0"/>
                        </a:rPr>
                        <a:t>تاوضروس</a:t>
                      </a:r>
                      <a:endParaRPr kumimoji="0" lang="en-US" sz="3600" b="0" i="0" u="none" strike="noStrike" cap="none" normalizeH="0" baseline="0" dirty="0">
                        <a:ln>
                          <a:noFill/>
                        </a:ln>
                        <a:solidFill>
                          <a:schemeClr val="tx1"/>
                        </a:solidFill>
                        <a:effectLst/>
                        <a:latin typeface="Arial" charset="0"/>
                        <a:cs typeface="Arial"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 name="Tableau 5">
            <a:extLst>
              <a:ext uri="{FF2B5EF4-FFF2-40B4-BE49-F238E27FC236}">
                <a16:creationId xmlns:a16="http://schemas.microsoft.com/office/drawing/2014/main" id="{968946FB-1CCF-458B-8982-FD40D70E7BE2}"/>
              </a:ext>
            </a:extLst>
          </p:cNvPr>
          <p:cNvGraphicFramePr>
            <a:graphicFrameLocks noGrp="1"/>
          </p:cNvGraphicFramePr>
          <p:nvPr/>
        </p:nvGraphicFramePr>
        <p:xfrm>
          <a:off x="1524000" y="0"/>
          <a:ext cx="6096000" cy="373380"/>
        </p:xfrm>
        <a:graphic>
          <a:graphicData uri="http://schemas.openxmlformats.org/drawingml/2006/table">
            <a:tbl>
              <a:tblPr firstRow="1" bandRow="1">
                <a:tableStyleId>{2D5ABB26-0587-4C30-8999-92F81FD0307C}</a:tableStyleId>
              </a:tblPr>
              <a:tblGrid>
                <a:gridCol w="6096000">
                  <a:extLst>
                    <a:ext uri="{9D8B030D-6E8A-4147-A177-3AD203B41FA5}">
                      <a16:colId xmlns:a16="http://schemas.microsoft.com/office/drawing/2014/main" val="1663694013"/>
                    </a:ext>
                  </a:extLst>
                </a:gridCol>
              </a:tblGrid>
              <a:tr h="342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cap="none" normalizeH="0" baseline="0" dirty="0" err="1">
                          <a:ln>
                            <a:noFill/>
                          </a:ln>
                          <a:solidFill>
                            <a:schemeClr val="tx1"/>
                          </a:solidFill>
                          <a:effectLst/>
                          <a:latin typeface="Coptic1" pitchFamily="2" charset="0"/>
                          <a:cs typeface="Arial" charset="0"/>
                        </a:rPr>
                        <a:t>Pih~mot</a:t>
                      </a:r>
                      <a:r>
                        <a:rPr kumimoji="0" lang="en-US" sz="2000" b="0" i="0" u="none" strike="noStrike" cap="none" normalizeH="0" baseline="0" dirty="0">
                          <a:ln>
                            <a:noFill/>
                          </a:ln>
                          <a:solidFill>
                            <a:schemeClr val="tx1"/>
                          </a:solidFill>
                          <a:effectLst/>
                          <a:latin typeface="Coptic1" pitchFamily="2" charset="0"/>
                          <a:cs typeface="Arial" charset="0"/>
                        </a:rPr>
                        <a:t> gar</a:t>
                      </a:r>
                      <a:endParaRPr lang="en-CA" sz="2000" dirty="0"/>
                    </a:p>
                  </a:txBody>
                  <a:tcPr marT="34290" marB="3429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4753540"/>
                  </a:ext>
                </a:extLst>
              </a:tr>
            </a:tbl>
          </a:graphicData>
        </a:graphic>
      </p:graphicFrame>
    </p:spTree>
    <p:extLst>
      <p:ext uri="{BB962C8B-B14F-4D97-AF65-F5344CB8AC3E}">
        <p14:creationId xmlns:p14="http://schemas.microsoft.com/office/powerpoint/2010/main" val="2554459936"/>
      </p:ext>
    </p:extLst>
  </p:cSld>
  <p:clrMapOvr>
    <a:masterClrMapping/>
  </p:clrMapOvr>
  <p:transition/>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8" name="Text Box 6">
            <a:hlinkClick r:id="" action="ppaction://noaction"/>
          </p:cNvPr>
          <p:cNvSpPr txBox="1">
            <a:spLocks noChangeArrowheads="1"/>
          </p:cNvSpPr>
          <p:nvPr/>
        </p:nvSpPr>
        <p:spPr bwMode="auto">
          <a:xfrm>
            <a:off x="5715000" y="5314950"/>
            <a:ext cx="3429000" cy="646331"/>
          </a:xfrm>
          <a:prstGeom prst="rect">
            <a:avLst/>
          </a:prstGeom>
          <a:solidFill>
            <a:schemeClr val="accent1"/>
          </a:solidFill>
          <a:ln w="57150" cmpd="thickThin">
            <a:solidFill>
              <a:schemeClr val="tx1"/>
            </a:solid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dirty="0">
                <a:ln>
                  <a:noFill/>
                </a:ln>
                <a:solidFill>
                  <a:srgbClr val="FFFFFF"/>
                </a:solidFill>
                <a:effectLst/>
                <a:uLnTx/>
                <a:uFillTx/>
                <a:latin typeface="Arial" charset="0"/>
                <a:ea typeface="+mn-ea"/>
                <a:cs typeface="Arial" charset="0"/>
              </a:rPr>
              <a:t>Lecture de </a:t>
            </a:r>
            <a:r>
              <a:rPr kumimoji="0" lang="en-CA" sz="1800" b="0" i="0" u="none" strike="noStrike" kern="1200" cap="none" spc="0" normalizeH="0" baseline="0" noProof="0" dirty="0" err="1">
                <a:ln>
                  <a:noFill/>
                </a:ln>
                <a:solidFill>
                  <a:srgbClr val="FFFFFF"/>
                </a:solidFill>
                <a:effectLst/>
                <a:uLnTx/>
                <a:uFillTx/>
                <a:latin typeface="Arial" charset="0"/>
                <a:ea typeface="+mn-ea"/>
                <a:cs typeface="Arial" charset="0"/>
              </a:rPr>
              <a:t>l’épitre</a:t>
            </a:r>
            <a:r>
              <a:rPr kumimoji="0" lang="en-CA" sz="1800" b="0" i="0" u="none" strike="noStrike" kern="1200" cap="none" spc="0" normalizeH="0" baseline="0" noProof="0" dirty="0">
                <a:ln>
                  <a:noFill/>
                </a:ln>
                <a:solidFill>
                  <a:srgbClr val="FFFFFF"/>
                </a:solidFill>
                <a:effectLst/>
                <a:uLnTx/>
                <a:uFillTx/>
                <a:latin typeface="Arial" charset="0"/>
                <a:ea typeface="+mn-ea"/>
                <a:cs typeface="Arial" charset="0"/>
              </a:rPr>
              <a:t> de St Paul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EG" sz="1800" b="0" i="0" u="none" strike="noStrike" kern="1200" cap="none" spc="0" normalizeH="0" baseline="0" noProof="0" dirty="0">
                <a:ln>
                  <a:noFill/>
                </a:ln>
                <a:solidFill>
                  <a:srgbClr val="FFFFFF"/>
                </a:solidFill>
                <a:effectLst/>
                <a:uLnTx/>
                <a:uFillTx/>
                <a:latin typeface="Arial" charset="0"/>
                <a:ea typeface="+mn-ea"/>
                <a:cs typeface="Arial" charset="0"/>
              </a:rPr>
              <a:t>الذهاب الى قراءة </a:t>
            </a:r>
            <a:r>
              <a:rPr kumimoji="0" lang="ar-EG" sz="1800" b="0" i="0" u="none" strike="noStrike" kern="1200" cap="none" spc="0" normalizeH="0" baseline="0" noProof="0" dirty="0" err="1">
                <a:ln>
                  <a:noFill/>
                </a:ln>
                <a:solidFill>
                  <a:srgbClr val="FFFFFF"/>
                </a:solidFill>
                <a:effectLst/>
                <a:uLnTx/>
                <a:uFillTx/>
                <a:latin typeface="Arial" charset="0"/>
                <a:ea typeface="+mn-ea"/>
                <a:cs typeface="Arial" charset="0"/>
              </a:rPr>
              <a:t>البولس</a:t>
            </a:r>
            <a:endParaRPr kumimoji="0" lang="en-CA" sz="1800" b="0" i="0" u="none" strike="noStrike" kern="1200" cap="none" spc="0" normalizeH="0" baseline="0" noProof="0" dirty="0">
              <a:ln>
                <a:noFill/>
              </a:ln>
              <a:solidFill>
                <a:srgbClr val="FFFFFF"/>
              </a:solidFill>
              <a:effectLst/>
              <a:uLnTx/>
              <a:uFillTx/>
              <a:latin typeface="Arial" charset="0"/>
              <a:ea typeface="+mn-ea"/>
              <a:cs typeface="Arial" charset="0"/>
            </a:endParaRPr>
          </a:p>
        </p:txBody>
      </p:sp>
      <p:graphicFrame>
        <p:nvGraphicFramePr>
          <p:cNvPr id="5" name="Group 83">
            <a:extLst>
              <a:ext uri="{FF2B5EF4-FFF2-40B4-BE49-F238E27FC236}">
                <a16:creationId xmlns:a16="http://schemas.microsoft.com/office/drawing/2014/main" id="{CD39C2EA-CD0A-4FD8-B9F6-99CCEFB491E8}"/>
              </a:ext>
            </a:extLst>
          </p:cNvPr>
          <p:cNvGraphicFramePr>
            <a:graphicFrameLocks noGrp="1"/>
          </p:cNvGraphicFramePr>
          <p:nvPr/>
        </p:nvGraphicFramePr>
        <p:xfrm>
          <a:off x="0" y="196453"/>
          <a:ext cx="9144000" cy="3970020"/>
        </p:xfrm>
        <a:graphic>
          <a:graphicData uri="http://schemas.openxmlformats.org/drawingml/2006/table">
            <a:tbl>
              <a:tblPr/>
              <a:tblGrid>
                <a:gridCol w="3409628">
                  <a:extLst>
                    <a:ext uri="{9D8B030D-6E8A-4147-A177-3AD203B41FA5}">
                      <a16:colId xmlns:a16="http://schemas.microsoft.com/office/drawing/2014/main" val="20000"/>
                    </a:ext>
                  </a:extLst>
                </a:gridCol>
                <a:gridCol w="3177152">
                  <a:extLst>
                    <a:ext uri="{9D8B030D-6E8A-4147-A177-3AD203B41FA5}">
                      <a16:colId xmlns:a16="http://schemas.microsoft.com/office/drawing/2014/main" val="20001"/>
                    </a:ext>
                  </a:extLst>
                </a:gridCol>
                <a:gridCol w="2557220">
                  <a:extLst>
                    <a:ext uri="{9D8B030D-6E8A-4147-A177-3AD203B41FA5}">
                      <a16:colId xmlns:a16="http://schemas.microsoft.com/office/drawing/2014/main" val="20002"/>
                    </a:ext>
                  </a:extLst>
                </a:gridCol>
              </a:tblGrid>
              <a:tr h="37338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peniwt</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n~e~pickopoc</a:t>
                      </a:r>
                      <a:r>
                        <a:rPr kumimoji="0" lang="en-US" sz="3200" b="0" i="0" u="none" strike="noStrike" cap="none" normalizeH="0" baseline="0" dirty="0">
                          <a:ln>
                            <a:noFill/>
                          </a:ln>
                          <a:solidFill>
                            <a:schemeClr val="tx1"/>
                          </a:solidFill>
                          <a:effectLst/>
                          <a:latin typeface="Coptic1" pitchFamily="2" charset="0"/>
                          <a:cs typeface="Arial" charset="0"/>
                        </a:rPr>
                        <a:t> abba Mark. Mare </a:t>
                      </a:r>
                      <a:r>
                        <a:rPr kumimoji="0" lang="en-US" sz="3200" b="0" i="0" u="none" strike="noStrike" cap="none" normalizeH="0" baseline="0" dirty="0" err="1">
                          <a:ln>
                            <a:noFill/>
                          </a:ln>
                          <a:solidFill>
                            <a:schemeClr val="tx1"/>
                          </a:solidFill>
                          <a:effectLst/>
                          <a:latin typeface="Coptic1" pitchFamily="2" charset="0"/>
                          <a:cs typeface="Arial" charset="0"/>
                        </a:rPr>
                        <a:t>pik~l</a:t>
                      </a:r>
                      <a:r>
                        <a:rPr kumimoji="0" lang="en-US" sz="3200" b="0" i="0" u="none" strike="noStrike" cap="none" normalizeH="0" baseline="0" dirty="0">
                          <a:ln>
                            <a:noFill/>
                          </a:ln>
                          <a:solidFill>
                            <a:schemeClr val="tx1"/>
                          </a:solidFill>
                          <a:effectLst/>
                          <a:latin typeface="Coptic1" pitchFamily="2" charset="0"/>
                          <a:cs typeface="Arial" charset="0"/>
                        </a:rPr>
                        <a:t>/roc: </a:t>
                      </a: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pilaoc</a:t>
                      </a:r>
                      <a:r>
                        <a:rPr kumimoji="0" lang="en-US" sz="3200" b="0" i="0" u="none" strike="noStrike" cap="none" normalizeH="0" baseline="0" dirty="0">
                          <a:ln>
                            <a:noFill/>
                          </a:ln>
                          <a:solidFill>
                            <a:schemeClr val="tx1"/>
                          </a:solidFill>
                          <a:effectLst/>
                          <a:latin typeface="Coptic1" pitchFamily="2" charset="0"/>
                          <a:cs typeface="Arial" charset="0"/>
                        </a:rPr>
                        <a:t> t/rf: </a:t>
                      </a:r>
                      <a:r>
                        <a:rPr kumimoji="0" lang="en-US" sz="3200" b="0" i="0" u="none" strike="noStrike" cap="none" normalizeH="0" baseline="0" dirty="0" err="1">
                          <a:ln>
                            <a:noFill/>
                          </a:ln>
                          <a:solidFill>
                            <a:schemeClr val="tx1"/>
                          </a:solidFill>
                          <a:effectLst/>
                          <a:latin typeface="Coptic1" pitchFamily="2" charset="0"/>
                          <a:cs typeface="Arial" charset="0"/>
                        </a:rPr>
                        <a:t>oujai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qen</a:t>
                      </a:r>
                      <a:r>
                        <a:rPr kumimoji="0" lang="en-US" sz="3200" b="0" i="0" u="none" strike="noStrike" cap="none" normalizeH="0" baseline="0" dirty="0">
                          <a:ln>
                            <a:noFill/>
                          </a:ln>
                          <a:solidFill>
                            <a:schemeClr val="tx1"/>
                          </a:solidFill>
                          <a:effectLst/>
                          <a:latin typeface="Coptic1" pitchFamily="2" charset="0"/>
                          <a:cs typeface="Arial" charset="0"/>
                        </a:rPr>
                        <a:t> P~[</a:t>
                      </a:r>
                      <a:r>
                        <a:rPr kumimoji="0" lang="en-US" sz="3200" b="0" i="0" u="none" strike="noStrike" cap="none" normalizeH="0" baseline="0" dirty="0" err="1">
                          <a:ln>
                            <a:noFill/>
                          </a:ln>
                          <a:solidFill>
                            <a:schemeClr val="tx1"/>
                          </a:solidFill>
                          <a:effectLst/>
                          <a:latin typeface="Coptic1" pitchFamily="2" charset="0"/>
                          <a:cs typeface="Arial" charset="0"/>
                        </a:rPr>
                        <a:t>oic</a:t>
                      </a:r>
                      <a:r>
                        <a:rPr kumimoji="0" lang="en-US" sz="3200" b="0" i="0" u="none" strike="noStrike" cap="none" normalizeH="0" baseline="0" dirty="0">
                          <a:ln>
                            <a:noFill/>
                          </a:ln>
                          <a:solidFill>
                            <a:schemeClr val="tx1"/>
                          </a:solidFill>
                          <a:effectLst/>
                          <a:latin typeface="Coptic1" pitchFamily="2" charset="0"/>
                          <a:cs typeface="Arial" charset="0"/>
                        </a:rPr>
                        <a:t>: je </a:t>
                      </a:r>
                      <a:r>
                        <a:rPr kumimoji="0" lang="en-US" sz="3200" b="0" i="0" u="none" strike="noStrike" cap="none" normalizeH="0" baseline="0" dirty="0" err="1">
                          <a:ln>
                            <a:noFill/>
                          </a:ln>
                          <a:solidFill>
                            <a:schemeClr val="tx1"/>
                          </a:solidFill>
                          <a:effectLst/>
                          <a:latin typeface="Coptic1" pitchFamily="2" charset="0"/>
                          <a:cs typeface="Arial" charset="0"/>
                        </a:rPr>
                        <a:t>a~m</a:t>
                      </a:r>
                      <a:r>
                        <a:rPr kumimoji="0" lang="en-US" sz="3200" b="0" i="0" u="none" strike="noStrike" cap="none" normalizeH="0" baseline="0" dirty="0">
                          <a:ln>
                            <a:noFill/>
                          </a:ln>
                          <a:solidFill>
                            <a:schemeClr val="tx1"/>
                          </a:solidFill>
                          <a:effectLst/>
                          <a:latin typeface="Coptic1" pitchFamily="2" charset="0"/>
                          <a:cs typeface="Arial" charset="0"/>
                        </a:rPr>
                        <a:t>/n </a:t>
                      </a:r>
                      <a:r>
                        <a:rPr kumimoji="0" lang="en-US" sz="3200" b="0" i="0" u="none" strike="noStrike" cap="none" normalizeH="0" baseline="0" dirty="0" err="1">
                          <a:ln>
                            <a:noFill/>
                          </a:ln>
                          <a:solidFill>
                            <a:schemeClr val="tx1"/>
                          </a:solidFill>
                          <a:effectLst/>
                          <a:latin typeface="Coptic1" pitchFamily="2" charset="0"/>
                          <a:cs typeface="Arial" charset="0"/>
                        </a:rPr>
                        <a:t>ece~swpi</a:t>
                      </a:r>
                      <a:r>
                        <a:rPr kumimoji="0" lang="en-US" sz="3200" b="0" i="0" u="none" strike="noStrike" cap="none" normalizeH="0" baseline="0" dirty="0">
                          <a:ln>
                            <a:noFill/>
                          </a:ln>
                          <a:solidFill>
                            <a:schemeClr val="tx1"/>
                          </a:solidFill>
                          <a:effectLst/>
                          <a:latin typeface="Coptic1" pitchFamily="2" charset="0"/>
                          <a:cs typeface="Arial" charset="0"/>
                        </a:rPr>
                        <a:t>.</a:t>
                      </a: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2800" b="0" i="0" u="none" strike="noStrike" cap="none" normalizeH="0" baseline="0" dirty="0">
                          <a:ln>
                            <a:noFill/>
                          </a:ln>
                          <a:solidFill>
                            <a:schemeClr val="tx1"/>
                          </a:solidFill>
                          <a:effectLst/>
                          <a:latin typeface="Arial" charset="0"/>
                          <a:cs typeface="Arial" charset="0"/>
                        </a:rPr>
                        <a:t>et notre père le l'évêque </a:t>
                      </a:r>
                      <a:r>
                        <a:rPr kumimoji="0" lang="fr-FR" sz="2800" b="0" i="0" u="none" strike="noStrike" cap="none" normalizeH="0" baseline="0" dirty="0" err="1">
                          <a:ln>
                            <a:noFill/>
                          </a:ln>
                          <a:solidFill>
                            <a:schemeClr val="tx1"/>
                          </a:solidFill>
                          <a:effectLst/>
                          <a:latin typeface="Arial" charset="0"/>
                          <a:cs typeface="Arial" charset="0"/>
                        </a:rPr>
                        <a:t>anba</a:t>
                      </a:r>
                      <a:r>
                        <a:rPr kumimoji="0" lang="fr-FR" sz="2800" b="0" i="0" u="none" strike="noStrike" cap="none" normalizeH="0" baseline="0" dirty="0">
                          <a:ln>
                            <a:noFill/>
                          </a:ln>
                          <a:solidFill>
                            <a:schemeClr val="tx1"/>
                          </a:solidFill>
                          <a:effectLst/>
                          <a:latin typeface="Arial" charset="0"/>
                          <a:cs typeface="Arial" charset="0"/>
                        </a:rPr>
                        <a:t> Marc.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800" b="0" i="0" u="none" strike="noStrike" cap="none" normalizeH="0" baseline="0" dirty="0">
                          <a:ln>
                            <a:noFill/>
                          </a:ln>
                          <a:solidFill>
                            <a:schemeClr val="tx1"/>
                          </a:solidFill>
                          <a:effectLst/>
                          <a:latin typeface="Arial" charset="0"/>
                          <a:cs typeface="Arial" charset="0"/>
                        </a:rPr>
                        <a:t>Soit le clergé et toute la congrégation sont pardonnés par Le Seigneur.  Amen.</a:t>
                      </a:r>
                      <a:endParaRPr kumimoji="0" lang="en-US" sz="2800" b="0" i="0" u="none" strike="noStrike" cap="none" normalizeH="0" baseline="0" dirty="0">
                        <a:ln>
                          <a:noFill/>
                        </a:ln>
                        <a:solidFill>
                          <a:schemeClr val="tx1"/>
                        </a:solidFill>
                        <a:effectLst/>
                        <a:latin typeface="Arial"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وأبانا الأسقف أنبا </a:t>
                      </a:r>
                      <a:r>
                        <a:rPr lang="ar-EG" sz="3200" dirty="0"/>
                        <a:t>مارك</a:t>
                      </a:r>
                      <a:r>
                        <a:rPr kumimoji="0" lang="ar-SA" sz="3200" b="0" i="0" u="none" strike="noStrike" cap="none" normalizeH="0" baseline="0" dirty="0">
                          <a:ln>
                            <a:noFill/>
                          </a:ln>
                          <a:solidFill>
                            <a:schemeClr val="tx1"/>
                          </a:solidFill>
                          <a:effectLst/>
                          <a:latin typeface="Arial" charset="0"/>
                          <a:cs typeface="Arial" charset="0"/>
                        </a:rPr>
                        <a:t> فليكن الإكليروس وكل الشعب معافين فى الرب آمين يكون.</a:t>
                      </a:r>
                      <a:endParaRPr kumimoji="0" lang="en-US" sz="3200" b="0" i="0" u="none" strike="noStrike" cap="none" normalizeH="0" baseline="0" dirty="0">
                        <a:ln>
                          <a:noFill/>
                        </a:ln>
                        <a:solidFill>
                          <a:schemeClr val="tx1"/>
                        </a:solidFill>
                        <a:effectLst/>
                        <a:latin typeface="Arial" charset="0"/>
                        <a:cs typeface="Arial"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7" name="AutoShape 36">
            <a:hlinkClick r:id="rId3" action="ppaction://hlinksldjump" highlightClick="1"/>
            <a:extLst>
              <a:ext uri="{FF2B5EF4-FFF2-40B4-BE49-F238E27FC236}">
                <a16:creationId xmlns:a16="http://schemas.microsoft.com/office/drawing/2014/main" id="{BF641ADF-2119-4586-A6C8-879EF47CF028}"/>
              </a:ext>
            </a:extLst>
          </p:cNvPr>
          <p:cNvSpPr>
            <a:spLocks noChangeArrowheads="1"/>
          </p:cNvSpPr>
          <p:nvPr/>
        </p:nvSpPr>
        <p:spPr bwMode="auto">
          <a:xfrm>
            <a:off x="7772400" y="4825603"/>
            <a:ext cx="1371600" cy="317897"/>
          </a:xfrm>
          <a:prstGeom prst="actionButtonBlank">
            <a:avLst/>
          </a:prstGeom>
          <a:solidFill>
            <a:schemeClr val="accent2"/>
          </a:solidFill>
          <a:ln w="12700">
            <a:solidFill>
              <a:schemeClr val="tx1"/>
            </a:solidFill>
            <a:miter lim="800000"/>
            <a:headEnd/>
            <a:tailEnd/>
          </a:ln>
        </p:spPr>
        <p:txBody>
          <a:bodyPr wrap="none" tIns="118800" bIns="118800" anchor="ct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CA" sz="2000" b="1" i="0" u="none" strike="noStrike" kern="1200" cap="none" spc="0" normalizeH="0" baseline="0" noProof="0" dirty="0">
                <a:ln>
                  <a:noFill/>
                </a:ln>
                <a:solidFill>
                  <a:srgbClr val="FFFFFF"/>
                </a:solidFill>
                <a:effectLst/>
                <a:uLnTx/>
                <a:uFillTx/>
                <a:latin typeface="Arial" charset="0"/>
                <a:ea typeface="+mn-ea"/>
                <a:cs typeface="Arial" charset="0"/>
              </a:rPr>
              <a:t>Suite</a:t>
            </a:r>
          </a:p>
        </p:txBody>
      </p:sp>
    </p:spTree>
    <p:extLst>
      <p:ext uri="{BB962C8B-B14F-4D97-AF65-F5344CB8AC3E}">
        <p14:creationId xmlns:p14="http://schemas.microsoft.com/office/powerpoint/2010/main" val="646044653"/>
      </p:ext>
    </p:extLst>
  </p:cSld>
  <p:clrMapOvr>
    <a:masterClrMapping/>
  </p:clrMapOvr>
  <p:transition/>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6">
            <a:hlinkClick r:id="rId2" action="ppaction://hlinksldjump" highlightClick="1"/>
            <a:extLst>
              <a:ext uri="{FF2B5EF4-FFF2-40B4-BE49-F238E27FC236}">
                <a16:creationId xmlns:a16="http://schemas.microsoft.com/office/drawing/2014/main" id="{D87E4273-A17B-4E5E-B603-1EECC849BA53}"/>
              </a:ext>
            </a:extLst>
          </p:cNvPr>
          <p:cNvSpPr>
            <a:spLocks noChangeArrowheads="1"/>
          </p:cNvSpPr>
          <p:nvPr/>
        </p:nvSpPr>
        <p:spPr bwMode="auto">
          <a:xfrm>
            <a:off x="2387600" y="1323975"/>
            <a:ext cx="4368800" cy="2495549"/>
          </a:xfrm>
          <a:prstGeom prst="actionButtonBlank">
            <a:avLst/>
          </a:prstGeom>
          <a:solidFill>
            <a:schemeClr val="accent2"/>
          </a:solidFill>
          <a:ln w="12700">
            <a:solidFill>
              <a:schemeClr val="tx1"/>
            </a:solidFill>
            <a:miter lim="800000"/>
            <a:headEnd/>
            <a:tailEnd/>
          </a:ln>
        </p:spPr>
        <p:txBody>
          <a:bodyPr wrap="none" tIns="118800" bIns="118800" anchor="ct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CA" sz="5400" b="1" i="0" u="none" strike="noStrike" kern="1200" cap="none" spc="0" normalizeH="0" baseline="0" noProof="0" dirty="0">
                <a:ln>
                  <a:noFill/>
                </a:ln>
                <a:solidFill>
                  <a:srgbClr val="FFFFFF"/>
                </a:solidFill>
                <a:effectLst/>
                <a:uLnTx/>
                <a:uFillTx/>
                <a:latin typeface="Arial" charset="0"/>
                <a:ea typeface="+mn-ea"/>
                <a:cs typeface="Arial" charset="0"/>
              </a:rPr>
              <a:t>Suite</a:t>
            </a:r>
          </a:p>
        </p:txBody>
      </p:sp>
    </p:spTree>
    <p:extLst>
      <p:ext uri="{BB962C8B-B14F-4D97-AF65-F5344CB8AC3E}">
        <p14:creationId xmlns:p14="http://schemas.microsoft.com/office/powerpoint/2010/main" val="3493633997"/>
      </p:ext>
    </p:extLst>
  </p:cSld>
  <p:clrMapOvr>
    <a:masterClrMapping/>
  </p:clrMapOvr>
  <p:transition/>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83">
            <a:extLst>
              <a:ext uri="{FF2B5EF4-FFF2-40B4-BE49-F238E27FC236}">
                <a16:creationId xmlns:a16="http://schemas.microsoft.com/office/drawing/2014/main" id="{CD39C2EA-CD0A-4FD8-B9F6-99CCEFB491E8}"/>
              </a:ext>
            </a:extLst>
          </p:cNvPr>
          <p:cNvGraphicFramePr>
            <a:graphicFrameLocks noGrp="1"/>
          </p:cNvGraphicFramePr>
          <p:nvPr/>
        </p:nvGraphicFramePr>
        <p:xfrm>
          <a:off x="0" y="437673"/>
          <a:ext cx="9144000" cy="4457700"/>
        </p:xfrm>
        <a:graphic>
          <a:graphicData uri="http://schemas.openxmlformats.org/drawingml/2006/table">
            <a:tbl>
              <a:tblPr/>
              <a:tblGrid>
                <a:gridCol w="3469532">
                  <a:extLst>
                    <a:ext uri="{9D8B030D-6E8A-4147-A177-3AD203B41FA5}">
                      <a16:colId xmlns:a16="http://schemas.microsoft.com/office/drawing/2014/main" val="20000"/>
                    </a:ext>
                  </a:extLst>
                </a:gridCol>
                <a:gridCol w="3112851">
                  <a:extLst>
                    <a:ext uri="{9D8B030D-6E8A-4147-A177-3AD203B41FA5}">
                      <a16:colId xmlns:a16="http://schemas.microsoft.com/office/drawing/2014/main" val="20001"/>
                    </a:ext>
                  </a:extLst>
                </a:gridCol>
                <a:gridCol w="2561617">
                  <a:extLst>
                    <a:ext uri="{9D8B030D-6E8A-4147-A177-3AD203B41FA5}">
                      <a16:colId xmlns:a16="http://schemas.microsoft.com/office/drawing/2014/main" val="20002"/>
                    </a:ext>
                  </a:extLst>
                </a:gridCol>
              </a:tblGrid>
              <a:tr h="444817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Pih~mot</a:t>
                      </a:r>
                      <a:r>
                        <a:rPr kumimoji="0" lang="en-US" sz="3200" b="0" i="0" u="none" strike="noStrike" cap="none" normalizeH="0" baseline="0" dirty="0">
                          <a:ln>
                            <a:noFill/>
                          </a:ln>
                          <a:solidFill>
                            <a:schemeClr val="tx1"/>
                          </a:solidFill>
                          <a:effectLst/>
                          <a:latin typeface="Coptic1" pitchFamily="2" charset="0"/>
                          <a:cs typeface="Arial" charset="0"/>
                        </a:rPr>
                        <a:t> gar </a:t>
                      </a:r>
                      <a:r>
                        <a:rPr kumimoji="0" lang="en-US" sz="3200" b="0" i="0" u="none" strike="noStrike" cap="none" normalizeH="0" baseline="0" dirty="0" err="1">
                          <a:ln>
                            <a:noFill/>
                          </a:ln>
                          <a:solidFill>
                            <a:schemeClr val="tx1"/>
                          </a:solidFill>
                          <a:effectLst/>
                          <a:latin typeface="Coptic1" pitchFamily="2" charset="0"/>
                          <a:cs typeface="Arial" charset="0"/>
                        </a:rPr>
                        <a:t>m~Pen</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oic</a:t>
                      </a:r>
                      <a:r>
                        <a:rPr kumimoji="0" lang="en-US" sz="3200" b="0" i="0" u="none" strike="noStrike" cap="none" normalizeH="0" baseline="0" dirty="0">
                          <a:ln>
                            <a:noFill/>
                          </a:ln>
                          <a:solidFill>
                            <a:schemeClr val="tx1"/>
                          </a:solidFill>
                          <a:effectLst/>
                          <a:latin typeface="Coptic1" pitchFamily="2" charset="0"/>
                          <a:cs typeface="Arial" charset="0"/>
                        </a:rPr>
                        <a:t> I/#</a:t>
                      </a:r>
                      <a:r>
                        <a:rPr kumimoji="0" lang="en-US" sz="3200" b="0" i="0" u="none" strike="noStrike" cap="none" normalizeH="0" baseline="0" dirty="0" err="1">
                          <a:ln>
                            <a:noFill/>
                          </a:ln>
                          <a:solidFill>
                            <a:schemeClr val="tx1"/>
                          </a:solidFill>
                          <a:effectLst/>
                          <a:latin typeface="Coptic1" pitchFamily="2" charset="0"/>
                          <a:cs typeface="Arial" charset="0"/>
                        </a:rPr>
                        <a:t>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efe~swpi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peka~gion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p~neuma</a:t>
                      </a:r>
                      <a:r>
                        <a:rPr kumimoji="0" lang="en-US" sz="3200" b="0" i="0" u="none" strike="noStrike" cap="none" normalizeH="0" baseline="0" dirty="0">
                          <a:ln>
                            <a:noFill/>
                          </a:ln>
                          <a:solidFill>
                            <a:schemeClr val="tx1"/>
                          </a:solidFill>
                          <a:effectLst/>
                          <a:latin typeface="Coptic1" pitchFamily="2" charset="0"/>
                          <a:cs typeface="Arial" charset="0"/>
                        </a:rPr>
                        <a:t>: Pa[</a:t>
                      </a:r>
                      <a:r>
                        <a:rPr kumimoji="0" lang="en-US" sz="3200" b="0" i="0" u="none" strike="noStrike" cap="none" normalizeH="0" baseline="0" dirty="0" err="1">
                          <a:ln>
                            <a:noFill/>
                          </a:ln>
                          <a:solidFill>
                            <a:schemeClr val="tx1"/>
                          </a:solidFill>
                          <a:effectLst/>
                          <a:latin typeface="Coptic1" pitchFamily="2" charset="0"/>
                          <a:cs typeface="Arial" charset="0"/>
                        </a:rPr>
                        <a:t>oic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n~iwt</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ettai</a:t>
                      </a:r>
                      <a:r>
                        <a:rPr kumimoji="0" lang="en-US" sz="3200" b="0" i="0" u="none" strike="noStrike" cap="none" normalizeH="0" baseline="0" dirty="0">
                          <a:ln>
                            <a:noFill/>
                          </a:ln>
                          <a:solidFill>
                            <a:schemeClr val="tx1"/>
                          </a:solidFill>
                          <a:effectLst/>
                          <a:latin typeface="Coptic1" pitchFamily="2" charset="0"/>
                          <a:cs typeface="Arial" charset="0"/>
                        </a:rPr>
                        <a:t>/out: </a:t>
                      </a:r>
                      <a:r>
                        <a:rPr kumimoji="0" lang="en-US" sz="3200" b="0" i="0" u="none" strike="noStrike" cap="none" normalizeH="0" baseline="0" dirty="0" err="1">
                          <a:ln>
                            <a:noFill/>
                          </a:ln>
                          <a:solidFill>
                            <a:schemeClr val="tx1"/>
                          </a:solidFill>
                          <a:effectLst/>
                          <a:latin typeface="Coptic1" pitchFamily="2" charset="0"/>
                          <a:cs typeface="Arial" charset="0"/>
                        </a:rPr>
                        <a:t>n~ar,iereuc</a:t>
                      </a:r>
                      <a:r>
                        <a:rPr kumimoji="0" lang="en-US" sz="3200" b="0" i="0" u="none" strike="noStrike" cap="none" normalizeH="0" baseline="0" dirty="0">
                          <a:ln>
                            <a:noFill/>
                          </a:ln>
                          <a:solidFill>
                            <a:schemeClr val="tx1"/>
                          </a:solidFill>
                          <a:effectLst/>
                          <a:latin typeface="Coptic1" pitchFamily="2" charset="0"/>
                          <a:cs typeface="Arial" charset="0"/>
                        </a:rPr>
                        <a:t> papa abba </a:t>
                      </a:r>
                      <a:r>
                        <a:rPr kumimoji="0" lang="en-US" sz="3200" b="0" i="0" u="none" strike="noStrike" cap="none" normalizeH="0" baseline="0" dirty="0" err="1">
                          <a:ln>
                            <a:noFill/>
                          </a:ln>
                          <a:solidFill>
                            <a:schemeClr val="tx1"/>
                          </a:solidFill>
                          <a:effectLst/>
                          <a:latin typeface="Coptic1" pitchFamily="2" charset="0"/>
                          <a:cs typeface="Arial" charset="0"/>
                        </a:rPr>
                        <a:t>Tawadroc</a:t>
                      </a:r>
                      <a:r>
                        <a:rPr kumimoji="0" lang="en-US" sz="3200" b="0" i="0" u="none" strike="noStrike" cap="none" normalizeH="0" baseline="0" dirty="0">
                          <a:ln>
                            <a:noFill/>
                          </a:ln>
                          <a:solidFill>
                            <a:schemeClr val="tx1"/>
                          </a:solidFill>
                          <a:effectLst/>
                          <a:latin typeface="Coptic1" pitchFamily="2" charset="0"/>
                          <a:cs typeface="Arial" charset="0"/>
                        </a:rPr>
                        <a:t>. </a:t>
                      </a: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Que la grâce de notre Seigneur Jésus Christ soit avec ton âme pure Ô maître le père honoré chef des prêtres le pape Abba </a:t>
                      </a:r>
                      <a:r>
                        <a:rPr kumimoji="0" lang="fr-CA" sz="3200" b="0" i="0" u="none" strike="noStrike" cap="none" normalizeH="0" baseline="0" dirty="0" err="1">
                          <a:ln>
                            <a:noFill/>
                          </a:ln>
                          <a:solidFill>
                            <a:schemeClr val="tx1"/>
                          </a:solidFill>
                          <a:effectLst/>
                          <a:latin typeface="Arial" charset="0"/>
                          <a:cs typeface="Arial" charset="0"/>
                        </a:rPr>
                        <a:t>Tawadros</a:t>
                      </a:r>
                      <a:endParaRPr kumimoji="0" lang="en-US" sz="3200" b="0" i="0" u="none" strike="noStrike" cap="none" normalizeH="0" baseline="0" dirty="0">
                        <a:ln>
                          <a:noFill/>
                        </a:ln>
                        <a:solidFill>
                          <a:schemeClr val="tx1"/>
                        </a:solidFill>
                        <a:effectLst/>
                        <a:latin typeface="Arial"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600" b="0" i="0" u="none" strike="noStrike" cap="none" normalizeH="0" baseline="0" dirty="0">
                          <a:ln>
                            <a:noFill/>
                          </a:ln>
                          <a:solidFill>
                            <a:schemeClr val="tx1"/>
                          </a:solidFill>
                          <a:effectLst/>
                          <a:latin typeface="Arial" charset="0"/>
                          <a:cs typeface="Arial" charset="0"/>
                        </a:rPr>
                        <a:t>نعمة ربنا يسوع المسيح تكون مع روحِكَ الطاهرة يا سيدى الأب المُكرّم رئيس الكهنة البابا أنبا </a:t>
                      </a:r>
                      <a:r>
                        <a:rPr kumimoji="0" lang="ar-EG" sz="3600" b="0" i="0" u="none" strike="noStrike" cap="none" normalizeH="0" baseline="0" dirty="0" err="1">
                          <a:ln>
                            <a:noFill/>
                          </a:ln>
                          <a:solidFill>
                            <a:schemeClr val="tx1"/>
                          </a:solidFill>
                          <a:effectLst/>
                          <a:latin typeface="Coptic1" pitchFamily="2" charset="0"/>
                          <a:cs typeface="Arial" charset="0"/>
                        </a:rPr>
                        <a:t>تاوضروس</a:t>
                      </a:r>
                      <a:endParaRPr kumimoji="0" lang="en-US" sz="3600" b="0" i="0" u="none" strike="noStrike" cap="none" normalizeH="0" baseline="0" dirty="0">
                        <a:ln>
                          <a:noFill/>
                        </a:ln>
                        <a:solidFill>
                          <a:schemeClr val="tx1"/>
                        </a:solidFill>
                        <a:effectLst/>
                        <a:latin typeface="Arial" charset="0"/>
                        <a:cs typeface="Arial"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 name="Tableau 5">
            <a:extLst>
              <a:ext uri="{FF2B5EF4-FFF2-40B4-BE49-F238E27FC236}">
                <a16:creationId xmlns:a16="http://schemas.microsoft.com/office/drawing/2014/main" id="{968946FB-1CCF-458B-8982-FD40D70E7BE2}"/>
              </a:ext>
            </a:extLst>
          </p:cNvPr>
          <p:cNvGraphicFramePr>
            <a:graphicFrameLocks noGrp="1"/>
          </p:cNvGraphicFramePr>
          <p:nvPr/>
        </p:nvGraphicFramePr>
        <p:xfrm>
          <a:off x="1524000" y="0"/>
          <a:ext cx="6096000" cy="373380"/>
        </p:xfrm>
        <a:graphic>
          <a:graphicData uri="http://schemas.openxmlformats.org/drawingml/2006/table">
            <a:tbl>
              <a:tblPr firstRow="1" bandRow="1">
                <a:tableStyleId>{2D5ABB26-0587-4C30-8999-92F81FD0307C}</a:tableStyleId>
              </a:tblPr>
              <a:tblGrid>
                <a:gridCol w="6096000">
                  <a:extLst>
                    <a:ext uri="{9D8B030D-6E8A-4147-A177-3AD203B41FA5}">
                      <a16:colId xmlns:a16="http://schemas.microsoft.com/office/drawing/2014/main" val="1663694013"/>
                    </a:ext>
                  </a:extLst>
                </a:gridCol>
              </a:tblGrid>
              <a:tr h="342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cap="none" normalizeH="0" baseline="0" dirty="0" err="1">
                          <a:ln>
                            <a:noFill/>
                          </a:ln>
                          <a:solidFill>
                            <a:schemeClr val="tx1"/>
                          </a:solidFill>
                          <a:effectLst/>
                          <a:latin typeface="Coptic1" pitchFamily="2" charset="0"/>
                          <a:cs typeface="Arial" charset="0"/>
                        </a:rPr>
                        <a:t>Pih~mot</a:t>
                      </a:r>
                      <a:r>
                        <a:rPr kumimoji="0" lang="en-US" sz="2000" b="0" i="0" u="none" strike="noStrike" cap="none" normalizeH="0" baseline="0" dirty="0">
                          <a:ln>
                            <a:noFill/>
                          </a:ln>
                          <a:solidFill>
                            <a:schemeClr val="tx1"/>
                          </a:solidFill>
                          <a:effectLst/>
                          <a:latin typeface="Coptic1" pitchFamily="2" charset="0"/>
                          <a:cs typeface="Arial" charset="0"/>
                        </a:rPr>
                        <a:t> gar</a:t>
                      </a:r>
                      <a:endParaRPr lang="en-CA" sz="2000" dirty="0"/>
                    </a:p>
                  </a:txBody>
                  <a:tcPr marT="34290" marB="3429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4753540"/>
                  </a:ext>
                </a:extLst>
              </a:tr>
            </a:tbl>
          </a:graphicData>
        </a:graphic>
      </p:graphicFrame>
    </p:spTree>
    <p:extLst>
      <p:ext uri="{BB962C8B-B14F-4D97-AF65-F5344CB8AC3E}">
        <p14:creationId xmlns:p14="http://schemas.microsoft.com/office/powerpoint/2010/main" val="168099594"/>
      </p:ext>
    </p:extLst>
  </p:cSld>
  <p:clrMapOvr>
    <a:masterClrMapping/>
  </p:clrMapOvr>
  <p:transition/>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8" name="Text Box 6">
            <a:hlinkClick r:id="" action="ppaction://noaction"/>
          </p:cNvPr>
          <p:cNvSpPr txBox="1">
            <a:spLocks noChangeArrowheads="1"/>
          </p:cNvSpPr>
          <p:nvPr/>
        </p:nvSpPr>
        <p:spPr bwMode="auto">
          <a:xfrm>
            <a:off x="5715000" y="5314950"/>
            <a:ext cx="3429000" cy="646331"/>
          </a:xfrm>
          <a:prstGeom prst="rect">
            <a:avLst/>
          </a:prstGeom>
          <a:solidFill>
            <a:schemeClr val="accent1"/>
          </a:solidFill>
          <a:ln w="57150" cmpd="thickThin">
            <a:solidFill>
              <a:schemeClr val="tx1"/>
            </a:solid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dirty="0">
                <a:ln>
                  <a:noFill/>
                </a:ln>
                <a:solidFill>
                  <a:srgbClr val="FFFFFF"/>
                </a:solidFill>
                <a:effectLst/>
                <a:uLnTx/>
                <a:uFillTx/>
                <a:latin typeface="Arial" charset="0"/>
                <a:ea typeface="+mn-ea"/>
                <a:cs typeface="Arial" charset="0"/>
              </a:rPr>
              <a:t>Lecture de </a:t>
            </a:r>
            <a:r>
              <a:rPr kumimoji="0" lang="en-CA" sz="1800" b="0" i="0" u="none" strike="noStrike" kern="1200" cap="none" spc="0" normalizeH="0" baseline="0" noProof="0" dirty="0" err="1">
                <a:ln>
                  <a:noFill/>
                </a:ln>
                <a:solidFill>
                  <a:srgbClr val="FFFFFF"/>
                </a:solidFill>
                <a:effectLst/>
                <a:uLnTx/>
                <a:uFillTx/>
                <a:latin typeface="Arial" charset="0"/>
                <a:ea typeface="+mn-ea"/>
                <a:cs typeface="Arial" charset="0"/>
              </a:rPr>
              <a:t>l’épitre</a:t>
            </a:r>
            <a:r>
              <a:rPr kumimoji="0" lang="en-CA" sz="1800" b="0" i="0" u="none" strike="noStrike" kern="1200" cap="none" spc="0" normalizeH="0" baseline="0" noProof="0" dirty="0">
                <a:ln>
                  <a:noFill/>
                </a:ln>
                <a:solidFill>
                  <a:srgbClr val="FFFFFF"/>
                </a:solidFill>
                <a:effectLst/>
                <a:uLnTx/>
                <a:uFillTx/>
                <a:latin typeface="Arial" charset="0"/>
                <a:ea typeface="+mn-ea"/>
                <a:cs typeface="Arial" charset="0"/>
              </a:rPr>
              <a:t> de St Paul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EG" sz="1800" b="0" i="0" u="none" strike="noStrike" kern="1200" cap="none" spc="0" normalizeH="0" baseline="0" noProof="0" dirty="0">
                <a:ln>
                  <a:noFill/>
                </a:ln>
                <a:solidFill>
                  <a:srgbClr val="FFFFFF"/>
                </a:solidFill>
                <a:effectLst/>
                <a:uLnTx/>
                <a:uFillTx/>
                <a:latin typeface="Arial" charset="0"/>
                <a:ea typeface="+mn-ea"/>
                <a:cs typeface="Arial" charset="0"/>
              </a:rPr>
              <a:t>الذهاب الى قراءة </a:t>
            </a:r>
            <a:r>
              <a:rPr kumimoji="0" lang="ar-EG" sz="1800" b="0" i="0" u="none" strike="noStrike" kern="1200" cap="none" spc="0" normalizeH="0" baseline="0" noProof="0" dirty="0" err="1">
                <a:ln>
                  <a:noFill/>
                </a:ln>
                <a:solidFill>
                  <a:srgbClr val="FFFFFF"/>
                </a:solidFill>
                <a:effectLst/>
                <a:uLnTx/>
                <a:uFillTx/>
                <a:latin typeface="Arial" charset="0"/>
                <a:ea typeface="+mn-ea"/>
                <a:cs typeface="Arial" charset="0"/>
              </a:rPr>
              <a:t>البولس</a:t>
            </a:r>
            <a:endParaRPr kumimoji="0" lang="en-CA" sz="1800" b="0" i="0" u="none" strike="noStrike" kern="1200" cap="none" spc="0" normalizeH="0" baseline="0" noProof="0" dirty="0">
              <a:ln>
                <a:noFill/>
              </a:ln>
              <a:solidFill>
                <a:srgbClr val="FFFFFF"/>
              </a:solidFill>
              <a:effectLst/>
              <a:uLnTx/>
              <a:uFillTx/>
              <a:latin typeface="Arial" charset="0"/>
              <a:ea typeface="+mn-ea"/>
              <a:cs typeface="Arial" charset="0"/>
            </a:endParaRPr>
          </a:p>
        </p:txBody>
      </p:sp>
      <p:graphicFrame>
        <p:nvGraphicFramePr>
          <p:cNvPr id="5" name="Group 83">
            <a:extLst>
              <a:ext uri="{FF2B5EF4-FFF2-40B4-BE49-F238E27FC236}">
                <a16:creationId xmlns:a16="http://schemas.microsoft.com/office/drawing/2014/main" id="{CD39C2EA-CD0A-4FD8-B9F6-99CCEFB491E8}"/>
              </a:ext>
            </a:extLst>
          </p:cNvPr>
          <p:cNvGraphicFramePr>
            <a:graphicFrameLocks noGrp="1"/>
          </p:cNvGraphicFramePr>
          <p:nvPr/>
        </p:nvGraphicFramePr>
        <p:xfrm>
          <a:off x="0" y="196453"/>
          <a:ext cx="9144000" cy="3970020"/>
        </p:xfrm>
        <a:graphic>
          <a:graphicData uri="http://schemas.openxmlformats.org/drawingml/2006/table">
            <a:tbl>
              <a:tblPr/>
              <a:tblGrid>
                <a:gridCol w="3409628">
                  <a:extLst>
                    <a:ext uri="{9D8B030D-6E8A-4147-A177-3AD203B41FA5}">
                      <a16:colId xmlns:a16="http://schemas.microsoft.com/office/drawing/2014/main" val="20000"/>
                    </a:ext>
                  </a:extLst>
                </a:gridCol>
                <a:gridCol w="3177152">
                  <a:extLst>
                    <a:ext uri="{9D8B030D-6E8A-4147-A177-3AD203B41FA5}">
                      <a16:colId xmlns:a16="http://schemas.microsoft.com/office/drawing/2014/main" val="20001"/>
                    </a:ext>
                  </a:extLst>
                </a:gridCol>
                <a:gridCol w="2557220">
                  <a:extLst>
                    <a:ext uri="{9D8B030D-6E8A-4147-A177-3AD203B41FA5}">
                      <a16:colId xmlns:a16="http://schemas.microsoft.com/office/drawing/2014/main" val="20002"/>
                    </a:ext>
                  </a:extLst>
                </a:gridCol>
              </a:tblGrid>
              <a:tr h="37338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peniwt</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n~e~pickopoc</a:t>
                      </a:r>
                      <a:r>
                        <a:rPr kumimoji="0" lang="en-US" sz="3200" b="0" i="0" u="none" strike="noStrike" cap="none" normalizeH="0" baseline="0" dirty="0">
                          <a:ln>
                            <a:noFill/>
                          </a:ln>
                          <a:solidFill>
                            <a:schemeClr val="tx1"/>
                          </a:solidFill>
                          <a:effectLst/>
                          <a:latin typeface="Coptic1" pitchFamily="2" charset="0"/>
                          <a:cs typeface="Arial" charset="0"/>
                        </a:rPr>
                        <a:t> abba Mark. Mare </a:t>
                      </a:r>
                      <a:r>
                        <a:rPr kumimoji="0" lang="en-US" sz="3200" b="0" i="0" u="none" strike="noStrike" cap="none" normalizeH="0" baseline="0" dirty="0" err="1">
                          <a:ln>
                            <a:noFill/>
                          </a:ln>
                          <a:solidFill>
                            <a:schemeClr val="tx1"/>
                          </a:solidFill>
                          <a:effectLst/>
                          <a:latin typeface="Coptic1" pitchFamily="2" charset="0"/>
                          <a:cs typeface="Arial" charset="0"/>
                        </a:rPr>
                        <a:t>pik~l</a:t>
                      </a:r>
                      <a:r>
                        <a:rPr kumimoji="0" lang="en-US" sz="3200" b="0" i="0" u="none" strike="noStrike" cap="none" normalizeH="0" baseline="0" dirty="0">
                          <a:ln>
                            <a:noFill/>
                          </a:ln>
                          <a:solidFill>
                            <a:schemeClr val="tx1"/>
                          </a:solidFill>
                          <a:effectLst/>
                          <a:latin typeface="Coptic1" pitchFamily="2" charset="0"/>
                          <a:cs typeface="Arial" charset="0"/>
                        </a:rPr>
                        <a:t>/roc: </a:t>
                      </a: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pilaoc</a:t>
                      </a:r>
                      <a:r>
                        <a:rPr kumimoji="0" lang="en-US" sz="3200" b="0" i="0" u="none" strike="noStrike" cap="none" normalizeH="0" baseline="0" dirty="0">
                          <a:ln>
                            <a:noFill/>
                          </a:ln>
                          <a:solidFill>
                            <a:schemeClr val="tx1"/>
                          </a:solidFill>
                          <a:effectLst/>
                          <a:latin typeface="Coptic1" pitchFamily="2" charset="0"/>
                          <a:cs typeface="Arial" charset="0"/>
                        </a:rPr>
                        <a:t> t/rf: </a:t>
                      </a:r>
                      <a:r>
                        <a:rPr kumimoji="0" lang="en-US" sz="3200" b="0" i="0" u="none" strike="noStrike" cap="none" normalizeH="0" baseline="0" dirty="0" err="1">
                          <a:ln>
                            <a:noFill/>
                          </a:ln>
                          <a:solidFill>
                            <a:schemeClr val="tx1"/>
                          </a:solidFill>
                          <a:effectLst/>
                          <a:latin typeface="Coptic1" pitchFamily="2" charset="0"/>
                          <a:cs typeface="Arial" charset="0"/>
                        </a:rPr>
                        <a:t>oujai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qen</a:t>
                      </a:r>
                      <a:r>
                        <a:rPr kumimoji="0" lang="en-US" sz="3200" b="0" i="0" u="none" strike="noStrike" cap="none" normalizeH="0" baseline="0" dirty="0">
                          <a:ln>
                            <a:noFill/>
                          </a:ln>
                          <a:solidFill>
                            <a:schemeClr val="tx1"/>
                          </a:solidFill>
                          <a:effectLst/>
                          <a:latin typeface="Coptic1" pitchFamily="2" charset="0"/>
                          <a:cs typeface="Arial" charset="0"/>
                        </a:rPr>
                        <a:t> P~[</a:t>
                      </a:r>
                      <a:r>
                        <a:rPr kumimoji="0" lang="en-US" sz="3200" b="0" i="0" u="none" strike="noStrike" cap="none" normalizeH="0" baseline="0" dirty="0" err="1">
                          <a:ln>
                            <a:noFill/>
                          </a:ln>
                          <a:solidFill>
                            <a:schemeClr val="tx1"/>
                          </a:solidFill>
                          <a:effectLst/>
                          <a:latin typeface="Coptic1" pitchFamily="2" charset="0"/>
                          <a:cs typeface="Arial" charset="0"/>
                        </a:rPr>
                        <a:t>oic</a:t>
                      </a:r>
                      <a:r>
                        <a:rPr kumimoji="0" lang="en-US" sz="3200" b="0" i="0" u="none" strike="noStrike" cap="none" normalizeH="0" baseline="0" dirty="0">
                          <a:ln>
                            <a:noFill/>
                          </a:ln>
                          <a:solidFill>
                            <a:schemeClr val="tx1"/>
                          </a:solidFill>
                          <a:effectLst/>
                          <a:latin typeface="Coptic1" pitchFamily="2" charset="0"/>
                          <a:cs typeface="Arial" charset="0"/>
                        </a:rPr>
                        <a:t>: je </a:t>
                      </a:r>
                      <a:r>
                        <a:rPr kumimoji="0" lang="en-US" sz="3200" b="0" i="0" u="none" strike="noStrike" cap="none" normalizeH="0" baseline="0" dirty="0" err="1">
                          <a:ln>
                            <a:noFill/>
                          </a:ln>
                          <a:solidFill>
                            <a:schemeClr val="tx1"/>
                          </a:solidFill>
                          <a:effectLst/>
                          <a:latin typeface="Coptic1" pitchFamily="2" charset="0"/>
                          <a:cs typeface="Arial" charset="0"/>
                        </a:rPr>
                        <a:t>a~m</a:t>
                      </a:r>
                      <a:r>
                        <a:rPr kumimoji="0" lang="en-US" sz="3200" b="0" i="0" u="none" strike="noStrike" cap="none" normalizeH="0" baseline="0" dirty="0">
                          <a:ln>
                            <a:noFill/>
                          </a:ln>
                          <a:solidFill>
                            <a:schemeClr val="tx1"/>
                          </a:solidFill>
                          <a:effectLst/>
                          <a:latin typeface="Coptic1" pitchFamily="2" charset="0"/>
                          <a:cs typeface="Arial" charset="0"/>
                        </a:rPr>
                        <a:t>/n </a:t>
                      </a:r>
                      <a:r>
                        <a:rPr kumimoji="0" lang="en-US" sz="3200" b="0" i="0" u="none" strike="noStrike" cap="none" normalizeH="0" baseline="0" dirty="0" err="1">
                          <a:ln>
                            <a:noFill/>
                          </a:ln>
                          <a:solidFill>
                            <a:schemeClr val="tx1"/>
                          </a:solidFill>
                          <a:effectLst/>
                          <a:latin typeface="Coptic1" pitchFamily="2" charset="0"/>
                          <a:cs typeface="Arial" charset="0"/>
                        </a:rPr>
                        <a:t>ece~swpi</a:t>
                      </a:r>
                      <a:r>
                        <a:rPr kumimoji="0" lang="en-US" sz="3200" b="0" i="0" u="none" strike="noStrike" cap="none" normalizeH="0" baseline="0" dirty="0">
                          <a:ln>
                            <a:noFill/>
                          </a:ln>
                          <a:solidFill>
                            <a:schemeClr val="tx1"/>
                          </a:solidFill>
                          <a:effectLst/>
                          <a:latin typeface="Coptic1" pitchFamily="2" charset="0"/>
                          <a:cs typeface="Arial" charset="0"/>
                        </a:rPr>
                        <a:t>.</a:t>
                      </a: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2800" b="0" i="0" u="none" strike="noStrike" cap="none" normalizeH="0" baseline="0" dirty="0">
                          <a:ln>
                            <a:noFill/>
                          </a:ln>
                          <a:solidFill>
                            <a:schemeClr val="tx1"/>
                          </a:solidFill>
                          <a:effectLst/>
                          <a:latin typeface="Arial" charset="0"/>
                          <a:cs typeface="Arial" charset="0"/>
                        </a:rPr>
                        <a:t>et notre père le l'évêque </a:t>
                      </a:r>
                      <a:r>
                        <a:rPr kumimoji="0" lang="fr-FR" sz="2800" b="0" i="0" u="none" strike="noStrike" cap="none" normalizeH="0" baseline="0" dirty="0" err="1">
                          <a:ln>
                            <a:noFill/>
                          </a:ln>
                          <a:solidFill>
                            <a:schemeClr val="tx1"/>
                          </a:solidFill>
                          <a:effectLst/>
                          <a:latin typeface="Arial" charset="0"/>
                          <a:cs typeface="Arial" charset="0"/>
                        </a:rPr>
                        <a:t>anba</a:t>
                      </a:r>
                      <a:r>
                        <a:rPr kumimoji="0" lang="fr-FR" sz="2800" b="0" i="0" u="none" strike="noStrike" cap="none" normalizeH="0" baseline="0" dirty="0">
                          <a:ln>
                            <a:noFill/>
                          </a:ln>
                          <a:solidFill>
                            <a:schemeClr val="tx1"/>
                          </a:solidFill>
                          <a:effectLst/>
                          <a:latin typeface="Arial" charset="0"/>
                          <a:cs typeface="Arial" charset="0"/>
                        </a:rPr>
                        <a:t> Marc.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800" b="0" i="0" u="none" strike="noStrike" cap="none" normalizeH="0" baseline="0" dirty="0">
                          <a:ln>
                            <a:noFill/>
                          </a:ln>
                          <a:solidFill>
                            <a:schemeClr val="tx1"/>
                          </a:solidFill>
                          <a:effectLst/>
                          <a:latin typeface="Arial" charset="0"/>
                          <a:cs typeface="Arial" charset="0"/>
                        </a:rPr>
                        <a:t>Soit le clergé et toute la congrégation sont pardonnés par Le Seigneur.  Amen.</a:t>
                      </a:r>
                      <a:endParaRPr kumimoji="0" lang="en-US" sz="2800" b="0" i="0" u="none" strike="noStrike" cap="none" normalizeH="0" baseline="0" dirty="0">
                        <a:ln>
                          <a:noFill/>
                        </a:ln>
                        <a:solidFill>
                          <a:schemeClr val="tx1"/>
                        </a:solidFill>
                        <a:effectLst/>
                        <a:latin typeface="Arial"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وأبانا الأسقف أنبا </a:t>
                      </a:r>
                      <a:r>
                        <a:rPr lang="ar-EG" sz="3200" dirty="0"/>
                        <a:t>مارك</a:t>
                      </a:r>
                      <a:r>
                        <a:rPr kumimoji="0" lang="ar-SA" sz="3200" b="0" i="0" u="none" strike="noStrike" cap="none" normalizeH="0" baseline="0" dirty="0">
                          <a:ln>
                            <a:noFill/>
                          </a:ln>
                          <a:solidFill>
                            <a:schemeClr val="tx1"/>
                          </a:solidFill>
                          <a:effectLst/>
                          <a:latin typeface="Arial" charset="0"/>
                          <a:cs typeface="Arial" charset="0"/>
                        </a:rPr>
                        <a:t> فليكن الإكليروس وكل الشعب معافين فى الرب آمين يكون.</a:t>
                      </a:r>
                      <a:endParaRPr kumimoji="0" lang="en-US" sz="3200" b="0" i="0" u="none" strike="noStrike" cap="none" normalizeH="0" baseline="0" dirty="0">
                        <a:ln>
                          <a:noFill/>
                        </a:ln>
                        <a:solidFill>
                          <a:schemeClr val="tx1"/>
                        </a:solidFill>
                        <a:effectLst/>
                        <a:latin typeface="Arial" charset="0"/>
                        <a:cs typeface="Arial"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7" name="AutoShape 36">
            <a:hlinkClick r:id="rId3" action="ppaction://hlinksldjump" highlightClick="1"/>
            <a:extLst>
              <a:ext uri="{FF2B5EF4-FFF2-40B4-BE49-F238E27FC236}">
                <a16:creationId xmlns:a16="http://schemas.microsoft.com/office/drawing/2014/main" id="{BF641ADF-2119-4586-A6C8-879EF47CF028}"/>
              </a:ext>
            </a:extLst>
          </p:cNvPr>
          <p:cNvSpPr>
            <a:spLocks noChangeArrowheads="1"/>
          </p:cNvSpPr>
          <p:nvPr/>
        </p:nvSpPr>
        <p:spPr bwMode="auto">
          <a:xfrm>
            <a:off x="7772400" y="4825603"/>
            <a:ext cx="1371600" cy="317897"/>
          </a:xfrm>
          <a:prstGeom prst="actionButtonBlank">
            <a:avLst/>
          </a:prstGeom>
          <a:solidFill>
            <a:schemeClr val="accent2"/>
          </a:solidFill>
          <a:ln w="12700">
            <a:solidFill>
              <a:schemeClr val="tx1"/>
            </a:solidFill>
            <a:miter lim="800000"/>
            <a:headEnd/>
            <a:tailEnd/>
          </a:ln>
        </p:spPr>
        <p:txBody>
          <a:bodyPr wrap="none" tIns="118800" bIns="118800" anchor="ct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CA" sz="2000" b="1" i="0" u="none" strike="noStrike" kern="1200" cap="none" spc="0" normalizeH="0" baseline="0" noProof="0" dirty="0">
                <a:ln>
                  <a:noFill/>
                </a:ln>
                <a:solidFill>
                  <a:srgbClr val="FFFFFF"/>
                </a:solidFill>
                <a:effectLst/>
                <a:uLnTx/>
                <a:uFillTx/>
                <a:latin typeface="Arial" charset="0"/>
                <a:ea typeface="+mn-ea"/>
                <a:cs typeface="Arial" charset="0"/>
              </a:rPr>
              <a:t>Suite</a:t>
            </a:r>
          </a:p>
        </p:txBody>
      </p:sp>
    </p:spTree>
    <p:extLst>
      <p:ext uri="{BB962C8B-B14F-4D97-AF65-F5344CB8AC3E}">
        <p14:creationId xmlns:p14="http://schemas.microsoft.com/office/powerpoint/2010/main" val="53256094"/>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95902" name="Group 30"/>
          <p:cNvGraphicFramePr>
            <a:graphicFrameLocks noGrp="1"/>
          </p:cNvGraphicFramePr>
          <p:nvPr>
            <p:extLst>
              <p:ext uri="{D42A27DB-BD31-4B8C-83A1-F6EECF244321}">
                <p14:modId xmlns:p14="http://schemas.microsoft.com/office/powerpoint/2010/main" val="842870670"/>
              </p:ext>
            </p:extLst>
          </p:nvPr>
        </p:nvGraphicFramePr>
        <p:xfrm>
          <a:off x="0" y="460482"/>
          <a:ext cx="9144000" cy="4293870"/>
        </p:xfrm>
        <a:graphic>
          <a:graphicData uri="http://schemas.openxmlformats.org/drawingml/2006/table">
            <a:tbl>
              <a:tblPr/>
              <a:tblGrid>
                <a:gridCol w="5012987">
                  <a:extLst>
                    <a:ext uri="{9D8B030D-6E8A-4147-A177-3AD203B41FA5}">
                      <a16:colId xmlns:a16="http://schemas.microsoft.com/office/drawing/2014/main" val="20000"/>
                    </a:ext>
                  </a:extLst>
                </a:gridCol>
                <a:gridCol w="4131013">
                  <a:extLst>
                    <a:ext uri="{9D8B030D-6E8A-4147-A177-3AD203B41FA5}">
                      <a16:colId xmlns:a16="http://schemas.microsoft.com/office/drawing/2014/main" val="3500270401"/>
                    </a:ext>
                  </a:extLst>
                </a:gridCol>
              </a:tblGrid>
              <a:tr h="14858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0" i="0" u="none" strike="noStrike" cap="none" normalizeH="0" baseline="0" dirty="0">
                          <a:ln>
                            <a:noFill/>
                          </a:ln>
                          <a:solidFill>
                            <a:srgbClr val="FFFFFF"/>
                          </a:solidFill>
                          <a:effectLst/>
                          <a:latin typeface="Arial" panose="020B0604020202020204" pitchFamily="34" charset="0"/>
                          <a:cs typeface="Arial" pitchFamily="34" charset="0"/>
                        </a:rPr>
                        <a:t>Salut à vous ô martyrs, salut aux courageux héros, salut aux persévérants,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CA" sz="2000" b="0" i="0" u="none" strike="noStrike" cap="none" normalizeH="0" baseline="0" dirty="0">
                          <a:ln>
                            <a:noFill/>
                          </a:ln>
                          <a:solidFill>
                            <a:srgbClr val="FFFFFF"/>
                          </a:solidFill>
                          <a:effectLst/>
                          <a:latin typeface="Arial" panose="020B0604020202020204" pitchFamily="34" charset="0"/>
                          <a:cs typeface="Arial" pitchFamily="34" charset="0"/>
                        </a:rPr>
                        <a:t>Mon seigneur le roi Georges, Théodore le stratège, </a:t>
                      </a:r>
                      <a:r>
                        <a:rPr kumimoji="0" lang="en-US" sz="2000" b="0" i="0" u="none" strike="noStrike" cap="none" normalizeH="0" baseline="0" dirty="0" err="1">
                          <a:ln>
                            <a:noFill/>
                          </a:ln>
                          <a:solidFill>
                            <a:srgbClr val="FFFFFF"/>
                          </a:solidFill>
                          <a:effectLst/>
                          <a:latin typeface="Arial" panose="020B0604020202020204" pitchFamily="34" charset="0"/>
                          <a:cs typeface="Arial" charset="0"/>
                        </a:rPr>
                        <a:t>Philopatir</a:t>
                      </a:r>
                      <a:r>
                        <a:rPr kumimoji="0" lang="en-US" sz="2000" b="0" i="0" u="none" strike="noStrike" cap="none" normalizeH="0" baseline="0" dirty="0">
                          <a:ln>
                            <a:noFill/>
                          </a:ln>
                          <a:solidFill>
                            <a:srgbClr val="FFFFFF"/>
                          </a:solidFill>
                          <a:effectLst/>
                          <a:latin typeface="Arial" panose="020B0604020202020204" pitchFamily="34" charset="0"/>
                          <a:cs typeface="Arial" charset="0"/>
                        </a:rPr>
                        <a:t> Mercorios, </a:t>
                      </a:r>
                      <a:r>
                        <a:rPr kumimoji="0" lang="fr-CA" sz="2000" b="0" i="0" u="none" strike="noStrike" cap="none" normalizeH="0" baseline="0" dirty="0">
                          <a:ln>
                            <a:noFill/>
                          </a:ln>
                          <a:solidFill>
                            <a:srgbClr val="FFFFFF"/>
                          </a:solidFill>
                          <a:effectLst/>
                          <a:latin typeface="Arial" panose="020B0604020202020204" pitchFamily="34" charset="0"/>
                          <a:cs typeface="Arial" pitchFamily="34" charset="0"/>
                        </a:rPr>
                        <a:t>le saint Abba Mina</a:t>
                      </a:r>
                      <a:r>
                        <a:rPr kumimoji="0" lang="en-US" sz="2000" b="0" i="0" u="none" strike="noStrike" cap="none" normalizeH="0" baseline="0" dirty="0">
                          <a:ln>
                            <a:noFill/>
                          </a:ln>
                          <a:solidFill>
                            <a:srgbClr val="FFFFFF"/>
                          </a:solidFill>
                          <a:effectLst/>
                          <a:latin typeface="Arial" panose="020B0604020202020204" pitchFamily="34" charset="0"/>
                          <a:cs typeface="Arial" charset="0"/>
                        </a:rPr>
                        <a:t>.</a:t>
                      </a:r>
                      <a:endParaRPr kumimoji="0" lang="fr-CA" sz="2000" b="0" i="0" u="none" strike="noStrike" cap="none" normalizeH="0" baseline="0" dirty="0">
                        <a:ln>
                          <a:noFill/>
                        </a:ln>
                        <a:solidFill>
                          <a:srgbClr val="FFFFFF"/>
                        </a:solidFill>
                        <a:effectLst/>
                        <a:latin typeface="Arial" panose="020B0604020202020204" pitchFamily="34" charset="0"/>
                        <a:cs typeface="Arial" pitchFamily="34" charset="0"/>
                      </a:endParaRPr>
                    </a:p>
                  </a:txBody>
                  <a:tcPr marT="34290" marB="3429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EG" sz="2200" b="0" i="0" u="none" strike="noStrike" cap="none" normalizeH="0" baseline="0" dirty="0">
                          <a:ln>
                            <a:noFill/>
                          </a:ln>
                          <a:solidFill>
                            <a:srgbClr val="FFFFFF"/>
                          </a:solidFill>
                          <a:effectLst/>
                          <a:latin typeface="Arial" panose="020B0604020202020204" pitchFamily="34" charset="0"/>
                          <a:cs typeface="Arial" charset="0"/>
                        </a:rPr>
                        <a:t>السلام لكم أيها الشهداء</a:t>
                      </a:r>
                      <a:r>
                        <a:rPr kumimoji="0" lang="ar-EG" sz="2400" b="0" i="0" u="none" strike="noStrike" cap="none" normalizeH="0" baseline="0" dirty="0">
                          <a:ln>
                            <a:noFill/>
                          </a:ln>
                          <a:solidFill>
                            <a:srgbClr val="FFFFFF"/>
                          </a:solidFill>
                          <a:effectLst/>
                          <a:latin typeface="Arial" panose="020B0604020202020204" pitchFamily="34" charset="0"/>
                          <a:cs typeface="Arial" charset="0"/>
                        </a:rPr>
                        <a:t>،</a:t>
                      </a:r>
                      <a:r>
                        <a:rPr kumimoji="0" lang="ar-EG" sz="2200" b="0" i="0" u="none" strike="noStrike" cap="none" normalizeH="0" baseline="0" dirty="0">
                          <a:ln>
                            <a:noFill/>
                          </a:ln>
                          <a:solidFill>
                            <a:srgbClr val="FFFFFF"/>
                          </a:solidFill>
                          <a:effectLst/>
                          <a:latin typeface="Arial" panose="020B0604020202020204" pitchFamily="34" charset="0"/>
                          <a:cs typeface="Arial" charset="0"/>
                        </a:rPr>
                        <a:t> السلام </a:t>
                      </a:r>
                      <a:r>
                        <a:rPr kumimoji="0" lang="ar-EG" sz="2200" b="0" i="0" u="none" strike="noStrike" cap="none" normalizeH="0" baseline="0" dirty="0" err="1">
                          <a:ln>
                            <a:noFill/>
                          </a:ln>
                          <a:solidFill>
                            <a:srgbClr val="FFFFFF"/>
                          </a:solidFill>
                          <a:effectLst/>
                          <a:latin typeface="Arial" panose="020B0604020202020204" pitchFamily="34" charset="0"/>
                          <a:cs typeface="Arial" charset="0"/>
                        </a:rPr>
                        <a:t>للشجعان</a:t>
                      </a:r>
                      <a:r>
                        <a:rPr kumimoji="0" lang="ar-EG" sz="2200" b="0" i="0" u="none" strike="noStrike" cap="none" normalizeH="0" baseline="0" dirty="0">
                          <a:ln>
                            <a:noFill/>
                          </a:ln>
                          <a:solidFill>
                            <a:srgbClr val="FFFFFF"/>
                          </a:solidFill>
                          <a:effectLst/>
                          <a:latin typeface="Arial" panose="020B0604020202020204" pitchFamily="34" charset="0"/>
                          <a:cs typeface="Arial" charset="0"/>
                        </a:rPr>
                        <a:t> الأبطال</a:t>
                      </a:r>
                      <a:r>
                        <a:rPr kumimoji="0" lang="ar-EG" sz="2400" b="0" i="0" u="none" strike="noStrike" cap="none" normalizeH="0" baseline="0" dirty="0">
                          <a:ln>
                            <a:noFill/>
                          </a:ln>
                          <a:solidFill>
                            <a:srgbClr val="FFFFFF"/>
                          </a:solidFill>
                          <a:effectLst/>
                          <a:latin typeface="Arial" panose="020B0604020202020204" pitchFamily="34" charset="0"/>
                          <a:cs typeface="Arial" charset="0"/>
                        </a:rPr>
                        <a:t>،</a:t>
                      </a:r>
                      <a:r>
                        <a:rPr kumimoji="0" lang="ar-EG" sz="2200" b="0" i="0" u="none" strike="noStrike" cap="none" normalizeH="0" baseline="0" dirty="0">
                          <a:ln>
                            <a:noFill/>
                          </a:ln>
                          <a:solidFill>
                            <a:srgbClr val="FFFFFF"/>
                          </a:solidFill>
                          <a:effectLst/>
                          <a:latin typeface="Arial" panose="020B0604020202020204" pitchFamily="34" charset="0"/>
                          <a:cs typeface="Arial" charset="0"/>
                        </a:rPr>
                        <a:t> السلام للابسي الجهاد</a:t>
                      </a:r>
                      <a:r>
                        <a:rPr kumimoji="0" lang="ar-EG" sz="2400" b="0" i="0" u="none" strike="noStrike" cap="none" normalizeH="0" baseline="0" dirty="0">
                          <a:ln>
                            <a:noFill/>
                          </a:ln>
                          <a:solidFill>
                            <a:srgbClr val="FFFFFF"/>
                          </a:solidFill>
                          <a:effectLst/>
                          <a:latin typeface="Arial" panose="020B0604020202020204" pitchFamily="34" charset="0"/>
                          <a:cs typeface="Arial" charset="0"/>
                        </a:rPr>
                        <a:t>،</a:t>
                      </a:r>
                      <a:r>
                        <a:rPr kumimoji="0" lang="ar-EG" sz="2200" b="0" i="0" u="none" strike="noStrike" cap="none" normalizeH="0" baseline="0" dirty="0">
                          <a:ln>
                            <a:noFill/>
                          </a:ln>
                          <a:solidFill>
                            <a:srgbClr val="FFFFFF"/>
                          </a:solidFill>
                          <a:effectLst/>
                          <a:latin typeface="Arial" panose="020B0604020202020204" pitchFamily="34" charset="0"/>
                          <a:cs typeface="Arial" charset="0"/>
                        </a:rPr>
                        <a:t> سيدي الملك جيؤرجيوس،</a:t>
                      </a:r>
                      <a:r>
                        <a:rPr kumimoji="0" lang="fr-FR" sz="2200" b="0" i="0" u="none" strike="noStrike" cap="none" normalizeH="0" baseline="0" dirty="0">
                          <a:ln>
                            <a:noFill/>
                          </a:ln>
                          <a:solidFill>
                            <a:srgbClr val="FFFFFF"/>
                          </a:solidFill>
                          <a:effectLst/>
                          <a:latin typeface="Arial" panose="020B0604020202020204" pitchFamily="34" charset="0"/>
                          <a:cs typeface="Arial" charset="0"/>
                        </a:rPr>
                        <a:t> </a:t>
                      </a:r>
                      <a:r>
                        <a:rPr kumimoji="0" lang="ar-EG" sz="2200" b="0" i="0" u="none" strike="noStrike" cap="none" normalizeH="0" baseline="0" dirty="0">
                          <a:ln>
                            <a:noFill/>
                          </a:ln>
                          <a:solidFill>
                            <a:srgbClr val="FFFFFF"/>
                          </a:solidFill>
                          <a:effectLst/>
                          <a:latin typeface="Arial" panose="020B0604020202020204" pitchFamily="34" charset="0"/>
                          <a:cs typeface="Arial" charset="0"/>
                        </a:rPr>
                        <a:t>ثيؤذوروس الآسفهسلار، فيلوباتير مرقوريوس،</a:t>
                      </a:r>
                      <a:r>
                        <a:rPr kumimoji="0" lang="en-US" sz="2200" b="0" i="0" u="none" strike="noStrike" cap="none" normalizeH="0" baseline="0" dirty="0">
                          <a:ln>
                            <a:noFill/>
                          </a:ln>
                          <a:solidFill>
                            <a:srgbClr val="FFFFFF"/>
                          </a:solidFill>
                          <a:effectLst/>
                          <a:latin typeface="Arial" panose="020B0604020202020204" pitchFamily="34" charset="0"/>
                          <a:cs typeface="Arial" charset="0"/>
                        </a:rPr>
                        <a:t> </a:t>
                      </a:r>
                      <a:r>
                        <a:rPr kumimoji="0" lang="ar-EG" sz="2200" b="0" i="0" u="none" strike="noStrike" cap="none" normalizeH="0" baseline="0" dirty="0">
                          <a:ln>
                            <a:noFill/>
                          </a:ln>
                          <a:solidFill>
                            <a:srgbClr val="FFFFFF"/>
                          </a:solidFill>
                          <a:effectLst/>
                          <a:latin typeface="Arial" panose="020B0604020202020204" pitchFamily="34" charset="0"/>
                          <a:cs typeface="Arial" charset="0"/>
                        </a:rPr>
                        <a:t>القديس أبا مينا.</a:t>
                      </a:r>
                      <a:endParaRPr kumimoji="0" lang="en-US" sz="2200" b="0" i="0" u="none" strike="noStrike" cap="none" normalizeH="0" baseline="0" dirty="0">
                        <a:ln>
                          <a:noFill/>
                        </a:ln>
                        <a:solidFill>
                          <a:srgbClr val="FFFFFF"/>
                        </a:solidFill>
                        <a:effectLst/>
                        <a:latin typeface="Arial" panose="020B0604020202020204" pitchFamily="34" charset="0"/>
                        <a:cs typeface="Arial" charset="0"/>
                      </a:endParaRPr>
                    </a:p>
                  </a:txBody>
                  <a:tcPr marT="34290" marB="3429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520196">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3500" b="0" i="0" u="none" strike="noStrike" cap="none" normalizeH="0" baseline="0" dirty="0">
                          <a:ln>
                            <a:noFill/>
                          </a:ln>
                          <a:solidFill>
                            <a:srgbClr val="FFFF00"/>
                          </a:solidFill>
                          <a:effectLst/>
                          <a:latin typeface="Coptic1" pitchFamily="2" charset="0"/>
                          <a:cs typeface="Arial" charset="0"/>
                        </a:rPr>
                        <a:t>&lt;ere </a:t>
                      </a:r>
                      <a:r>
                        <a:rPr kumimoji="0" lang="en-US" sz="3500" b="0" i="0" u="none" strike="noStrike" cap="none" normalizeH="0" baseline="0" dirty="0" err="1">
                          <a:ln>
                            <a:noFill/>
                          </a:ln>
                          <a:solidFill>
                            <a:srgbClr val="FFFF00"/>
                          </a:solidFill>
                          <a:effectLst/>
                          <a:latin typeface="Coptic1" pitchFamily="2" charset="0"/>
                          <a:cs typeface="Arial" charset="0"/>
                        </a:rPr>
                        <a:t>nwten</a:t>
                      </a:r>
                      <a:r>
                        <a:rPr kumimoji="0" lang="en-US" sz="3500" b="0" i="0" u="none" strike="noStrike" cap="none" normalizeH="0" baseline="0" dirty="0">
                          <a:ln>
                            <a:noFill/>
                          </a:ln>
                          <a:solidFill>
                            <a:srgbClr val="FFFF00"/>
                          </a:solidFill>
                          <a:effectLst/>
                          <a:latin typeface="Coptic1" pitchFamily="2" charset="0"/>
                          <a:cs typeface="Arial" charset="0"/>
                        </a:rPr>
                        <a:t> w~ </a:t>
                      </a:r>
                      <a:r>
                        <a:rPr kumimoji="0" lang="en-US" sz="3500" b="0" i="0" u="none" strike="noStrike" cap="none" normalizeH="0" baseline="0" dirty="0" err="1">
                          <a:ln>
                            <a:noFill/>
                          </a:ln>
                          <a:solidFill>
                            <a:srgbClr val="FFFF00"/>
                          </a:solidFill>
                          <a:effectLst/>
                          <a:latin typeface="Coptic1" pitchFamily="2" charset="0"/>
                          <a:cs typeface="Arial" charset="0"/>
                        </a:rPr>
                        <a:t>nimarturoc</a:t>
                      </a:r>
                      <a:r>
                        <a:rPr kumimoji="0" lang="en-US" sz="3500" b="0" i="0" u="none" strike="noStrike" cap="none" normalizeH="0" baseline="0" dirty="0">
                          <a:ln>
                            <a:noFill/>
                          </a:ln>
                          <a:solidFill>
                            <a:srgbClr val="FFFF00"/>
                          </a:solidFill>
                          <a:effectLst/>
                          <a:latin typeface="Coptic1" pitchFamily="2" charset="0"/>
                          <a:cs typeface="Arial" charset="0"/>
                        </a:rPr>
                        <a:t> : ,ere </a:t>
                      </a:r>
                      <a:r>
                        <a:rPr kumimoji="0" lang="en-US" sz="3500" b="0" i="0" u="none" strike="noStrike" cap="none" normalizeH="0" baseline="0" dirty="0" err="1">
                          <a:ln>
                            <a:noFill/>
                          </a:ln>
                          <a:solidFill>
                            <a:srgbClr val="FFFF00"/>
                          </a:solidFill>
                          <a:effectLst/>
                          <a:latin typeface="Coptic1" pitchFamily="2" charset="0"/>
                          <a:cs typeface="Arial" charset="0"/>
                        </a:rPr>
                        <a:t>niswij</a:t>
                      </a:r>
                      <a:r>
                        <a:rPr kumimoji="0" lang="en-US" sz="3500" b="0" i="0" u="none" strike="noStrike" cap="none" normalizeH="0" baseline="0" dirty="0">
                          <a:ln>
                            <a:noFill/>
                          </a:ln>
                          <a:solidFill>
                            <a:srgbClr val="FFFF00"/>
                          </a:solidFill>
                          <a:effectLst/>
                          <a:latin typeface="Coptic1" pitchFamily="2" charset="0"/>
                          <a:cs typeface="Arial" charset="0"/>
                        </a:rPr>
                        <a:t> </a:t>
                      </a:r>
                      <a:r>
                        <a:rPr kumimoji="0" lang="en-US" sz="3500" b="0" i="0" u="none" strike="noStrike" cap="none" normalizeH="0" baseline="0" dirty="0" err="1">
                          <a:ln>
                            <a:noFill/>
                          </a:ln>
                          <a:solidFill>
                            <a:srgbClr val="FFFF00"/>
                          </a:solidFill>
                          <a:effectLst/>
                          <a:latin typeface="Coptic1" pitchFamily="2" charset="0"/>
                          <a:cs typeface="Arial" charset="0"/>
                        </a:rPr>
                        <a:t>n~genneoc</a:t>
                      </a:r>
                      <a:r>
                        <a:rPr kumimoji="0" lang="en-US" sz="3500" b="0" i="0" u="none" strike="noStrike" cap="none" normalizeH="0" baseline="0" dirty="0">
                          <a:ln>
                            <a:noFill/>
                          </a:ln>
                          <a:solidFill>
                            <a:srgbClr val="FFFF00"/>
                          </a:solidFill>
                          <a:effectLst/>
                          <a:latin typeface="Coptic1" pitchFamily="2" charset="0"/>
                          <a:cs typeface="Arial" charset="0"/>
                        </a:rPr>
                        <a:t> : ,ere </a:t>
                      </a:r>
                      <a:r>
                        <a:rPr kumimoji="0" lang="en-US" sz="3500" b="0" i="0" u="none" strike="noStrike" cap="none" normalizeH="0" baseline="0" dirty="0" err="1">
                          <a:ln>
                            <a:noFill/>
                          </a:ln>
                          <a:solidFill>
                            <a:srgbClr val="FFFF00"/>
                          </a:solidFill>
                          <a:effectLst/>
                          <a:latin typeface="Coptic1" pitchFamily="2" charset="0"/>
                          <a:cs typeface="Arial" charset="0"/>
                        </a:rPr>
                        <a:t>niaylovoroc</a:t>
                      </a:r>
                      <a:r>
                        <a:rPr kumimoji="0" lang="en-US" sz="3500" b="0" i="0" u="none" strike="noStrike" cap="none" normalizeH="0" baseline="0" dirty="0">
                          <a:ln>
                            <a:noFill/>
                          </a:ln>
                          <a:solidFill>
                            <a:srgbClr val="FFFF00"/>
                          </a:solidFill>
                          <a:effectLst/>
                          <a:latin typeface="Coptic1" pitchFamily="2" charset="0"/>
                          <a:cs typeface="Arial" charset="0"/>
                        </a:rPr>
                        <a:t> : pa[</a:t>
                      </a:r>
                      <a:r>
                        <a:rPr kumimoji="0" lang="en-US" sz="3500" b="0" i="0" u="none" strike="noStrike" cap="none" normalizeH="0" baseline="0" dirty="0" err="1">
                          <a:ln>
                            <a:noFill/>
                          </a:ln>
                          <a:solidFill>
                            <a:srgbClr val="FFFF00"/>
                          </a:solidFill>
                          <a:effectLst/>
                          <a:latin typeface="Coptic1" pitchFamily="2" charset="0"/>
                          <a:cs typeface="Arial" charset="0"/>
                        </a:rPr>
                        <a:t>oic</a:t>
                      </a:r>
                      <a:r>
                        <a:rPr kumimoji="0" lang="en-US" sz="3500" b="0" i="0" u="none" strike="noStrike" cap="none" normalizeH="0" baseline="0" dirty="0">
                          <a:ln>
                            <a:noFill/>
                          </a:ln>
                          <a:solidFill>
                            <a:srgbClr val="FFFF00"/>
                          </a:solidFill>
                          <a:effectLst/>
                          <a:latin typeface="Coptic1" pitchFamily="2" charset="0"/>
                          <a:cs typeface="Arial" charset="0"/>
                        </a:rPr>
                        <a:t> </a:t>
                      </a:r>
                      <a:r>
                        <a:rPr kumimoji="0" lang="en-US" sz="3500" b="0" i="0" u="none" strike="noStrike" cap="none" normalizeH="0" baseline="0" dirty="0" err="1">
                          <a:ln>
                            <a:noFill/>
                          </a:ln>
                          <a:solidFill>
                            <a:srgbClr val="FFFF00"/>
                          </a:solidFill>
                          <a:effectLst/>
                          <a:latin typeface="Coptic1" pitchFamily="2" charset="0"/>
                          <a:cs typeface="Arial" charset="0"/>
                        </a:rPr>
                        <a:t>p~ouro</a:t>
                      </a:r>
                      <a:r>
                        <a:rPr kumimoji="0" lang="en-US" sz="3500" b="0" i="0" u="none" strike="noStrike" cap="none" normalizeH="0" baseline="0" dirty="0">
                          <a:ln>
                            <a:noFill/>
                          </a:ln>
                          <a:solidFill>
                            <a:srgbClr val="FFFF00"/>
                          </a:solidFill>
                          <a:effectLst/>
                          <a:latin typeface="Coptic1" pitchFamily="2" charset="0"/>
                          <a:cs typeface="Arial" charset="0"/>
                        </a:rPr>
                        <a:t> </a:t>
                      </a:r>
                      <a:r>
                        <a:rPr kumimoji="0" lang="en-US" sz="3500" b="0" i="0" u="none" strike="noStrike" cap="none" normalizeH="0" baseline="0" dirty="0" err="1">
                          <a:ln>
                            <a:noFill/>
                          </a:ln>
                          <a:solidFill>
                            <a:srgbClr val="FFFF00"/>
                          </a:solidFill>
                          <a:effectLst/>
                          <a:latin typeface="Coptic1" pitchFamily="2" charset="0"/>
                          <a:cs typeface="Arial" charset="0"/>
                        </a:rPr>
                        <a:t>Gewrgioc</a:t>
                      </a:r>
                      <a:r>
                        <a:rPr kumimoji="0" lang="en-US" sz="3500" b="0" i="0" u="none" strike="noStrike" cap="none" normalizeH="0" baseline="0" dirty="0">
                          <a:ln>
                            <a:noFill/>
                          </a:ln>
                          <a:solidFill>
                            <a:srgbClr val="FFFF00"/>
                          </a:solidFill>
                          <a:effectLst/>
                          <a:latin typeface="Coptic1" pitchFamily="2" charset="0"/>
                          <a:cs typeface="Arial" charset="0"/>
                        </a:rPr>
                        <a:t> : </a:t>
                      </a:r>
                      <a:r>
                        <a:rPr kumimoji="0" lang="en-US" sz="3500" b="0" i="0" u="none" strike="noStrike" cap="none" normalizeH="0" baseline="0" dirty="0" err="1">
                          <a:ln>
                            <a:noFill/>
                          </a:ln>
                          <a:solidFill>
                            <a:srgbClr val="FFFF00"/>
                          </a:solidFill>
                          <a:effectLst/>
                          <a:latin typeface="Coptic1" pitchFamily="2" charset="0"/>
                          <a:cs typeface="Arial" charset="0"/>
                        </a:rPr>
                        <a:t>Yeo~dwroc</a:t>
                      </a:r>
                      <a:r>
                        <a:rPr kumimoji="0" lang="en-US" sz="3500" b="0" i="0" u="none" strike="noStrike" cap="none" normalizeH="0" baseline="0" dirty="0">
                          <a:ln>
                            <a:noFill/>
                          </a:ln>
                          <a:solidFill>
                            <a:srgbClr val="FFFF00"/>
                          </a:solidFill>
                          <a:effectLst/>
                          <a:latin typeface="Coptic1" pitchFamily="2" charset="0"/>
                          <a:cs typeface="Arial" charset="0"/>
                        </a:rPr>
                        <a:t> </a:t>
                      </a:r>
                      <a:r>
                        <a:rPr kumimoji="0" lang="en-US" sz="3500" b="0" i="0" u="none" strike="noStrike" cap="none" normalizeH="0" baseline="0" dirty="0" err="1">
                          <a:ln>
                            <a:noFill/>
                          </a:ln>
                          <a:solidFill>
                            <a:srgbClr val="FFFF00"/>
                          </a:solidFill>
                          <a:effectLst/>
                          <a:latin typeface="Coptic1" pitchFamily="2" charset="0"/>
                          <a:cs typeface="Arial" charset="0"/>
                        </a:rPr>
                        <a:t>pictratilat</a:t>
                      </a:r>
                      <a:r>
                        <a:rPr kumimoji="0" lang="en-US" sz="3500" b="0" i="0" u="none" strike="noStrike" cap="none" normalizeH="0" baseline="0" dirty="0">
                          <a:ln>
                            <a:noFill/>
                          </a:ln>
                          <a:solidFill>
                            <a:srgbClr val="FFFF00"/>
                          </a:solidFill>
                          <a:effectLst/>
                          <a:latin typeface="Coptic1" pitchFamily="2" charset="0"/>
                          <a:cs typeface="Arial" charset="0"/>
                        </a:rPr>
                        <a:t>/c : </a:t>
                      </a:r>
                      <a:r>
                        <a:rPr kumimoji="0" lang="en-US" sz="3500" b="0" i="0" u="none" strike="noStrike" cap="none" normalizeH="0" baseline="0" dirty="0" err="1">
                          <a:ln>
                            <a:noFill/>
                          </a:ln>
                          <a:solidFill>
                            <a:srgbClr val="FFFF00"/>
                          </a:solidFill>
                          <a:effectLst/>
                          <a:latin typeface="Coptic1" pitchFamily="2" charset="0"/>
                          <a:cs typeface="Arial" charset="0"/>
                        </a:rPr>
                        <a:t>vilopat</a:t>
                      </a:r>
                      <a:r>
                        <a:rPr kumimoji="0" lang="en-US" sz="3500" b="0" i="0" u="none" strike="noStrike" cap="none" normalizeH="0" baseline="0" dirty="0">
                          <a:ln>
                            <a:noFill/>
                          </a:ln>
                          <a:solidFill>
                            <a:srgbClr val="FFFF00"/>
                          </a:solidFill>
                          <a:effectLst/>
                          <a:latin typeface="Coptic1" pitchFamily="2" charset="0"/>
                          <a:cs typeface="Arial" charset="0"/>
                        </a:rPr>
                        <a:t>/r </a:t>
                      </a:r>
                      <a:r>
                        <a:rPr kumimoji="0" lang="en-US" sz="3500" b="0" i="0" u="none" strike="noStrike" cap="none" normalizeH="0" baseline="0" dirty="0" err="1">
                          <a:ln>
                            <a:noFill/>
                          </a:ln>
                          <a:solidFill>
                            <a:srgbClr val="FFFF00"/>
                          </a:solidFill>
                          <a:effectLst/>
                          <a:latin typeface="Coptic1" pitchFamily="2" charset="0"/>
                          <a:cs typeface="Arial" charset="0"/>
                        </a:rPr>
                        <a:t>Merkourioc</a:t>
                      </a:r>
                      <a:r>
                        <a:rPr kumimoji="0" lang="en-US" sz="35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3500" b="0" i="0" u="none" strike="noStrike" cap="none" normalizeH="0" baseline="0" dirty="0" err="1">
                          <a:ln>
                            <a:noFill/>
                          </a:ln>
                          <a:solidFill>
                            <a:srgbClr val="FFFF00"/>
                          </a:solidFill>
                          <a:effectLst/>
                          <a:latin typeface="Coptic1" pitchFamily="2" charset="0"/>
                          <a:cs typeface="Arial" charset="0"/>
                        </a:rPr>
                        <a:t>pia~gioc</a:t>
                      </a:r>
                      <a:r>
                        <a:rPr kumimoji="0" lang="en-US" sz="3500" b="0" i="0" u="none" strike="noStrike" cap="none" normalizeH="0" baseline="0" dirty="0">
                          <a:ln>
                            <a:noFill/>
                          </a:ln>
                          <a:solidFill>
                            <a:srgbClr val="FFFF00"/>
                          </a:solidFill>
                          <a:effectLst/>
                          <a:latin typeface="Coptic1" pitchFamily="2" charset="0"/>
                          <a:cs typeface="Arial" charset="0"/>
                        </a:rPr>
                        <a:t> </a:t>
                      </a:r>
                      <a:r>
                        <a:rPr kumimoji="0" lang="en-US" sz="3500" b="0" i="0" u="none" strike="noStrike" cap="none" normalizeH="0" baseline="0" dirty="0" err="1">
                          <a:ln>
                            <a:noFill/>
                          </a:ln>
                          <a:solidFill>
                            <a:srgbClr val="FFFF00"/>
                          </a:solidFill>
                          <a:effectLst/>
                          <a:latin typeface="Coptic1" pitchFamily="2" charset="0"/>
                          <a:cs typeface="Arial" charset="0"/>
                        </a:rPr>
                        <a:t>A~pa</a:t>
                      </a:r>
                      <a:r>
                        <a:rPr kumimoji="0" lang="en-US" sz="3500" b="0" i="0" u="none" strike="noStrike" cap="none" normalizeH="0" baseline="0" dirty="0">
                          <a:ln>
                            <a:noFill/>
                          </a:ln>
                          <a:solidFill>
                            <a:srgbClr val="FFFF00"/>
                          </a:solidFill>
                          <a:effectLst/>
                          <a:latin typeface="Coptic1" pitchFamily="2" charset="0"/>
                          <a:cs typeface="Arial" charset="0"/>
                        </a:rPr>
                        <a:t> M/</a:t>
                      </a:r>
                      <a:r>
                        <a:rPr kumimoji="0" lang="en-US" sz="3500" b="0" i="0" u="none" strike="noStrike" cap="none" normalizeH="0" baseline="0" dirty="0" err="1">
                          <a:ln>
                            <a:noFill/>
                          </a:ln>
                          <a:solidFill>
                            <a:srgbClr val="FFFF00"/>
                          </a:solidFill>
                          <a:effectLst/>
                          <a:latin typeface="Coptic1" pitchFamily="2" charset="0"/>
                          <a:cs typeface="Arial" charset="0"/>
                        </a:rPr>
                        <a:t>na.</a:t>
                      </a:r>
                      <a:endParaRPr kumimoji="0" lang="en-US" sz="3500" b="0" i="0" u="none" strike="noStrike" cap="none" normalizeH="0" baseline="0" dirty="0">
                        <a:ln>
                          <a:noFill/>
                        </a:ln>
                        <a:solidFill>
                          <a:srgbClr val="FFFF00"/>
                        </a:solidFill>
                        <a:effectLst/>
                        <a:latin typeface="Coptic1" pitchFamily="2" charset="0"/>
                        <a:cs typeface="Arial" charset="0"/>
                      </a:endParaRPr>
                    </a:p>
                  </a:txBody>
                  <a:tcPr marT="0" marB="3429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12" name="Tableau 3">
            <a:extLst>
              <a:ext uri="{FF2B5EF4-FFF2-40B4-BE49-F238E27FC236}">
                <a16:creationId xmlns:a16="http://schemas.microsoft.com/office/drawing/2014/main" id="{01352E11-8246-46A6-9DF0-FE8102D25243}"/>
              </a:ext>
            </a:extLst>
          </p:cNvPr>
          <p:cNvGraphicFramePr>
            <a:graphicFrameLocks noGrp="1"/>
          </p:cNvGraphicFramePr>
          <p:nvPr>
            <p:extLst>
              <p:ext uri="{D42A27DB-BD31-4B8C-83A1-F6EECF244321}">
                <p14:modId xmlns:p14="http://schemas.microsoft.com/office/powerpoint/2010/main" val="1930295167"/>
              </p:ext>
            </p:extLst>
          </p:nvPr>
        </p:nvGraphicFramePr>
        <p:xfrm>
          <a:off x="1524000" y="0"/>
          <a:ext cx="6096000" cy="486918"/>
        </p:xfrm>
        <a:graphic>
          <a:graphicData uri="http://schemas.openxmlformats.org/drawingml/2006/table">
            <a:tbl>
              <a:tblPr firstRow="1" bandRow="1">
                <a:tableStyleId>{2D5ABB26-0587-4C30-8999-92F81FD0307C}</a:tableStyleId>
              </a:tblPr>
              <a:tblGrid>
                <a:gridCol w="6096000">
                  <a:extLst>
                    <a:ext uri="{9D8B030D-6E8A-4147-A177-3AD203B41FA5}">
                      <a16:colId xmlns:a16="http://schemas.microsoft.com/office/drawing/2014/main" val="605294964"/>
                    </a:ext>
                  </a:extLst>
                </a:gridCol>
              </a:tblGrid>
              <a:tr h="402077">
                <a:tc>
                  <a:txBody>
                    <a:bodyPr/>
                    <a:lstStyle/>
                    <a:p>
                      <a:pPr algn="ctr">
                        <a:lnSpc>
                          <a:spcPct val="80000"/>
                        </a:lnSpc>
                        <a:spcBef>
                          <a:spcPct val="0"/>
                        </a:spcBef>
                      </a:pPr>
                      <a:r>
                        <a:rPr lang="en-CA" sz="1600" dirty="0">
                          <a:solidFill>
                            <a:srgbClr val="FFFFFF"/>
                          </a:solidFill>
                          <a:latin typeface="Arial" panose="020B0604020202020204" pitchFamily="34" charset="0"/>
                        </a:rPr>
                        <a:t>Sts Georges, Théodore, </a:t>
                      </a:r>
                      <a:r>
                        <a:rPr lang="en-CA" sz="1600" dirty="0" err="1">
                          <a:solidFill>
                            <a:srgbClr val="FFFFFF"/>
                          </a:solidFill>
                        </a:rPr>
                        <a:t>Mercorios</a:t>
                      </a:r>
                      <a:r>
                        <a:rPr lang="en-CA" sz="1600" dirty="0">
                          <a:solidFill>
                            <a:srgbClr val="FFFFFF"/>
                          </a:solidFill>
                        </a:rPr>
                        <a:t>, Mina</a:t>
                      </a:r>
                      <a:endParaRPr lang="ar-EG" sz="1600" dirty="0">
                        <a:solidFill>
                          <a:srgbClr val="FFFFFF"/>
                        </a:solidFill>
                      </a:endParaRPr>
                    </a:p>
                    <a:p>
                      <a:pPr algn="ctr">
                        <a:lnSpc>
                          <a:spcPct val="80000"/>
                        </a:lnSpc>
                        <a:spcBef>
                          <a:spcPct val="0"/>
                        </a:spcBef>
                      </a:pPr>
                      <a:r>
                        <a:rPr lang="ar-EG" sz="1600" dirty="0">
                          <a:solidFill>
                            <a:srgbClr val="FFFFFF"/>
                          </a:solidFill>
                        </a:rPr>
                        <a:t>مارجرجس والأمير تادرس وأبى سيفين </a:t>
                      </a:r>
                      <a:r>
                        <a:rPr lang="ar-EG" sz="1600" dirty="0" err="1">
                          <a:solidFill>
                            <a:srgbClr val="FFFFFF"/>
                          </a:solidFill>
                        </a:rPr>
                        <a:t>ومارمينا</a:t>
                      </a:r>
                      <a:endParaRPr lang="fr-FR" sz="1600" dirty="0">
                        <a:solidFill>
                          <a:srgbClr val="FFFFFF"/>
                        </a:solidFill>
                      </a:endParaRPr>
                    </a:p>
                  </a:txBody>
                  <a:tcP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sp>
        <p:nvSpPr>
          <p:cNvPr id="2" name="AutoShape 15">
            <a:hlinkClick r:id="rId3" action="ppaction://hlinksldjump" highlightClick="1"/>
            <a:extLst>
              <a:ext uri="{FF2B5EF4-FFF2-40B4-BE49-F238E27FC236}">
                <a16:creationId xmlns:a16="http://schemas.microsoft.com/office/drawing/2014/main" id="{2060ACD4-279E-09CE-5409-58EBC4ED2EF0}"/>
              </a:ext>
            </a:extLst>
          </p:cNvPr>
          <p:cNvSpPr>
            <a:spLocks noChangeArrowheads="1"/>
          </p:cNvSpPr>
          <p:nvPr/>
        </p:nvSpPr>
        <p:spPr bwMode="auto">
          <a:xfrm>
            <a:off x="0" y="4572000"/>
            <a:ext cx="1800042" cy="571500"/>
          </a:xfrm>
          <a:prstGeom prst="actionButtonBlank">
            <a:avLst/>
          </a:prstGeom>
          <a:solidFill>
            <a:srgbClr val="800000"/>
          </a:solidFill>
          <a:ln w="12700">
            <a:solidFill>
              <a:schemeClr val="tx1"/>
            </a:solidFill>
            <a:miter lim="800000"/>
            <a:headEnd/>
            <a:tailEnd/>
          </a:ln>
        </p:spPr>
        <p:txBody>
          <a:bodyPr wrap="none" tIns="118800" bIns="118800" anchor="ctr"/>
          <a:lstStyle/>
          <a:p>
            <a:pPr marL="0" marR="0" lvl="0" indent="0" algn="ctr" defTabSz="914400" rtl="0" eaLnBrk="1" fontAlgn="base" latinLnBrk="0" hangingPunct="1">
              <a:lnSpc>
                <a:spcPct val="100000"/>
              </a:lnSpc>
              <a:spcAft>
                <a:spcPct val="0"/>
              </a:spcAft>
              <a:buClrTx/>
              <a:buSzTx/>
              <a:buFontTx/>
              <a:buNone/>
              <a:tabLst/>
              <a:defRPr/>
            </a:pPr>
            <a:r>
              <a:rPr kumimoji="0" lang="en-CA" b="0" i="0" u="none" strike="noStrike" kern="1200" cap="none" spc="0" normalizeH="0" baseline="0" noProof="0" dirty="0">
                <a:ln>
                  <a:noFill/>
                </a:ln>
                <a:solidFill>
                  <a:schemeClr val="bg1"/>
                </a:solidFill>
                <a:effectLst/>
                <a:uLnTx/>
                <a:uFillTx/>
                <a:latin typeface="Arial" panose="020B0604020202020204" pitchFamily="34" charset="0"/>
                <a:ea typeface="+mn-ea"/>
                <a:cs typeface="Arial" charset="0"/>
              </a:rPr>
              <a:t>Pape / </a:t>
            </a:r>
            <a:r>
              <a:rPr lang="en-CA" dirty="0">
                <a:solidFill>
                  <a:schemeClr val="bg1"/>
                </a:solidFill>
                <a:latin typeface="Arial" panose="020B0604020202020204" pitchFamily="34" charset="0"/>
                <a:cs typeface="Arial" charset="0"/>
              </a:rPr>
              <a:t>É</a:t>
            </a:r>
            <a:r>
              <a:rPr kumimoji="0" lang="en-CA"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charset="0"/>
              </a:rPr>
              <a:t>vêque</a:t>
            </a:r>
            <a:endParaRPr kumimoji="0" lang="en-CA" b="0" i="0" u="none" strike="noStrike" kern="1200" cap="none" spc="0" normalizeH="0" baseline="0" noProof="0" dirty="0">
              <a:ln>
                <a:noFill/>
              </a:ln>
              <a:solidFill>
                <a:schemeClr val="bg1"/>
              </a:solidFill>
              <a:effectLst/>
              <a:uLnTx/>
              <a:uFillTx/>
              <a:latin typeface="Arial" panose="020B0604020202020204" pitchFamily="34" charset="0"/>
              <a:ea typeface="+mn-ea"/>
              <a:cs typeface="Arial" charset="0"/>
            </a:endParaRPr>
          </a:p>
          <a:p>
            <a:pPr lvl="0" algn="ctr" defTabSz="914400" rtl="1" fontAlgn="base">
              <a:spcAft>
                <a:spcPct val="0"/>
              </a:spcAft>
              <a:defRPr/>
            </a:pPr>
            <a:r>
              <a:rPr lang="ar-EG" dirty="0">
                <a:solidFill>
                  <a:schemeClr val="bg1"/>
                </a:solidFill>
                <a:latin typeface="Arial" panose="020B0604020202020204" pitchFamily="34" charset="0"/>
              </a:rPr>
              <a:t>البابا</a:t>
            </a:r>
            <a:r>
              <a:rPr lang="fr-FR" dirty="0">
                <a:solidFill>
                  <a:schemeClr val="bg1"/>
                </a:solidFill>
                <a:latin typeface="Arial" panose="020B0604020202020204" pitchFamily="34" charset="0"/>
              </a:rPr>
              <a:t> </a:t>
            </a:r>
            <a:r>
              <a:rPr lang="fr-FR" dirty="0">
                <a:solidFill>
                  <a:schemeClr val="bg1"/>
                </a:solidFill>
                <a:latin typeface="Arial" panose="020B0604020202020204" pitchFamily="34" charset="0"/>
                <a:cs typeface="Arial" charset="0"/>
              </a:rPr>
              <a:t>/ </a:t>
            </a:r>
            <a:r>
              <a:rPr lang="ar-EG" dirty="0">
                <a:solidFill>
                  <a:schemeClr val="bg1"/>
                </a:solidFill>
                <a:latin typeface="Arial" panose="020B0604020202020204" pitchFamily="34" charset="0"/>
                <a:cs typeface="Arial" charset="0"/>
              </a:rPr>
              <a:t>الأسقف</a:t>
            </a:r>
            <a:endParaRPr kumimoji="0" lang="en-CA" b="0" i="0" u="none" strike="noStrike" kern="1200" cap="none" spc="0" normalizeH="0" baseline="0" noProof="0" dirty="0">
              <a:ln>
                <a:noFill/>
              </a:ln>
              <a:solidFill>
                <a:schemeClr val="bg1"/>
              </a:solidFill>
              <a:effectLst/>
              <a:uLnTx/>
              <a:uFillTx/>
              <a:latin typeface="Arial" panose="020B0604020202020204" pitchFamily="34" charset="0"/>
              <a:ea typeface="+mn-ea"/>
              <a:cs typeface="Arial" charset="0"/>
            </a:endParaRPr>
          </a:p>
        </p:txBody>
      </p:sp>
    </p:spTree>
  </p:cSld>
  <p:clrMapOvr>
    <a:masterClrMapping/>
  </p:clrMapOvr>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6">
            <a:hlinkClick r:id="rId2" action="ppaction://hlinksldjump" highlightClick="1"/>
            <a:extLst>
              <a:ext uri="{FF2B5EF4-FFF2-40B4-BE49-F238E27FC236}">
                <a16:creationId xmlns:a16="http://schemas.microsoft.com/office/drawing/2014/main" id="{D87E4273-A17B-4E5E-B603-1EECC849BA53}"/>
              </a:ext>
            </a:extLst>
          </p:cNvPr>
          <p:cNvSpPr>
            <a:spLocks noChangeArrowheads="1"/>
          </p:cNvSpPr>
          <p:nvPr/>
        </p:nvSpPr>
        <p:spPr bwMode="auto">
          <a:xfrm>
            <a:off x="2387600" y="1323975"/>
            <a:ext cx="4368800" cy="2495549"/>
          </a:xfrm>
          <a:prstGeom prst="actionButtonBlank">
            <a:avLst/>
          </a:prstGeom>
          <a:solidFill>
            <a:schemeClr val="accent2"/>
          </a:solidFill>
          <a:ln w="12700">
            <a:solidFill>
              <a:schemeClr val="tx1"/>
            </a:solidFill>
            <a:miter lim="800000"/>
            <a:headEnd/>
            <a:tailEnd/>
          </a:ln>
        </p:spPr>
        <p:txBody>
          <a:bodyPr wrap="none" tIns="118800" bIns="118800" anchor="ct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CA" sz="5400" b="1" i="0" u="none" strike="noStrike" kern="1200" cap="none" spc="0" normalizeH="0" baseline="0" noProof="0" dirty="0">
                <a:ln>
                  <a:noFill/>
                </a:ln>
                <a:solidFill>
                  <a:srgbClr val="FFFFFF"/>
                </a:solidFill>
                <a:effectLst/>
                <a:uLnTx/>
                <a:uFillTx/>
                <a:latin typeface="Arial" charset="0"/>
                <a:ea typeface="+mn-ea"/>
                <a:cs typeface="Arial" charset="0"/>
              </a:rPr>
              <a:t>Suite</a:t>
            </a:r>
          </a:p>
        </p:txBody>
      </p:sp>
    </p:spTree>
    <p:extLst>
      <p:ext uri="{BB962C8B-B14F-4D97-AF65-F5344CB8AC3E}">
        <p14:creationId xmlns:p14="http://schemas.microsoft.com/office/powerpoint/2010/main" val="3273259336"/>
      </p:ext>
    </p:extLst>
  </p:cSld>
  <p:clrMapOvr>
    <a:masterClrMapping/>
  </p:clrMapOvr>
  <p:transition/>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71997" name="Group 29"/>
          <p:cNvGraphicFramePr>
            <a:graphicFrameLocks noGrp="1"/>
          </p:cNvGraphicFramePr>
          <p:nvPr/>
        </p:nvGraphicFramePr>
        <p:xfrm>
          <a:off x="0" y="611813"/>
          <a:ext cx="9150350" cy="4264298"/>
        </p:xfrm>
        <a:graphic>
          <a:graphicData uri="http://schemas.openxmlformats.org/drawingml/2006/table">
            <a:tbl>
              <a:tblPr/>
              <a:tblGrid>
                <a:gridCol w="4575175">
                  <a:extLst>
                    <a:ext uri="{9D8B030D-6E8A-4147-A177-3AD203B41FA5}">
                      <a16:colId xmlns:a16="http://schemas.microsoft.com/office/drawing/2014/main" val="20000"/>
                    </a:ext>
                  </a:extLst>
                </a:gridCol>
                <a:gridCol w="4575175">
                  <a:extLst>
                    <a:ext uri="{9D8B030D-6E8A-4147-A177-3AD203B41FA5}">
                      <a16:colId xmlns:a16="http://schemas.microsoft.com/office/drawing/2014/main" val="1842265531"/>
                    </a:ext>
                  </a:extLst>
                </a:gridCol>
              </a:tblGrid>
              <a:tr h="1825898">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2400" b="0" i="0" u="none" strike="noStrike" cap="none" normalizeH="0" baseline="0" dirty="0">
                          <a:ln>
                            <a:noFill/>
                          </a:ln>
                          <a:solidFill>
                            <a:schemeClr val="tx1"/>
                          </a:solidFill>
                          <a:effectLst/>
                          <a:latin typeface="Arial" charset="0"/>
                          <a:cs typeface="Arial" pitchFamily="34" charset="0"/>
                        </a:rPr>
                        <a:t>Salut </a:t>
                      </a:r>
                      <a:r>
                        <a:rPr kumimoji="0" lang="fr-CA" sz="2400" b="0" i="0" u="none" strike="noStrike" cap="none" normalizeH="0" baseline="0" dirty="0">
                          <a:ln>
                            <a:noFill/>
                          </a:ln>
                          <a:solidFill>
                            <a:schemeClr val="tx1"/>
                          </a:solidFill>
                          <a:effectLst/>
                          <a:latin typeface="Arial" charset="0"/>
                          <a:cs typeface="Arial" charset="0"/>
                        </a:rPr>
                        <a:t>à Raphael</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2400" b="0" i="0" u="none" strike="noStrike" cap="none" normalizeH="0" baseline="0" dirty="0">
                          <a:ln>
                            <a:noFill/>
                          </a:ln>
                          <a:solidFill>
                            <a:schemeClr val="tx1"/>
                          </a:solidFill>
                          <a:effectLst/>
                          <a:latin typeface="Arial" charset="0"/>
                          <a:cs typeface="Arial" charset="0"/>
                        </a:rPr>
                        <a:t>Qui amène la joie aux cœurs</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2400" b="0" i="0" u="none" strike="noStrike" cap="none" normalizeH="0" baseline="0" dirty="0">
                          <a:ln>
                            <a:noFill/>
                          </a:ln>
                          <a:solidFill>
                            <a:schemeClr val="tx1"/>
                          </a:solidFill>
                          <a:effectLst/>
                          <a:latin typeface="Arial" charset="0"/>
                          <a:cs typeface="Arial" charset="0"/>
                        </a:rPr>
                        <a:t>Salut à </a:t>
                      </a:r>
                      <a:r>
                        <a:rPr kumimoji="0" lang="fr-CA" sz="2400" b="0" i="0" u="none" strike="noStrike" cap="none" normalizeH="0" baseline="0" dirty="0" err="1">
                          <a:ln>
                            <a:noFill/>
                          </a:ln>
                          <a:solidFill>
                            <a:schemeClr val="tx1"/>
                          </a:solidFill>
                          <a:effectLst/>
                          <a:latin typeface="Arial" charset="0"/>
                          <a:cs typeface="Arial" charset="0"/>
                        </a:rPr>
                        <a:t>Souriel</a:t>
                      </a:r>
                      <a:endParaRPr kumimoji="0" lang="fr-CA" sz="2400" b="0" i="0" u="none" strike="noStrike" cap="none" normalizeH="0" baseline="0" dirty="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2400" b="0" i="0" u="none" strike="noStrike" cap="none" normalizeH="0" baseline="0" dirty="0">
                          <a:ln>
                            <a:noFill/>
                          </a:ln>
                          <a:solidFill>
                            <a:schemeClr val="tx1"/>
                          </a:solidFill>
                          <a:effectLst/>
                          <a:latin typeface="Arial" charset="0"/>
                          <a:cs typeface="Arial" charset="0"/>
                        </a:rPr>
                        <a:t>Le trompettiste</a:t>
                      </a:r>
                      <a:endParaRPr kumimoji="0" lang="fr-CA" sz="2400" b="0" i="0" u="none" strike="noStrike" cap="none" normalizeH="0" baseline="0" dirty="0">
                        <a:ln>
                          <a:noFill/>
                        </a:ln>
                        <a:solidFill>
                          <a:schemeClr val="tx1"/>
                        </a:solidFill>
                        <a:effectLst/>
                        <a:latin typeface="Arial" charset="0"/>
                        <a:cs typeface="Arial" pitchFamily="34" charset="0"/>
                      </a:endParaRPr>
                    </a:p>
                  </a:txBody>
                  <a:tcPr marL="90000" marR="90000" marT="0" marB="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EG" altLang="zh-CN" sz="2400" b="0" i="0" u="none" strike="noStrike" cap="none" normalizeH="0" baseline="0" dirty="0">
                          <a:ln>
                            <a:noFill/>
                          </a:ln>
                          <a:solidFill>
                            <a:schemeClr val="tx1"/>
                          </a:solidFill>
                          <a:effectLst/>
                          <a:latin typeface="Arial" charset="0"/>
                          <a:cs typeface="Arial" charset="0"/>
                        </a:rPr>
                        <a:t>السلام </a:t>
                      </a:r>
                      <a:r>
                        <a:rPr kumimoji="0" lang="ar-EG" altLang="zh-CN" sz="2400" b="0" i="0" u="none" strike="noStrike" cap="none" normalizeH="0" baseline="0" dirty="0" err="1">
                          <a:ln>
                            <a:noFill/>
                          </a:ln>
                          <a:solidFill>
                            <a:schemeClr val="tx1"/>
                          </a:solidFill>
                          <a:effectLst/>
                          <a:latin typeface="Arial" charset="0"/>
                          <a:cs typeface="Arial" charset="0"/>
                        </a:rPr>
                        <a:t>لرفائيل</a:t>
                      </a:r>
                      <a:endParaRPr kumimoji="0" lang="ar-EG" altLang="zh-CN" sz="24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EG" altLang="zh-CN" sz="2400" b="0" i="0" u="none" strike="noStrike" cap="none" normalizeH="0" baseline="0" dirty="0">
                          <a:ln>
                            <a:noFill/>
                          </a:ln>
                          <a:solidFill>
                            <a:schemeClr val="tx1"/>
                          </a:solidFill>
                          <a:effectLst/>
                          <a:latin typeface="Arial" charset="0"/>
                          <a:cs typeface="Arial" charset="0"/>
                        </a:rPr>
                        <a:t>مفرح القلوب .</a:t>
                      </a:r>
                    </a:p>
                    <a:p>
                      <a:pPr marL="0" marR="0" lvl="0" indent="0" algn="ctr" defTabSz="914400" rtl="1" eaLnBrk="1" fontAlgn="base" latinLnBrk="0" hangingPunct="1">
                        <a:lnSpc>
                          <a:spcPct val="100000"/>
                        </a:lnSpc>
                        <a:spcBef>
                          <a:spcPts val="0"/>
                        </a:spcBef>
                        <a:spcAft>
                          <a:spcPct val="0"/>
                        </a:spcAft>
                        <a:buClrTx/>
                        <a:buSzTx/>
                        <a:buFontTx/>
                        <a:buNone/>
                        <a:tabLst/>
                      </a:pPr>
                      <a:r>
                        <a:rPr kumimoji="0" lang="ar-EG" altLang="zh-CN" sz="2400" b="0" i="0" u="none" strike="noStrike" cap="none" normalizeH="0" baseline="0" dirty="0">
                          <a:ln>
                            <a:noFill/>
                          </a:ln>
                          <a:solidFill>
                            <a:schemeClr val="tx1"/>
                          </a:solidFill>
                          <a:effectLst/>
                          <a:latin typeface="Arial" charset="0"/>
                          <a:cs typeface="Arial" charset="0"/>
                        </a:rPr>
                        <a:t>السلام </a:t>
                      </a:r>
                      <a:r>
                        <a:rPr kumimoji="0" lang="ar-EG" altLang="zh-CN" sz="2400" b="0" i="0" u="none" strike="noStrike" cap="none" normalizeH="0" baseline="0" dirty="0" err="1">
                          <a:ln>
                            <a:noFill/>
                          </a:ln>
                          <a:solidFill>
                            <a:schemeClr val="tx1"/>
                          </a:solidFill>
                          <a:effectLst/>
                          <a:latin typeface="Arial" charset="0"/>
                          <a:cs typeface="Arial" charset="0"/>
                        </a:rPr>
                        <a:t>لسوريال</a:t>
                      </a:r>
                      <a:endParaRPr kumimoji="0" lang="ar-EG" altLang="zh-CN" sz="24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EG" altLang="zh-CN" sz="2400" b="0" i="0" u="none" strike="noStrike" cap="none" normalizeH="0" baseline="0" dirty="0" err="1">
                          <a:ln>
                            <a:noFill/>
                          </a:ln>
                          <a:solidFill>
                            <a:schemeClr val="tx1"/>
                          </a:solidFill>
                          <a:effectLst/>
                          <a:latin typeface="Arial" charset="0"/>
                          <a:cs typeface="Arial" charset="0"/>
                        </a:rPr>
                        <a:t>المبوق</a:t>
                      </a:r>
                      <a:r>
                        <a:rPr kumimoji="0" lang="ar-EG" altLang="zh-CN" sz="2400" b="0" i="0" u="none" strike="noStrike" cap="none" normalizeH="0" baseline="0" dirty="0">
                          <a:ln>
                            <a:noFill/>
                          </a:ln>
                          <a:solidFill>
                            <a:schemeClr val="tx1"/>
                          </a:solidFill>
                          <a:effectLst/>
                          <a:latin typeface="Arial" charset="0"/>
                          <a:cs typeface="Arial" charset="0"/>
                        </a:rPr>
                        <a:t>.</a:t>
                      </a:r>
                      <a:endParaRPr kumimoji="0" lang="ar-SA" altLang="zh-CN" sz="2400" b="0" i="0" u="none" strike="noStrike" cap="none" normalizeH="0" baseline="0" dirty="0">
                        <a:ln>
                          <a:noFill/>
                        </a:ln>
                        <a:solidFill>
                          <a:schemeClr val="tx1"/>
                        </a:solidFill>
                        <a:effectLst/>
                        <a:latin typeface="Arial" charset="0"/>
                        <a:cs typeface="Arial" charset="0"/>
                      </a:endParaRPr>
                    </a:p>
                  </a:txBody>
                  <a:tcPr marL="90000" marR="90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434952">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&lt;ere </a:t>
                      </a:r>
                      <a:r>
                        <a:rPr kumimoji="0" lang="en-US" sz="4000" b="0" i="0" u="none" strike="noStrike" cap="none" normalizeH="0" baseline="0" dirty="0" err="1">
                          <a:ln>
                            <a:noFill/>
                          </a:ln>
                          <a:solidFill>
                            <a:srgbClr val="FFFF00"/>
                          </a:solidFill>
                          <a:effectLst/>
                          <a:latin typeface="Coptic1" pitchFamily="2" charset="0"/>
                          <a:cs typeface="Arial" charset="0"/>
                        </a:rPr>
                        <a:t>Rava</a:t>
                      </a:r>
                      <a:r>
                        <a:rPr kumimoji="0" lang="en-US" sz="4000" b="0" i="0" u="none" strike="noStrike" cap="none" normalizeH="0" baseline="0" dirty="0">
                          <a:ln>
                            <a:noFill/>
                          </a:ln>
                          <a:solidFill>
                            <a:srgbClr val="FFFF00"/>
                          </a:solidFill>
                          <a:effectLst/>
                          <a:latin typeface="Coptic1" pitchFamily="2" charset="0"/>
                          <a:cs typeface="Arial" charset="0"/>
                        </a:rPr>
                        <a:t>/l:</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p~ounof</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n~nh</a:t>
                      </a:r>
                      <a:r>
                        <a:rPr kumimoji="0" lang="en-US" sz="4000" b="0" i="0" u="none" strike="noStrike" cap="none" normalizeH="0" baseline="0" dirty="0">
                          <a:ln>
                            <a:noFill/>
                          </a:ln>
                          <a:solidFill>
                            <a:srgbClr val="FFFF00"/>
                          </a:solidFill>
                          <a:effectLst/>
                          <a:latin typeface="Coptic1" pitchFamily="2" charset="0"/>
                          <a:cs typeface="Arial" charset="0"/>
                        </a:rPr>
                        <a:t>/t:</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,ere </a:t>
                      </a:r>
                      <a:r>
                        <a:rPr kumimoji="0" lang="en-US" sz="4000" b="0" i="0" u="none" strike="noStrike" cap="none" normalizeH="0" baseline="0" dirty="0" err="1">
                          <a:ln>
                            <a:noFill/>
                          </a:ln>
                          <a:solidFill>
                            <a:srgbClr val="FFFF00"/>
                          </a:solidFill>
                          <a:effectLst/>
                          <a:latin typeface="Coptic1" pitchFamily="2" charset="0"/>
                          <a:cs typeface="Arial" charset="0"/>
                        </a:rPr>
                        <a:t>Couri</a:t>
                      </a:r>
                      <a:r>
                        <a:rPr kumimoji="0" lang="en-US" sz="4000" b="0" i="0" u="none" strike="noStrike" cap="none" normalizeH="0" baseline="0" dirty="0">
                          <a:ln>
                            <a:noFill/>
                          </a:ln>
                          <a:solidFill>
                            <a:srgbClr val="FFFF00"/>
                          </a:solidFill>
                          <a:effectLst/>
                          <a:latin typeface="Coptic1" pitchFamily="2" charset="0"/>
                          <a:cs typeface="Arial" charset="0"/>
                        </a:rPr>
                        <a:t>/l:</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va</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picalpict</a:t>
                      </a:r>
                      <a:r>
                        <a:rPr kumimoji="0" lang="en-US" sz="4000" b="0" i="0" u="none" strike="noStrike" cap="none" normalizeH="0" baseline="0" dirty="0">
                          <a:ln>
                            <a:noFill/>
                          </a:ln>
                          <a:solidFill>
                            <a:srgbClr val="FFFF00"/>
                          </a:solidFill>
                          <a:effectLst/>
                          <a:latin typeface="Coptic1" pitchFamily="2" charset="0"/>
                          <a:cs typeface="Arial" charset="0"/>
                        </a:rPr>
                        <a:t>/c</a:t>
                      </a:r>
                    </a:p>
                  </a:txBody>
                  <a:tcPr marL="90000" marR="90000" marT="0" marB="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5" name="Group 41">
            <a:extLst>
              <a:ext uri="{FF2B5EF4-FFF2-40B4-BE49-F238E27FC236}">
                <a16:creationId xmlns:a16="http://schemas.microsoft.com/office/drawing/2014/main" id="{AAB72016-D71C-4848-9E59-59AC60ED41A8}"/>
              </a:ext>
            </a:extLst>
          </p:cNvPr>
          <p:cNvGraphicFramePr>
            <a:graphicFrameLocks noGrp="1"/>
          </p:cNvGraphicFramePr>
          <p:nvPr/>
        </p:nvGraphicFramePr>
        <p:xfrm>
          <a:off x="952500" y="57150"/>
          <a:ext cx="7239000" cy="458724"/>
        </p:xfrm>
        <a:graphic>
          <a:graphicData uri="http://schemas.openxmlformats.org/drawingml/2006/table">
            <a:tbl>
              <a:tblPr/>
              <a:tblGrid>
                <a:gridCol w="7239000">
                  <a:extLst>
                    <a:ext uri="{9D8B030D-6E8A-4147-A177-3AD203B41FA5}">
                      <a16:colId xmlns:a16="http://schemas.microsoft.com/office/drawing/2014/main" val="20000"/>
                    </a:ext>
                  </a:extLst>
                </a:gridCol>
              </a:tblGrid>
              <a:tr h="285750">
                <a:tc>
                  <a:txBody>
                    <a:bodyPr/>
                    <a:lstStyle/>
                    <a:p>
                      <a:pPr lvl="0" algn="ctr" defTabSz="914400" fontAlgn="base">
                        <a:lnSpc>
                          <a:spcPct val="80000"/>
                        </a:lnSpc>
                        <a:spcBef>
                          <a:spcPct val="0"/>
                        </a:spcBef>
                        <a:spcAft>
                          <a:spcPct val="0"/>
                        </a:spcAft>
                        <a:defRPr/>
                      </a:pPr>
                      <a:r>
                        <a:rPr lang="en-CA" sz="1600" dirty="0" err="1">
                          <a:solidFill>
                            <a:srgbClr val="FFFFFF"/>
                          </a:solidFill>
                          <a:latin typeface="Arial" charset="0"/>
                          <a:cs typeface="Arial" charset="0"/>
                        </a:rPr>
                        <a:t>Archanges</a:t>
                      </a:r>
                      <a:r>
                        <a:rPr lang="en-CA" sz="1600" dirty="0">
                          <a:solidFill>
                            <a:srgbClr val="FFFFFF"/>
                          </a:solidFill>
                          <a:latin typeface="Arial" charset="0"/>
                          <a:cs typeface="Arial" charset="0"/>
                        </a:rPr>
                        <a:t> Raphaël &amp; </a:t>
                      </a:r>
                      <a:r>
                        <a:rPr lang="en-CA" sz="1600" dirty="0" err="1">
                          <a:solidFill>
                            <a:srgbClr val="FFFFFF"/>
                          </a:solidFill>
                          <a:latin typeface="Arial" charset="0"/>
                          <a:cs typeface="Arial" charset="0"/>
                        </a:rPr>
                        <a:t>Souriel</a:t>
                      </a:r>
                      <a:endParaRPr lang="en-CA" sz="1600" dirty="0">
                        <a:solidFill>
                          <a:srgbClr val="FFFFFF"/>
                        </a:solidFill>
                        <a:latin typeface="Arial" charset="0"/>
                        <a:cs typeface="Arial" charset="0"/>
                      </a:endParaRPr>
                    </a:p>
                    <a:p>
                      <a:pPr lvl="0" algn="ctr" defTabSz="914400" rtl="1" fontAlgn="base">
                        <a:lnSpc>
                          <a:spcPct val="80000"/>
                        </a:lnSpc>
                        <a:spcBef>
                          <a:spcPct val="0"/>
                        </a:spcBef>
                        <a:spcAft>
                          <a:spcPct val="0"/>
                        </a:spcAft>
                        <a:defRPr/>
                      </a:pPr>
                      <a:r>
                        <a:rPr lang="ar-SA" sz="1600" dirty="0">
                          <a:solidFill>
                            <a:srgbClr val="FFFFFF"/>
                          </a:solidFill>
                          <a:latin typeface="Arial" charset="0"/>
                          <a:cs typeface="Arial" charset="0"/>
                        </a:rPr>
                        <a:t>الملاك </a:t>
                      </a:r>
                      <a:r>
                        <a:rPr lang="ar-EG" sz="1600" dirty="0">
                          <a:solidFill>
                            <a:srgbClr val="FFFFFF"/>
                          </a:solidFill>
                          <a:latin typeface="Arial" charset="0"/>
                          <a:cs typeface="Arial" charset="0"/>
                        </a:rPr>
                        <a:t>رفائيل</a:t>
                      </a:r>
                      <a:r>
                        <a:rPr lang="fr-FR" sz="1600" dirty="0">
                          <a:solidFill>
                            <a:srgbClr val="FFFFFF"/>
                          </a:solidFill>
                          <a:latin typeface="Arial" charset="0"/>
                          <a:cs typeface="Arial" charset="0"/>
                        </a:rPr>
                        <a:t> </a:t>
                      </a:r>
                      <a:r>
                        <a:rPr lang="ar-EG" sz="1600" dirty="0">
                          <a:solidFill>
                            <a:srgbClr val="FFFFFF"/>
                          </a:solidFill>
                          <a:latin typeface="Arial" charset="0"/>
                          <a:cs typeface="Arial" charset="0"/>
                        </a:rPr>
                        <a:t>و</a:t>
                      </a:r>
                      <a:r>
                        <a:rPr lang="fr-FR" sz="1600" dirty="0">
                          <a:solidFill>
                            <a:srgbClr val="FFFFFF"/>
                          </a:solidFill>
                          <a:latin typeface="Arial" charset="0"/>
                          <a:cs typeface="Arial" charset="0"/>
                        </a:rPr>
                        <a:t> </a:t>
                      </a:r>
                      <a:r>
                        <a:rPr lang="ar-EG" sz="1600" dirty="0" err="1">
                          <a:solidFill>
                            <a:srgbClr val="FFFFFF"/>
                          </a:solidFill>
                          <a:latin typeface="Arial" charset="0"/>
                          <a:cs typeface="Arial" charset="0"/>
                        </a:rPr>
                        <a:t>سوريال</a:t>
                      </a:r>
                      <a:endParaRPr lang="en-CA" sz="1600" dirty="0">
                        <a:solidFill>
                          <a:srgbClr val="FFFFFF"/>
                        </a:solidFill>
                        <a:latin typeface="Arial" charset="0"/>
                        <a:cs typeface="Arial" charset="0"/>
                      </a:endParaRPr>
                    </a:p>
                  </a:txBody>
                  <a:tcPr marT="34290" marB="3429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AutoShape 36">
            <a:hlinkClick r:id="rId3" action="ppaction://hlinksldjump" highlightClick="1"/>
            <a:extLst>
              <a:ext uri="{FF2B5EF4-FFF2-40B4-BE49-F238E27FC236}">
                <a16:creationId xmlns:a16="http://schemas.microsoft.com/office/drawing/2014/main" id="{7CD43568-528F-A84B-0D52-40240CC7899C}"/>
              </a:ext>
            </a:extLst>
          </p:cNvPr>
          <p:cNvSpPr>
            <a:spLocks noChangeArrowheads="1"/>
          </p:cNvSpPr>
          <p:nvPr/>
        </p:nvSpPr>
        <p:spPr bwMode="auto">
          <a:xfrm>
            <a:off x="7772400" y="4825603"/>
            <a:ext cx="1371600" cy="317897"/>
          </a:xfrm>
          <a:prstGeom prst="actionButtonBlank">
            <a:avLst/>
          </a:prstGeom>
          <a:solidFill>
            <a:schemeClr val="accent2"/>
          </a:solidFill>
          <a:ln w="12700">
            <a:solidFill>
              <a:schemeClr val="tx1"/>
            </a:solidFill>
            <a:miter lim="800000"/>
            <a:headEnd/>
            <a:tailEnd/>
          </a:ln>
        </p:spPr>
        <p:txBody>
          <a:bodyPr wrap="none" tIns="118800" bIns="118800" anchor="ct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CA" sz="2000" b="1" i="0" u="none" strike="noStrike" kern="1200" cap="none" spc="0" normalizeH="0" baseline="0" noProof="0" dirty="0">
                <a:ln>
                  <a:noFill/>
                </a:ln>
                <a:solidFill>
                  <a:srgbClr val="FFFFFF"/>
                </a:solidFill>
                <a:effectLst/>
                <a:uLnTx/>
                <a:uFillTx/>
                <a:latin typeface="Arial" charset="0"/>
                <a:ea typeface="+mn-ea"/>
                <a:cs typeface="Arial" charset="0"/>
              </a:rPr>
              <a:t>Suite</a:t>
            </a:r>
          </a:p>
        </p:txBody>
      </p:sp>
    </p:spTree>
    <p:extLst>
      <p:ext uri="{BB962C8B-B14F-4D97-AF65-F5344CB8AC3E}">
        <p14:creationId xmlns:p14="http://schemas.microsoft.com/office/powerpoint/2010/main" val="3114478754"/>
      </p:ext>
    </p:extLst>
  </p:cSld>
  <p:clrMapOvr>
    <a:masterClrMapping/>
  </p:clrMapOvr>
  <p:transition/>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6">
            <a:hlinkClick r:id="rId2" action="ppaction://hlinksldjump" highlightClick="1"/>
            <a:extLst>
              <a:ext uri="{FF2B5EF4-FFF2-40B4-BE49-F238E27FC236}">
                <a16:creationId xmlns:a16="http://schemas.microsoft.com/office/drawing/2014/main" id="{D87E4273-A17B-4E5E-B603-1EECC849BA53}"/>
              </a:ext>
            </a:extLst>
          </p:cNvPr>
          <p:cNvSpPr>
            <a:spLocks noChangeArrowheads="1"/>
          </p:cNvSpPr>
          <p:nvPr/>
        </p:nvSpPr>
        <p:spPr bwMode="auto">
          <a:xfrm>
            <a:off x="2387600" y="1323975"/>
            <a:ext cx="4368800" cy="2495549"/>
          </a:xfrm>
          <a:prstGeom prst="actionButtonBlank">
            <a:avLst/>
          </a:prstGeom>
          <a:solidFill>
            <a:schemeClr val="accent2"/>
          </a:solidFill>
          <a:ln w="12700">
            <a:solidFill>
              <a:schemeClr val="tx1"/>
            </a:solidFill>
            <a:miter lim="800000"/>
            <a:headEnd/>
            <a:tailEnd/>
          </a:ln>
        </p:spPr>
        <p:txBody>
          <a:bodyPr wrap="none" tIns="118800" bIns="118800" anchor="ct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CA" sz="5400" b="1" i="0" u="none" strike="noStrike" kern="1200" cap="none" spc="0" normalizeH="0" baseline="0" noProof="0" dirty="0">
                <a:ln>
                  <a:noFill/>
                </a:ln>
                <a:solidFill>
                  <a:srgbClr val="FFFFFF"/>
                </a:solidFill>
                <a:effectLst/>
                <a:uLnTx/>
                <a:uFillTx/>
                <a:latin typeface="Arial" charset="0"/>
                <a:ea typeface="+mn-ea"/>
                <a:cs typeface="Arial" charset="0"/>
              </a:rPr>
              <a:t>Suite</a:t>
            </a:r>
          </a:p>
        </p:txBody>
      </p:sp>
    </p:spTree>
    <p:extLst>
      <p:ext uri="{BB962C8B-B14F-4D97-AF65-F5344CB8AC3E}">
        <p14:creationId xmlns:p14="http://schemas.microsoft.com/office/powerpoint/2010/main" val="4116915692"/>
      </p:ext>
    </p:extLst>
  </p:cSld>
  <p:clrMapOvr>
    <a:masterClrMapping/>
  </p:clrMapOvr>
  <p:transition/>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71997" name="Group 29"/>
          <p:cNvGraphicFramePr>
            <a:graphicFrameLocks noGrp="1"/>
          </p:cNvGraphicFramePr>
          <p:nvPr/>
        </p:nvGraphicFramePr>
        <p:xfrm>
          <a:off x="0" y="611813"/>
          <a:ext cx="9150350" cy="4264298"/>
        </p:xfrm>
        <a:graphic>
          <a:graphicData uri="http://schemas.openxmlformats.org/drawingml/2006/table">
            <a:tbl>
              <a:tblPr/>
              <a:tblGrid>
                <a:gridCol w="4575175">
                  <a:extLst>
                    <a:ext uri="{9D8B030D-6E8A-4147-A177-3AD203B41FA5}">
                      <a16:colId xmlns:a16="http://schemas.microsoft.com/office/drawing/2014/main" val="20000"/>
                    </a:ext>
                  </a:extLst>
                </a:gridCol>
                <a:gridCol w="4575175">
                  <a:extLst>
                    <a:ext uri="{9D8B030D-6E8A-4147-A177-3AD203B41FA5}">
                      <a16:colId xmlns:a16="http://schemas.microsoft.com/office/drawing/2014/main" val="1842265531"/>
                    </a:ext>
                  </a:extLst>
                </a:gridCol>
              </a:tblGrid>
              <a:tr h="1825898">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2400" b="0" i="0" u="none" strike="noStrike" cap="none" normalizeH="0" baseline="0" dirty="0">
                          <a:ln>
                            <a:noFill/>
                          </a:ln>
                          <a:solidFill>
                            <a:schemeClr val="tx1"/>
                          </a:solidFill>
                          <a:effectLst/>
                          <a:latin typeface="Arial" charset="0"/>
                          <a:cs typeface="Arial" pitchFamily="34" charset="0"/>
                        </a:rPr>
                        <a:t>Salut </a:t>
                      </a:r>
                      <a:r>
                        <a:rPr kumimoji="0" lang="fr-CA" sz="2400" b="0" i="0" u="none" strike="noStrike" cap="none" normalizeH="0" baseline="0" dirty="0">
                          <a:ln>
                            <a:noFill/>
                          </a:ln>
                          <a:solidFill>
                            <a:schemeClr val="tx1"/>
                          </a:solidFill>
                          <a:effectLst/>
                          <a:latin typeface="Arial" charset="0"/>
                          <a:cs typeface="Arial" charset="0"/>
                        </a:rPr>
                        <a:t>à Raphael</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2400" b="0" i="0" u="none" strike="noStrike" cap="none" normalizeH="0" baseline="0" dirty="0">
                          <a:ln>
                            <a:noFill/>
                          </a:ln>
                          <a:solidFill>
                            <a:schemeClr val="tx1"/>
                          </a:solidFill>
                          <a:effectLst/>
                          <a:latin typeface="Arial" charset="0"/>
                          <a:cs typeface="Arial" charset="0"/>
                        </a:rPr>
                        <a:t>Qui amène la joie aux cœurs</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2400" b="0" i="0" u="none" strike="noStrike" cap="none" normalizeH="0" baseline="0" dirty="0">
                          <a:ln>
                            <a:noFill/>
                          </a:ln>
                          <a:solidFill>
                            <a:schemeClr val="tx1"/>
                          </a:solidFill>
                          <a:effectLst/>
                          <a:latin typeface="Arial" charset="0"/>
                          <a:cs typeface="Arial" charset="0"/>
                        </a:rPr>
                        <a:t>Salut à </a:t>
                      </a:r>
                      <a:r>
                        <a:rPr kumimoji="0" lang="fr-CA" sz="2400" b="0" i="0" u="none" strike="noStrike" cap="none" normalizeH="0" baseline="0" dirty="0" err="1">
                          <a:ln>
                            <a:noFill/>
                          </a:ln>
                          <a:solidFill>
                            <a:schemeClr val="tx1"/>
                          </a:solidFill>
                          <a:effectLst/>
                          <a:latin typeface="Arial" charset="0"/>
                          <a:cs typeface="Arial" charset="0"/>
                        </a:rPr>
                        <a:t>Souriel</a:t>
                      </a:r>
                      <a:endParaRPr kumimoji="0" lang="fr-CA" sz="2400" b="0" i="0" u="none" strike="noStrike" cap="none" normalizeH="0" baseline="0" dirty="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2400" b="0" i="0" u="none" strike="noStrike" cap="none" normalizeH="0" baseline="0" dirty="0">
                          <a:ln>
                            <a:noFill/>
                          </a:ln>
                          <a:solidFill>
                            <a:schemeClr val="tx1"/>
                          </a:solidFill>
                          <a:effectLst/>
                          <a:latin typeface="Arial" charset="0"/>
                          <a:cs typeface="Arial" charset="0"/>
                        </a:rPr>
                        <a:t>Le trompettiste</a:t>
                      </a:r>
                      <a:endParaRPr kumimoji="0" lang="fr-CA" sz="2400" b="0" i="0" u="none" strike="noStrike" cap="none" normalizeH="0" baseline="0" dirty="0">
                        <a:ln>
                          <a:noFill/>
                        </a:ln>
                        <a:solidFill>
                          <a:schemeClr val="tx1"/>
                        </a:solidFill>
                        <a:effectLst/>
                        <a:latin typeface="Arial" charset="0"/>
                        <a:cs typeface="Arial" pitchFamily="34" charset="0"/>
                      </a:endParaRPr>
                    </a:p>
                  </a:txBody>
                  <a:tcPr marL="90000" marR="90000" marT="0" marB="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EG" altLang="zh-CN" sz="2400" b="0" i="0" u="none" strike="noStrike" cap="none" normalizeH="0" baseline="0" dirty="0">
                          <a:ln>
                            <a:noFill/>
                          </a:ln>
                          <a:solidFill>
                            <a:schemeClr val="tx1"/>
                          </a:solidFill>
                          <a:effectLst/>
                          <a:latin typeface="Arial" charset="0"/>
                          <a:cs typeface="Arial" charset="0"/>
                        </a:rPr>
                        <a:t>السلام </a:t>
                      </a:r>
                      <a:r>
                        <a:rPr kumimoji="0" lang="ar-EG" altLang="zh-CN" sz="2400" b="0" i="0" u="none" strike="noStrike" cap="none" normalizeH="0" baseline="0" dirty="0" err="1">
                          <a:ln>
                            <a:noFill/>
                          </a:ln>
                          <a:solidFill>
                            <a:schemeClr val="tx1"/>
                          </a:solidFill>
                          <a:effectLst/>
                          <a:latin typeface="Arial" charset="0"/>
                          <a:cs typeface="Arial" charset="0"/>
                        </a:rPr>
                        <a:t>لرفائيل</a:t>
                      </a:r>
                      <a:endParaRPr kumimoji="0" lang="ar-EG" altLang="zh-CN" sz="24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EG" altLang="zh-CN" sz="2400" b="0" i="0" u="none" strike="noStrike" cap="none" normalizeH="0" baseline="0" dirty="0">
                          <a:ln>
                            <a:noFill/>
                          </a:ln>
                          <a:solidFill>
                            <a:schemeClr val="tx1"/>
                          </a:solidFill>
                          <a:effectLst/>
                          <a:latin typeface="Arial" charset="0"/>
                          <a:cs typeface="Arial" charset="0"/>
                        </a:rPr>
                        <a:t>مفرح القلوب .</a:t>
                      </a:r>
                    </a:p>
                    <a:p>
                      <a:pPr marL="0" marR="0" lvl="0" indent="0" algn="ctr" defTabSz="914400" rtl="1" eaLnBrk="1" fontAlgn="base" latinLnBrk="0" hangingPunct="1">
                        <a:lnSpc>
                          <a:spcPct val="100000"/>
                        </a:lnSpc>
                        <a:spcBef>
                          <a:spcPts val="0"/>
                        </a:spcBef>
                        <a:spcAft>
                          <a:spcPct val="0"/>
                        </a:spcAft>
                        <a:buClrTx/>
                        <a:buSzTx/>
                        <a:buFontTx/>
                        <a:buNone/>
                        <a:tabLst/>
                      </a:pPr>
                      <a:r>
                        <a:rPr kumimoji="0" lang="ar-EG" altLang="zh-CN" sz="2400" b="0" i="0" u="none" strike="noStrike" cap="none" normalizeH="0" baseline="0" dirty="0">
                          <a:ln>
                            <a:noFill/>
                          </a:ln>
                          <a:solidFill>
                            <a:schemeClr val="tx1"/>
                          </a:solidFill>
                          <a:effectLst/>
                          <a:latin typeface="Arial" charset="0"/>
                          <a:cs typeface="Arial" charset="0"/>
                        </a:rPr>
                        <a:t>السلام </a:t>
                      </a:r>
                      <a:r>
                        <a:rPr kumimoji="0" lang="ar-EG" altLang="zh-CN" sz="2400" b="0" i="0" u="none" strike="noStrike" cap="none" normalizeH="0" baseline="0" dirty="0" err="1">
                          <a:ln>
                            <a:noFill/>
                          </a:ln>
                          <a:solidFill>
                            <a:schemeClr val="tx1"/>
                          </a:solidFill>
                          <a:effectLst/>
                          <a:latin typeface="Arial" charset="0"/>
                          <a:cs typeface="Arial" charset="0"/>
                        </a:rPr>
                        <a:t>لسوريال</a:t>
                      </a:r>
                      <a:endParaRPr kumimoji="0" lang="ar-EG" altLang="zh-CN" sz="24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EG" altLang="zh-CN" sz="2400" b="0" i="0" u="none" strike="noStrike" cap="none" normalizeH="0" baseline="0" dirty="0" err="1">
                          <a:ln>
                            <a:noFill/>
                          </a:ln>
                          <a:solidFill>
                            <a:schemeClr val="tx1"/>
                          </a:solidFill>
                          <a:effectLst/>
                          <a:latin typeface="Arial" charset="0"/>
                          <a:cs typeface="Arial" charset="0"/>
                        </a:rPr>
                        <a:t>المبوق</a:t>
                      </a:r>
                      <a:r>
                        <a:rPr kumimoji="0" lang="ar-EG" altLang="zh-CN" sz="2400" b="0" i="0" u="none" strike="noStrike" cap="none" normalizeH="0" baseline="0" dirty="0">
                          <a:ln>
                            <a:noFill/>
                          </a:ln>
                          <a:solidFill>
                            <a:schemeClr val="tx1"/>
                          </a:solidFill>
                          <a:effectLst/>
                          <a:latin typeface="Arial" charset="0"/>
                          <a:cs typeface="Arial" charset="0"/>
                        </a:rPr>
                        <a:t>.</a:t>
                      </a:r>
                      <a:endParaRPr kumimoji="0" lang="ar-SA" altLang="zh-CN" sz="2400" b="0" i="0" u="none" strike="noStrike" cap="none" normalizeH="0" baseline="0" dirty="0">
                        <a:ln>
                          <a:noFill/>
                        </a:ln>
                        <a:solidFill>
                          <a:schemeClr val="tx1"/>
                        </a:solidFill>
                        <a:effectLst/>
                        <a:latin typeface="Arial" charset="0"/>
                        <a:cs typeface="Arial" charset="0"/>
                      </a:endParaRPr>
                    </a:p>
                  </a:txBody>
                  <a:tcPr marL="90000" marR="90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434952">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&lt;ere </a:t>
                      </a:r>
                      <a:r>
                        <a:rPr kumimoji="0" lang="en-US" sz="4000" b="0" i="0" u="none" strike="noStrike" cap="none" normalizeH="0" baseline="0" dirty="0" err="1">
                          <a:ln>
                            <a:noFill/>
                          </a:ln>
                          <a:solidFill>
                            <a:srgbClr val="FFFF00"/>
                          </a:solidFill>
                          <a:effectLst/>
                          <a:latin typeface="Coptic1" pitchFamily="2" charset="0"/>
                          <a:cs typeface="Arial" charset="0"/>
                        </a:rPr>
                        <a:t>Rava</a:t>
                      </a:r>
                      <a:r>
                        <a:rPr kumimoji="0" lang="en-US" sz="4000" b="0" i="0" u="none" strike="noStrike" cap="none" normalizeH="0" baseline="0" dirty="0">
                          <a:ln>
                            <a:noFill/>
                          </a:ln>
                          <a:solidFill>
                            <a:srgbClr val="FFFF00"/>
                          </a:solidFill>
                          <a:effectLst/>
                          <a:latin typeface="Coptic1" pitchFamily="2" charset="0"/>
                          <a:cs typeface="Arial" charset="0"/>
                        </a:rPr>
                        <a:t>/l:</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p~ounof</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n~nh</a:t>
                      </a:r>
                      <a:r>
                        <a:rPr kumimoji="0" lang="en-US" sz="4000" b="0" i="0" u="none" strike="noStrike" cap="none" normalizeH="0" baseline="0" dirty="0">
                          <a:ln>
                            <a:noFill/>
                          </a:ln>
                          <a:solidFill>
                            <a:srgbClr val="FFFF00"/>
                          </a:solidFill>
                          <a:effectLst/>
                          <a:latin typeface="Coptic1" pitchFamily="2" charset="0"/>
                          <a:cs typeface="Arial" charset="0"/>
                        </a:rPr>
                        <a:t>/t:</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,ere </a:t>
                      </a:r>
                      <a:r>
                        <a:rPr kumimoji="0" lang="en-US" sz="4000" b="0" i="0" u="none" strike="noStrike" cap="none" normalizeH="0" baseline="0" dirty="0" err="1">
                          <a:ln>
                            <a:noFill/>
                          </a:ln>
                          <a:solidFill>
                            <a:srgbClr val="FFFF00"/>
                          </a:solidFill>
                          <a:effectLst/>
                          <a:latin typeface="Coptic1" pitchFamily="2" charset="0"/>
                          <a:cs typeface="Arial" charset="0"/>
                        </a:rPr>
                        <a:t>Couri</a:t>
                      </a:r>
                      <a:r>
                        <a:rPr kumimoji="0" lang="en-US" sz="4000" b="0" i="0" u="none" strike="noStrike" cap="none" normalizeH="0" baseline="0" dirty="0">
                          <a:ln>
                            <a:noFill/>
                          </a:ln>
                          <a:solidFill>
                            <a:srgbClr val="FFFF00"/>
                          </a:solidFill>
                          <a:effectLst/>
                          <a:latin typeface="Coptic1" pitchFamily="2" charset="0"/>
                          <a:cs typeface="Arial" charset="0"/>
                        </a:rPr>
                        <a:t>/l:</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va</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picalpict</a:t>
                      </a:r>
                      <a:r>
                        <a:rPr kumimoji="0" lang="en-US" sz="4000" b="0" i="0" u="none" strike="noStrike" cap="none" normalizeH="0" baseline="0" dirty="0">
                          <a:ln>
                            <a:noFill/>
                          </a:ln>
                          <a:solidFill>
                            <a:srgbClr val="FFFF00"/>
                          </a:solidFill>
                          <a:effectLst/>
                          <a:latin typeface="Coptic1" pitchFamily="2" charset="0"/>
                          <a:cs typeface="Arial" charset="0"/>
                        </a:rPr>
                        <a:t>/c</a:t>
                      </a:r>
                    </a:p>
                  </a:txBody>
                  <a:tcPr marL="90000" marR="90000" marT="0" marB="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5" name="Group 41">
            <a:extLst>
              <a:ext uri="{FF2B5EF4-FFF2-40B4-BE49-F238E27FC236}">
                <a16:creationId xmlns:a16="http://schemas.microsoft.com/office/drawing/2014/main" id="{AAB72016-D71C-4848-9E59-59AC60ED41A8}"/>
              </a:ext>
            </a:extLst>
          </p:cNvPr>
          <p:cNvGraphicFramePr>
            <a:graphicFrameLocks noGrp="1"/>
          </p:cNvGraphicFramePr>
          <p:nvPr/>
        </p:nvGraphicFramePr>
        <p:xfrm>
          <a:off x="952500" y="57150"/>
          <a:ext cx="7239000" cy="458724"/>
        </p:xfrm>
        <a:graphic>
          <a:graphicData uri="http://schemas.openxmlformats.org/drawingml/2006/table">
            <a:tbl>
              <a:tblPr/>
              <a:tblGrid>
                <a:gridCol w="7239000">
                  <a:extLst>
                    <a:ext uri="{9D8B030D-6E8A-4147-A177-3AD203B41FA5}">
                      <a16:colId xmlns:a16="http://schemas.microsoft.com/office/drawing/2014/main" val="20000"/>
                    </a:ext>
                  </a:extLst>
                </a:gridCol>
              </a:tblGrid>
              <a:tr h="285750">
                <a:tc>
                  <a:txBody>
                    <a:bodyPr/>
                    <a:lstStyle/>
                    <a:p>
                      <a:pPr lvl="0" algn="ctr" defTabSz="914400" fontAlgn="base">
                        <a:lnSpc>
                          <a:spcPct val="80000"/>
                        </a:lnSpc>
                        <a:spcBef>
                          <a:spcPct val="0"/>
                        </a:spcBef>
                        <a:spcAft>
                          <a:spcPct val="0"/>
                        </a:spcAft>
                        <a:defRPr/>
                      </a:pPr>
                      <a:r>
                        <a:rPr lang="en-CA" sz="1600" dirty="0" err="1">
                          <a:solidFill>
                            <a:srgbClr val="FFFFFF"/>
                          </a:solidFill>
                          <a:latin typeface="Arial" charset="0"/>
                          <a:cs typeface="Arial" charset="0"/>
                        </a:rPr>
                        <a:t>Archanges</a:t>
                      </a:r>
                      <a:r>
                        <a:rPr lang="en-CA" sz="1600" dirty="0">
                          <a:solidFill>
                            <a:srgbClr val="FFFFFF"/>
                          </a:solidFill>
                          <a:latin typeface="Arial" charset="0"/>
                          <a:cs typeface="Arial" charset="0"/>
                        </a:rPr>
                        <a:t> Raphaël &amp; </a:t>
                      </a:r>
                      <a:r>
                        <a:rPr lang="en-CA" sz="1600" dirty="0" err="1">
                          <a:solidFill>
                            <a:srgbClr val="FFFFFF"/>
                          </a:solidFill>
                          <a:latin typeface="Arial" charset="0"/>
                          <a:cs typeface="Arial" charset="0"/>
                        </a:rPr>
                        <a:t>Souriel</a:t>
                      </a:r>
                      <a:endParaRPr lang="en-CA" sz="1600" dirty="0">
                        <a:solidFill>
                          <a:srgbClr val="FFFFFF"/>
                        </a:solidFill>
                        <a:latin typeface="Arial" charset="0"/>
                        <a:cs typeface="Arial" charset="0"/>
                      </a:endParaRPr>
                    </a:p>
                    <a:p>
                      <a:pPr lvl="0" algn="ctr" defTabSz="914400" rtl="1" fontAlgn="base">
                        <a:lnSpc>
                          <a:spcPct val="80000"/>
                        </a:lnSpc>
                        <a:spcBef>
                          <a:spcPct val="0"/>
                        </a:spcBef>
                        <a:spcAft>
                          <a:spcPct val="0"/>
                        </a:spcAft>
                        <a:defRPr/>
                      </a:pPr>
                      <a:r>
                        <a:rPr lang="ar-SA" sz="1600" dirty="0">
                          <a:solidFill>
                            <a:srgbClr val="FFFFFF"/>
                          </a:solidFill>
                          <a:latin typeface="Arial" charset="0"/>
                          <a:cs typeface="Arial" charset="0"/>
                        </a:rPr>
                        <a:t>الملاك </a:t>
                      </a:r>
                      <a:r>
                        <a:rPr lang="ar-EG" sz="1600" dirty="0">
                          <a:solidFill>
                            <a:srgbClr val="FFFFFF"/>
                          </a:solidFill>
                          <a:latin typeface="Arial" charset="0"/>
                          <a:cs typeface="Arial" charset="0"/>
                        </a:rPr>
                        <a:t>رفائيل</a:t>
                      </a:r>
                      <a:r>
                        <a:rPr lang="fr-FR" sz="1600" dirty="0">
                          <a:solidFill>
                            <a:srgbClr val="FFFFFF"/>
                          </a:solidFill>
                          <a:latin typeface="Arial" charset="0"/>
                          <a:cs typeface="Arial" charset="0"/>
                        </a:rPr>
                        <a:t> </a:t>
                      </a:r>
                      <a:r>
                        <a:rPr lang="ar-EG" sz="1600" dirty="0">
                          <a:solidFill>
                            <a:srgbClr val="FFFFFF"/>
                          </a:solidFill>
                          <a:latin typeface="Arial" charset="0"/>
                          <a:cs typeface="Arial" charset="0"/>
                        </a:rPr>
                        <a:t>و</a:t>
                      </a:r>
                      <a:r>
                        <a:rPr lang="fr-FR" sz="1600" dirty="0">
                          <a:solidFill>
                            <a:srgbClr val="FFFFFF"/>
                          </a:solidFill>
                          <a:latin typeface="Arial" charset="0"/>
                          <a:cs typeface="Arial" charset="0"/>
                        </a:rPr>
                        <a:t> </a:t>
                      </a:r>
                      <a:r>
                        <a:rPr lang="ar-EG" sz="1600" dirty="0" err="1">
                          <a:solidFill>
                            <a:srgbClr val="FFFFFF"/>
                          </a:solidFill>
                          <a:latin typeface="Arial" charset="0"/>
                          <a:cs typeface="Arial" charset="0"/>
                        </a:rPr>
                        <a:t>سوريال</a:t>
                      </a:r>
                      <a:endParaRPr lang="en-CA" sz="1600" dirty="0">
                        <a:solidFill>
                          <a:srgbClr val="FFFFFF"/>
                        </a:solidFill>
                        <a:latin typeface="Arial" charset="0"/>
                        <a:cs typeface="Arial" charset="0"/>
                      </a:endParaRPr>
                    </a:p>
                  </a:txBody>
                  <a:tcPr marT="34290" marB="3429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AutoShape 36">
            <a:hlinkClick r:id="rId3" action="ppaction://hlinksldjump" highlightClick="1"/>
            <a:extLst>
              <a:ext uri="{FF2B5EF4-FFF2-40B4-BE49-F238E27FC236}">
                <a16:creationId xmlns:a16="http://schemas.microsoft.com/office/drawing/2014/main" id="{7CD43568-528F-A84B-0D52-40240CC7899C}"/>
              </a:ext>
            </a:extLst>
          </p:cNvPr>
          <p:cNvSpPr>
            <a:spLocks noChangeArrowheads="1"/>
          </p:cNvSpPr>
          <p:nvPr/>
        </p:nvSpPr>
        <p:spPr bwMode="auto">
          <a:xfrm>
            <a:off x="7772400" y="4825603"/>
            <a:ext cx="1371600" cy="317897"/>
          </a:xfrm>
          <a:prstGeom prst="actionButtonBlank">
            <a:avLst/>
          </a:prstGeom>
          <a:solidFill>
            <a:schemeClr val="accent2"/>
          </a:solidFill>
          <a:ln w="12700">
            <a:solidFill>
              <a:schemeClr val="tx1"/>
            </a:solidFill>
            <a:miter lim="800000"/>
            <a:headEnd/>
            <a:tailEnd/>
          </a:ln>
        </p:spPr>
        <p:txBody>
          <a:bodyPr wrap="none" tIns="118800" bIns="118800" anchor="ct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CA" sz="2000" b="1" i="0" u="none" strike="noStrike" kern="1200" cap="none" spc="0" normalizeH="0" baseline="0" noProof="0" dirty="0">
                <a:ln>
                  <a:noFill/>
                </a:ln>
                <a:solidFill>
                  <a:srgbClr val="FFFFFF"/>
                </a:solidFill>
                <a:effectLst/>
                <a:uLnTx/>
                <a:uFillTx/>
                <a:latin typeface="Arial" charset="0"/>
                <a:ea typeface="+mn-ea"/>
                <a:cs typeface="Arial" charset="0"/>
              </a:rPr>
              <a:t>Suite</a:t>
            </a:r>
          </a:p>
        </p:txBody>
      </p:sp>
    </p:spTree>
    <p:extLst>
      <p:ext uri="{BB962C8B-B14F-4D97-AF65-F5344CB8AC3E}">
        <p14:creationId xmlns:p14="http://schemas.microsoft.com/office/powerpoint/2010/main" val="3486544310"/>
      </p:ext>
    </p:extLst>
  </p:cSld>
  <p:clrMapOvr>
    <a:masterClrMapping/>
  </p:clrMapOvr>
  <p:transition/>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6">
            <a:hlinkClick r:id="rId2" action="ppaction://hlinksldjump" highlightClick="1"/>
            <a:extLst>
              <a:ext uri="{FF2B5EF4-FFF2-40B4-BE49-F238E27FC236}">
                <a16:creationId xmlns:a16="http://schemas.microsoft.com/office/drawing/2014/main" id="{D87E4273-A17B-4E5E-B603-1EECC849BA53}"/>
              </a:ext>
            </a:extLst>
          </p:cNvPr>
          <p:cNvSpPr>
            <a:spLocks noChangeArrowheads="1"/>
          </p:cNvSpPr>
          <p:nvPr/>
        </p:nvSpPr>
        <p:spPr bwMode="auto">
          <a:xfrm>
            <a:off x="2387600" y="1323975"/>
            <a:ext cx="4368800" cy="2495549"/>
          </a:xfrm>
          <a:prstGeom prst="actionButtonBlank">
            <a:avLst/>
          </a:prstGeom>
          <a:solidFill>
            <a:schemeClr val="accent2"/>
          </a:solidFill>
          <a:ln w="12700">
            <a:solidFill>
              <a:schemeClr val="tx1"/>
            </a:solidFill>
            <a:miter lim="800000"/>
            <a:headEnd/>
            <a:tailEnd/>
          </a:ln>
        </p:spPr>
        <p:txBody>
          <a:bodyPr wrap="none" tIns="118800" bIns="118800" anchor="ct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CA" sz="5400" b="1" i="0" u="none" strike="noStrike" kern="1200" cap="none" spc="0" normalizeH="0" baseline="0" noProof="0" dirty="0">
                <a:ln>
                  <a:noFill/>
                </a:ln>
                <a:solidFill>
                  <a:srgbClr val="FFFFFF"/>
                </a:solidFill>
                <a:effectLst/>
                <a:uLnTx/>
                <a:uFillTx/>
                <a:latin typeface="Arial" charset="0"/>
                <a:ea typeface="+mn-ea"/>
                <a:cs typeface="Arial" charset="0"/>
              </a:rPr>
              <a:t>Suite</a:t>
            </a:r>
          </a:p>
        </p:txBody>
      </p:sp>
    </p:spTree>
    <p:extLst>
      <p:ext uri="{BB962C8B-B14F-4D97-AF65-F5344CB8AC3E}">
        <p14:creationId xmlns:p14="http://schemas.microsoft.com/office/powerpoint/2010/main" val="1847886291"/>
      </p:ext>
    </p:extLst>
  </p:cSld>
  <p:clrMapOvr>
    <a:masterClrMapping/>
  </p:clrMapOvr>
  <p:transition/>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71997" name="Group 29"/>
          <p:cNvGraphicFramePr>
            <a:graphicFrameLocks noGrp="1"/>
          </p:cNvGraphicFramePr>
          <p:nvPr/>
        </p:nvGraphicFramePr>
        <p:xfrm>
          <a:off x="0" y="611813"/>
          <a:ext cx="9150350" cy="4264298"/>
        </p:xfrm>
        <a:graphic>
          <a:graphicData uri="http://schemas.openxmlformats.org/drawingml/2006/table">
            <a:tbl>
              <a:tblPr/>
              <a:tblGrid>
                <a:gridCol w="4575175">
                  <a:extLst>
                    <a:ext uri="{9D8B030D-6E8A-4147-A177-3AD203B41FA5}">
                      <a16:colId xmlns:a16="http://schemas.microsoft.com/office/drawing/2014/main" val="20000"/>
                    </a:ext>
                  </a:extLst>
                </a:gridCol>
                <a:gridCol w="4575175">
                  <a:extLst>
                    <a:ext uri="{9D8B030D-6E8A-4147-A177-3AD203B41FA5}">
                      <a16:colId xmlns:a16="http://schemas.microsoft.com/office/drawing/2014/main" val="1842265531"/>
                    </a:ext>
                  </a:extLst>
                </a:gridCol>
              </a:tblGrid>
              <a:tr h="1825898">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2400" b="0" i="0" u="none" strike="noStrike" cap="none" normalizeH="0" baseline="0" dirty="0">
                          <a:ln>
                            <a:noFill/>
                          </a:ln>
                          <a:solidFill>
                            <a:schemeClr val="tx1"/>
                          </a:solidFill>
                          <a:effectLst/>
                          <a:latin typeface="Arial" charset="0"/>
                          <a:cs typeface="Arial" pitchFamily="34" charset="0"/>
                        </a:rPr>
                        <a:t>Salut </a:t>
                      </a:r>
                      <a:r>
                        <a:rPr kumimoji="0" lang="fr-CA" sz="2400" b="0" i="0" u="none" strike="noStrike" cap="none" normalizeH="0" baseline="0" dirty="0">
                          <a:ln>
                            <a:noFill/>
                          </a:ln>
                          <a:solidFill>
                            <a:schemeClr val="tx1"/>
                          </a:solidFill>
                          <a:effectLst/>
                          <a:latin typeface="Arial" charset="0"/>
                          <a:cs typeface="Arial" charset="0"/>
                        </a:rPr>
                        <a:t>à Raphael</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2400" b="0" i="0" u="none" strike="noStrike" cap="none" normalizeH="0" baseline="0" dirty="0">
                          <a:ln>
                            <a:noFill/>
                          </a:ln>
                          <a:solidFill>
                            <a:schemeClr val="tx1"/>
                          </a:solidFill>
                          <a:effectLst/>
                          <a:latin typeface="Arial" charset="0"/>
                          <a:cs typeface="Arial" charset="0"/>
                        </a:rPr>
                        <a:t>Qui amène la joie aux cœurs</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2400" b="0" i="0" u="none" strike="noStrike" cap="none" normalizeH="0" baseline="0" dirty="0">
                          <a:ln>
                            <a:noFill/>
                          </a:ln>
                          <a:solidFill>
                            <a:schemeClr val="tx1"/>
                          </a:solidFill>
                          <a:effectLst/>
                          <a:latin typeface="Arial" charset="0"/>
                          <a:cs typeface="Arial" charset="0"/>
                        </a:rPr>
                        <a:t>Salut à </a:t>
                      </a:r>
                      <a:r>
                        <a:rPr kumimoji="0" lang="fr-CA" sz="2400" b="0" i="0" u="none" strike="noStrike" cap="none" normalizeH="0" baseline="0" dirty="0" err="1">
                          <a:ln>
                            <a:noFill/>
                          </a:ln>
                          <a:solidFill>
                            <a:schemeClr val="tx1"/>
                          </a:solidFill>
                          <a:effectLst/>
                          <a:latin typeface="Arial" charset="0"/>
                          <a:cs typeface="Arial" charset="0"/>
                        </a:rPr>
                        <a:t>Souriel</a:t>
                      </a:r>
                      <a:endParaRPr kumimoji="0" lang="fr-CA" sz="2400" b="0" i="0" u="none" strike="noStrike" cap="none" normalizeH="0" baseline="0" dirty="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2400" b="0" i="0" u="none" strike="noStrike" cap="none" normalizeH="0" baseline="0" dirty="0">
                          <a:ln>
                            <a:noFill/>
                          </a:ln>
                          <a:solidFill>
                            <a:schemeClr val="tx1"/>
                          </a:solidFill>
                          <a:effectLst/>
                          <a:latin typeface="Arial" charset="0"/>
                          <a:cs typeface="Arial" charset="0"/>
                        </a:rPr>
                        <a:t>Le trompettiste</a:t>
                      </a:r>
                      <a:endParaRPr kumimoji="0" lang="fr-CA" sz="2400" b="0" i="0" u="none" strike="noStrike" cap="none" normalizeH="0" baseline="0" dirty="0">
                        <a:ln>
                          <a:noFill/>
                        </a:ln>
                        <a:solidFill>
                          <a:schemeClr val="tx1"/>
                        </a:solidFill>
                        <a:effectLst/>
                        <a:latin typeface="Arial" charset="0"/>
                        <a:cs typeface="Arial" pitchFamily="34" charset="0"/>
                      </a:endParaRPr>
                    </a:p>
                  </a:txBody>
                  <a:tcPr marL="90000" marR="90000" marT="0" marB="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EG" altLang="zh-CN" sz="2400" b="0" i="0" u="none" strike="noStrike" cap="none" normalizeH="0" baseline="0" dirty="0">
                          <a:ln>
                            <a:noFill/>
                          </a:ln>
                          <a:solidFill>
                            <a:schemeClr val="tx1"/>
                          </a:solidFill>
                          <a:effectLst/>
                          <a:latin typeface="Arial" charset="0"/>
                          <a:cs typeface="Arial" charset="0"/>
                        </a:rPr>
                        <a:t>السلام </a:t>
                      </a:r>
                      <a:r>
                        <a:rPr kumimoji="0" lang="ar-EG" altLang="zh-CN" sz="2400" b="0" i="0" u="none" strike="noStrike" cap="none" normalizeH="0" baseline="0" dirty="0" err="1">
                          <a:ln>
                            <a:noFill/>
                          </a:ln>
                          <a:solidFill>
                            <a:schemeClr val="tx1"/>
                          </a:solidFill>
                          <a:effectLst/>
                          <a:latin typeface="Arial" charset="0"/>
                          <a:cs typeface="Arial" charset="0"/>
                        </a:rPr>
                        <a:t>لرفائيل</a:t>
                      </a:r>
                      <a:endParaRPr kumimoji="0" lang="ar-EG" altLang="zh-CN" sz="24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EG" altLang="zh-CN" sz="2400" b="0" i="0" u="none" strike="noStrike" cap="none" normalizeH="0" baseline="0" dirty="0">
                          <a:ln>
                            <a:noFill/>
                          </a:ln>
                          <a:solidFill>
                            <a:schemeClr val="tx1"/>
                          </a:solidFill>
                          <a:effectLst/>
                          <a:latin typeface="Arial" charset="0"/>
                          <a:cs typeface="Arial" charset="0"/>
                        </a:rPr>
                        <a:t>مفرح القلوب .</a:t>
                      </a:r>
                    </a:p>
                    <a:p>
                      <a:pPr marL="0" marR="0" lvl="0" indent="0" algn="ctr" defTabSz="914400" rtl="1" eaLnBrk="1" fontAlgn="base" latinLnBrk="0" hangingPunct="1">
                        <a:lnSpc>
                          <a:spcPct val="100000"/>
                        </a:lnSpc>
                        <a:spcBef>
                          <a:spcPts val="0"/>
                        </a:spcBef>
                        <a:spcAft>
                          <a:spcPct val="0"/>
                        </a:spcAft>
                        <a:buClrTx/>
                        <a:buSzTx/>
                        <a:buFontTx/>
                        <a:buNone/>
                        <a:tabLst/>
                      </a:pPr>
                      <a:r>
                        <a:rPr kumimoji="0" lang="ar-EG" altLang="zh-CN" sz="2400" b="0" i="0" u="none" strike="noStrike" cap="none" normalizeH="0" baseline="0" dirty="0">
                          <a:ln>
                            <a:noFill/>
                          </a:ln>
                          <a:solidFill>
                            <a:schemeClr val="tx1"/>
                          </a:solidFill>
                          <a:effectLst/>
                          <a:latin typeface="Arial" charset="0"/>
                          <a:cs typeface="Arial" charset="0"/>
                        </a:rPr>
                        <a:t>السلام </a:t>
                      </a:r>
                      <a:r>
                        <a:rPr kumimoji="0" lang="ar-EG" altLang="zh-CN" sz="2400" b="0" i="0" u="none" strike="noStrike" cap="none" normalizeH="0" baseline="0" dirty="0" err="1">
                          <a:ln>
                            <a:noFill/>
                          </a:ln>
                          <a:solidFill>
                            <a:schemeClr val="tx1"/>
                          </a:solidFill>
                          <a:effectLst/>
                          <a:latin typeface="Arial" charset="0"/>
                          <a:cs typeface="Arial" charset="0"/>
                        </a:rPr>
                        <a:t>لسوريال</a:t>
                      </a:r>
                      <a:endParaRPr kumimoji="0" lang="ar-EG" altLang="zh-CN" sz="24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EG" altLang="zh-CN" sz="2400" b="0" i="0" u="none" strike="noStrike" cap="none" normalizeH="0" baseline="0" dirty="0" err="1">
                          <a:ln>
                            <a:noFill/>
                          </a:ln>
                          <a:solidFill>
                            <a:schemeClr val="tx1"/>
                          </a:solidFill>
                          <a:effectLst/>
                          <a:latin typeface="Arial" charset="0"/>
                          <a:cs typeface="Arial" charset="0"/>
                        </a:rPr>
                        <a:t>المبوق</a:t>
                      </a:r>
                      <a:r>
                        <a:rPr kumimoji="0" lang="ar-EG" altLang="zh-CN" sz="2400" b="0" i="0" u="none" strike="noStrike" cap="none" normalizeH="0" baseline="0" dirty="0">
                          <a:ln>
                            <a:noFill/>
                          </a:ln>
                          <a:solidFill>
                            <a:schemeClr val="tx1"/>
                          </a:solidFill>
                          <a:effectLst/>
                          <a:latin typeface="Arial" charset="0"/>
                          <a:cs typeface="Arial" charset="0"/>
                        </a:rPr>
                        <a:t>.</a:t>
                      </a:r>
                      <a:endParaRPr kumimoji="0" lang="ar-SA" altLang="zh-CN" sz="2400" b="0" i="0" u="none" strike="noStrike" cap="none" normalizeH="0" baseline="0" dirty="0">
                        <a:ln>
                          <a:noFill/>
                        </a:ln>
                        <a:solidFill>
                          <a:schemeClr val="tx1"/>
                        </a:solidFill>
                        <a:effectLst/>
                        <a:latin typeface="Arial" charset="0"/>
                        <a:cs typeface="Arial" charset="0"/>
                      </a:endParaRPr>
                    </a:p>
                  </a:txBody>
                  <a:tcPr marL="90000" marR="90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434952">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&lt;ere </a:t>
                      </a:r>
                      <a:r>
                        <a:rPr kumimoji="0" lang="en-US" sz="4000" b="0" i="0" u="none" strike="noStrike" cap="none" normalizeH="0" baseline="0" dirty="0" err="1">
                          <a:ln>
                            <a:noFill/>
                          </a:ln>
                          <a:solidFill>
                            <a:srgbClr val="FFFF00"/>
                          </a:solidFill>
                          <a:effectLst/>
                          <a:latin typeface="Coptic1" pitchFamily="2" charset="0"/>
                          <a:cs typeface="Arial" charset="0"/>
                        </a:rPr>
                        <a:t>Rava</a:t>
                      </a:r>
                      <a:r>
                        <a:rPr kumimoji="0" lang="en-US" sz="4000" b="0" i="0" u="none" strike="noStrike" cap="none" normalizeH="0" baseline="0" dirty="0">
                          <a:ln>
                            <a:noFill/>
                          </a:ln>
                          <a:solidFill>
                            <a:srgbClr val="FFFF00"/>
                          </a:solidFill>
                          <a:effectLst/>
                          <a:latin typeface="Coptic1" pitchFamily="2" charset="0"/>
                          <a:cs typeface="Arial" charset="0"/>
                        </a:rPr>
                        <a:t>/l:</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p~ounof</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n~nh</a:t>
                      </a:r>
                      <a:r>
                        <a:rPr kumimoji="0" lang="en-US" sz="4000" b="0" i="0" u="none" strike="noStrike" cap="none" normalizeH="0" baseline="0" dirty="0">
                          <a:ln>
                            <a:noFill/>
                          </a:ln>
                          <a:solidFill>
                            <a:srgbClr val="FFFF00"/>
                          </a:solidFill>
                          <a:effectLst/>
                          <a:latin typeface="Coptic1" pitchFamily="2" charset="0"/>
                          <a:cs typeface="Arial" charset="0"/>
                        </a:rPr>
                        <a:t>/t:</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,ere </a:t>
                      </a:r>
                      <a:r>
                        <a:rPr kumimoji="0" lang="en-US" sz="4000" b="0" i="0" u="none" strike="noStrike" cap="none" normalizeH="0" baseline="0" dirty="0" err="1">
                          <a:ln>
                            <a:noFill/>
                          </a:ln>
                          <a:solidFill>
                            <a:srgbClr val="FFFF00"/>
                          </a:solidFill>
                          <a:effectLst/>
                          <a:latin typeface="Coptic1" pitchFamily="2" charset="0"/>
                          <a:cs typeface="Arial" charset="0"/>
                        </a:rPr>
                        <a:t>Couri</a:t>
                      </a:r>
                      <a:r>
                        <a:rPr kumimoji="0" lang="en-US" sz="4000" b="0" i="0" u="none" strike="noStrike" cap="none" normalizeH="0" baseline="0" dirty="0">
                          <a:ln>
                            <a:noFill/>
                          </a:ln>
                          <a:solidFill>
                            <a:srgbClr val="FFFF00"/>
                          </a:solidFill>
                          <a:effectLst/>
                          <a:latin typeface="Coptic1" pitchFamily="2" charset="0"/>
                          <a:cs typeface="Arial" charset="0"/>
                        </a:rPr>
                        <a:t>/l:</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va</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picalpict</a:t>
                      </a:r>
                      <a:r>
                        <a:rPr kumimoji="0" lang="en-US" sz="4000" b="0" i="0" u="none" strike="noStrike" cap="none" normalizeH="0" baseline="0" dirty="0">
                          <a:ln>
                            <a:noFill/>
                          </a:ln>
                          <a:solidFill>
                            <a:srgbClr val="FFFF00"/>
                          </a:solidFill>
                          <a:effectLst/>
                          <a:latin typeface="Coptic1" pitchFamily="2" charset="0"/>
                          <a:cs typeface="Arial" charset="0"/>
                        </a:rPr>
                        <a:t>/c</a:t>
                      </a:r>
                    </a:p>
                  </a:txBody>
                  <a:tcPr marL="90000" marR="90000" marT="0" marB="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5" name="Group 41">
            <a:extLst>
              <a:ext uri="{FF2B5EF4-FFF2-40B4-BE49-F238E27FC236}">
                <a16:creationId xmlns:a16="http://schemas.microsoft.com/office/drawing/2014/main" id="{AAB72016-D71C-4848-9E59-59AC60ED41A8}"/>
              </a:ext>
            </a:extLst>
          </p:cNvPr>
          <p:cNvGraphicFramePr>
            <a:graphicFrameLocks noGrp="1"/>
          </p:cNvGraphicFramePr>
          <p:nvPr/>
        </p:nvGraphicFramePr>
        <p:xfrm>
          <a:off x="952500" y="57150"/>
          <a:ext cx="7239000" cy="458724"/>
        </p:xfrm>
        <a:graphic>
          <a:graphicData uri="http://schemas.openxmlformats.org/drawingml/2006/table">
            <a:tbl>
              <a:tblPr/>
              <a:tblGrid>
                <a:gridCol w="7239000">
                  <a:extLst>
                    <a:ext uri="{9D8B030D-6E8A-4147-A177-3AD203B41FA5}">
                      <a16:colId xmlns:a16="http://schemas.microsoft.com/office/drawing/2014/main" val="20000"/>
                    </a:ext>
                  </a:extLst>
                </a:gridCol>
              </a:tblGrid>
              <a:tr h="285750">
                <a:tc>
                  <a:txBody>
                    <a:bodyPr/>
                    <a:lstStyle/>
                    <a:p>
                      <a:pPr lvl="0" algn="ctr" defTabSz="914400" fontAlgn="base">
                        <a:lnSpc>
                          <a:spcPct val="80000"/>
                        </a:lnSpc>
                        <a:spcBef>
                          <a:spcPct val="0"/>
                        </a:spcBef>
                        <a:spcAft>
                          <a:spcPct val="0"/>
                        </a:spcAft>
                        <a:defRPr/>
                      </a:pPr>
                      <a:r>
                        <a:rPr lang="en-CA" sz="1600" dirty="0" err="1">
                          <a:solidFill>
                            <a:srgbClr val="FFFFFF"/>
                          </a:solidFill>
                          <a:latin typeface="Arial" charset="0"/>
                          <a:cs typeface="Arial" charset="0"/>
                        </a:rPr>
                        <a:t>Archanges</a:t>
                      </a:r>
                      <a:r>
                        <a:rPr lang="en-CA" sz="1600" dirty="0">
                          <a:solidFill>
                            <a:srgbClr val="FFFFFF"/>
                          </a:solidFill>
                          <a:latin typeface="Arial" charset="0"/>
                          <a:cs typeface="Arial" charset="0"/>
                        </a:rPr>
                        <a:t> Raphaël &amp; </a:t>
                      </a:r>
                      <a:r>
                        <a:rPr lang="en-CA" sz="1600" dirty="0" err="1">
                          <a:solidFill>
                            <a:srgbClr val="FFFFFF"/>
                          </a:solidFill>
                          <a:latin typeface="Arial" charset="0"/>
                          <a:cs typeface="Arial" charset="0"/>
                        </a:rPr>
                        <a:t>Souriel</a:t>
                      </a:r>
                      <a:endParaRPr lang="en-CA" sz="1600" dirty="0">
                        <a:solidFill>
                          <a:srgbClr val="FFFFFF"/>
                        </a:solidFill>
                        <a:latin typeface="Arial" charset="0"/>
                        <a:cs typeface="Arial" charset="0"/>
                      </a:endParaRPr>
                    </a:p>
                    <a:p>
                      <a:pPr lvl="0" algn="ctr" defTabSz="914400" rtl="1" fontAlgn="base">
                        <a:lnSpc>
                          <a:spcPct val="80000"/>
                        </a:lnSpc>
                        <a:spcBef>
                          <a:spcPct val="0"/>
                        </a:spcBef>
                        <a:spcAft>
                          <a:spcPct val="0"/>
                        </a:spcAft>
                        <a:defRPr/>
                      </a:pPr>
                      <a:r>
                        <a:rPr lang="ar-SA" sz="1600" dirty="0">
                          <a:solidFill>
                            <a:srgbClr val="FFFFFF"/>
                          </a:solidFill>
                          <a:latin typeface="Arial" charset="0"/>
                          <a:cs typeface="Arial" charset="0"/>
                        </a:rPr>
                        <a:t>الملاك </a:t>
                      </a:r>
                      <a:r>
                        <a:rPr lang="ar-EG" sz="1600" dirty="0">
                          <a:solidFill>
                            <a:srgbClr val="FFFFFF"/>
                          </a:solidFill>
                          <a:latin typeface="Arial" charset="0"/>
                          <a:cs typeface="Arial" charset="0"/>
                        </a:rPr>
                        <a:t>رفائيل</a:t>
                      </a:r>
                      <a:r>
                        <a:rPr lang="fr-FR" sz="1600" dirty="0">
                          <a:solidFill>
                            <a:srgbClr val="FFFFFF"/>
                          </a:solidFill>
                          <a:latin typeface="Arial" charset="0"/>
                          <a:cs typeface="Arial" charset="0"/>
                        </a:rPr>
                        <a:t> </a:t>
                      </a:r>
                      <a:r>
                        <a:rPr lang="ar-EG" sz="1600" dirty="0">
                          <a:solidFill>
                            <a:srgbClr val="FFFFFF"/>
                          </a:solidFill>
                          <a:latin typeface="Arial" charset="0"/>
                          <a:cs typeface="Arial" charset="0"/>
                        </a:rPr>
                        <a:t>و</a:t>
                      </a:r>
                      <a:r>
                        <a:rPr lang="fr-FR" sz="1600" dirty="0">
                          <a:solidFill>
                            <a:srgbClr val="FFFFFF"/>
                          </a:solidFill>
                          <a:latin typeface="Arial" charset="0"/>
                          <a:cs typeface="Arial" charset="0"/>
                        </a:rPr>
                        <a:t> </a:t>
                      </a:r>
                      <a:r>
                        <a:rPr lang="ar-EG" sz="1600" dirty="0" err="1">
                          <a:solidFill>
                            <a:srgbClr val="FFFFFF"/>
                          </a:solidFill>
                          <a:latin typeface="Arial" charset="0"/>
                          <a:cs typeface="Arial" charset="0"/>
                        </a:rPr>
                        <a:t>سوريال</a:t>
                      </a:r>
                      <a:endParaRPr lang="en-CA" sz="1600" dirty="0">
                        <a:solidFill>
                          <a:srgbClr val="FFFFFF"/>
                        </a:solidFill>
                        <a:latin typeface="Arial" charset="0"/>
                        <a:cs typeface="Arial" charset="0"/>
                      </a:endParaRPr>
                    </a:p>
                  </a:txBody>
                  <a:tcPr marT="34290" marB="3429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AutoShape 36">
            <a:hlinkClick r:id="rId3" action="ppaction://hlinksldjump" highlightClick="1"/>
            <a:extLst>
              <a:ext uri="{FF2B5EF4-FFF2-40B4-BE49-F238E27FC236}">
                <a16:creationId xmlns:a16="http://schemas.microsoft.com/office/drawing/2014/main" id="{7CD43568-528F-A84B-0D52-40240CC7899C}"/>
              </a:ext>
            </a:extLst>
          </p:cNvPr>
          <p:cNvSpPr>
            <a:spLocks noChangeArrowheads="1"/>
          </p:cNvSpPr>
          <p:nvPr/>
        </p:nvSpPr>
        <p:spPr bwMode="auto">
          <a:xfrm>
            <a:off x="7772400" y="4825603"/>
            <a:ext cx="1371600" cy="317897"/>
          </a:xfrm>
          <a:prstGeom prst="actionButtonBlank">
            <a:avLst/>
          </a:prstGeom>
          <a:solidFill>
            <a:schemeClr val="accent2"/>
          </a:solidFill>
          <a:ln w="12700">
            <a:solidFill>
              <a:schemeClr val="tx1"/>
            </a:solidFill>
            <a:miter lim="800000"/>
            <a:headEnd/>
            <a:tailEnd/>
          </a:ln>
        </p:spPr>
        <p:txBody>
          <a:bodyPr wrap="none" tIns="118800" bIns="118800" anchor="ct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CA" sz="2000" b="1" i="0" u="none" strike="noStrike" kern="1200" cap="none" spc="0" normalizeH="0" baseline="0" noProof="0" dirty="0">
                <a:ln>
                  <a:noFill/>
                </a:ln>
                <a:solidFill>
                  <a:srgbClr val="FFFFFF"/>
                </a:solidFill>
                <a:effectLst/>
                <a:uLnTx/>
                <a:uFillTx/>
                <a:latin typeface="Arial" charset="0"/>
                <a:ea typeface="+mn-ea"/>
                <a:cs typeface="Arial" charset="0"/>
              </a:rPr>
              <a:t>Suite</a:t>
            </a:r>
          </a:p>
        </p:txBody>
      </p:sp>
    </p:spTree>
    <p:extLst>
      <p:ext uri="{BB962C8B-B14F-4D97-AF65-F5344CB8AC3E}">
        <p14:creationId xmlns:p14="http://schemas.microsoft.com/office/powerpoint/2010/main" val="3956114861"/>
      </p:ext>
    </p:extLst>
  </p:cSld>
  <p:clrMapOvr>
    <a:masterClrMapping/>
  </p:clrMapOvr>
  <p:transition/>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6">
            <a:hlinkClick r:id="rId2" action="ppaction://hlinksldjump" highlightClick="1"/>
            <a:extLst>
              <a:ext uri="{FF2B5EF4-FFF2-40B4-BE49-F238E27FC236}">
                <a16:creationId xmlns:a16="http://schemas.microsoft.com/office/drawing/2014/main" id="{D87E4273-A17B-4E5E-B603-1EECC849BA53}"/>
              </a:ext>
            </a:extLst>
          </p:cNvPr>
          <p:cNvSpPr>
            <a:spLocks noChangeArrowheads="1"/>
          </p:cNvSpPr>
          <p:nvPr/>
        </p:nvSpPr>
        <p:spPr bwMode="auto">
          <a:xfrm>
            <a:off x="2387600" y="1323975"/>
            <a:ext cx="4368800" cy="2495549"/>
          </a:xfrm>
          <a:prstGeom prst="actionButtonBlank">
            <a:avLst/>
          </a:prstGeom>
          <a:solidFill>
            <a:schemeClr val="accent2"/>
          </a:solidFill>
          <a:ln w="12700">
            <a:solidFill>
              <a:schemeClr val="tx1"/>
            </a:solidFill>
            <a:miter lim="800000"/>
            <a:headEnd/>
            <a:tailEnd/>
          </a:ln>
        </p:spPr>
        <p:txBody>
          <a:bodyPr wrap="none" tIns="118800" bIns="118800" anchor="ct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CA" sz="5400" b="1" i="0" u="none" strike="noStrike" kern="1200" cap="none" spc="0" normalizeH="0" baseline="0" noProof="0" dirty="0">
                <a:ln>
                  <a:noFill/>
                </a:ln>
                <a:solidFill>
                  <a:srgbClr val="FFFFFF"/>
                </a:solidFill>
                <a:effectLst/>
                <a:uLnTx/>
                <a:uFillTx/>
                <a:latin typeface="Arial" charset="0"/>
                <a:ea typeface="+mn-ea"/>
                <a:cs typeface="Arial" charset="0"/>
              </a:rPr>
              <a:t>Suite</a:t>
            </a:r>
          </a:p>
        </p:txBody>
      </p:sp>
    </p:spTree>
    <p:extLst>
      <p:ext uri="{BB962C8B-B14F-4D97-AF65-F5344CB8AC3E}">
        <p14:creationId xmlns:p14="http://schemas.microsoft.com/office/powerpoint/2010/main" val="3732362080"/>
      </p:ext>
    </p:extLst>
  </p:cSld>
  <p:clrMapOvr>
    <a:masterClrMapping/>
  </p:clrMapOvr>
  <p:transition/>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920275" name="Group 19"/>
          <p:cNvGraphicFramePr>
            <a:graphicFrameLocks noGrp="1"/>
          </p:cNvGraphicFramePr>
          <p:nvPr>
            <p:ph type="tbl" idx="1"/>
          </p:nvPr>
        </p:nvGraphicFramePr>
        <p:xfrm>
          <a:off x="0" y="586740"/>
          <a:ext cx="9143999" cy="3970020"/>
        </p:xfrm>
        <a:graphic>
          <a:graphicData uri="http://schemas.openxmlformats.org/drawingml/2006/table">
            <a:tbl>
              <a:tblPr/>
              <a:tblGrid>
                <a:gridCol w="3300919">
                  <a:extLst>
                    <a:ext uri="{9D8B030D-6E8A-4147-A177-3AD203B41FA5}">
                      <a16:colId xmlns:a16="http://schemas.microsoft.com/office/drawing/2014/main" val="20000"/>
                    </a:ext>
                  </a:extLst>
                </a:gridCol>
                <a:gridCol w="3203643">
                  <a:extLst>
                    <a:ext uri="{9D8B030D-6E8A-4147-A177-3AD203B41FA5}">
                      <a16:colId xmlns:a16="http://schemas.microsoft.com/office/drawing/2014/main" val="20001"/>
                    </a:ext>
                  </a:extLst>
                </a:gridCol>
                <a:gridCol w="2639437">
                  <a:extLst>
                    <a:ext uri="{9D8B030D-6E8A-4147-A177-3AD203B41FA5}">
                      <a16:colId xmlns:a16="http://schemas.microsoft.com/office/drawing/2014/main" val="20002"/>
                    </a:ext>
                  </a:extLst>
                </a:gridCol>
              </a:tblGrid>
              <a:tr h="33907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anose="020B0604020202020204"/>
                          <a:cs typeface="Arial" charset="0"/>
                        </a:rPr>
                        <a:t>Acswpi</a:t>
                      </a:r>
                      <a:r>
                        <a:rPr kumimoji="0" lang="en-US" sz="3200" b="0" i="0" u="none" strike="noStrike" cap="none" normalizeH="0" baseline="0" dirty="0">
                          <a:ln>
                            <a:noFill/>
                          </a:ln>
                          <a:solidFill>
                            <a:schemeClr val="tx1"/>
                          </a:solidFill>
                          <a:effectLst/>
                          <a:latin typeface="Coptic1" panose="020B0604020202020204"/>
                          <a:cs typeface="Arial" charset="0"/>
                        </a:rPr>
                        <a:t> </a:t>
                      </a:r>
                      <a:r>
                        <a:rPr kumimoji="0" lang="en-US" sz="3200" b="0" i="0" u="none" strike="noStrike" cap="none" normalizeH="0" baseline="0" dirty="0" err="1">
                          <a:ln>
                            <a:noFill/>
                          </a:ln>
                          <a:solidFill>
                            <a:schemeClr val="tx1"/>
                          </a:solidFill>
                          <a:effectLst/>
                          <a:latin typeface="Coptic1" panose="020B0604020202020204"/>
                          <a:cs typeface="Arial" charset="0"/>
                        </a:rPr>
                        <a:t>n~je</a:t>
                      </a:r>
                      <a:r>
                        <a:rPr kumimoji="0" lang="en-US" sz="3200" b="0" i="0" u="none" strike="noStrike" cap="none" normalizeH="0" baseline="0" dirty="0">
                          <a:ln>
                            <a:noFill/>
                          </a:ln>
                          <a:solidFill>
                            <a:schemeClr val="tx1"/>
                          </a:solidFill>
                          <a:effectLst/>
                          <a:latin typeface="Coptic1" panose="020B0604020202020204"/>
                          <a:cs typeface="Arial" charset="0"/>
                        </a:rPr>
                        <a:t> </a:t>
                      </a:r>
                      <a:r>
                        <a:rPr kumimoji="0" lang="en-US" sz="3200" b="0" i="0" u="none" strike="noStrike" cap="none" normalizeH="0" baseline="0" dirty="0" err="1">
                          <a:ln>
                            <a:noFill/>
                          </a:ln>
                          <a:solidFill>
                            <a:schemeClr val="tx1"/>
                          </a:solidFill>
                          <a:effectLst/>
                          <a:latin typeface="Coptic1" panose="020B0604020202020204"/>
                          <a:cs typeface="Arial" charset="0"/>
                        </a:rPr>
                        <a:t>ounis</a:t>
                      </a:r>
                      <a:r>
                        <a:rPr kumimoji="0" lang="en-US" sz="3200" b="0" i="0" u="none" strike="noStrike" cap="none" normalizeH="0" baseline="0" dirty="0">
                          <a:ln>
                            <a:noFill/>
                          </a:ln>
                          <a:solidFill>
                            <a:schemeClr val="tx1"/>
                          </a:solidFill>
                          <a:effectLst/>
                          <a:latin typeface="Coptic1" panose="020B0604020202020204"/>
                          <a:cs typeface="Arial" charset="0"/>
                        </a:rPr>
                        <a:t>] </a:t>
                      </a:r>
                      <a:r>
                        <a:rPr kumimoji="0" lang="en-US" sz="3200" b="0" i="0" u="none" strike="noStrike" cap="none" normalizeH="0" baseline="0" dirty="0" err="1">
                          <a:ln>
                            <a:noFill/>
                          </a:ln>
                          <a:solidFill>
                            <a:schemeClr val="tx1"/>
                          </a:solidFill>
                          <a:effectLst/>
                          <a:latin typeface="Coptic1" panose="020B0604020202020204"/>
                          <a:cs typeface="Arial" charset="0"/>
                        </a:rPr>
                        <a:t>n~ho</a:t>
                      </a:r>
                      <a:r>
                        <a:rPr kumimoji="0" lang="en-US" sz="3200" b="0" i="0" u="none" strike="noStrike" cap="none" normalizeH="0" baseline="0" dirty="0">
                          <a:ln>
                            <a:noFill/>
                          </a:ln>
                          <a:solidFill>
                            <a:schemeClr val="tx1"/>
                          </a:solidFill>
                          <a:effectLst/>
                          <a:latin typeface="Coptic1" panose="020B0604020202020204"/>
                          <a:cs typeface="Arial" charset="0"/>
                        </a:rPr>
                        <a:t>] : </a:t>
                      </a:r>
                      <a:r>
                        <a:rPr kumimoji="0" lang="en-US" sz="3200" b="0" i="0" u="none" strike="noStrike" cap="none" normalizeH="0" baseline="0" dirty="0" err="1">
                          <a:ln>
                            <a:noFill/>
                          </a:ln>
                          <a:solidFill>
                            <a:schemeClr val="tx1"/>
                          </a:solidFill>
                          <a:effectLst/>
                          <a:latin typeface="Coptic1" panose="020B0604020202020204"/>
                          <a:cs typeface="Arial" charset="0"/>
                        </a:rPr>
                        <a:t>ouc~m</a:t>
                      </a:r>
                      <a:r>
                        <a:rPr kumimoji="0" lang="en-US" sz="3200" b="0" i="0" u="none" strike="noStrike" cap="none" normalizeH="0" baseline="0" dirty="0">
                          <a:ln>
                            <a:noFill/>
                          </a:ln>
                          <a:solidFill>
                            <a:schemeClr val="tx1"/>
                          </a:solidFill>
                          <a:effectLst/>
                          <a:latin typeface="Coptic1" panose="020B0604020202020204"/>
                          <a:cs typeface="Arial" charset="0"/>
                        </a:rPr>
                        <a:t>/ </a:t>
                      </a:r>
                      <a:r>
                        <a:rPr kumimoji="0" lang="en-US" sz="3200" b="0" i="0" u="none" strike="noStrike" cap="none" normalizeH="0" baseline="0" dirty="0" err="1">
                          <a:ln>
                            <a:noFill/>
                          </a:ln>
                          <a:solidFill>
                            <a:schemeClr val="tx1"/>
                          </a:solidFill>
                          <a:effectLst/>
                          <a:latin typeface="Coptic1" panose="020B0604020202020204"/>
                          <a:cs typeface="Arial" charset="0"/>
                        </a:rPr>
                        <a:t>acswpi</a:t>
                      </a:r>
                      <a:r>
                        <a:rPr kumimoji="0" lang="en-US" sz="3200" b="0" i="0" u="none" strike="noStrike" cap="none" normalizeH="0" baseline="0" dirty="0">
                          <a:ln>
                            <a:noFill/>
                          </a:ln>
                          <a:solidFill>
                            <a:schemeClr val="tx1"/>
                          </a:solidFill>
                          <a:effectLst/>
                          <a:latin typeface="Coptic1" panose="020B0604020202020204"/>
                          <a:cs typeface="Arial" charset="0"/>
                        </a:rPr>
                        <a:t> </a:t>
                      </a:r>
                      <a:r>
                        <a:rPr kumimoji="0" lang="en-US" sz="3200" b="0" i="0" u="none" strike="noStrike" cap="none" normalizeH="0" baseline="0" dirty="0" err="1">
                          <a:ln>
                            <a:noFill/>
                          </a:ln>
                          <a:solidFill>
                            <a:schemeClr val="tx1"/>
                          </a:solidFill>
                          <a:effectLst/>
                          <a:latin typeface="Coptic1" panose="020B0604020202020204"/>
                          <a:cs typeface="Arial" charset="0"/>
                        </a:rPr>
                        <a:t>e~bol</a:t>
                      </a:r>
                      <a:r>
                        <a:rPr kumimoji="0" lang="en-US" sz="3200" b="0" i="0" u="none" strike="noStrike" cap="none" normalizeH="0" baseline="0" dirty="0">
                          <a:ln>
                            <a:noFill/>
                          </a:ln>
                          <a:solidFill>
                            <a:schemeClr val="tx1"/>
                          </a:solidFill>
                          <a:effectLst/>
                          <a:latin typeface="Coptic1" panose="020B0604020202020204"/>
                          <a:cs typeface="Arial" charset="0"/>
                        </a:rPr>
                        <a:t> </a:t>
                      </a:r>
                      <a:r>
                        <a:rPr kumimoji="0" lang="en-US" sz="3200" b="0" i="0" u="none" strike="noStrike" cap="none" normalizeH="0" baseline="0" dirty="0" err="1">
                          <a:ln>
                            <a:noFill/>
                          </a:ln>
                          <a:solidFill>
                            <a:schemeClr val="tx1"/>
                          </a:solidFill>
                          <a:effectLst/>
                          <a:latin typeface="Coptic1" panose="020B0604020202020204"/>
                          <a:cs typeface="Arial" charset="0"/>
                        </a:rPr>
                        <a:t>qen</a:t>
                      </a:r>
                      <a:r>
                        <a:rPr kumimoji="0" lang="en-US" sz="3200" b="0" i="0" u="none" strike="noStrike" cap="none" normalizeH="0" baseline="0" dirty="0">
                          <a:ln>
                            <a:noFill/>
                          </a:ln>
                          <a:solidFill>
                            <a:schemeClr val="tx1"/>
                          </a:solidFill>
                          <a:effectLst/>
                          <a:latin typeface="Coptic1" panose="020B0604020202020204"/>
                          <a:cs typeface="Arial" charset="0"/>
                        </a:rPr>
                        <a:t> </a:t>
                      </a:r>
                      <a:r>
                        <a:rPr kumimoji="0" lang="en-US" sz="3200" b="0" i="0" u="none" strike="noStrike" cap="none" normalizeH="0" baseline="0" dirty="0" err="1">
                          <a:ln>
                            <a:noFill/>
                          </a:ln>
                          <a:solidFill>
                            <a:schemeClr val="tx1"/>
                          </a:solidFill>
                          <a:effectLst/>
                          <a:latin typeface="Coptic1" panose="020B0604020202020204"/>
                          <a:cs typeface="Arial" charset="0"/>
                        </a:rPr>
                        <a:t>t~ve</a:t>
                      </a:r>
                      <a:r>
                        <a:rPr kumimoji="0" lang="en-US" sz="3200" b="0" i="0" u="none" strike="noStrike" cap="none" normalizeH="0" baseline="0" dirty="0">
                          <a:ln>
                            <a:noFill/>
                          </a:ln>
                          <a:solidFill>
                            <a:schemeClr val="tx1"/>
                          </a:solidFill>
                          <a:effectLst/>
                          <a:latin typeface="Coptic1" panose="020B0604020202020204"/>
                          <a:cs typeface="Arial" charset="0"/>
                        </a:rPr>
                        <a:t> : </a:t>
                      </a:r>
                      <a:r>
                        <a:rPr kumimoji="0" lang="en-US" sz="3200" b="0" i="0" u="none" strike="noStrike" cap="none" normalizeH="0" baseline="0" dirty="0" err="1">
                          <a:ln>
                            <a:noFill/>
                          </a:ln>
                          <a:solidFill>
                            <a:schemeClr val="tx1"/>
                          </a:solidFill>
                          <a:effectLst/>
                          <a:latin typeface="Coptic1" panose="020B0604020202020204"/>
                          <a:cs typeface="Arial" charset="0"/>
                        </a:rPr>
                        <a:t>acmah</a:t>
                      </a:r>
                      <a:r>
                        <a:rPr kumimoji="0" lang="en-US" sz="3200" b="0" i="0" u="none" strike="noStrike" cap="none" normalizeH="0" baseline="0" dirty="0">
                          <a:ln>
                            <a:noFill/>
                          </a:ln>
                          <a:solidFill>
                            <a:schemeClr val="tx1"/>
                          </a:solidFill>
                          <a:effectLst/>
                          <a:latin typeface="Coptic1" panose="020B0604020202020204"/>
                          <a:cs typeface="Arial" charset="0"/>
                        </a:rPr>
                        <a:t> </a:t>
                      </a:r>
                      <a:r>
                        <a:rPr kumimoji="0" lang="en-US" sz="3200" b="0" i="0" u="none" strike="noStrike" cap="none" normalizeH="0" baseline="0" dirty="0" err="1">
                          <a:ln>
                            <a:noFill/>
                          </a:ln>
                          <a:solidFill>
                            <a:schemeClr val="tx1"/>
                          </a:solidFill>
                          <a:effectLst/>
                          <a:latin typeface="Coptic1" panose="020B0604020202020204"/>
                          <a:cs typeface="Arial" charset="0"/>
                        </a:rPr>
                        <a:t>pima</a:t>
                      </a:r>
                      <a:r>
                        <a:rPr kumimoji="0" lang="en-US" sz="3200" b="0" i="0" u="none" strike="noStrike" cap="none" normalizeH="0" baseline="0" dirty="0">
                          <a:ln>
                            <a:noFill/>
                          </a:ln>
                          <a:solidFill>
                            <a:schemeClr val="tx1"/>
                          </a:solidFill>
                          <a:effectLst/>
                          <a:latin typeface="Coptic1" panose="020B0604020202020204"/>
                          <a:cs typeface="Arial" charset="0"/>
                        </a:rPr>
                        <a:t> </a:t>
                      </a:r>
                      <a:r>
                        <a:rPr kumimoji="0" lang="en-US" sz="3200" b="0" i="0" u="none" strike="noStrike" cap="none" normalizeH="0" baseline="0" dirty="0" err="1">
                          <a:ln>
                            <a:noFill/>
                          </a:ln>
                          <a:solidFill>
                            <a:schemeClr val="tx1"/>
                          </a:solidFill>
                          <a:effectLst/>
                          <a:latin typeface="Coptic1" panose="020B0604020202020204"/>
                          <a:cs typeface="Arial" charset="0"/>
                        </a:rPr>
                        <a:t>e~nau</a:t>
                      </a:r>
                      <a:r>
                        <a:rPr kumimoji="0" lang="en-US" sz="3200" b="0" i="0" u="none" strike="noStrike" cap="none" normalizeH="0" baseline="0" dirty="0">
                          <a:ln>
                            <a:noFill/>
                          </a:ln>
                          <a:solidFill>
                            <a:schemeClr val="tx1"/>
                          </a:solidFill>
                          <a:effectLst/>
                          <a:latin typeface="Coptic1" panose="020B0604020202020204"/>
                          <a:cs typeface="Arial" charset="0"/>
                        </a:rPr>
                        <a:t>,/ </a:t>
                      </a:r>
                      <a:r>
                        <a:rPr kumimoji="0" lang="en-US" sz="3200" b="0" i="0" u="none" strike="noStrike" cap="none" normalizeH="0" baseline="0" dirty="0" err="1">
                          <a:ln>
                            <a:noFill/>
                          </a:ln>
                          <a:solidFill>
                            <a:schemeClr val="tx1"/>
                          </a:solidFill>
                          <a:effectLst/>
                          <a:latin typeface="Coptic1" panose="020B0604020202020204"/>
                          <a:cs typeface="Arial" charset="0"/>
                        </a:rPr>
                        <a:t>n~q</a:t>
                      </a:r>
                      <a:r>
                        <a:rPr kumimoji="0" lang="en-US" sz="3200" b="0" i="0" u="none" strike="noStrike" cap="none" normalizeH="0" baseline="0" dirty="0">
                          <a:ln>
                            <a:noFill/>
                          </a:ln>
                          <a:solidFill>
                            <a:schemeClr val="tx1"/>
                          </a:solidFill>
                          <a:effectLst/>
                          <a:latin typeface="Coptic1" panose="020B0604020202020204"/>
                          <a:cs typeface="Arial" charset="0"/>
                        </a:rPr>
                        <a:t>/</a:t>
                      </a:r>
                      <a:r>
                        <a:rPr kumimoji="0" lang="en-US" sz="3200" b="0" i="0" u="none" strike="noStrike" cap="none" normalizeH="0" baseline="0" dirty="0" err="1">
                          <a:ln>
                            <a:noFill/>
                          </a:ln>
                          <a:solidFill>
                            <a:schemeClr val="tx1"/>
                          </a:solidFill>
                          <a:effectLst/>
                          <a:latin typeface="Coptic1" panose="020B0604020202020204"/>
                          <a:cs typeface="Arial" charset="0"/>
                        </a:rPr>
                        <a:t>tf</a:t>
                      </a:r>
                      <a:r>
                        <a:rPr kumimoji="0" lang="en-US" sz="3200" b="0" i="0" u="none" strike="noStrike" cap="none" normalizeH="0" baseline="0" dirty="0">
                          <a:ln>
                            <a:noFill/>
                          </a:ln>
                          <a:solidFill>
                            <a:schemeClr val="tx1"/>
                          </a:solidFill>
                          <a:effectLst/>
                          <a:latin typeface="Coptic1" panose="020B0604020202020204"/>
                          <a:cs typeface="Arial" charset="0"/>
                        </a:rPr>
                        <a:t> : </a:t>
                      </a:r>
                      <a:r>
                        <a:rPr kumimoji="0" lang="en-US" sz="3200" b="0" i="0" u="none" strike="noStrike" cap="none" normalizeH="0" baseline="0" dirty="0" err="1">
                          <a:ln>
                            <a:noFill/>
                          </a:ln>
                          <a:solidFill>
                            <a:schemeClr val="tx1"/>
                          </a:solidFill>
                          <a:effectLst/>
                          <a:latin typeface="Coptic1" panose="020B0604020202020204"/>
                          <a:cs typeface="Arial" charset="0"/>
                        </a:rPr>
                        <a:t>n~je</a:t>
                      </a:r>
                      <a:r>
                        <a:rPr kumimoji="0" lang="en-US" sz="3200" b="0" i="0" u="none" strike="noStrike" cap="none" normalizeH="0" baseline="0" dirty="0">
                          <a:ln>
                            <a:noFill/>
                          </a:ln>
                          <a:solidFill>
                            <a:schemeClr val="tx1"/>
                          </a:solidFill>
                          <a:effectLst/>
                          <a:latin typeface="Coptic1" panose="020B0604020202020204"/>
                          <a:cs typeface="Arial" charset="0"/>
                        </a:rPr>
                        <a:t> </a:t>
                      </a:r>
                      <a:r>
                        <a:rPr kumimoji="0" lang="en-US" sz="3200" b="0" i="0" u="none" strike="noStrike" cap="none" normalizeH="0" baseline="0" dirty="0" err="1">
                          <a:ln>
                            <a:noFill/>
                          </a:ln>
                          <a:solidFill>
                            <a:schemeClr val="tx1"/>
                          </a:solidFill>
                          <a:effectLst/>
                          <a:latin typeface="Coptic1" panose="020B0604020202020204"/>
                          <a:cs typeface="Arial" charset="0"/>
                        </a:rPr>
                        <a:t>nimay</a:t>
                      </a:r>
                      <a:r>
                        <a:rPr kumimoji="0" lang="en-US" sz="3200" b="0" i="0" u="none" strike="noStrike" cap="none" normalizeH="0" baseline="0" dirty="0">
                          <a:ln>
                            <a:noFill/>
                          </a:ln>
                          <a:solidFill>
                            <a:schemeClr val="tx1"/>
                          </a:solidFill>
                          <a:effectLst/>
                          <a:latin typeface="Coptic1" panose="020B0604020202020204"/>
                          <a:cs typeface="Arial" charset="0"/>
                        </a:rPr>
                        <a:t>/t/c </a:t>
                      </a:r>
                      <a:r>
                        <a:rPr kumimoji="0" lang="en-US" sz="3200" b="0" i="0" u="none" strike="noStrike" cap="none" normalizeH="0" baseline="0" dirty="0" err="1">
                          <a:ln>
                            <a:noFill/>
                          </a:ln>
                          <a:solidFill>
                            <a:schemeClr val="tx1"/>
                          </a:solidFill>
                          <a:effectLst/>
                          <a:latin typeface="Coptic1" panose="020B0604020202020204"/>
                          <a:cs typeface="Arial" charset="0"/>
                        </a:rPr>
                        <a:t>n~te</a:t>
                      </a:r>
                      <a:r>
                        <a:rPr kumimoji="0" lang="en-US" sz="3200" b="0" i="0" u="none" strike="noStrike" cap="none" normalizeH="0" baseline="0" dirty="0">
                          <a:ln>
                            <a:noFill/>
                          </a:ln>
                          <a:solidFill>
                            <a:schemeClr val="tx1"/>
                          </a:solidFill>
                          <a:effectLst/>
                          <a:latin typeface="Coptic1" panose="020B0604020202020204"/>
                          <a:cs typeface="Arial" charset="0"/>
                        </a:rPr>
                        <a:t> </a:t>
                      </a:r>
                      <a:r>
                        <a:rPr kumimoji="0" lang="en-US" sz="3200" b="0" i="0" u="none" strike="noStrike" cap="none" normalizeH="0" baseline="0" dirty="0" err="1">
                          <a:ln>
                            <a:noFill/>
                          </a:ln>
                          <a:solidFill>
                            <a:schemeClr val="tx1"/>
                          </a:solidFill>
                          <a:effectLst/>
                          <a:latin typeface="Coptic1" panose="020B0604020202020204"/>
                          <a:cs typeface="Arial" charset="0"/>
                        </a:rPr>
                        <a:t>P,#c</a:t>
                      </a:r>
                      <a:r>
                        <a:rPr kumimoji="0" lang="en-US" sz="3200" b="0" i="0" u="none" strike="noStrike" cap="none" normalizeH="0" baseline="0" dirty="0">
                          <a:ln>
                            <a:noFill/>
                          </a:ln>
                          <a:solidFill>
                            <a:schemeClr val="tx1"/>
                          </a:solidFill>
                          <a:effectLst/>
                          <a:latin typeface="Coptic1" panose="020B0604020202020204"/>
                          <a:cs typeface="Arial" charset="0"/>
                        </a:rPr>
                        <a:t>#.</a:t>
                      </a:r>
                    </a:p>
                  </a:txBody>
                  <a:tcPr marT="34290" marB="34290" horzOverflow="overflow">
                    <a:lnL>
                      <a:noFill/>
                    </a:lnL>
                    <a:lnR>
                      <a:noFill/>
                    </a:lnR>
                    <a:lnT cap="flat">
                      <a:noFill/>
                    </a:lnT>
                    <a:lnB cap="flat">
                      <a:noFill/>
                    </a:lnB>
                    <a:lnTlToBr>
                      <a:noFill/>
                    </a:lnTlToBr>
                    <a:lnBlToTr>
                      <a:noFill/>
                    </a:lnBlToTr>
                    <a:noFill/>
                  </a:tcPr>
                </a:tc>
                <a:tc>
                  <a:txBody>
                    <a:bodyPr/>
                    <a:lstStyle/>
                    <a:p>
                      <a:pPr algn="just"/>
                      <a:r>
                        <a:rPr kumimoji="0" lang="fr-CA" sz="3200" b="0" i="0" u="none" strike="noStrike" cap="none" normalizeH="0" baseline="0" dirty="0">
                          <a:ln>
                            <a:noFill/>
                          </a:ln>
                          <a:solidFill>
                            <a:schemeClr val="tx1"/>
                          </a:solidFill>
                          <a:effectLst/>
                          <a:latin typeface="Arial" charset="0"/>
                          <a:cs typeface="Arial" charset="0"/>
                        </a:rPr>
                        <a:t>Et il eut une grande crainte, une voix du Ciel, remplia le lieu où, étaient les disciples du Christ.</a:t>
                      </a: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وكانت مخافة عظيمة، وصار صوت من السَّماء، فملأ الموضع الذي، كان فيه تلاميذ المسيح.</a:t>
                      </a: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 name="Tableau 2">
            <a:extLst>
              <a:ext uri="{FF2B5EF4-FFF2-40B4-BE49-F238E27FC236}">
                <a16:creationId xmlns:a16="http://schemas.microsoft.com/office/drawing/2014/main" id="{7DB9E780-8287-4800-86B6-4BE7DB676406}"/>
              </a:ext>
            </a:extLst>
          </p:cNvPr>
          <p:cNvGraphicFramePr>
            <a:graphicFrameLocks noGrp="1"/>
          </p:cNvGraphicFramePr>
          <p:nvPr/>
        </p:nvGraphicFramePr>
        <p:xfrm>
          <a:off x="1523999" y="80010"/>
          <a:ext cx="6096000" cy="370840"/>
        </p:xfrm>
        <a:graphic>
          <a:graphicData uri="http://schemas.openxmlformats.org/drawingml/2006/table">
            <a:tbl>
              <a:tblPr firstRow="1" bandRow="1">
                <a:tableStyleId>{2D5ABB26-0587-4C30-8999-92F81FD0307C}</a:tableStyleId>
              </a:tblPr>
              <a:tblGrid>
                <a:gridCol w="6096000">
                  <a:extLst>
                    <a:ext uri="{9D8B030D-6E8A-4147-A177-3AD203B41FA5}">
                      <a16:colId xmlns:a16="http://schemas.microsoft.com/office/drawing/2014/main" val="1546527844"/>
                    </a:ext>
                  </a:extLst>
                </a:gridCol>
              </a:tblGrid>
              <a:tr h="370840">
                <a:tc>
                  <a:txBody>
                    <a:bodyPr/>
                    <a:lstStyle/>
                    <a:p>
                      <a:pPr algn="ctr"/>
                      <a:r>
                        <a:rPr lang="fr-FR" dirty="0" err="1">
                          <a:latin typeface="Coptic1" pitchFamily="2" charset="0"/>
                        </a:rPr>
                        <a:t>Paralex</a:t>
                      </a:r>
                      <a:endParaRPr lang="fr-FR" dirty="0">
                        <a:latin typeface="Coptic1" pitchFamily="2"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2897440"/>
                  </a:ext>
                </a:extLst>
              </a:tr>
            </a:tbl>
          </a:graphicData>
        </a:graphic>
      </p:graphicFrame>
    </p:spTree>
    <p:extLst>
      <p:ext uri="{BB962C8B-B14F-4D97-AF65-F5344CB8AC3E}">
        <p14:creationId xmlns:p14="http://schemas.microsoft.com/office/powerpoint/2010/main" val="1762282750"/>
      </p:ext>
    </p:extLst>
  </p:cSld>
  <p:clrMapOvr>
    <a:masterClrMapping/>
  </p:clrMapOvr>
  <p:transition advClick="0"/>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920275" name="Group 19"/>
          <p:cNvGraphicFramePr>
            <a:graphicFrameLocks noGrp="1"/>
          </p:cNvGraphicFramePr>
          <p:nvPr>
            <p:ph type="tbl" idx="1"/>
          </p:nvPr>
        </p:nvGraphicFramePr>
        <p:xfrm>
          <a:off x="0" y="366395"/>
          <a:ext cx="9144000" cy="3970020"/>
        </p:xfrm>
        <a:graphic>
          <a:graphicData uri="http://schemas.openxmlformats.org/drawingml/2006/table">
            <a:tbl>
              <a:tblPr/>
              <a:tblGrid>
                <a:gridCol w="3551695">
                  <a:extLst>
                    <a:ext uri="{9D8B030D-6E8A-4147-A177-3AD203B41FA5}">
                      <a16:colId xmlns:a16="http://schemas.microsoft.com/office/drawing/2014/main" val="20000"/>
                    </a:ext>
                  </a:extLst>
                </a:gridCol>
                <a:gridCol w="3017718">
                  <a:extLst>
                    <a:ext uri="{9D8B030D-6E8A-4147-A177-3AD203B41FA5}">
                      <a16:colId xmlns:a16="http://schemas.microsoft.com/office/drawing/2014/main" val="20001"/>
                    </a:ext>
                  </a:extLst>
                </a:gridCol>
                <a:gridCol w="2574587">
                  <a:extLst>
                    <a:ext uri="{9D8B030D-6E8A-4147-A177-3AD203B41FA5}">
                      <a16:colId xmlns:a16="http://schemas.microsoft.com/office/drawing/2014/main" val="20002"/>
                    </a:ext>
                  </a:extLst>
                </a:gridCol>
              </a:tblGrid>
              <a:tr h="33907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anose="020B0604020202020204"/>
                          <a:cs typeface="Arial" charset="0"/>
                        </a:rPr>
                        <a:t>Ouoh</a:t>
                      </a:r>
                      <a:r>
                        <a:rPr kumimoji="0" lang="en-US" sz="3200" b="0" i="0" u="none" strike="noStrike" cap="none" normalizeH="0" baseline="0" dirty="0">
                          <a:ln>
                            <a:noFill/>
                          </a:ln>
                          <a:solidFill>
                            <a:schemeClr val="tx1"/>
                          </a:solidFill>
                          <a:effectLst/>
                          <a:latin typeface="Coptic1" panose="020B0604020202020204"/>
                          <a:cs typeface="Arial" charset="0"/>
                        </a:rPr>
                        <a:t> </a:t>
                      </a:r>
                      <a:r>
                        <a:rPr kumimoji="0" lang="en-US" sz="3200" b="0" i="0" u="none" strike="noStrike" cap="none" normalizeH="0" baseline="0" dirty="0" err="1">
                          <a:ln>
                            <a:noFill/>
                          </a:ln>
                          <a:solidFill>
                            <a:schemeClr val="tx1"/>
                          </a:solidFill>
                          <a:effectLst/>
                          <a:latin typeface="Coptic1" panose="020B0604020202020204"/>
                          <a:cs typeface="Arial" charset="0"/>
                        </a:rPr>
                        <a:t>nauouonhou</a:t>
                      </a:r>
                      <a:r>
                        <a:rPr kumimoji="0" lang="en-US" sz="3200" b="0" i="0" u="none" strike="noStrike" cap="none" normalizeH="0" baseline="0" dirty="0">
                          <a:ln>
                            <a:noFill/>
                          </a:ln>
                          <a:solidFill>
                            <a:schemeClr val="tx1"/>
                          </a:solidFill>
                          <a:effectLst/>
                          <a:latin typeface="Coptic1" panose="020B0604020202020204"/>
                          <a:cs typeface="Arial" charset="0"/>
                        </a:rPr>
                        <a:t> </a:t>
                      </a:r>
                      <a:r>
                        <a:rPr kumimoji="0" lang="en-US" sz="3200" b="0" i="0" u="none" strike="noStrike" cap="none" normalizeH="0" baseline="0" dirty="0" err="1">
                          <a:ln>
                            <a:noFill/>
                          </a:ln>
                          <a:solidFill>
                            <a:schemeClr val="tx1"/>
                          </a:solidFill>
                          <a:effectLst/>
                          <a:latin typeface="Coptic1" panose="020B0604020202020204"/>
                          <a:cs typeface="Arial" charset="0"/>
                        </a:rPr>
                        <a:t>e~rwou</a:t>
                      </a:r>
                      <a:r>
                        <a:rPr kumimoji="0" lang="en-US" sz="3200" b="0" i="0" u="none" strike="noStrike" cap="none" normalizeH="0" baseline="0" dirty="0">
                          <a:ln>
                            <a:noFill/>
                          </a:ln>
                          <a:solidFill>
                            <a:schemeClr val="tx1"/>
                          </a:solidFill>
                          <a:effectLst/>
                          <a:latin typeface="Coptic1" panose="020B0604020202020204"/>
                          <a:cs typeface="Arial" charset="0"/>
                        </a:rPr>
                        <a:t> : </a:t>
                      </a:r>
                      <a:r>
                        <a:rPr kumimoji="0" lang="en-US" sz="3200" b="0" i="0" u="none" strike="noStrike" cap="none" normalizeH="0" baseline="0" dirty="0" err="1">
                          <a:ln>
                            <a:noFill/>
                          </a:ln>
                          <a:solidFill>
                            <a:schemeClr val="tx1"/>
                          </a:solidFill>
                          <a:effectLst/>
                          <a:latin typeface="Coptic1" panose="020B0604020202020204"/>
                          <a:cs typeface="Arial" charset="0"/>
                        </a:rPr>
                        <a:t>m~v~r</a:t>
                      </a:r>
                      <a:r>
                        <a:rPr kumimoji="0" lang="en-US" sz="3200" b="0" i="0" u="none" strike="noStrike" cap="none" normalizeH="0" baseline="0" dirty="0">
                          <a:ln>
                            <a:noFill/>
                          </a:ln>
                          <a:solidFill>
                            <a:schemeClr val="tx1"/>
                          </a:solidFill>
                          <a:effectLst/>
                          <a:latin typeface="Coptic1" panose="020B0604020202020204"/>
                          <a:cs typeface="Arial" charset="0"/>
                        </a:rPr>
                        <a:t>/] </a:t>
                      </a:r>
                      <a:r>
                        <a:rPr kumimoji="0" lang="en-US" sz="3200" b="0" i="0" u="none" strike="noStrike" cap="none" normalizeH="0" baseline="0" dirty="0" err="1">
                          <a:ln>
                            <a:noFill/>
                          </a:ln>
                          <a:solidFill>
                            <a:schemeClr val="tx1"/>
                          </a:solidFill>
                          <a:effectLst/>
                          <a:latin typeface="Coptic1" panose="020B0604020202020204"/>
                          <a:cs typeface="Arial" charset="0"/>
                        </a:rPr>
                        <a:t>n~hanlac</a:t>
                      </a:r>
                      <a:r>
                        <a:rPr kumimoji="0" lang="en-US" sz="3200" b="0" i="0" u="none" strike="noStrike" cap="none" normalizeH="0" baseline="0" dirty="0">
                          <a:ln>
                            <a:noFill/>
                          </a:ln>
                          <a:solidFill>
                            <a:schemeClr val="tx1"/>
                          </a:solidFill>
                          <a:effectLst/>
                          <a:latin typeface="Coptic1" panose="020B0604020202020204"/>
                          <a:cs typeface="Arial" charset="0"/>
                        </a:rPr>
                        <a:t> n~,~</a:t>
                      </a:r>
                      <a:r>
                        <a:rPr kumimoji="0" lang="en-US" sz="3200" b="0" i="0" u="none" strike="noStrike" cap="none" normalizeH="0" baseline="0" dirty="0" err="1">
                          <a:ln>
                            <a:noFill/>
                          </a:ln>
                          <a:solidFill>
                            <a:schemeClr val="tx1"/>
                          </a:solidFill>
                          <a:effectLst/>
                          <a:latin typeface="Coptic1" panose="020B0604020202020204"/>
                          <a:cs typeface="Arial" charset="0"/>
                        </a:rPr>
                        <a:t>rwm</a:t>
                      </a:r>
                      <a:r>
                        <a:rPr kumimoji="0" lang="en-US" sz="3200" b="0" i="0" u="none" strike="noStrike" cap="none" normalizeH="0" baseline="0" dirty="0">
                          <a:ln>
                            <a:noFill/>
                          </a:ln>
                          <a:solidFill>
                            <a:schemeClr val="tx1"/>
                          </a:solidFill>
                          <a:effectLst/>
                          <a:latin typeface="Coptic1" panose="020B0604020202020204"/>
                          <a:cs typeface="Arial" charset="0"/>
                        </a:rPr>
                        <a:t> : </a:t>
                      </a:r>
                      <a:r>
                        <a:rPr kumimoji="0" lang="en-US" sz="3200" b="0" i="0" u="none" strike="noStrike" cap="none" normalizeH="0" baseline="0" dirty="0" err="1">
                          <a:ln>
                            <a:noFill/>
                          </a:ln>
                          <a:solidFill>
                            <a:schemeClr val="tx1"/>
                          </a:solidFill>
                          <a:effectLst/>
                          <a:latin typeface="Coptic1" panose="020B0604020202020204"/>
                          <a:cs typeface="Arial" charset="0"/>
                        </a:rPr>
                        <a:t>ouoh</a:t>
                      </a:r>
                      <a:r>
                        <a:rPr kumimoji="0" lang="en-US" sz="3200" b="0" i="0" u="none" strike="noStrike" cap="none" normalizeH="0" baseline="0" dirty="0">
                          <a:ln>
                            <a:noFill/>
                          </a:ln>
                          <a:solidFill>
                            <a:schemeClr val="tx1"/>
                          </a:solidFill>
                          <a:effectLst/>
                          <a:latin typeface="Coptic1" panose="020B0604020202020204"/>
                          <a:cs typeface="Arial" charset="0"/>
                        </a:rPr>
                        <a:t> </a:t>
                      </a:r>
                      <a:r>
                        <a:rPr kumimoji="0" lang="en-US" sz="3200" b="0" i="0" u="none" strike="noStrike" cap="none" normalizeH="0" baseline="0" dirty="0" err="1">
                          <a:ln>
                            <a:noFill/>
                          </a:ln>
                          <a:solidFill>
                            <a:schemeClr val="tx1"/>
                          </a:solidFill>
                          <a:effectLst/>
                          <a:latin typeface="Coptic1" panose="020B0604020202020204"/>
                          <a:cs typeface="Arial" charset="0"/>
                        </a:rPr>
                        <a:t>nauv</a:t>
                      </a:r>
                      <a:r>
                        <a:rPr kumimoji="0" lang="en-US" sz="3200" b="0" i="0" u="none" strike="noStrike" cap="none" normalizeH="0" baseline="0" dirty="0">
                          <a:ln>
                            <a:noFill/>
                          </a:ln>
                          <a:solidFill>
                            <a:schemeClr val="tx1"/>
                          </a:solidFill>
                          <a:effectLst/>
                          <a:latin typeface="Coptic1" panose="020B0604020202020204"/>
                          <a:cs typeface="Arial" charset="0"/>
                        </a:rPr>
                        <a:t>/s t/</a:t>
                      </a:r>
                      <a:r>
                        <a:rPr kumimoji="0" lang="en-US" sz="3200" b="0" i="0" u="none" strike="noStrike" cap="none" normalizeH="0" baseline="0" dirty="0" err="1">
                          <a:ln>
                            <a:noFill/>
                          </a:ln>
                          <a:solidFill>
                            <a:schemeClr val="tx1"/>
                          </a:solidFill>
                          <a:effectLst/>
                          <a:latin typeface="Coptic1" panose="020B0604020202020204"/>
                          <a:cs typeface="Arial" charset="0"/>
                        </a:rPr>
                        <a:t>rou</a:t>
                      </a:r>
                      <a:r>
                        <a:rPr kumimoji="0" lang="en-US" sz="3200" b="0" i="0" u="none" strike="noStrike" cap="none" normalizeH="0" baseline="0" dirty="0">
                          <a:ln>
                            <a:noFill/>
                          </a:ln>
                          <a:solidFill>
                            <a:schemeClr val="tx1"/>
                          </a:solidFill>
                          <a:effectLst/>
                          <a:latin typeface="Coptic1" panose="020B0604020202020204"/>
                          <a:cs typeface="Arial" charset="0"/>
                        </a:rPr>
                        <a:t> </a:t>
                      </a:r>
                      <a:r>
                        <a:rPr kumimoji="0" lang="en-US" sz="3200" b="0" i="0" u="none" strike="noStrike" cap="none" normalizeH="0" baseline="0" dirty="0" err="1">
                          <a:ln>
                            <a:noFill/>
                          </a:ln>
                          <a:solidFill>
                            <a:schemeClr val="tx1"/>
                          </a:solidFill>
                          <a:effectLst/>
                          <a:latin typeface="Coptic1" panose="020B0604020202020204"/>
                          <a:cs typeface="Arial" charset="0"/>
                        </a:rPr>
                        <a:t>e~jen</a:t>
                      </a:r>
                      <a:r>
                        <a:rPr kumimoji="0" lang="en-US" sz="3200" b="0" i="0" u="none" strike="noStrike" cap="none" normalizeH="0" baseline="0" dirty="0">
                          <a:ln>
                            <a:noFill/>
                          </a:ln>
                          <a:solidFill>
                            <a:schemeClr val="tx1"/>
                          </a:solidFill>
                          <a:effectLst/>
                          <a:latin typeface="Coptic1" panose="020B0604020202020204"/>
                          <a:cs typeface="Arial" charset="0"/>
                        </a:rPr>
                        <a:t> </a:t>
                      </a:r>
                      <a:r>
                        <a:rPr kumimoji="0" lang="en-US" sz="3200" b="0" i="0" u="none" strike="noStrike" cap="none" normalizeH="0" baseline="0" err="1">
                          <a:ln>
                            <a:noFill/>
                          </a:ln>
                          <a:solidFill>
                            <a:schemeClr val="tx1"/>
                          </a:solidFill>
                          <a:effectLst/>
                          <a:latin typeface="Coptic1" panose="020B0604020202020204"/>
                          <a:cs typeface="Arial" charset="0"/>
                        </a:rPr>
                        <a:t>v</a:t>
                      </a:r>
                      <a:r>
                        <a:rPr kumimoji="0" lang="en-US" sz="3200" b="0" i="0" u="none" strike="noStrike" cap="none" normalizeH="0" baseline="0">
                          <a:ln>
                            <a:noFill/>
                          </a:ln>
                          <a:solidFill>
                            <a:schemeClr val="tx1"/>
                          </a:solidFill>
                          <a:effectLst/>
                          <a:latin typeface="Coptic1" panose="020B0604020202020204"/>
                          <a:cs typeface="Arial" charset="0"/>
                        </a:rPr>
                        <a:t>~ouai </a:t>
                      </a:r>
                      <a:r>
                        <a:rPr kumimoji="0" lang="en-US" sz="3200" b="0" i="0" u="none" strike="noStrike" cap="none" normalizeH="0" baseline="0" dirty="0" err="1">
                          <a:ln>
                            <a:noFill/>
                          </a:ln>
                          <a:solidFill>
                            <a:schemeClr val="tx1"/>
                          </a:solidFill>
                          <a:effectLst/>
                          <a:latin typeface="Coptic1" panose="020B0604020202020204"/>
                          <a:cs typeface="Arial" charset="0"/>
                        </a:rPr>
                        <a:t>v~ouai</a:t>
                      </a:r>
                      <a:r>
                        <a:rPr kumimoji="0" lang="en-US" sz="3200" b="0" i="0" u="none" strike="noStrike" cap="none" normalizeH="0" baseline="0" dirty="0">
                          <a:ln>
                            <a:noFill/>
                          </a:ln>
                          <a:solidFill>
                            <a:schemeClr val="tx1"/>
                          </a:solidFill>
                          <a:effectLst/>
                          <a:latin typeface="Coptic1" panose="020B0604020202020204"/>
                          <a:cs typeface="Arial" charset="0"/>
                        </a:rPr>
                        <a:t> : </a:t>
                      </a:r>
                      <a:r>
                        <a:rPr kumimoji="0" lang="en-US" sz="3200" b="0" i="0" u="none" strike="noStrike" cap="none" normalizeH="0" baseline="0" dirty="0" err="1">
                          <a:ln>
                            <a:noFill/>
                          </a:ln>
                          <a:solidFill>
                            <a:schemeClr val="tx1"/>
                          </a:solidFill>
                          <a:effectLst/>
                          <a:latin typeface="Coptic1" panose="020B0604020202020204"/>
                          <a:cs typeface="Arial" charset="0"/>
                        </a:rPr>
                        <a:t>n~te</a:t>
                      </a:r>
                      <a:r>
                        <a:rPr kumimoji="0" lang="en-US" sz="3200" b="0" i="0" u="none" strike="noStrike" cap="none" normalizeH="0" baseline="0" dirty="0">
                          <a:ln>
                            <a:noFill/>
                          </a:ln>
                          <a:solidFill>
                            <a:schemeClr val="tx1"/>
                          </a:solidFill>
                          <a:effectLst/>
                          <a:latin typeface="Coptic1" panose="020B0604020202020204"/>
                          <a:cs typeface="Arial" charset="0"/>
                        </a:rPr>
                        <a:t> </a:t>
                      </a:r>
                      <a:r>
                        <a:rPr kumimoji="0" lang="en-US" sz="3200" b="0" i="0" u="none" strike="noStrike" cap="none" normalizeH="0" baseline="0" dirty="0" err="1">
                          <a:ln>
                            <a:noFill/>
                          </a:ln>
                          <a:solidFill>
                            <a:schemeClr val="tx1"/>
                          </a:solidFill>
                          <a:effectLst/>
                          <a:latin typeface="Coptic1" panose="020B0604020202020204"/>
                          <a:cs typeface="Arial" charset="0"/>
                        </a:rPr>
                        <a:t>nimay</a:t>
                      </a:r>
                      <a:r>
                        <a:rPr kumimoji="0" lang="en-US" sz="3200" b="0" i="0" u="none" strike="noStrike" cap="none" normalizeH="0" baseline="0" dirty="0">
                          <a:ln>
                            <a:noFill/>
                          </a:ln>
                          <a:solidFill>
                            <a:schemeClr val="tx1"/>
                          </a:solidFill>
                          <a:effectLst/>
                          <a:latin typeface="Coptic1" panose="020B0604020202020204"/>
                          <a:cs typeface="Arial" charset="0"/>
                        </a:rPr>
                        <a:t>/t/c </a:t>
                      </a:r>
                      <a:r>
                        <a:rPr kumimoji="0" lang="en-US" sz="3200" b="0" i="0" u="none" strike="noStrike" cap="none" normalizeH="0" baseline="0" err="1">
                          <a:ln>
                            <a:noFill/>
                          </a:ln>
                          <a:solidFill>
                            <a:schemeClr val="tx1"/>
                          </a:solidFill>
                          <a:effectLst/>
                          <a:latin typeface="Coptic1" panose="020B0604020202020204"/>
                          <a:cs typeface="Arial" charset="0"/>
                        </a:rPr>
                        <a:t>ettai</a:t>
                      </a:r>
                      <a:r>
                        <a:rPr kumimoji="0" lang="en-US" sz="3200" b="0" i="0" u="none" strike="noStrike" cap="none" normalizeH="0" baseline="0">
                          <a:ln>
                            <a:noFill/>
                          </a:ln>
                          <a:solidFill>
                            <a:schemeClr val="tx1"/>
                          </a:solidFill>
                          <a:effectLst/>
                          <a:latin typeface="Coptic1" panose="020B0604020202020204"/>
                          <a:cs typeface="Arial" charset="0"/>
                        </a:rPr>
                        <a:t>/out</a:t>
                      </a:r>
                      <a:r>
                        <a:rPr kumimoji="0" lang="en-US" sz="3200" b="0" i="0" u="none" strike="noStrike" cap="none" normalizeH="0" baseline="0" dirty="0">
                          <a:ln>
                            <a:noFill/>
                          </a:ln>
                          <a:solidFill>
                            <a:schemeClr val="tx1"/>
                          </a:solidFill>
                          <a:effectLst/>
                          <a:latin typeface="Coptic1" panose="020B0604020202020204"/>
                          <a:cs typeface="Arial" charset="0"/>
                        </a:rPr>
                        <a:t>.</a:t>
                      </a:r>
                    </a:p>
                  </a:txBody>
                  <a:tcPr marT="34290" marB="34290" horzOverflow="overflow">
                    <a:lnL>
                      <a:noFill/>
                    </a:lnL>
                    <a:lnR>
                      <a:noFill/>
                    </a:lnR>
                    <a:lnT cap="flat">
                      <a:noFill/>
                    </a:lnT>
                    <a:lnB cap="flat">
                      <a:noFill/>
                    </a:lnB>
                    <a:lnTlToBr>
                      <a:noFill/>
                    </a:lnTlToBr>
                    <a:lnBlToTr>
                      <a:noFill/>
                    </a:lnBlToTr>
                    <a:noFill/>
                  </a:tcPr>
                </a:tc>
                <a:tc>
                  <a:txBody>
                    <a:bodyPr/>
                    <a:lstStyle/>
                    <a:p>
                      <a:pPr algn="just"/>
                      <a:r>
                        <a:rPr kumimoji="0" lang="fr-CA" sz="3200" b="0" i="0" u="none" strike="noStrike" cap="none" normalizeH="0" baseline="0" dirty="0">
                          <a:ln>
                            <a:noFill/>
                          </a:ln>
                          <a:solidFill>
                            <a:schemeClr val="tx1"/>
                          </a:solidFill>
                          <a:effectLst/>
                          <a:latin typeface="Arial" charset="0"/>
                          <a:cs typeface="Arial" charset="0"/>
                        </a:rPr>
                        <a:t>Et il leur apparut, comme des langues de feu, et se divisait sur chacun, des disciples honorables.</a:t>
                      </a: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وظهرت لهم، مثل ألسنة نار، وكانت تنقسم جميعها على كل واحد، من تلاميذه الكرام.</a:t>
                      </a: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08131274"/>
      </p:ext>
    </p:extLst>
  </p:cSld>
  <p:clrMapOvr>
    <a:masterClrMapping/>
  </p:clrMapOvr>
  <p:transition advClick="0"/>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920275" name="Group 19"/>
          <p:cNvGraphicFramePr>
            <a:graphicFrameLocks noGrp="1"/>
          </p:cNvGraphicFramePr>
          <p:nvPr>
            <p:ph type="tbl" idx="1"/>
          </p:nvPr>
        </p:nvGraphicFramePr>
        <p:xfrm>
          <a:off x="0" y="99060"/>
          <a:ext cx="9144000" cy="4945380"/>
        </p:xfrm>
        <a:graphic>
          <a:graphicData uri="http://schemas.openxmlformats.org/drawingml/2006/table">
            <a:tbl>
              <a:tblPr/>
              <a:tblGrid>
                <a:gridCol w="3508443">
                  <a:extLst>
                    <a:ext uri="{9D8B030D-6E8A-4147-A177-3AD203B41FA5}">
                      <a16:colId xmlns:a16="http://schemas.microsoft.com/office/drawing/2014/main" val="20000"/>
                    </a:ext>
                  </a:extLst>
                </a:gridCol>
                <a:gridCol w="3093395">
                  <a:extLst>
                    <a:ext uri="{9D8B030D-6E8A-4147-A177-3AD203B41FA5}">
                      <a16:colId xmlns:a16="http://schemas.microsoft.com/office/drawing/2014/main" val="20001"/>
                    </a:ext>
                  </a:extLst>
                </a:gridCol>
                <a:gridCol w="2542162">
                  <a:extLst>
                    <a:ext uri="{9D8B030D-6E8A-4147-A177-3AD203B41FA5}">
                      <a16:colId xmlns:a16="http://schemas.microsoft.com/office/drawing/2014/main" val="20002"/>
                    </a:ext>
                  </a:extLst>
                </a:gridCol>
              </a:tblGrid>
              <a:tr h="33907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Coptic1" panose="020B0604020202020204"/>
                          <a:cs typeface="Arial" charset="0"/>
                        </a:rPr>
                        <a:t>A~ </a:t>
                      </a:r>
                      <a:r>
                        <a:rPr kumimoji="0" lang="en-US" sz="3200" b="0" i="0" u="none" strike="noStrike" cap="none" normalizeH="0" baseline="0" dirty="0" err="1">
                          <a:ln>
                            <a:noFill/>
                          </a:ln>
                          <a:solidFill>
                            <a:schemeClr val="tx1"/>
                          </a:solidFill>
                          <a:effectLst/>
                          <a:latin typeface="Coptic1" panose="020B0604020202020204"/>
                          <a:cs typeface="Arial" charset="0"/>
                        </a:rPr>
                        <a:t>PiP~neuma</a:t>
                      </a:r>
                      <a:r>
                        <a:rPr kumimoji="0" lang="en-US" sz="3200" b="0" i="0" u="none" strike="noStrike" cap="none" normalizeH="0" baseline="0" dirty="0">
                          <a:ln>
                            <a:noFill/>
                          </a:ln>
                          <a:solidFill>
                            <a:schemeClr val="tx1"/>
                          </a:solidFill>
                          <a:effectLst/>
                          <a:latin typeface="Coptic1" panose="020B0604020202020204"/>
                          <a:cs typeface="Arial" charset="0"/>
                        </a:rPr>
                        <a:t> </a:t>
                      </a:r>
                      <a:r>
                        <a:rPr kumimoji="0" lang="en-US" sz="3200" b="0" i="0" u="none" strike="noStrike" cap="none" normalizeH="0" baseline="0" dirty="0" err="1">
                          <a:ln>
                            <a:noFill/>
                          </a:ln>
                          <a:solidFill>
                            <a:schemeClr val="tx1"/>
                          </a:solidFill>
                          <a:effectLst/>
                          <a:latin typeface="Coptic1" panose="020B0604020202020204"/>
                          <a:cs typeface="Arial" charset="0"/>
                        </a:rPr>
                        <a:t>Eyouab</a:t>
                      </a:r>
                      <a:r>
                        <a:rPr kumimoji="0" lang="en-US" sz="3200" b="0" i="0" u="none" strike="noStrike" cap="none" normalizeH="0" baseline="0" dirty="0">
                          <a:ln>
                            <a:noFill/>
                          </a:ln>
                          <a:solidFill>
                            <a:schemeClr val="tx1"/>
                          </a:solidFill>
                          <a:effectLst/>
                          <a:latin typeface="Coptic1" panose="020B0604020202020204"/>
                          <a:cs typeface="Arial" charset="0"/>
                        </a:rPr>
                        <a:t> : </a:t>
                      </a:r>
                      <a:r>
                        <a:rPr kumimoji="0" lang="en-US" sz="3200" b="0" i="0" u="none" strike="noStrike" cap="none" normalizeH="0" baseline="0" dirty="0" err="1">
                          <a:ln>
                            <a:noFill/>
                          </a:ln>
                          <a:solidFill>
                            <a:schemeClr val="tx1"/>
                          </a:solidFill>
                          <a:effectLst/>
                          <a:latin typeface="Coptic1" panose="020B0604020202020204"/>
                          <a:cs typeface="Arial" charset="0"/>
                        </a:rPr>
                        <a:t>mah</a:t>
                      </a:r>
                      <a:r>
                        <a:rPr kumimoji="0" lang="en-US" sz="3200" b="0" i="0" u="none" strike="noStrike" cap="none" normalizeH="0" baseline="0" dirty="0">
                          <a:ln>
                            <a:noFill/>
                          </a:ln>
                          <a:solidFill>
                            <a:schemeClr val="tx1"/>
                          </a:solidFill>
                          <a:effectLst/>
                          <a:latin typeface="Coptic1" panose="020B0604020202020204"/>
                          <a:cs typeface="Arial" charset="0"/>
                        </a:rPr>
                        <a:t> </a:t>
                      </a:r>
                      <a:r>
                        <a:rPr kumimoji="0" lang="en-US" sz="3200" b="0" i="0" u="none" strike="noStrike" cap="none" normalizeH="0" baseline="0" dirty="0" err="1">
                          <a:ln>
                            <a:noFill/>
                          </a:ln>
                          <a:solidFill>
                            <a:schemeClr val="tx1"/>
                          </a:solidFill>
                          <a:effectLst/>
                          <a:latin typeface="Coptic1" panose="020B0604020202020204"/>
                          <a:cs typeface="Arial" charset="0"/>
                        </a:rPr>
                        <a:t>pim</a:t>
                      </a:r>
                      <a:r>
                        <a:rPr kumimoji="0" lang="en-US" sz="3200" b="0" i="0" u="none" strike="noStrike" cap="none" normalizeH="0" baseline="0" dirty="0">
                          <a:ln>
                            <a:noFill/>
                          </a:ln>
                          <a:solidFill>
                            <a:schemeClr val="tx1"/>
                          </a:solidFill>
                          <a:effectLst/>
                          <a:latin typeface="Coptic1" panose="020B0604020202020204"/>
                          <a:cs typeface="Arial" charset="0"/>
                        </a:rPr>
                        <a:t>/t </a:t>
                      </a:r>
                      <a:r>
                        <a:rPr kumimoji="0" lang="en-US" sz="3200" b="0" i="0" u="none" strike="noStrike" cap="none" normalizeH="0" baseline="0" dirty="0" err="1">
                          <a:ln>
                            <a:noFill/>
                          </a:ln>
                          <a:solidFill>
                            <a:schemeClr val="tx1"/>
                          </a:solidFill>
                          <a:effectLst/>
                          <a:latin typeface="Coptic1" panose="020B0604020202020204"/>
                          <a:cs typeface="Arial" charset="0"/>
                        </a:rPr>
                        <a:t>c~nau</a:t>
                      </a:r>
                      <a:r>
                        <a:rPr kumimoji="0" lang="en-US" sz="3200" b="0" i="0" u="none" strike="noStrike" cap="none" normalizeH="0" baseline="0" dirty="0">
                          <a:ln>
                            <a:noFill/>
                          </a:ln>
                          <a:solidFill>
                            <a:schemeClr val="tx1"/>
                          </a:solidFill>
                          <a:effectLst/>
                          <a:latin typeface="Coptic1" panose="020B0604020202020204"/>
                          <a:cs typeface="Arial" charset="0"/>
                        </a:rPr>
                        <a:t> </a:t>
                      </a:r>
                      <a:r>
                        <a:rPr kumimoji="0" lang="en-US" sz="3200" b="0" i="0" u="none" strike="noStrike" cap="none" normalizeH="0" baseline="0" dirty="0" err="1">
                          <a:ln>
                            <a:noFill/>
                          </a:ln>
                          <a:solidFill>
                            <a:schemeClr val="tx1"/>
                          </a:solidFill>
                          <a:effectLst/>
                          <a:latin typeface="Coptic1" panose="020B0604020202020204"/>
                          <a:cs typeface="Arial" charset="0"/>
                        </a:rPr>
                        <a:t>m~may</a:t>
                      </a:r>
                      <a:r>
                        <a:rPr kumimoji="0" lang="en-US" sz="3200" b="0" i="0" u="none" strike="noStrike" cap="none" normalizeH="0" baseline="0" dirty="0">
                          <a:ln>
                            <a:noFill/>
                          </a:ln>
                          <a:solidFill>
                            <a:schemeClr val="tx1"/>
                          </a:solidFill>
                          <a:effectLst/>
                          <a:latin typeface="Coptic1" panose="020B0604020202020204"/>
                          <a:cs typeface="Arial" charset="0"/>
                        </a:rPr>
                        <a:t>/t/c : </a:t>
                      </a:r>
                      <a:r>
                        <a:rPr kumimoji="0" lang="en-US" sz="3200" b="0" i="0" u="none" strike="noStrike" cap="none" normalizeH="0" baseline="0" dirty="0" err="1">
                          <a:ln>
                            <a:noFill/>
                          </a:ln>
                          <a:solidFill>
                            <a:schemeClr val="tx1"/>
                          </a:solidFill>
                          <a:effectLst/>
                          <a:latin typeface="Coptic1" panose="020B0604020202020204"/>
                          <a:cs typeface="Arial" charset="0"/>
                        </a:rPr>
                        <a:t>aucaji</a:t>
                      </a:r>
                      <a:r>
                        <a:rPr kumimoji="0" lang="en-US" sz="3200" b="0" i="0" u="none" strike="noStrike" cap="none" normalizeH="0" baseline="0" dirty="0">
                          <a:ln>
                            <a:noFill/>
                          </a:ln>
                          <a:solidFill>
                            <a:schemeClr val="tx1"/>
                          </a:solidFill>
                          <a:effectLst/>
                          <a:latin typeface="Coptic1" panose="020B0604020202020204"/>
                          <a:cs typeface="Arial" charset="0"/>
                        </a:rPr>
                        <a:t> </a:t>
                      </a:r>
                      <a:r>
                        <a:rPr kumimoji="0" lang="en-US" sz="3200" b="0" i="0" u="none" strike="noStrike" cap="none" normalizeH="0" baseline="0" dirty="0" err="1">
                          <a:ln>
                            <a:noFill/>
                          </a:ln>
                          <a:solidFill>
                            <a:schemeClr val="tx1"/>
                          </a:solidFill>
                          <a:effectLst/>
                          <a:latin typeface="Coptic1" panose="020B0604020202020204"/>
                          <a:cs typeface="Arial" charset="0"/>
                        </a:rPr>
                        <a:t>qen</a:t>
                      </a:r>
                      <a:r>
                        <a:rPr kumimoji="0" lang="en-US" sz="3200" b="0" i="0" u="none" strike="noStrike" cap="none" normalizeH="0" baseline="0" dirty="0">
                          <a:ln>
                            <a:noFill/>
                          </a:ln>
                          <a:solidFill>
                            <a:schemeClr val="tx1"/>
                          </a:solidFill>
                          <a:effectLst/>
                          <a:latin typeface="Coptic1" panose="020B0604020202020204"/>
                          <a:cs typeface="Arial" charset="0"/>
                        </a:rPr>
                        <a:t> </a:t>
                      </a:r>
                      <a:r>
                        <a:rPr kumimoji="0" lang="en-US" sz="3200" b="0" i="0" u="none" strike="noStrike" cap="none" normalizeH="0" baseline="0" dirty="0" err="1">
                          <a:ln>
                            <a:noFill/>
                          </a:ln>
                          <a:solidFill>
                            <a:schemeClr val="tx1"/>
                          </a:solidFill>
                          <a:effectLst/>
                          <a:latin typeface="Coptic1" panose="020B0604020202020204"/>
                          <a:cs typeface="Arial" charset="0"/>
                        </a:rPr>
                        <a:t>hanm</a:t>
                      </a:r>
                      <a:r>
                        <a:rPr kumimoji="0" lang="en-US" sz="3200" b="0" i="0" u="none" strike="noStrike" cap="none" normalizeH="0" baseline="0" dirty="0">
                          <a:ln>
                            <a:noFill/>
                          </a:ln>
                          <a:solidFill>
                            <a:schemeClr val="tx1"/>
                          </a:solidFill>
                          <a:effectLst/>
                          <a:latin typeface="Coptic1" panose="020B0604020202020204"/>
                          <a:cs typeface="Arial" charset="0"/>
                        </a:rPr>
                        <a:t>/s </a:t>
                      </a:r>
                      <a:r>
                        <a:rPr kumimoji="0" lang="en-US" sz="3200" b="0" i="0" u="none" strike="noStrike" cap="none" normalizeH="0" baseline="0" dirty="0" err="1">
                          <a:ln>
                            <a:noFill/>
                          </a:ln>
                          <a:solidFill>
                            <a:schemeClr val="tx1"/>
                          </a:solidFill>
                          <a:effectLst/>
                          <a:latin typeface="Coptic1" panose="020B0604020202020204"/>
                          <a:cs typeface="Arial" charset="0"/>
                        </a:rPr>
                        <a:t>n~lac</a:t>
                      </a:r>
                      <a:r>
                        <a:rPr kumimoji="0" lang="en-US" sz="3200" b="0" i="0" u="none" strike="noStrike" cap="none" normalizeH="0" baseline="0" dirty="0">
                          <a:ln>
                            <a:noFill/>
                          </a:ln>
                          <a:solidFill>
                            <a:schemeClr val="tx1"/>
                          </a:solidFill>
                          <a:effectLst/>
                          <a:latin typeface="Coptic1" panose="020B0604020202020204"/>
                          <a:cs typeface="Arial" charset="0"/>
                        </a:rPr>
                        <a:t> : kata </a:t>
                      </a:r>
                      <a:r>
                        <a:rPr kumimoji="0" lang="en-US" sz="3200" b="0" i="0" u="none" strike="noStrike" cap="none" normalizeH="0" baseline="0" dirty="0" err="1">
                          <a:ln>
                            <a:noFill/>
                          </a:ln>
                          <a:solidFill>
                            <a:schemeClr val="tx1"/>
                          </a:solidFill>
                          <a:effectLst/>
                          <a:latin typeface="Coptic1" panose="020B0604020202020204"/>
                          <a:cs typeface="Arial" charset="0"/>
                        </a:rPr>
                        <a:t>v~ouahcahni</a:t>
                      </a:r>
                      <a:r>
                        <a:rPr kumimoji="0" lang="en-US" sz="3200" b="0" i="0" u="none" strike="noStrike" cap="none" normalizeH="0" baseline="0" dirty="0">
                          <a:ln>
                            <a:noFill/>
                          </a:ln>
                          <a:solidFill>
                            <a:schemeClr val="tx1"/>
                          </a:solidFill>
                          <a:effectLst/>
                          <a:latin typeface="Coptic1" panose="020B0604020202020204"/>
                          <a:cs typeface="Arial" charset="0"/>
                        </a:rPr>
                        <a:t> </a:t>
                      </a:r>
                      <a:r>
                        <a:rPr kumimoji="0" lang="en-US" sz="3200" b="0" i="0" u="none" strike="noStrike" cap="none" normalizeH="0" baseline="0" dirty="0" err="1">
                          <a:ln>
                            <a:noFill/>
                          </a:ln>
                          <a:solidFill>
                            <a:schemeClr val="tx1"/>
                          </a:solidFill>
                          <a:effectLst/>
                          <a:latin typeface="Coptic1" panose="020B0604020202020204"/>
                          <a:cs typeface="Arial" charset="0"/>
                        </a:rPr>
                        <a:t>m~PiP~neuma</a:t>
                      </a:r>
                      <a:r>
                        <a:rPr kumimoji="0" lang="en-US" sz="3200" b="0" i="0" u="none" strike="noStrike" cap="none" normalizeH="0" baseline="0" dirty="0">
                          <a:ln>
                            <a:noFill/>
                          </a:ln>
                          <a:solidFill>
                            <a:schemeClr val="tx1"/>
                          </a:solidFill>
                          <a:effectLst/>
                          <a:latin typeface="Coptic1" panose="020B0604020202020204"/>
                          <a:cs typeface="Arial" charset="0"/>
                        </a:rPr>
                        <a:t> </a:t>
                      </a:r>
                      <a:r>
                        <a:rPr kumimoji="0" lang="en-US" sz="3200" b="0" i="0" u="none" strike="noStrike" cap="none" normalizeH="0" baseline="0" dirty="0" err="1">
                          <a:ln>
                            <a:noFill/>
                          </a:ln>
                          <a:solidFill>
                            <a:schemeClr val="tx1"/>
                          </a:solidFill>
                          <a:effectLst/>
                          <a:latin typeface="Coptic1" panose="020B0604020202020204"/>
                          <a:cs typeface="Arial" charset="0"/>
                        </a:rPr>
                        <a:t>Eyouab</a:t>
                      </a:r>
                      <a:r>
                        <a:rPr kumimoji="0" lang="en-US" sz="3200" b="0" i="0" u="none" strike="noStrike" cap="none" normalizeH="0" baseline="0" dirty="0">
                          <a:ln>
                            <a:noFill/>
                          </a:ln>
                          <a:solidFill>
                            <a:schemeClr val="tx1"/>
                          </a:solidFill>
                          <a:effectLst/>
                          <a:latin typeface="Coptic1" panose="020B0604020202020204"/>
                          <a:cs typeface="Arial" charset="0"/>
                        </a:rPr>
                        <a:t>.</a:t>
                      </a:r>
                    </a:p>
                  </a:txBody>
                  <a:tcPr marT="34290" marB="34290" horzOverflow="overflow">
                    <a:lnL>
                      <a:noFill/>
                    </a:lnL>
                    <a:lnR>
                      <a:noFill/>
                    </a:lnR>
                    <a:lnT cap="flat">
                      <a:noFill/>
                    </a:lnT>
                    <a:lnB cap="flat">
                      <a:noFill/>
                    </a:lnB>
                    <a:lnTlToBr>
                      <a:noFill/>
                    </a:lnTlToBr>
                    <a:lnBlToTr>
                      <a:noFill/>
                    </a:lnBlToTr>
                    <a:noFill/>
                  </a:tcPr>
                </a:tc>
                <a:tc>
                  <a:txBody>
                    <a:bodyPr/>
                    <a:lstStyle/>
                    <a:p>
                      <a:pPr algn="just"/>
                      <a:r>
                        <a:rPr kumimoji="0" lang="fr-CA" sz="3200" b="0" i="0" u="none" strike="noStrike" cap="none" normalizeH="0" baseline="0" dirty="0">
                          <a:ln>
                            <a:noFill/>
                          </a:ln>
                          <a:solidFill>
                            <a:schemeClr val="tx1"/>
                          </a:solidFill>
                          <a:effectLst/>
                          <a:latin typeface="Arial" charset="0"/>
                          <a:cs typeface="Arial" charset="0"/>
                        </a:rPr>
                        <a:t>L’Esprit Saint, a rempli les douze disciples, et ils ont prononcé plusieurs langues, selon l’ordre de l’Esprit Saint.</a:t>
                      </a: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3600" b="0" i="0" u="none" strike="noStrike" cap="none" normalizeH="0" baseline="0" dirty="0">
                          <a:ln>
                            <a:noFill/>
                          </a:ln>
                          <a:solidFill>
                            <a:schemeClr val="tx1"/>
                          </a:solidFill>
                          <a:effectLst/>
                          <a:latin typeface="Arial" charset="0"/>
                          <a:cs typeface="Arial" charset="0"/>
                        </a:rPr>
                        <a:t>الروح القدس، ملأ </a:t>
                      </a:r>
                      <a:r>
                        <a:rPr kumimoji="0" lang="ar-SA" sz="3600" b="0" i="0" u="none" strike="noStrike" cap="none" normalizeH="0" baseline="0" dirty="0" err="1">
                          <a:ln>
                            <a:noFill/>
                          </a:ln>
                          <a:solidFill>
                            <a:schemeClr val="tx1"/>
                          </a:solidFill>
                          <a:effectLst/>
                          <a:latin typeface="Arial" charset="0"/>
                          <a:cs typeface="Arial" charset="0"/>
                        </a:rPr>
                        <a:t>الإثنى</a:t>
                      </a:r>
                      <a:r>
                        <a:rPr kumimoji="0" lang="ar-SA" sz="3600" b="0" i="0" u="none" strike="noStrike" cap="none" normalizeH="0" baseline="0" dirty="0">
                          <a:ln>
                            <a:noFill/>
                          </a:ln>
                          <a:solidFill>
                            <a:schemeClr val="tx1"/>
                          </a:solidFill>
                          <a:effectLst/>
                          <a:latin typeface="Arial" charset="0"/>
                          <a:cs typeface="Arial" charset="0"/>
                        </a:rPr>
                        <a:t> عشر تلميذاً، ونطقوا بألسنة كثيرة، كأمر الروح القدس.</a:t>
                      </a: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Text Box 37">
            <a:hlinkClick r:id="rId2" action="ppaction://hlinksldjump"/>
            <a:extLst>
              <a:ext uri="{FF2B5EF4-FFF2-40B4-BE49-F238E27FC236}">
                <a16:creationId xmlns:a16="http://schemas.microsoft.com/office/drawing/2014/main" id="{11518B17-4EA0-D742-8411-144D4C9343D4}"/>
              </a:ext>
            </a:extLst>
          </p:cNvPr>
          <p:cNvSpPr txBox="1">
            <a:spLocks noChangeArrowheads="1"/>
          </p:cNvSpPr>
          <p:nvPr/>
        </p:nvSpPr>
        <p:spPr bwMode="auto">
          <a:xfrm>
            <a:off x="6709094" y="4497751"/>
            <a:ext cx="2434906" cy="645749"/>
          </a:xfrm>
          <a:prstGeom prst="rect">
            <a:avLst/>
          </a:prstGeom>
          <a:solidFill>
            <a:srgbClr val="3366FF"/>
          </a:solidFill>
          <a:ln w="57150" cmpd="thickThin">
            <a:solidFill>
              <a:schemeClr val="tx1"/>
            </a:solidFill>
            <a:miter lim="800000"/>
            <a:headEnd/>
            <a:tailEnd/>
          </a:ln>
        </p:spPr>
        <p:txBody>
          <a:bodyPr wrap="square" lIns="18000" tIns="18000" rIns="18000" bIns="18000">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endParaRPr kumimoji="0" lang="fr-FR" sz="800" b="0" i="0" u="none" strike="noStrike" kern="1200" cap="none" spc="0" normalizeH="0" baseline="0" noProof="0" dirty="0">
              <a:ln>
                <a:noFill/>
              </a:ln>
              <a:solidFill>
                <a:srgbClr val="FFFFFF"/>
              </a:solidFill>
              <a:effectLst/>
              <a:uLnTx/>
              <a:uFillTx/>
              <a:latin typeface="Arial" charset="0"/>
              <a:ea typeface="+mn-ea"/>
              <a:cs typeface="Arial" charset="0"/>
            </a:endParaRP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FFFFFF"/>
                </a:solidFill>
                <a:effectLst/>
                <a:uLnTx/>
                <a:uFillTx/>
                <a:latin typeface="Arial" charset="0"/>
                <a:ea typeface="+mn-ea"/>
                <a:cs typeface="Arial" charset="0"/>
              </a:rPr>
              <a:t>En présence d’un </a:t>
            </a:r>
            <a:r>
              <a:rPr kumimoji="0" lang="fr-FR" sz="1400" b="0" i="0" u="none" strike="noStrike" kern="1200" cap="none" spc="0" normalizeH="0" baseline="0" noProof="0" dirty="0" err="1">
                <a:ln>
                  <a:noFill/>
                </a:ln>
                <a:solidFill>
                  <a:srgbClr val="FFFFFF"/>
                </a:solidFill>
                <a:effectLst/>
                <a:uLnTx/>
                <a:uFillTx/>
                <a:latin typeface="Arial" charset="0"/>
                <a:ea typeface="+mn-ea"/>
                <a:cs typeface="Arial" charset="0"/>
              </a:rPr>
              <a:t>Év</a:t>
            </a:r>
            <a:r>
              <a:rPr lang="fr-FR" sz="1400" dirty="0" err="1">
                <a:solidFill>
                  <a:srgbClr val="FFFFFF"/>
                </a:solidFill>
                <a:latin typeface="Arial" charset="0"/>
                <a:cs typeface="Arial" charset="0"/>
              </a:rPr>
              <a:t>êque</a:t>
            </a:r>
            <a:endParaRPr kumimoji="0" lang="fr-FR" sz="1400" b="0" i="0" u="none" strike="noStrike" kern="1200" cap="none" spc="0" normalizeH="0" baseline="0" noProof="0" dirty="0">
              <a:ln>
                <a:noFill/>
              </a:ln>
              <a:solidFill>
                <a:srgbClr val="FFFFFF"/>
              </a:solidFill>
              <a:effectLst/>
              <a:uLnTx/>
              <a:uFillTx/>
              <a:latin typeface="Arial" charset="0"/>
              <a:ea typeface="+mn-ea"/>
              <a:cs typeface="Arial" charset="0"/>
            </a:endParaRPr>
          </a:p>
          <a:p>
            <a:pPr algn="ctr" defTabSz="914400" fontAlgn="base">
              <a:lnSpc>
                <a:spcPct val="90000"/>
              </a:lnSpc>
              <a:spcBef>
                <a:spcPct val="0"/>
              </a:spcBef>
              <a:spcAft>
                <a:spcPct val="0"/>
              </a:spcAft>
              <a:defRPr/>
            </a:pPr>
            <a:r>
              <a:rPr lang="ar-EG" sz="1400" dirty="0">
                <a:latin typeface="Tahoma" panose="020B0604030504040204" pitchFamily="34" charset="0"/>
              </a:rPr>
              <a:t>في حضور أسقف</a:t>
            </a:r>
            <a:endParaRPr lang="fr-FR" sz="1400" dirty="0">
              <a:latin typeface="Tahoma" panose="020B0604030504040204" pitchFamily="34" charset="0"/>
            </a:endParaRPr>
          </a:p>
          <a:p>
            <a:pPr algn="ctr" defTabSz="914400" fontAlgn="base">
              <a:lnSpc>
                <a:spcPct val="90000"/>
              </a:lnSpc>
              <a:spcBef>
                <a:spcPct val="0"/>
              </a:spcBef>
              <a:spcAft>
                <a:spcPct val="0"/>
              </a:spcAft>
              <a:defRPr/>
            </a:pPr>
            <a:endParaRPr lang="en-CA" sz="800" dirty="0">
              <a:latin typeface="Arial" charset="0"/>
              <a:cs typeface="Arial" charset="0"/>
            </a:endParaRPr>
          </a:p>
        </p:txBody>
      </p:sp>
      <p:sp>
        <p:nvSpPr>
          <p:cNvPr id="3" name="AutoShape 36">
            <a:hlinkClick r:id="rId3" action="ppaction://hlinksldjump" highlightClick="1"/>
            <a:extLst>
              <a:ext uri="{FF2B5EF4-FFF2-40B4-BE49-F238E27FC236}">
                <a16:creationId xmlns:a16="http://schemas.microsoft.com/office/drawing/2014/main" id="{721801F1-F751-7C2B-D4EB-F147FF200BDE}"/>
              </a:ext>
            </a:extLst>
          </p:cNvPr>
          <p:cNvSpPr>
            <a:spLocks noChangeArrowheads="1"/>
          </p:cNvSpPr>
          <p:nvPr/>
        </p:nvSpPr>
        <p:spPr bwMode="auto">
          <a:xfrm>
            <a:off x="4427984" y="4825603"/>
            <a:ext cx="1371600" cy="317897"/>
          </a:xfrm>
          <a:prstGeom prst="actionButtonBlank">
            <a:avLst/>
          </a:prstGeom>
          <a:solidFill>
            <a:schemeClr val="accent2"/>
          </a:solidFill>
          <a:ln w="12700">
            <a:solidFill>
              <a:schemeClr val="tx1"/>
            </a:solidFill>
            <a:miter lim="800000"/>
            <a:headEnd/>
            <a:tailEnd/>
          </a:ln>
        </p:spPr>
        <p:txBody>
          <a:bodyPr wrap="none" tIns="118800" bIns="118800" anchor="ct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CA" sz="2000" b="1" i="0" u="none" strike="noStrike" kern="1200" cap="none" spc="0" normalizeH="0" baseline="0" noProof="0" dirty="0">
                <a:ln>
                  <a:noFill/>
                </a:ln>
                <a:solidFill>
                  <a:srgbClr val="FFFFFF"/>
                </a:solidFill>
                <a:effectLst/>
                <a:uLnTx/>
                <a:uFillTx/>
                <a:latin typeface="Arial" charset="0"/>
                <a:ea typeface="+mn-ea"/>
                <a:cs typeface="Arial" charset="0"/>
              </a:rPr>
              <a:t>Suite</a:t>
            </a:r>
          </a:p>
        </p:txBody>
      </p:sp>
    </p:spTree>
    <p:extLst>
      <p:ext uri="{BB962C8B-B14F-4D97-AF65-F5344CB8AC3E}">
        <p14:creationId xmlns:p14="http://schemas.microsoft.com/office/powerpoint/2010/main" val="535048667"/>
      </p:ext>
    </p:extLst>
  </p:cSld>
  <p:clrMapOvr>
    <a:masterClrMapping/>
  </p:clrMapOvr>
  <p:transition advClick="0"/>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12283" name="Group 27"/>
          <p:cNvGraphicFramePr>
            <a:graphicFrameLocks noGrp="1"/>
          </p:cNvGraphicFramePr>
          <p:nvPr>
            <p:extLst>
              <p:ext uri="{D42A27DB-BD31-4B8C-83A1-F6EECF244321}">
                <p14:modId xmlns:p14="http://schemas.microsoft.com/office/powerpoint/2010/main" val="475103405"/>
              </p:ext>
            </p:extLst>
          </p:nvPr>
        </p:nvGraphicFramePr>
        <p:xfrm>
          <a:off x="0" y="385518"/>
          <a:ext cx="9144000" cy="4282440"/>
        </p:xfrm>
        <a:graphic>
          <a:graphicData uri="http://schemas.openxmlformats.org/drawingml/2006/table">
            <a:tbl>
              <a:tblPr/>
              <a:tblGrid>
                <a:gridCol w="4804117">
                  <a:extLst>
                    <a:ext uri="{9D8B030D-6E8A-4147-A177-3AD203B41FA5}">
                      <a16:colId xmlns:a16="http://schemas.microsoft.com/office/drawing/2014/main" val="20000"/>
                    </a:ext>
                  </a:extLst>
                </a:gridCol>
                <a:gridCol w="4339883">
                  <a:extLst>
                    <a:ext uri="{9D8B030D-6E8A-4147-A177-3AD203B41FA5}">
                      <a16:colId xmlns:a16="http://schemas.microsoft.com/office/drawing/2014/main" val="1929201856"/>
                    </a:ext>
                  </a:extLst>
                </a:gridCol>
              </a:tblGrid>
              <a:tr h="1630168">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FR" sz="2400" b="0" i="0" u="none" strike="noStrike" kern="1200" cap="none" normalizeH="0" baseline="0" dirty="0">
                          <a:ln>
                            <a:noFill/>
                          </a:ln>
                          <a:solidFill>
                            <a:srgbClr val="FFFFFF"/>
                          </a:solidFill>
                          <a:effectLst/>
                          <a:latin typeface="Arial" panose="020B0604020202020204" pitchFamily="34" charset="0"/>
                          <a:ea typeface="+mn-ea"/>
                          <a:cs typeface="Arial" charset="0"/>
                        </a:rPr>
                        <a:t>Salut à notre père Abba Antoine,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2400" b="0" i="0" u="none" strike="noStrike" kern="1200" cap="none" normalizeH="0" baseline="0" dirty="0">
                          <a:ln>
                            <a:noFill/>
                          </a:ln>
                          <a:solidFill>
                            <a:srgbClr val="FFFFFF"/>
                          </a:solidFill>
                          <a:effectLst/>
                          <a:latin typeface="Arial" panose="020B0604020202020204" pitchFamily="34" charset="0"/>
                          <a:ea typeface="+mn-ea"/>
                          <a:cs typeface="Arial" charset="0"/>
                        </a:rPr>
                        <a:t>la lanterne du monachisme.</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2400" b="0" i="0" u="none" strike="noStrike" kern="1200" cap="none" normalizeH="0" baseline="0" dirty="0">
                          <a:ln>
                            <a:noFill/>
                          </a:ln>
                          <a:solidFill>
                            <a:srgbClr val="FFFFFF"/>
                          </a:solidFill>
                          <a:effectLst/>
                          <a:latin typeface="Arial" panose="020B0604020202020204" pitchFamily="34" charset="0"/>
                          <a:ea typeface="+mn-ea"/>
                          <a:cs typeface="Arial" charset="0"/>
                        </a:rPr>
                        <a:t>Salut à notre père Abba Paul,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2400" b="0" i="0" u="none" strike="noStrike" kern="1200" cap="none" normalizeH="0" baseline="0" dirty="0">
                          <a:ln>
                            <a:noFill/>
                          </a:ln>
                          <a:solidFill>
                            <a:srgbClr val="FFFFFF"/>
                          </a:solidFill>
                          <a:effectLst/>
                          <a:latin typeface="Arial" panose="020B0604020202020204" pitchFamily="34" charset="0"/>
                          <a:ea typeface="+mn-ea"/>
                          <a:cs typeface="Arial" charset="0"/>
                        </a:rPr>
                        <a:t>le bien-aimé du Christ.</a:t>
                      </a:r>
                      <a:endParaRPr kumimoji="0" lang="en-US" sz="2400" b="0" i="0" u="none" strike="noStrike" kern="1200" cap="none" normalizeH="0" baseline="0" dirty="0">
                        <a:ln>
                          <a:noFill/>
                        </a:ln>
                        <a:solidFill>
                          <a:srgbClr val="FFFFFF"/>
                        </a:solidFill>
                        <a:effectLst/>
                        <a:latin typeface="Arial" panose="020B0604020202020204" pitchFamily="34" charset="0"/>
                        <a:ea typeface="+mn-ea"/>
                        <a:cs typeface="Arial" charset="0"/>
                      </a:endParaRPr>
                    </a:p>
                  </a:txBody>
                  <a:tcPr marT="34290" marB="3429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EG" sz="2800" b="0" i="0" u="none" strike="noStrike" cap="none" normalizeH="0" baseline="0" dirty="0">
                          <a:ln>
                            <a:noFill/>
                          </a:ln>
                          <a:solidFill>
                            <a:srgbClr val="FFFFFF"/>
                          </a:solidFill>
                          <a:effectLst/>
                          <a:latin typeface="Arial" panose="020B0604020202020204" pitchFamily="34" charset="0"/>
                          <a:cs typeface="Arial" charset="0"/>
                        </a:rPr>
                        <a:t>السلام لأبينا</a:t>
                      </a:r>
                      <a:r>
                        <a:rPr kumimoji="0" lang="fr-FR" sz="2800" b="0" i="0" u="none" strike="noStrike" cap="none" normalizeH="0" baseline="0" dirty="0">
                          <a:ln>
                            <a:noFill/>
                          </a:ln>
                          <a:solidFill>
                            <a:srgbClr val="FFFFFF"/>
                          </a:solidFill>
                          <a:effectLst/>
                          <a:latin typeface="Arial" panose="020B0604020202020204" pitchFamily="34" charset="0"/>
                          <a:cs typeface="Arial" charset="0"/>
                        </a:rPr>
                        <a:t> </a:t>
                      </a:r>
                      <a:r>
                        <a:rPr kumimoji="0" lang="ar-AE" sz="2800" b="0" i="0" u="none" strike="noStrike" cap="none" normalizeH="0" baseline="0" dirty="0">
                          <a:ln>
                            <a:noFill/>
                          </a:ln>
                          <a:solidFill>
                            <a:srgbClr val="FFFFFF"/>
                          </a:solidFill>
                          <a:effectLst/>
                          <a:latin typeface="Arial" panose="020B0604020202020204" pitchFamily="34" charset="0"/>
                          <a:cs typeface="Arial" charset="0"/>
                        </a:rPr>
                        <a:t>أنبا</a:t>
                      </a:r>
                      <a:r>
                        <a:rPr kumimoji="0" lang="fr-FR" sz="2800" b="0" i="0" u="none" strike="noStrike" cap="none" normalizeH="0" baseline="0" dirty="0">
                          <a:ln>
                            <a:noFill/>
                          </a:ln>
                          <a:solidFill>
                            <a:srgbClr val="FFFFFF"/>
                          </a:solidFill>
                          <a:effectLst/>
                          <a:latin typeface="Arial" panose="020B0604020202020204" pitchFamily="34" charset="0"/>
                          <a:cs typeface="Arial" charset="0"/>
                        </a:rPr>
                        <a:t> </a:t>
                      </a:r>
                      <a:r>
                        <a:rPr kumimoji="0" lang="ar-EG" sz="2800" b="0" i="0" u="none" strike="noStrike" cap="none" normalizeH="0" baseline="0" dirty="0">
                          <a:ln>
                            <a:noFill/>
                          </a:ln>
                          <a:solidFill>
                            <a:srgbClr val="FFFFFF"/>
                          </a:solidFill>
                          <a:effectLst/>
                          <a:latin typeface="Arial" panose="020B0604020202020204" pitchFamily="34" charset="0"/>
                          <a:cs typeface="Arial" charset="0"/>
                        </a:rPr>
                        <a:t>أنطونيوس،</a:t>
                      </a:r>
                      <a:endParaRPr kumimoji="0" lang="fr-FR" sz="2800" b="0" i="0" u="none" strike="noStrike" cap="none" normalizeH="0" baseline="0" dirty="0">
                        <a:ln>
                          <a:noFill/>
                        </a:ln>
                        <a:solidFill>
                          <a:srgbClr val="FFFFFF"/>
                        </a:solidFill>
                        <a:effectLst/>
                        <a:latin typeface="Arial" panose="020B0604020202020204" pitchFamily="34"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2800" b="0" i="0" u="none" strike="noStrike" cap="none" normalizeH="0" baseline="0" dirty="0">
                          <a:ln>
                            <a:noFill/>
                          </a:ln>
                          <a:solidFill>
                            <a:srgbClr val="FFFFFF"/>
                          </a:solidFill>
                          <a:effectLst/>
                          <a:latin typeface="Arial" panose="020B0604020202020204" pitchFamily="34" charset="0"/>
                          <a:cs typeface="Arial" charset="0"/>
                        </a:rPr>
                        <a:t>سراج الرهبنة</a:t>
                      </a:r>
                      <a:r>
                        <a:rPr kumimoji="0" lang="fr-FR" sz="2800" b="0" i="0" u="none" strike="noStrike" cap="none" normalizeH="0" baseline="0" dirty="0">
                          <a:ln>
                            <a:noFill/>
                          </a:ln>
                          <a:solidFill>
                            <a:srgbClr val="FFFFFF"/>
                          </a:solidFill>
                          <a:effectLst/>
                          <a:latin typeface="Arial" panose="020B0604020202020204" pitchFamily="34" charset="0"/>
                          <a:cs typeface="Arial" charset="0"/>
                        </a:rPr>
                        <a:t>.</a:t>
                      </a:r>
                      <a:endParaRPr kumimoji="0" lang="ar-EG" sz="2800" b="0" i="0" u="none" strike="noStrike" cap="none" normalizeH="0" baseline="0" dirty="0">
                        <a:ln>
                          <a:noFill/>
                        </a:ln>
                        <a:solidFill>
                          <a:srgbClr val="FFFFFF"/>
                        </a:solidFill>
                        <a:effectLst/>
                        <a:latin typeface="Arial" panose="020B0604020202020204" pitchFamily="34"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2800" b="0" i="0" u="none" strike="noStrike" cap="none" normalizeH="0" baseline="0" dirty="0">
                          <a:ln>
                            <a:noFill/>
                          </a:ln>
                          <a:solidFill>
                            <a:srgbClr val="FFFFFF"/>
                          </a:solidFill>
                          <a:effectLst/>
                          <a:latin typeface="Arial" panose="020B0604020202020204" pitchFamily="34" charset="0"/>
                          <a:cs typeface="Arial" charset="0"/>
                        </a:rPr>
                        <a:t>السلام لأبينا أنبا بولا،</a:t>
                      </a:r>
                      <a:endParaRPr kumimoji="0" lang="fr-FR" sz="2800" b="0" i="0" u="none" strike="noStrike" cap="none" normalizeH="0" baseline="0" dirty="0">
                        <a:ln>
                          <a:noFill/>
                        </a:ln>
                        <a:solidFill>
                          <a:srgbClr val="FFFFFF"/>
                        </a:solidFill>
                        <a:effectLst/>
                        <a:latin typeface="Arial" panose="020B0604020202020204" pitchFamily="34"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2800" b="0" i="0" u="none" strike="noStrike" cap="none" normalizeH="0" baseline="0" dirty="0">
                          <a:ln>
                            <a:noFill/>
                          </a:ln>
                          <a:solidFill>
                            <a:srgbClr val="FFFFFF"/>
                          </a:solidFill>
                          <a:effectLst/>
                          <a:latin typeface="Arial" panose="020B0604020202020204" pitchFamily="34" charset="0"/>
                          <a:cs typeface="Arial" charset="0"/>
                        </a:rPr>
                        <a:t>حبيب المسيح.</a:t>
                      </a:r>
                      <a:endParaRPr kumimoji="0" lang="en-US" sz="2800" b="0" i="0" u="none" strike="noStrike" cap="none" normalizeH="0" baseline="0" dirty="0">
                        <a:ln>
                          <a:noFill/>
                        </a:ln>
                        <a:solidFill>
                          <a:srgbClr val="FFFFFF"/>
                        </a:solidFill>
                        <a:effectLst/>
                        <a:latin typeface="Arial" panose="020B0604020202020204" pitchFamily="34" charset="0"/>
                        <a:cs typeface="Arial" charset="0"/>
                      </a:endParaRPr>
                    </a:p>
                  </a:txBody>
                  <a:tcPr marT="34290" marB="34290" anchor="ctr" horzOverflow="overflow">
                    <a:lnL cap="flat">
                      <a:noFill/>
                    </a:lnL>
                    <a:lnR>
                      <a:noFill/>
                    </a:lnR>
                    <a:lnT cap="flat">
                      <a:noFill/>
                    </a:lnT>
                    <a:lnB>
                      <a:noFill/>
                    </a:lnB>
                    <a:lnTlToBr>
                      <a:noFill/>
                    </a:lnTlToBr>
                    <a:lnBlToTr>
                      <a:noFill/>
                    </a:lnBlToTr>
                    <a:noFill/>
                  </a:tcPr>
                </a:tc>
                <a:extLst>
                  <a:ext uri="{0D108BD9-81ED-4DB2-BD59-A6C34878D82A}">
                    <a16:rowId xmlns:a16="http://schemas.microsoft.com/office/drawing/2014/main" val="10000"/>
                  </a:ext>
                </a:extLst>
              </a:tr>
              <a:tr h="2324197">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&lt;ere </a:t>
                      </a:r>
                      <a:r>
                        <a:rPr kumimoji="0" lang="en-US" sz="4000" b="0" i="0" u="none" strike="noStrike" cap="none" normalizeH="0" baseline="0" dirty="0" err="1">
                          <a:ln>
                            <a:noFill/>
                          </a:ln>
                          <a:solidFill>
                            <a:srgbClr val="FFFF00"/>
                          </a:solidFill>
                          <a:effectLst/>
                          <a:latin typeface="Coptic1" pitchFamily="2" charset="0"/>
                          <a:cs typeface="Arial" charset="0"/>
                        </a:rPr>
                        <a:t>peniwt</a:t>
                      </a:r>
                      <a:r>
                        <a:rPr kumimoji="0" lang="en-US" sz="4000" b="0" i="0" u="none" strike="noStrike" cap="none" normalizeH="0" baseline="0" dirty="0">
                          <a:ln>
                            <a:noFill/>
                          </a:ln>
                          <a:solidFill>
                            <a:srgbClr val="FFFF00"/>
                          </a:solidFill>
                          <a:effectLst/>
                          <a:latin typeface="Coptic1" pitchFamily="2" charset="0"/>
                          <a:cs typeface="Arial" charset="0"/>
                        </a:rPr>
                        <a:t> Abba </a:t>
                      </a:r>
                      <a:r>
                        <a:rPr kumimoji="0" lang="en-US" sz="4000" b="0" i="0" u="none" strike="noStrike" cap="none" normalizeH="0" baseline="0" dirty="0" err="1">
                          <a:ln>
                            <a:noFill/>
                          </a:ln>
                          <a:solidFill>
                            <a:srgbClr val="FFFF00"/>
                          </a:solidFill>
                          <a:effectLst/>
                          <a:latin typeface="Coptic1" pitchFamily="2" charset="0"/>
                          <a:cs typeface="Arial" charset="0"/>
                        </a:rPr>
                        <a:t>Antwnioc</a:t>
                      </a:r>
                      <a:r>
                        <a:rPr kumimoji="0" lang="en-US" sz="4000" b="0" i="0" u="none" strike="noStrike" cap="none" normalizeH="0" baseline="0" dirty="0">
                          <a:ln>
                            <a:noFill/>
                          </a:ln>
                          <a:solidFill>
                            <a:srgbClr val="FFFF00"/>
                          </a:solidFill>
                          <a:effectLst/>
                          <a:latin typeface="Coptic1" pitchFamily="2" charset="0"/>
                          <a:cs typeface="Arial" charset="0"/>
                        </a:rPr>
                        <a:t> : </a:t>
                      </a:r>
                      <a:endParaRPr kumimoji="0" lang="ar-EG" sz="4000" b="0" i="0" u="none" strike="noStrike" cap="none" normalizeH="0" baseline="0" dirty="0">
                        <a:ln>
                          <a:noFill/>
                        </a:ln>
                        <a:solidFill>
                          <a:srgbClr val="FFFF00"/>
                        </a:solidFill>
                        <a:effectLst/>
                        <a:latin typeface="Coptic1" pitchFamily="2" charset="0"/>
                        <a:cs typeface="Arial" charset="0"/>
                      </a:endParaRP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piq</a:t>
                      </a:r>
                      <a:r>
                        <a:rPr kumimoji="0" lang="en-US" sz="4000" b="0" i="0" u="none" strike="noStrike" cap="none" normalizeH="0" baseline="0" dirty="0">
                          <a:ln>
                            <a:noFill/>
                          </a:ln>
                          <a:solidFill>
                            <a:srgbClr val="FFFF00"/>
                          </a:solidFill>
                          <a:effectLst/>
                          <a:latin typeface="Coptic1" pitchFamily="2" charset="0"/>
                          <a:cs typeface="Arial" charset="0"/>
                        </a:rPr>
                        <a:t>/</a:t>
                      </a:r>
                      <a:r>
                        <a:rPr kumimoji="0" lang="en-US" sz="4000" b="0" i="0" u="none" strike="noStrike" cap="none" normalizeH="0" baseline="0" dirty="0" err="1">
                          <a:ln>
                            <a:noFill/>
                          </a:ln>
                          <a:solidFill>
                            <a:srgbClr val="FFFF00"/>
                          </a:solidFill>
                          <a:effectLst/>
                          <a:latin typeface="Coptic1" pitchFamily="2" charset="0"/>
                          <a:cs typeface="Arial" charset="0"/>
                        </a:rPr>
                        <a:t>bc</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n~te</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metmona,oc</a:t>
                      </a:r>
                      <a:r>
                        <a:rPr kumimoji="0" lang="en-US" sz="4000" b="0" i="0" u="none" strike="noStrike" cap="none" normalizeH="0" baseline="0" dirty="0">
                          <a:ln>
                            <a:noFill/>
                          </a:ln>
                          <a:solidFill>
                            <a:srgbClr val="FFFF00"/>
                          </a:solidFill>
                          <a:effectLst/>
                          <a:latin typeface="Coptic1" pitchFamily="2" charset="0"/>
                          <a:cs typeface="Arial" charset="0"/>
                        </a:rPr>
                        <a:t> : </a:t>
                      </a:r>
                      <a:endParaRPr kumimoji="0" lang="ar-EG" sz="4000" b="0" i="0" u="none" strike="noStrike" cap="none" normalizeH="0" baseline="0" dirty="0">
                        <a:ln>
                          <a:noFill/>
                        </a:ln>
                        <a:solidFill>
                          <a:srgbClr val="FFFF00"/>
                        </a:solidFill>
                        <a:effectLst/>
                        <a:latin typeface="Coptic1" pitchFamily="2" charset="0"/>
                        <a:cs typeface="Arial" charset="0"/>
                      </a:endParaRP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,ere </a:t>
                      </a:r>
                      <a:r>
                        <a:rPr kumimoji="0" lang="en-US" sz="4000" b="0" i="0" u="none" strike="noStrike" cap="none" normalizeH="0" baseline="0" dirty="0" err="1">
                          <a:ln>
                            <a:noFill/>
                          </a:ln>
                          <a:solidFill>
                            <a:srgbClr val="FFFF00"/>
                          </a:solidFill>
                          <a:effectLst/>
                          <a:latin typeface="Coptic1" pitchFamily="2" charset="0"/>
                          <a:cs typeface="Arial" charset="0"/>
                        </a:rPr>
                        <a:t>peniwt</a:t>
                      </a:r>
                      <a:r>
                        <a:rPr kumimoji="0" lang="en-US" sz="4000" b="0" i="0" u="none" strike="noStrike" cap="none" normalizeH="0" baseline="0" dirty="0">
                          <a:ln>
                            <a:noFill/>
                          </a:ln>
                          <a:solidFill>
                            <a:srgbClr val="FFFF00"/>
                          </a:solidFill>
                          <a:effectLst/>
                          <a:latin typeface="Coptic1" pitchFamily="2" charset="0"/>
                          <a:cs typeface="Arial" charset="0"/>
                        </a:rPr>
                        <a:t> Abba </a:t>
                      </a:r>
                      <a:r>
                        <a:rPr kumimoji="0" lang="en-US" sz="4000" b="0" i="0" u="none" strike="noStrike" cap="none" normalizeH="0" baseline="0" dirty="0" err="1">
                          <a:ln>
                            <a:noFill/>
                          </a:ln>
                          <a:solidFill>
                            <a:srgbClr val="FFFF00"/>
                          </a:solidFill>
                          <a:effectLst/>
                          <a:latin typeface="Coptic1" pitchFamily="2" charset="0"/>
                          <a:cs typeface="Arial" charset="0"/>
                        </a:rPr>
                        <a:t>Paule</a:t>
                      </a:r>
                      <a:r>
                        <a:rPr kumimoji="0" lang="en-US" sz="4000" b="0" i="0" u="none" strike="noStrike" cap="none" normalizeH="0" baseline="0" dirty="0">
                          <a:ln>
                            <a:noFill/>
                          </a:ln>
                          <a:solidFill>
                            <a:srgbClr val="FFFF00"/>
                          </a:solidFill>
                          <a:effectLst/>
                          <a:latin typeface="Coptic1" pitchFamily="2" charset="0"/>
                          <a:cs typeface="Arial" charset="0"/>
                        </a:rPr>
                        <a:t> :</a:t>
                      </a:r>
                      <a:endParaRPr kumimoji="0" lang="ar-EG" sz="4000" b="0" i="0" u="none" strike="noStrike" cap="none" normalizeH="0" baseline="0" dirty="0">
                        <a:ln>
                          <a:noFill/>
                        </a:ln>
                        <a:solidFill>
                          <a:srgbClr val="FFFF00"/>
                        </a:solidFill>
                        <a:effectLst/>
                        <a:latin typeface="Coptic1" pitchFamily="2" charset="0"/>
                        <a:cs typeface="Arial" charset="0"/>
                      </a:endParaRP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pimenrit</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n~te</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P,#c</a:t>
                      </a:r>
                      <a:r>
                        <a:rPr kumimoji="0" lang="en-US" sz="4000" b="0" i="0" u="none" strike="noStrike" cap="none" normalizeH="0" baseline="0" dirty="0">
                          <a:ln>
                            <a:noFill/>
                          </a:ln>
                          <a:solidFill>
                            <a:srgbClr val="FFFF00"/>
                          </a:solidFill>
                          <a:effectLst/>
                          <a:latin typeface="Coptic1" pitchFamily="2" charset="0"/>
                          <a:cs typeface="Arial" charset="0"/>
                        </a:rPr>
                        <a:t>#.</a:t>
                      </a: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sp>
        <p:nvSpPr>
          <p:cNvPr id="3" name="AutoShape 15">
            <a:hlinkClick r:id="rId3" action="ppaction://hlinksldjump" highlightClick="1"/>
            <a:extLst>
              <a:ext uri="{FF2B5EF4-FFF2-40B4-BE49-F238E27FC236}">
                <a16:creationId xmlns:a16="http://schemas.microsoft.com/office/drawing/2014/main" id="{18529FD4-FA9D-46C5-529D-172B940B8376}"/>
              </a:ext>
            </a:extLst>
          </p:cNvPr>
          <p:cNvSpPr>
            <a:spLocks noChangeArrowheads="1"/>
          </p:cNvSpPr>
          <p:nvPr/>
        </p:nvSpPr>
        <p:spPr bwMode="auto">
          <a:xfrm>
            <a:off x="0" y="4572000"/>
            <a:ext cx="1800042" cy="571500"/>
          </a:xfrm>
          <a:prstGeom prst="actionButtonBlank">
            <a:avLst/>
          </a:prstGeom>
          <a:solidFill>
            <a:srgbClr val="800000"/>
          </a:solidFill>
          <a:ln w="12700">
            <a:solidFill>
              <a:schemeClr val="tx1"/>
            </a:solidFill>
            <a:miter lim="800000"/>
            <a:headEnd/>
            <a:tailEnd/>
          </a:ln>
        </p:spPr>
        <p:txBody>
          <a:bodyPr wrap="none" tIns="118800" bIns="118800" anchor="ctr"/>
          <a:lstStyle/>
          <a:p>
            <a:pPr marL="0" marR="0" lvl="0" indent="0" algn="ctr" defTabSz="914400" rtl="0" eaLnBrk="1" fontAlgn="base" latinLnBrk="0" hangingPunct="1">
              <a:lnSpc>
                <a:spcPct val="100000"/>
              </a:lnSpc>
              <a:spcAft>
                <a:spcPct val="0"/>
              </a:spcAft>
              <a:buClrTx/>
              <a:buSzTx/>
              <a:buFontTx/>
              <a:buNone/>
              <a:tabLst/>
              <a:defRPr/>
            </a:pPr>
            <a:r>
              <a:rPr kumimoji="0" lang="en-CA" b="0" i="0" u="none" strike="noStrike" kern="1200" cap="none" spc="0" normalizeH="0" baseline="0" noProof="0" dirty="0">
                <a:ln>
                  <a:noFill/>
                </a:ln>
                <a:solidFill>
                  <a:schemeClr val="bg1"/>
                </a:solidFill>
                <a:effectLst/>
                <a:uLnTx/>
                <a:uFillTx/>
                <a:latin typeface="Arial" panose="020B0604020202020204" pitchFamily="34" charset="0"/>
                <a:ea typeface="+mn-ea"/>
                <a:cs typeface="Arial" charset="0"/>
              </a:rPr>
              <a:t>Pape / </a:t>
            </a:r>
            <a:r>
              <a:rPr lang="en-CA" dirty="0">
                <a:solidFill>
                  <a:schemeClr val="bg1"/>
                </a:solidFill>
                <a:latin typeface="Arial" panose="020B0604020202020204" pitchFamily="34" charset="0"/>
                <a:cs typeface="Arial" charset="0"/>
              </a:rPr>
              <a:t>É</a:t>
            </a:r>
            <a:r>
              <a:rPr kumimoji="0" lang="en-CA"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charset="0"/>
              </a:rPr>
              <a:t>vêque</a:t>
            </a:r>
            <a:endParaRPr kumimoji="0" lang="en-CA" b="0" i="0" u="none" strike="noStrike" kern="1200" cap="none" spc="0" normalizeH="0" baseline="0" noProof="0" dirty="0">
              <a:ln>
                <a:noFill/>
              </a:ln>
              <a:solidFill>
                <a:schemeClr val="bg1"/>
              </a:solidFill>
              <a:effectLst/>
              <a:uLnTx/>
              <a:uFillTx/>
              <a:latin typeface="Arial" panose="020B0604020202020204" pitchFamily="34" charset="0"/>
              <a:ea typeface="+mn-ea"/>
              <a:cs typeface="Arial" charset="0"/>
            </a:endParaRPr>
          </a:p>
          <a:p>
            <a:pPr lvl="0" algn="ctr" defTabSz="914400" rtl="1" fontAlgn="base">
              <a:spcAft>
                <a:spcPct val="0"/>
              </a:spcAft>
              <a:defRPr/>
            </a:pPr>
            <a:r>
              <a:rPr lang="ar-EG" dirty="0">
                <a:solidFill>
                  <a:schemeClr val="bg1"/>
                </a:solidFill>
                <a:latin typeface="Arial" panose="020B0604020202020204" pitchFamily="34" charset="0"/>
              </a:rPr>
              <a:t>البابا</a:t>
            </a:r>
            <a:r>
              <a:rPr lang="fr-FR" dirty="0">
                <a:solidFill>
                  <a:schemeClr val="bg1"/>
                </a:solidFill>
                <a:latin typeface="Arial" panose="020B0604020202020204" pitchFamily="34" charset="0"/>
              </a:rPr>
              <a:t> </a:t>
            </a:r>
            <a:r>
              <a:rPr lang="fr-FR" dirty="0">
                <a:solidFill>
                  <a:schemeClr val="bg1"/>
                </a:solidFill>
                <a:latin typeface="Arial" panose="020B0604020202020204" pitchFamily="34" charset="0"/>
                <a:cs typeface="Arial" charset="0"/>
              </a:rPr>
              <a:t>/ </a:t>
            </a:r>
            <a:r>
              <a:rPr lang="ar-EG" dirty="0">
                <a:solidFill>
                  <a:schemeClr val="bg1"/>
                </a:solidFill>
                <a:latin typeface="Arial" panose="020B0604020202020204" pitchFamily="34" charset="0"/>
                <a:cs typeface="Arial" charset="0"/>
              </a:rPr>
              <a:t>الأسقف</a:t>
            </a:r>
            <a:endParaRPr kumimoji="0" lang="en-CA" b="0" i="0" u="none" strike="noStrike" kern="1200" cap="none" spc="0" normalizeH="0" baseline="0" noProof="0" dirty="0">
              <a:ln>
                <a:noFill/>
              </a:ln>
              <a:solidFill>
                <a:schemeClr val="bg1"/>
              </a:solidFill>
              <a:effectLst/>
              <a:uLnTx/>
              <a:uFillTx/>
              <a:latin typeface="Arial" panose="020B0604020202020204" pitchFamily="34" charset="0"/>
              <a:ea typeface="+mn-ea"/>
              <a:cs typeface="Arial" charset="0"/>
            </a:endParaRPr>
          </a:p>
        </p:txBody>
      </p:sp>
      <p:graphicFrame>
        <p:nvGraphicFramePr>
          <p:cNvPr id="2" name="Tableau 3">
            <a:extLst>
              <a:ext uri="{FF2B5EF4-FFF2-40B4-BE49-F238E27FC236}">
                <a16:creationId xmlns:a16="http://schemas.microsoft.com/office/drawing/2014/main" id="{073684A0-5E1C-3928-8341-0B18F3C89590}"/>
              </a:ext>
            </a:extLst>
          </p:cNvPr>
          <p:cNvGraphicFramePr>
            <a:graphicFrameLocks noGrp="1"/>
          </p:cNvGraphicFramePr>
          <p:nvPr>
            <p:extLst>
              <p:ext uri="{D42A27DB-BD31-4B8C-83A1-F6EECF244321}">
                <p14:modId xmlns:p14="http://schemas.microsoft.com/office/powerpoint/2010/main" val="3703120100"/>
              </p:ext>
            </p:extLst>
          </p:nvPr>
        </p:nvGraphicFramePr>
        <p:xfrm>
          <a:off x="1524000" y="124382"/>
          <a:ext cx="6096000" cy="286512"/>
        </p:xfrm>
        <a:graphic>
          <a:graphicData uri="http://schemas.openxmlformats.org/drawingml/2006/table">
            <a:tbl>
              <a:tblPr firstRow="1" bandRow="1">
                <a:tableStyleId>{2D5ABB26-0587-4C30-8999-92F81FD0307C}</a:tableStyleId>
              </a:tblPr>
              <a:tblGrid>
                <a:gridCol w="6096000">
                  <a:extLst>
                    <a:ext uri="{9D8B030D-6E8A-4147-A177-3AD203B41FA5}">
                      <a16:colId xmlns:a16="http://schemas.microsoft.com/office/drawing/2014/main" val="605294964"/>
                    </a:ext>
                  </a:extLst>
                </a:gridCol>
              </a:tblGrid>
              <a:tr h="0">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CA"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charset="0"/>
                        </a:rPr>
                        <a:t>St Antoine &amp; St Paul - </a:t>
                      </a:r>
                      <a:r>
                        <a:rPr kumimoji="0" lang="ar-EG"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charset="0"/>
                        </a:rPr>
                        <a:t>أنبا أنطونيوس وأنبا بولا</a:t>
                      </a:r>
                    </a:p>
                  </a:txBody>
                  <a:tcP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spTree>
    <p:extLst>
      <p:ext uri="{BB962C8B-B14F-4D97-AF65-F5344CB8AC3E}">
        <p14:creationId xmlns:p14="http://schemas.microsoft.com/office/powerpoint/2010/main" val="4031895924"/>
      </p:ext>
    </p:extLst>
  </p:cSld>
  <p:clrMapOvr>
    <a:masterClrMapping/>
  </p:clrMapOvr>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6">
            <a:hlinkClick r:id="rId2" action="ppaction://hlinksldjump" highlightClick="1"/>
            <a:extLst>
              <a:ext uri="{FF2B5EF4-FFF2-40B4-BE49-F238E27FC236}">
                <a16:creationId xmlns:a16="http://schemas.microsoft.com/office/drawing/2014/main" id="{D87E4273-A17B-4E5E-B603-1EECC849BA53}"/>
              </a:ext>
            </a:extLst>
          </p:cNvPr>
          <p:cNvSpPr>
            <a:spLocks noChangeArrowheads="1"/>
          </p:cNvSpPr>
          <p:nvPr/>
        </p:nvSpPr>
        <p:spPr bwMode="auto">
          <a:xfrm>
            <a:off x="2387600" y="1323975"/>
            <a:ext cx="4368800" cy="2495549"/>
          </a:xfrm>
          <a:prstGeom prst="actionButtonBlank">
            <a:avLst/>
          </a:prstGeom>
          <a:solidFill>
            <a:schemeClr val="accent2"/>
          </a:solidFill>
          <a:ln w="12700">
            <a:solidFill>
              <a:schemeClr val="tx1"/>
            </a:solidFill>
            <a:miter lim="800000"/>
            <a:headEnd/>
            <a:tailEnd/>
          </a:ln>
        </p:spPr>
        <p:txBody>
          <a:bodyPr wrap="none" tIns="118800" bIns="118800" anchor="ct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CA" sz="5400" b="1" i="0" u="none" strike="noStrike" kern="1200" cap="none" spc="0" normalizeH="0" baseline="0" noProof="0" dirty="0">
                <a:ln>
                  <a:noFill/>
                </a:ln>
                <a:solidFill>
                  <a:srgbClr val="FFFFFF"/>
                </a:solidFill>
                <a:effectLst/>
                <a:uLnTx/>
                <a:uFillTx/>
                <a:latin typeface="Arial" charset="0"/>
                <a:ea typeface="+mn-ea"/>
                <a:cs typeface="Arial" charset="0"/>
              </a:rPr>
              <a:t>Suite</a:t>
            </a:r>
          </a:p>
        </p:txBody>
      </p:sp>
    </p:spTree>
    <p:extLst>
      <p:ext uri="{BB962C8B-B14F-4D97-AF65-F5344CB8AC3E}">
        <p14:creationId xmlns:p14="http://schemas.microsoft.com/office/powerpoint/2010/main" val="1953243832"/>
      </p:ext>
    </p:extLst>
  </p:cSld>
  <p:clrMapOvr>
    <a:masterClrMapping/>
  </p:clrMapOvr>
  <p:transition/>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9">
            <a:extLst>
              <a:ext uri="{FF2B5EF4-FFF2-40B4-BE49-F238E27FC236}">
                <a16:creationId xmlns:a16="http://schemas.microsoft.com/office/drawing/2014/main" id="{A9731E4D-654D-4419-81AD-5CFB4EF6A994}"/>
              </a:ext>
            </a:extLst>
          </p:cNvPr>
          <p:cNvGraphicFramePr>
            <a:graphicFrameLocks/>
          </p:cNvGraphicFramePr>
          <p:nvPr/>
        </p:nvGraphicFramePr>
        <p:xfrm>
          <a:off x="0" y="0"/>
          <a:ext cx="9144000" cy="5189220"/>
        </p:xfrm>
        <a:graphic>
          <a:graphicData uri="http://schemas.openxmlformats.org/drawingml/2006/table">
            <a:tbl>
              <a:tblPr/>
              <a:tblGrid>
                <a:gridCol w="3411415">
                  <a:extLst>
                    <a:ext uri="{9D8B030D-6E8A-4147-A177-3AD203B41FA5}">
                      <a16:colId xmlns:a16="http://schemas.microsoft.com/office/drawing/2014/main" val="20000"/>
                    </a:ext>
                  </a:extLst>
                </a:gridCol>
                <a:gridCol w="2995870">
                  <a:extLst>
                    <a:ext uri="{9D8B030D-6E8A-4147-A177-3AD203B41FA5}">
                      <a16:colId xmlns:a16="http://schemas.microsoft.com/office/drawing/2014/main" val="20001"/>
                    </a:ext>
                  </a:extLst>
                </a:gridCol>
                <a:gridCol w="2736715">
                  <a:extLst>
                    <a:ext uri="{9D8B030D-6E8A-4147-A177-3AD203B41FA5}">
                      <a16:colId xmlns:a16="http://schemas.microsoft.com/office/drawing/2014/main" val="20002"/>
                    </a:ext>
                  </a:extLst>
                </a:gridCol>
              </a:tblGrid>
              <a:tr h="4400550">
                <a:tc>
                  <a:txBody>
                    <a:bodyPr/>
                    <a:lstStyle/>
                    <a:p>
                      <a:pPr algn="just"/>
                      <a:r>
                        <a:rPr lang="fr-FR" sz="2700" b="0" i="0" u="none" strike="noStrike" baseline="0" dirty="0">
                          <a:latin typeface="Coptic1" panose="020B0604020202020204"/>
                        </a:rPr>
                        <a:t>Sa </a:t>
                      </a:r>
                      <a:r>
                        <a:rPr lang="fr-FR" sz="2700" b="0" i="0" u="none" strike="noStrike" baseline="0" dirty="0" err="1">
                          <a:latin typeface="Coptic1" panose="020B0604020202020204"/>
                        </a:rPr>
                        <a:t>nirompi</a:t>
                      </a:r>
                      <a:r>
                        <a:rPr lang="fr-FR" sz="2700" b="0" i="0" u="none" strike="noStrike" baseline="0" dirty="0">
                          <a:latin typeface="Coptic1" panose="020B0604020202020204"/>
                        </a:rPr>
                        <a:t> w~ </a:t>
                      </a:r>
                      <a:r>
                        <a:rPr lang="fr-FR" sz="2700" b="0" i="0" u="none" strike="noStrike" baseline="0" dirty="0" err="1">
                          <a:latin typeface="Coptic1" panose="020B0604020202020204"/>
                        </a:rPr>
                        <a:t>pilac</a:t>
                      </a:r>
                      <a:r>
                        <a:rPr lang="fr-FR" sz="2700" b="0" i="0" u="none" strike="noStrike" baseline="0" dirty="0">
                          <a:latin typeface="Coptic1" panose="020B0604020202020204"/>
                        </a:rPr>
                        <a:t> </a:t>
                      </a:r>
                      <a:r>
                        <a:rPr lang="fr-FR" sz="2700" b="0" i="0" u="none" strike="noStrike" baseline="0" dirty="0" err="1">
                          <a:latin typeface="Coptic1" panose="020B0604020202020204"/>
                        </a:rPr>
                        <a:t>n~te</a:t>
                      </a:r>
                      <a:r>
                        <a:rPr lang="fr-FR" sz="2700" b="0" i="0" u="none" strike="noStrike" baseline="0" dirty="0">
                          <a:latin typeface="Coptic1" panose="020B0604020202020204"/>
                        </a:rPr>
                        <a:t> </a:t>
                      </a:r>
                      <a:r>
                        <a:rPr lang="fr-FR" sz="2700" b="0" i="0" u="none" strike="noStrike" baseline="0" dirty="0" err="1">
                          <a:latin typeface="Coptic1" panose="020B0604020202020204"/>
                        </a:rPr>
                        <a:t>pic~yoinoufi</a:t>
                      </a:r>
                      <a:r>
                        <a:rPr lang="fr-FR" sz="2700" b="0" i="0" u="none" strike="noStrike" baseline="0" dirty="0">
                          <a:latin typeface="Coptic1" panose="020B0604020202020204"/>
                        </a:rPr>
                        <a:t> : sa </a:t>
                      </a:r>
                      <a:r>
                        <a:rPr lang="fr-FR" sz="2700" b="0" i="0" u="none" strike="noStrike" baseline="0" dirty="0" err="1">
                          <a:latin typeface="Coptic1" panose="020B0604020202020204"/>
                        </a:rPr>
                        <a:t>nirompi</a:t>
                      </a:r>
                      <a:r>
                        <a:rPr lang="fr-FR" sz="2700" b="0" i="0" u="none" strike="noStrike" baseline="0" dirty="0">
                          <a:latin typeface="Coptic1" panose="020B0604020202020204"/>
                        </a:rPr>
                        <a:t> w~ </a:t>
                      </a:r>
                      <a:r>
                        <a:rPr lang="fr-FR" sz="2700" b="0" i="0" u="none" strike="noStrike" baseline="0" dirty="0" err="1">
                          <a:latin typeface="Coptic1" panose="020B0604020202020204"/>
                        </a:rPr>
                        <a:t>pilac</a:t>
                      </a:r>
                      <a:r>
                        <a:rPr lang="fr-FR" sz="2700" b="0" i="0" u="none" strike="noStrike" baseline="0" dirty="0">
                          <a:latin typeface="Coptic1" panose="020B0604020202020204"/>
                        </a:rPr>
                        <a:t> </a:t>
                      </a:r>
                      <a:r>
                        <a:rPr lang="fr-FR" sz="2700" b="0" i="0" u="none" strike="noStrike" baseline="0" dirty="0" err="1">
                          <a:latin typeface="Coptic1" panose="020B0604020202020204"/>
                        </a:rPr>
                        <a:t>n~noub</a:t>
                      </a:r>
                      <a:r>
                        <a:rPr lang="fr-FR" sz="2700" b="0" i="0" u="none" strike="noStrike" baseline="0" dirty="0">
                          <a:latin typeface="Coptic1" panose="020B0604020202020204"/>
                        </a:rPr>
                        <a:t> : w~ </a:t>
                      </a:r>
                      <a:r>
                        <a:rPr lang="fr-FR" sz="2700" b="0" i="0" u="none" strike="noStrike" baseline="0" dirty="0" err="1">
                          <a:latin typeface="Coptic1" panose="020B0604020202020204"/>
                        </a:rPr>
                        <a:t>pidia~do,oc</a:t>
                      </a:r>
                      <a:endParaRPr lang="fr-FR" sz="2700" b="0" i="0" u="none" strike="noStrike" baseline="0" dirty="0">
                        <a:latin typeface="Coptic1" panose="020B0604020202020204"/>
                      </a:endParaRPr>
                    </a:p>
                    <a:p>
                      <a:pPr algn="just"/>
                      <a:r>
                        <a:rPr lang="fr-FR" sz="2700" b="0" i="0" u="none" strike="noStrike" baseline="0" dirty="0" err="1">
                          <a:latin typeface="Coptic1" panose="020B0604020202020204"/>
                        </a:rPr>
                        <a:t>m~pia~gioc</a:t>
                      </a:r>
                      <a:endParaRPr lang="fr-FR" sz="2700" b="0" i="0" u="none" strike="noStrike" baseline="0" dirty="0">
                        <a:latin typeface="Coptic1" panose="020B0604020202020204"/>
                      </a:endParaRPr>
                    </a:p>
                    <a:p>
                      <a:pPr algn="just"/>
                      <a:r>
                        <a:rPr lang="fr-FR" sz="2700" b="0" i="0" u="none" strike="noStrike" baseline="0" dirty="0" err="1">
                          <a:latin typeface="Coptic1" panose="020B0604020202020204"/>
                        </a:rPr>
                        <a:t>Markoc</a:t>
                      </a:r>
                      <a:r>
                        <a:rPr lang="fr-FR" sz="2700" b="0" i="0" u="none" strike="noStrike" baseline="0" dirty="0">
                          <a:latin typeface="Coptic1" panose="020B0604020202020204"/>
                        </a:rPr>
                        <a:t> </a:t>
                      </a:r>
                      <a:r>
                        <a:rPr lang="fr-FR" sz="2700" b="0" i="0" u="none" strike="noStrike" baseline="0" dirty="0" err="1">
                          <a:latin typeface="Coptic1" panose="020B0604020202020204"/>
                        </a:rPr>
                        <a:t>pia~poctoloc</a:t>
                      </a:r>
                      <a:r>
                        <a:rPr lang="fr-FR" sz="2700" b="0" i="0" u="none" strike="noStrike" baseline="0" dirty="0">
                          <a:latin typeface="Coptic1" panose="020B0604020202020204"/>
                        </a:rPr>
                        <a:t> : Papa Abba </a:t>
                      </a:r>
                      <a:r>
                        <a:rPr lang="fr-FR" sz="2700" b="0" i="0" u="none" strike="noStrike" baseline="0" dirty="0" err="1">
                          <a:latin typeface="Coptic1" panose="020B0604020202020204"/>
                        </a:rPr>
                        <a:t>Tawadroc</a:t>
                      </a:r>
                      <a:endParaRPr lang="fr-FR" sz="2700" b="0" i="0" u="none" strike="noStrike" baseline="0" dirty="0">
                        <a:latin typeface="Coptic1" panose="020B0604020202020204"/>
                      </a:endParaRPr>
                    </a:p>
                    <a:p>
                      <a:pPr algn="just"/>
                      <a:r>
                        <a:rPr lang="fr-FR" sz="2700" b="0" i="0" u="none" strike="noStrike" baseline="0" dirty="0" err="1">
                          <a:latin typeface="Coptic1" panose="020B0604020202020204"/>
                        </a:rPr>
                        <a:t>piar</a:t>
                      </a:r>
                      <a:r>
                        <a:rPr lang="fr-FR" sz="2700" b="0" i="0" u="none" strike="noStrike" baseline="0" dirty="0">
                          <a:latin typeface="Coptic1" panose="020B0604020202020204"/>
                        </a:rPr>
                        <a:t>,/</a:t>
                      </a:r>
                      <a:r>
                        <a:rPr lang="fr-FR" sz="2700" b="0" i="0" u="none" strike="noStrike" baseline="0" dirty="0" err="1">
                          <a:latin typeface="Coptic1" panose="020B0604020202020204"/>
                        </a:rPr>
                        <a:t>ereuc</a:t>
                      </a:r>
                      <a:r>
                        <a:rPr lang="fr-FR" sz="2700" b="0" i="0" u="none" strike="noStrike" baseline="0" dirty="0">
                          <a:latin typeface="Coptic1" panose="020B0604020202020204"/>
                        </a:rPr>
                        <a:t>.</a:t>
                      </a:r>
                      <a:endParaRPr kumimoji="0" lang="en-US" sz="2700" b="0" i="0" u="none" strike="noStrike" cap="none" normalizeH="0" baseline="0" dirty="0">
                        <a:ln>
                          <a:noFill/>
                        </a:ln>
                        <a:solidFill>
                          <a:schemeClr val="tx1"/>
                        </a:solidFill>
                        <a:effectLst/>
                        <a:latin typeface="Coptic1" panose="020B0604020202020204"/>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algn="just"/>
                      <a:r>
                        <a:rPr lang="fr-FR" sz="2800" b="0" i="0" u="none" strike="noStrike" kern="1200" baseline="0" dirty="0">
                          <a:solidFill>
                            <a:schemeClr val="tx1"/>
                          </a:solidFill>
                          <a:latin typeface="+mn-lt"/>
                          <a:ea typeface="+mn-ea"/>
                          <a:cs typeface="+mn-cs"/>
                        </a:rPr>
                        <a:t>Vivez jusqu’à la fin des temps, ô la langue d’encens. Vivez jusqu’à la fin des temps, ô la langue d'or, ô successeur de saint Marc l'Apôtre, Pape Abba Tawadros, l'archiprêtre.</a:t>
                      </a:r>
                      <a:endParaRPr kumimoji="0" lang="fr-CA" sz="4000" b="0" i="0" u="none" strike="noStrike" cap="none" normalizeH="0" baseline="0" dirty="0">
                        <a:ln>
                          <a:noFill/>
                        </a:ln>
                        <a:solidFill>
                          <a:schemeClr val="tx1"/>
                        </a:solidFill>
                        <a:effectLst/>
                        <a:latin typeface="Arial"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ar-EG" sz="3200" b="0" i="0" u="none" strike="noStrike" kern="1200" baseline="0" dirty="0">
                          <a:solidFill>
                            <a:schemeClr val="tx1"/>
                          </a:solidFill>
                          <a:latin typeface="+mn-lt"/>
                          <a:ea typeface="+mn-ea"/>
                          <a:cs typeface="+mn-cs"/>
                        </a:rPr>
                        <a:t>إلى منتهي الاعوام يا</a:t>
                      </a:r>
                      <a:r>
                        <a:rPr lang="fr-FR" sz="3200" b="0" i="0" u="none" strike="noStrike" kern="1200" baseline="0" dirty="0">
                          <a:solidFill>
                            <a:schemeClr val="tx1"/>
                          </a:solidFill>
                          <a:latin typeface="+mn-lt"/>
                          <a:ea typeface="+mn-ea"/>
                          <a:cs typeface="+mn-cs"/>
                        </a:rPr>
                        <a:t> </a:t>
                      </a:r>
                      <a:r>
                        <a:rPr lang="ar-EG" sz="3200" b="0" i="0" u="none" strike="noStrike" kern="1200" baseline="0" dirty="0">
                          <a:solidFill>
                            <a:schemeClr val="tx1"/>
                          </a:solidFill>
                          <a:latin typeface="+mn-lt"/>
                          <a:ea typeface="+mn-ea"/>
                          <a:cs typeface="+mn-cs"/>
                        </a:rPr>
                        <a:t>لسان العطر، إلى</a:t>
                      </a:r>
                      <a:r>
                        <a:rPr lang="fr-FR" sz="3200" b="0" i="0" u="none" strike="noStrike" kern="1200" baseline="0" dirty="0">
                          <a:solidFill>
                            <a:schemeClr val="tx1"/>
                          </a:solidFill>
                          <a:latin typeface="+mn-lt"/>
                          <a:ea typeface="+mn-ea"/>
                          <a:cs typeface="+mn-cs"/>
                        </a:rPr>
                        <a:t> </a:t>
                      </a:r>
                      <a:r>
                        <a:rPr lang="ar-EG" sz="3200" b="0" i="0" u="none" strike="noStrike" kern="1200" baseline="0" dirty="0">
                          <a:solidFill>
                            <a:schemeClr val="tx1"/>
                          </a:solidFill>
                          <a:latin typeface="+mn-lt"/>
                          <a:ea typeface="+mn-ea"/>
                          <a:cs typeface="+mn-cs"/>
                        </a:rPr>
                        <a:t>منتهي الاعوام يا</a:t>
                      </a:r>
                      <a:r>
                        <a:rPr lang="fr-FR" sz="3200" b="0" i="0" u="none" strike="noStrike" kern="1200" baseline="0" dirty="0">
                          <a:solidFill>
                            <a:schemeClr val="tx1"/>
                          </a:solidFill>
                          <a:latin typeface="+mn-lt"/>
                          <a:ea typeface="+mn-ea"/>
                          <a:cs typeface="+mn-cs"/>
                        </a:rPr>
                        <a:t> </a:t>
                      </a:r>
                      <a:r>
                        <a:rPr lang="ar-EG" sz="3200" b="0" i="0" u="none" strike="noStrike" kern="1200" baseline="0" dirty="0">
                          <a:solidFill>
                            <a:schemeClr val="tx1"/>
                          </a:solidFill>
                          <a:latin typeface="+mn-lt"/>
                          <a:ea typeface="+mn-ea"/>
                          <a:cs typeface="+mn-cs"/>
                        </a:rPr>
                        <a:t>لسان الذهب. يا</a:t>
                      </a:r>
                      <a:r>
                        <a:rPr lang="fr-FR" sz="3200" b="0" i="0" u="none" strike="noStrike" kern="1200" baseline="0" dirty="0">
                          <a:solidFill>
                            <a:schemeClr val="tx1"/>
                          </a:solidFill>
                          <a:latin typeface="+mn-lt"/>
                          <a:ea typeface="+mn-ea"/>
                          <a:cs typeface="+mn-cs"/>
                        </a:rPr>
                        <a:t> </a:t>
                      </a:r>
                      <a:r>
                        <a:rPr lang="ar-EG" sz="3200" b="0" i="0" u="none" strike="noStrike" kern="1200" baseline="0" dirty="0">
                          <a:solidFill>
                            <a:schemeClr val="tx1"/>
                          </a:solidFill>
                          <a:latin typeface="+mn-lt"/>
                          <a:ea typeface="+mn-ea"/>
                          <a:cs typeface="+mn-cs"/>
                        </a:rPr>
                        <a:t>خليفة القديس مرقس</a:t>
                      </a:r>
                      <a:r>
                        <a:rPr lang="fr-FR" sz="3200" b="0" i="0" u="none" strike="noStrike" kern="1200" baseline="0" dirty="0">
                          <a:solidFill>
                            <a:schemeClr val="tx1"/>
                          </a:solidFill>
                          <a:latin typeface="+mn-lt"/>
                          <a:ea typeface="+mn-ea"/>
                          <a:cs typeface="+mn-cs"/>
                        </a:rPr>
                        <a:t> </a:t>
                      </a:r>
                      <a:r>
                        <a:rPr lang="ar-EG" sz="3200" b="0" i="0" u="none" strike="noStrike" kern="1200" baseline="0" dirty="0">
                          <a:solidFill>
                            <a:schemeClr val="tx1"/>
                          </a:solidFill>
                          <a:latin typeface="+mn-lt"/>
                          <a:ea typeface="+mn-ea"/>
                          <a:cs typeface="+mn-cs"/>
                        </a:rPr>
                        <a:t>الرسول بابا أنبا</a:t>
                      </a:r>
                      <a:r>
                        <a:rPr lang="fr-FR" sz="3200" b="0" i="0" u="none" strike="noStrike" kern="1200" baseline="0" dirty="0">
                          <a:solidFill>
                            <a:schemeClr val="tx1"/>
                          </a:solidFill>
                          <a:latin typeface="+mn-lt"/>
                          <a:ea typeface="+mn-ea"/>
                          <a:cs typeface="+mn-cs"/>
                        </a:rPr>
                        <a:t> </a:t>
                      </a:r>
                      <a:r>
                        <a:rPr kumimoji="0" lang="ar-EG" sz="3200" b="0" i="0" u="none" strike="noStrike" cap="none" normalizeH="0" baseline="0" dirty="0">
                          <a:ln>
                            <a:noFill/>
                          </a:ln>
                          <a:solidFill>
                            <a:schemeClr val="tx1"/>
                          </a:solidFill>
                          <a:effectLst/>
                          <a:latin typeface="Coptic1" pitchFamily="2" charset="0"/>
                          <a:cs typeface="Arial" charset="0"/>
                        </a:rPr>
                        <a:t>تواضروس</a:t>
                      </a:r>
                      <a:r>
                        <a:rPr kumimoji="0" lang="fr-FR" sz="3200" b="0" i="0" u="none" strike="noStrike" cap="none" normalizeH="0" baseline="0" dirty="0">
                          <a:ln>
                            <a:noFill/>
                          </a:ln>
                          <a:solidFill>
                            <a:schemeClr val="tx1"/>
                          </a:solidFill>
                          <a:effectLst/>
                          <a:latin typeface="Coptic1" pitchFamily="2" charset="0"/>
                          <a:cs typeface="Arial" charset="0"/>
                        </a:rPr>
                        <a:t> </a:t>
                      </a:r>
                      <a:r>
                        <a:rPr lang="ar-EG" sz="3200" b="0" i="0" u="none" strike="noStrike" kern="1200" baseline="0" dirty="0">
                          <a:solidFill>
                            <a:schemeClr val="tx1"/>
                          </a:solidFill>
                          <a:latin typeface="+mn-lt"/>
                          <a:ea typeface="+mn-ea"/>
                          <a:cs typeface="+mn-cs"/>
                        </a:rPr>
                        <a:t>رئيس</a:t>
                      </a:r>
                      <a:r>
                        <a:rPr lang="fr-FR" sz="3200" b="0" i="0" u="none" strike="noStrike" kern="1200" baseline="0" dirty="0">
                          <a:solidFill>
                            <a:schemeClr val="tx1"/>
                          </a:solidFill>
                          <a:latin typeface="+mn-lt"/>
                          <a:ea typeface="+mn-ea"/>
                          <a:cs typeface="+mn-cs"/>
                        </a:rPr>
                        <a:t> </a:t>
                      </a:r>
                      <a:r>
                        <a:rPr lang="ar-EG" sz="3200" b="0" i="0" u="none" strike="noStrike" kern="1200" baseline="0" dirty="0">
                          <a:solidFill>
                            <a:schemeClr val="tx1"/>
                          </a:solidFill>
                          <a:latin typeface="+mn-lt"/>
                          <a:ea typeface="+mn-ea"/>
                          <a:cs typeface="+mn-cs"/>
                        </a:rPr>
                        <a:t>الكهنة.</a:t>
                      </a:r>
                    </a:p>
                    <a:p>
                      <a:pPr algn="just" rtl="1"/>
                      <a:endParaRPr kumimoji="0" lang="ar-SA" sz="3200" b="0" i="0" u="none" strike="noStrike" cap="none" normalizeH="0" baseline="0" dirty="0">
                        <a:ln>
                          <a:noFill/>
                        </a:ln>
                        <a:solidFill>
                          <a:schemeClr val="tx1"/>
                        </a:solidFill>
                        <a:effectLst/>
                        <a:latin typeface="Arial" charset="0"/>
                        <a:cs typeface="Arial"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AutoShape 36">
            <a:hlinkClick r:id="rId2" action="ppaction://hlinksldjump" highlightClick="1"/>
            <a:extLst>
              <a:ext uri="{FF2B5EF4-FFF2-40B4-BE49-F238E27FC236}">
                <a16:creationId xmlns:a16="http://schemas.microsoft.com/office/drawing/2014/main" id="{735049B2-C964-4732-C888-004F1360A1E9}"/>
              </a:ext>
            </a:extLst>
          </p:cNvPr>
          <p:cNvSpPr>
            <a:spLocks noChangeArrowheads="1"/>
          </p:cNvSpPr>
          <p:nvPr/>
        </p:nvSpPr>
        <p:spPr bwMode="auto">
          <a:xfrm>
            <a:off x="7772400" y="4825603"/>
            <a:ext cx="1371600" cy="317897"/>
          </a:xfrm>
          <a:prstGeom prst="actionButtonBlank">
            <a:avLst/>
          </a:prstGeom>
          <a:solidFill>
            <a:schemeClr val="accent2"/>
          </a:solidFill>
          <a:ln w="12700">
            <a:solidFill>
              <a:schemeClr val="tx1"/>
            </a:solidFill>
            <a:miter lim="800000"/>
            <a:headEnd/>
            <a:tailEnd/>
          </a:ln>
        </p:spPr>
        <p:txBody>
          <a:bodyPr wrap="none" tIns="118800" bIns="118800" anchor="ct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CA" sz="2000" b="1" i="0" u="none" strike="noStrike" kern="1200" cap="none" spc="0" normalizeH="0" baseline="0" noProof="0" dirty="0">
                <a:ln>
                  <a:noFill/>
                </a:ln>
                <a:solidFill>
                  <a:srgbClr val="FFFFFF"/>
                </a:solidFill>
                <a:effectLst/>
                <a:uLnTx/>
                <a:uFillTx/>
                <a:latin typeface="Arial" charset="0"/>
                <a:ea typeface="+mn-ea"/>
                <a:cs typeface="Arial" charset="0"/>
              </a:rPr>
              <a:t>Suite</a:t>
            </a:r>
          </a:p>
        </p:txBody>
      </p:sp>
    </p:spTree>
    <p:extLst>
      <p:ext uri="{BB962C8B-B14F-4D97-AF65-F5344CB8AC3E}">
        <p14:creationId xmlns:p14="http://schemas.microsoft.com/office/powerpoint/2010/main" val="3869162345"/>
      </p:ext>
    </p:extLst>
  </p:cSld>
  <p:clrMapOvr>
    <a:masterClrMapping/>
  </p:clrMapOvr>
  <p:transition/>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6">
            <a:hlinkClick r:id="rId2" action="ppaction://hlinksldjump" highlightClick="1"/>
            <a:extLst>
              <a:ext uri="{FF2B5EF4-FFF2-40B4-BE49-F238E27FC236}">
                <a16:creationId xmlns:a16="http://schemas.microsoft.com/office/drawing/2014/main" id="{D87E4273-A17B-4E5E-B603-1EECC849BA53}"/>
              </a:ext>
            </a:extLst>
          </p:cNvPr>
          <p:cNvSpPr>
            <a:spLocks noChangeArrowheads="1"/>
          </p:cNvSpPr>
          <p:nvPr/>
        </p:nvSpPr>
        <p:spPr bwMode="auto">
          <a:xfrm>
            <a:off x="2387600" y="1323975"/>
            <a:ext cx="4368800" cy="2495549"/>
          </a:xfrm>
          <a:prstGeom prst="actionButtonBlank">
            <a:avLst/>
          </a:prstGeom>
          <a:solidFill>
            <a:schemeClr val="accent2"/>
          </a:solidFill>
          <a:ln w="12700">
            <a:solidFill>
              <a:schemeClr val="tx1"/>
            </a:solidFill>
            <a:miter lim="800000"/>
            <a:headEnd/>
            <a:tailEnd/>
          </a:ln>
        </p:spPr>
        <p:txBody>
          <a:bodyPr wrap="none" tIns="118800" bIns="118800" anchor="ct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CA" sz="5400" b="1" i="0" u="none" strike="noStrike" kern="1200" cap="none" spc="0" normalizeH="0" baseline="0" noProof="0" dirty="0">
                <a:ln>
                  <a:noFill/>
                </a:ln>
                <a:solidFill>
                  <a:srgbClr val="FFFFFF"/>
                </a:solidFill>
                <a:effectLst/>
                <a:uLnTx/>
                <a:uFillTx/>
                <a:latin typeface="Arial" charset="0"/>
                <a:ea typeface="+mn-ea"/>
                <a:cs typeface="Arial" charset="0"/>
              </a:rPr>
              <a:t>Suite</a:t>
            </a:r>
          </a:p>
        </p:txBody>
      </p:sp>
    </p:spTree>
    <p:extLst>
      <p:ext uri="{BB962C8B-B14F-4D97-AF65-F5344CB8AC3E}">
        <p14:creationId xmlns:p14="http://schemas.microsoft.com/office/powerpoint/2010/main" val="1750668314"/>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56675" name="Group 35"/>
          <p:cNvGraphicFramePr>
            <a:graphicFrameLocks noGrp="1"/>
          </p:cNvGraphicFramePr>
          <p:nvPr>
            <p:extLst>
              <p:ext uri="{D42A27DB-BD31-4B8C-83A1-F6EECF244321}">
                <p14:modId xmlns:p14="http://schemas.microsoft.com/office/powerpoint/2010/main" val="1449014949"/>
              </p:ext>
            </p:extLst>
          </p:nvPr>
        </p:nvGraphicFramePr>
        <p:xfrm>
          <a:off x="0" y="383120"/>
          <a:ext cx="9144000" cy="4526280"/>
        </p:xfrm>
        <a:graphic>
          <a:graphicData uri="http://schemas.openxmlformats.org/drawingml/2006/table">
            <a:tbl>
              <a:tblPr/>
              <a:tblGrid>
                <a:gridCol w="5908431">
                  <a:extLst>
                    <a:ext uri="{9D8B030D-6E8A-4147-A177-3AD203B41FA5}">
                      <a16:colId xmlns:a16="http://schemas.microsoft.com/office/drawing/2014/main" val="20000"/>
                    </a:ext>
                  </a:extLst>
                </a:gridCol>
                <a:gridCol w="3235569">
                  <a:extLst>
                    <a:ext uri="{9D8B030D-6E8A-4147-A177-3AD203B41FA5}">
                      <a16:colId xmlns:a16="http://schemas.microsoft.com/office/drawing/2014/main" val="20001"/>
                    </a:ext>
                  </a:extLst>
                </a:gridCol>
              </a:tblGrid>
              <a:tr h="18349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700" b="0" i="0" u="none" strike="noStrike" cap="none" normalizeH="0" baseline="0" dirty="0">
                          <a:ln>
                            <a:noFill/>
                          </a:ln>
                          <a:solidFill>
                            <a:srgbClr val="FFFFFF"/>
                          </a:solidFill>
                          <a:effectLst/>
                          <a:latin typeface="Arial" panose="020B0604020202020204" pitchFamily="34" charset="0"/>
                          <a:cs typeface="Arial" charset="0"/>
                        </a:rPr>
                        <a:t>Jésus-Christ est Lui-même,</a:t>
                      </a:r>
                      <a:br>
                        <a:rPr kumimoji="0" lang="fr-FR" sz="2700" b="0" i="0" u="none" strike="noStrike" cap="none" normalizeH="0" baseline="0" dirty="0">
                          <a:ln>
                            <a:noFill/>
                          </a:ln>
                          <a:solidFill>
                            <a:srgbClr val="FFFFFF"/>
                          </a:solidFill>
                          <a:effectLst/>
                          <a:latin typeface="Arial" panose="020B0604020202020204" pitchFamily="34" charset="0"/>
                          <a:cs typeface="Arial" charset="0"/>
                        </a:rPr>
                      </a:br>
                      <a:r>
                        <a:rPr kumimoji="0" lang="fr-FR" sz="2700" b="0" i="0" u="none" strike="noStrike" cap="none" normalizeH="0" baseline="0" dirty="0">
                          <a:ln>
                            <a:noFill/>
                          </a:ln>
                          <a:solidFill>
                            <a:srgbClr val="FFFFFF"/>
                          </a:solidFill>
                          <a:effectLst/>
                          <a:latin typeface="Arial" panose="020B0604020202020204" pitchFamily="34" charset="0"/>
                          <a:cs typeface="Arial" charset="0"/>
                        </a:rPr>
                        <a:t>hier, aujourd’hui et éternellement,</a:t>
                      </a:r>
                      <a:br>
                        <a:rPr kumimoji="0" lang="fr-FR" sz="2700" b="0" i="0" u="none" strike="noStrike" cap="none" normalizeH="0" baseline="0" dirty="0">
                          <a:ln>
                            <a:noFill/>
                          </a:ln>
                          <a:solidFill>
                            <a:srgbClr val="FFFFFF"/>
                          </a:solidFill>
                          <a:effectLst/>
                          <a:latin typeface="Arial" panose="020B0604020202020204" pitchFamily="34" charset="0"/>
                          <a:cs typeface="Arial" charset="0"/>
                        </a:rPr>
                      </a:br>
                      <a:r>
                        <a:rPr kumimoji="0" lang="fr-FR" sz="2700" b="0" i="0" u="none" strike="noStrike" cap="none" normalizeH="0" baseline="0" dirty="0">
                          <a:ln>
                            <a:noFill/>
                          </a:ln>
                          <a:solidFill>
                            <a:srgbClr val="FFFFFF"/>
                          </a:solidFill>
                          <a:effectLst/>
                          <a:latin typeface="Arial" panose="020B0604020202020204" pitchFamily="34" charset="0"/>
                          <a:cs typeface="Arial" charset="0"/>
                        </a:rPr>
                        <a:t>avec Son hypostase unique,</a:t>
                      </a:r>
                      <a:br>
                        <a:rPr kumimoji="0" lang="fr-FR" sz="2700" b="0" i="0" u="none" strike="noStrike" cap="none" normalizeH="0" baseline="0" dirty="0">
                          <a:ln>
                            <a:noFill/>
                          </a:ln>
                          <a:solidFill>
                            <a:srgbClr val="FFFFFF"/>
                          </a:solidFill>
                          <a:effectLst/>
                          <a:latin typeface="Arial" panose="020B0604020202020204" pitchFamily="34" charset="0"/>
                          <a:cs typeface="Arial" charset="0"/>
                        </a:rPr>
                      </a:br>
                      <a:r>
                        <a:rPr kumimoji="0" lang="fr-FR" sz="2700" b="0" i="0" u="none" strike="noStrike" cap="none" normalizeH="0" baseline="0" dirty="0">
                          <a:ln>
                            <a:noFill/>
                          </a:ln>
                          <a:solidFill>
                            <a:srgbClr val="FFFFFF"/>
                          </a:solidFill>
                          <a:effectLst/>
                          <a:latin typeface="Arial" panose="020B0604020202020204" pitchFamily="34" charset="0"/>
                          <a:cs typeface="Arial" charset="0"/>
                        </a:rPr>
                        <a:t>Nous L’adorons et nous Le glorifions.</a:t>
                      </a:r>
                      <a:endParaRPr kumimoji="0" lang="fr-CA" sz="2700" b="1" i="0" u="none" strike="noStrike" cap="none" normalizeH="0" baseline="0" dirty="0">
                        <a:ln>
                          <a:noFill/>
                        </a:ln>
                        <a:solidFill>
                          <a:srgbClr val="FFFFFF"/>
                        </a:solidFill>
                        <a:effectLst/>
                        <a:latin typeface="Arial" panose="020B0604020202020204" pitchFamily="34" charset="0"/>
                        <a:cs typeface="Arial" charset="0"/>
                      </a:endParaRPr>
                    </a:p>
                  </a:txBody>
                  <a:tcPr marT="34290" marB="3429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3200" b="0" i="0" u="none" strike="noStrike" cap="none" normalizeH="0" baseline="0" dirty="0">
                          <a:ln>
                            <a:noFill/>
                          </a:ln>
                          <a:solidFill>
                            <a:srgbClr val="FFFFFF"/>
                          </a:solidFill>
                          <a:effectLst/>
                          <a:latin typeface="Arial" panose="020B0604020202020204" pitchFamily="34" charset="0"/>
                          <a:cs typeface="Arial" charset="0"/>
                        </a:rPr>
                        <a:t>يسوع المسيح هو</a:t>
                      </a:r>
                      <a:r>
                        <a:rPr kumimoji="0" lang="fr-FR" altLang="zh-CN" sz="3200" b="0" i="0" u="none" strike="noStrike" cap="none" normalizeH="0" baseline="0" dirty="0">
                          <a:ln>
                            <a:noFill/>
                          </a:ln>
                          <a:solidFill>
                            <a:srgbClr val="FFFFFF"/>
                          </a:solidFill>
                          <a:effectLst/>
                          <a:latin typeface="Arial" panose="020B0604020202020204" pitchFamily="34" charset="0"/>
                          <a:cs typeface="Arial" charset="0"/>
                        </a:rPr>
                        <a:t> </a:t>
                      </a:r>
                      <a:r>
                        <a:rPr kumimoji="0" lang="ar-SA" altLang="zh-CN" sz="3200" b="0" i="0" u="none" strike="noStrike" cap="none" normalizeH="0" baseline="0" dirty="0">
                          <a:ln>
                            <a:noFill/>
                          </a:ln>
                          <a:solidFill>
                            <a:srgbClr val="FFFFFF"/>
                          </a:solidFill>
                          <a:effectLst/>
                          <a:latin typeface="Arial" panose="020B0604020202020204" pitchFamily="34" charset="0"/>
                          <a:cs typeface="Arial" charset="0"/>
                        </a:rPr>
                        <a:t>هو،</a:t>
                      </a:r>
                      <a:endParaRPr kumimoji="0" lang="ar-EG" altLang="zh-CN" sz="3200" b="0" i="0" u="none" strike="noStrike" cap="none" normalizeH="0" baseline="0" dirty="0">
                        <a:ln>
                          <a:noFill/>
                        </a:ln>
                        <a:solidFill>
                          <a:srgbClr val="FFFFFF"/>
                        </a:solidFill>
                        <a:effectLst/>
                        <a:latin typeface="Arial" panose="020B0604020202020204" pitchFamily="34"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3200" b="0" i="0" u="none" strike="noStrike" cap="none" normalizeH="0" baseline="0" dirty="0">
                          <a:ln>
                            <a:noFill/>
                          </a:ln>
                          <a:solidFill>
                            <a:srgbClr val="FFFFFF"/>
                          </a:solidFill>
                          <a:effectLst/>
                          <a:latin typeface="Arial" panose="020B0604020202020204" pitchFamily="34" charset="0"/>
                          <a:cs typeface="Arial" charset="0"/>
                        </a:rPr>
                        <a:t>أمس واليوم وإلى الأبد،</a:t>
                      </a:r>
                      <a:endParaRPr kumimoji="0" lang="ar-EG" altLang="zh-CN" sz="3200" b="0" i="0" u="none" strike="noStrike" cap="none" normalizeH="0" baseline="0" dirty="0">
                        <a:ln>
                          <a:noFill/>
                        </a:ln>
                        <a:solidFill>
                          <a:srgbClr val="FFFFFF"/>
                        </a:solidFill>
                        <a:effectLst/>
                        <a:latin typeface="Arial" panose="020B0604020202020204" pitchFamily="34"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3200" b="0" i="0" u="none" strike="noStrike" cap="none" normalizeH="0" baseline="0" dirty="0">
                          <a:ln>
                            <a:noFill/>
                          </a:ln>
                          <a:solidFill>
                            <a:srgbClr val="FFFFFF"/>
                          </a:solidFill>
                          <a:effectLst/>
                          <a:latin typeface="Arial" panose="020B0604020202020204" pitchFamily="34" charset="0"/>
                          <a:cs typeface="Arial" charset="0"/>
                        </a:rPr>
                        <a:t>بأُقنوم واحد،</a:t>
                      </a:r>
                      <a:endParaRPr kumimoji="0" lang="ar-EG" altLang="zh-CN" sz="3200" b="0" i="0" u="none" strike="noStrike" cap="none" normalizeH="0" baseline="0" dirty="0">
                        <a:ln>
                          <a:noFill/>
                        </a:ln>
                        <a:solidFill>
                          <a:srgbClr val="FFFFFF"/>
                        </a:solidFill>
                        <a:effectLst/>
                        <a:latin typeface="Arial" panose="020B0604020202020204" pitchFamily="34"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3200" b="0" i="0" u="none" strike="noStrike" cap="none" normalizeH="0" baseline="0" dirty="0">
                          <a:ln>
                            <a:noFill/>
                          </a:ln>
                          <a:solidFill>
                            <a:srgbClr val="FFFFFF"/>
                          </a:solidFill>
                          <a:effectLst/>
                          <a:latin typeface="Arial" panose="020B0604020202020204" pitchFamily="34" charset="0"/>
                          <a:cs typeface="Arial" charset="0"/>
                        </a:rPr>
                        <a:t>نسجد له ونمجده.</a:t>
                      </a:r>
                    </a:p>
                  </a:txBody>
                  <a:tcPr marT="34290" marB="3429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344491">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4000" b="0" i="0" u="none" strike="noStrike" cap="none" normalizeH="0" baseline="0" dirty="0">
                          <a:ln>
                            <a:noFill/>
                          </a:ln>
                          <a:solidFill>
                            <a:srgbClr val="FFFF00"/>
                          </a:solidFill>
                          <a:effectLst/>
                          <a:latin typeface="Coptic1" pitchFamily="2" charset="0"/>
                          <a:cs typeface="Arial" charset="0"/>
                        </a:rPr>
                        <a:t>I/#c# P,#c# n~caf nem voou </a:t>
                      </a:r>
                      <a:r>
                        <a:rPr kumimoji="0" lang="en-US" sz="4000" b="0" i="0" u="none" strike="noStrike" cap="none" normalizeH="0" baseline="0" dirty="0">
                          <a:ln>
                            <a:noFill/>
                          </a:ln>
                          <a:solidFill>
                            <a:srgbClr val="FFFF00"/>
                          </a:solidFill>
                          <a:effectLst/>
                          <a:latin typeface="Coptic1" pitchFamily="2" charset="0"/>
                          <a:cs typeface="Arial"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n~yof</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n~yof</a:t>
                      </a:r>
                      <a:r>
                        <a:rPr kumimoji="0" lang="en-US" sz="4000" b="0" i="0" u="none" strike="noStrike" cap="none" normalizeH="0" baseline="0" dirty="0">
                          <a:ln>
                            <a:noFill/>
                          </a:ln>
                          <a:solidFill>
                            <a:srgbClr val="FFFF00"/>
                          </a:solidFill>
                          <a:effectLst/>
                          <a:latin typeface="Coptic1" pitchFamily="2" charset="0"/>
                          <a:cs typeface="Arial" charset="0"/>
                        </a:rPr>
                        <a:t> pe </a:t>
                      </a:r>
                      <a:r>
                        <a:rPr kumimoji="0" lang="en-US" sz="4000" b="0" i="0" u="none" strike="noStrike" cap="none" normalizeH="0" baseline="0" dirty="0" err="1">
                          <a:ln>
                            <a:noFill/>
                          </a:ln>
                          <a:solidFill>
                            <a:srgbClr val="FFFF00"/>
                          </a:solidFill>
                          <a:effectLst/>
                          <a:latin typeface="Coptic1" pitchFamily="2" charset="0"/>
                          <a:cs typeface="Arial" charset="0"/>
                        </a:rPr>
                        <a:t>nem</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sa</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e~neh</a:t>
                      </a:r>
                      <a:r>
                        <a:rPr kumimoji="0" lang="en-US"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qen</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ouhupoctacic</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n~ouwt</a:t>
                      </a:r>
                      <a:r>
                        <a:rPr kumimoji="0" lang="en-US"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tenouwst</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m~mof</a:t>
                      </a:r>
                      <a:r>
                        <a:rPr kumimoji="0" lang="en-US" sz="4000" b="0" i="0" u="none" strike="noStrike" cap="none" normalizeH="0" baseline="0" dirty="0">
                          <a:ln>
                            <a:noFill/>
                          </a:ln>
                          <a:solidFill>
                            <a:srgbClr val="FFFF00"/>
                          </a:solidFill>
                          <a:effectLst/>
                          <a:latin typeface="Coptic1" pitchFamily="2" charset="0"/>
                          <a:cs typeface="Arial" charset="0"/>
                        </a:rPr>
                        <a:t> ten]</a:t>
                      </a:r>
                      <a:r>
                        <a:rPr kumimoji="0" lang="en-US" sz="4000" b="0" i="0" u="none" strike="noStrike" cap="none" normalizeH="0" baseline="0" dirty="0" err="1">
                          <a:ln>
                            <a:noFill/>
                          </a:ln>
                          <a:solidFill>
                            <a:srgbClr val="FFFF00"/>
                          </a:solidFill>
                          <a:effectLst/>
                          <a:latin typeface="Coptic1" pitchFamily="2" charset="0"/>
                          <a:cs typeface="Arial" charset="0"/>
                        </a:rPr>
                        <a:t>w~ou</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naf</a:t>
                      </a:r>
                      <a:r>
                        <a:rPr kumimoji="0" lang="en-US" sz="4000" b="0" i="0" u="none" strike="noStrike" cap="none" normalizeH="0" baseline="0" dirty="0">
                          <a:ln>
                            <a:noFill/>
                          </a:ln>
                          <a:solidFill>
                            <a:srgbClr val="FFFF00"/>
                          </a:solidFill>
                          <a:effectLst/>
                          <a:latin typeface="Coptic1" pitchFamily="2" charset="0"/>
                          <a:cs typeface="Arial" charset="0"/>
                        </a:rPr>
                        <a:t>.</a:t>
                      </a:r>
                      <a:endParaRPr kumimoji="0" lang="en-US" sz="4000" b="0" i="0" u="none" strike="noStrike" cap="none" normalizeH="0" baseline="0" dirty="0">
                        <a:ln>
                          <a:noFill/>
                        </a:ln>
                        <a:solidFill>
                          <a:srgbClr val="FFFF00"/>
                        </a:solidFill>
                        <a:effectLst/>
                        <a:latin typeface="Arial" panose="020B0604020202020204" pitchFamily="34" charset="0"/>
                        <a:cs typeface="Arial" charset="0"/>
                      </a:endParaRP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graphicFrame>
        <p:nvGraphicFramePr>
          <p:cNvPr id="4" name="Tableau 3">
            <a:extLst>
              <a:ext uri="{FF2B5EF4-FFF2-40B4-BE49-F238E27FC236}">
                <a16:creationId xmlns:a16="http://schemas.microsoft.com/office/drawing/2014/main" id="{52359960-89C8-497B-8A74-6B7C992A5AF4}"/>
              </a:ext>
            </a:extLst>
          </p:cNvPr>
          <p:cNvGraphicFramePr>
            <a:graphicFrameLocks noGrp="1"/>
          </p:cNvGraphicFramePr>
          <p:nvPr>
            <p:extLst>
              <p:ext uri="{D42A27DB-BD31-4B8C-83A1-F6EECF244321}">
                <p14:modId xmlns:p14="http://schemas.microsoft.com/office/powerpoint/2010/main" val="2930851589"/>
              </p:ext>
            </p:extLst>
          </p:nvPr>
        </p:nvGraphicFramePr>
        <p:xfrm>
          <a:off x="1524000" y="67356"/>
          <a:ext cx="6096000" cy="285063"/>
        </p:xfrm>
        <a:graphic>
          <a:graphicData uri="http://schemas.openxmlformats.org/drawingml/2006/table">
            <a:tbl>
              <a:tblPr firstRow="1" bandRow="1">
                <a:tableStyleId>{2D5ABB26-0587-4C30-8999-92F81FD0307C}</a:tableStyleId>
              </a:tblPr>
              <a:tblGrid>
                <a:gridCol w="6096000">
                  <a:extLst>
                    <a:ext uri="{9D8B030D-6E8A-4147-A177-3AD203B41FA5}">
                      <a16:colId xmlns:a16="http://schemas.microsoft.com/office/drawing/2014/main" val="605294964"/>
                    </a:ext>
                  </a:extLst>
                </a:gridCol>
              </a:tblGrid>
              <a:tr h="285063">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lang="en-CA" dirty="0">
                          <a:solidFill>
                            <a:srgbClr val="FFFFFF"/>
                          </a:solidFill>
                          <a:latin typeface="Arial" panose="020B0604020202020204" pitchFamily="34" charset="0"/>
                          <a:cs typeface="Arial" charset="0"/>
                        </a:rPr>
                        <a:t>Conclusion Fêtes - </a:t>
                      </a:r>
                      <a:r>
                        <a:rPr lang="ar-AE" dirty="0">
                          <a:solidFill>
                            <a:srgbClr val="FFFFFF"/>
                          </a:solidFill>
                          <a:latin typeface="Arial" panose="020B0604020202020204" pitchFamily="34" charset="0"/>
                          <a:cs typeface="Arial" charset="0"/>
                        </a:rPr>
                        <a:t>ختام الأعياد</a:t>
                      </a:r>
                      <a:endParaRPr kumimoji="0" lang="en-CA"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charset="0"/>
                      </a:endParaRPr>
                    </a:p>
                  </a:txBody>
                  <a:tcP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spTree>
    <p:extLst>
      <p:ext uri="{BB962C8B-B14F-4D97-AF65-F5344CB8AC3E}">
        <p14:creationId xmlns:p14="http://schemas.microsoft.com/office/powerpoint/2010/main" val="12344367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58710" name="Group 22"/>
          <p:cNvGraphicFramePr>
            <a:graphicFrameLocks noGrp="1"/>
          </p:cNvGraphicFramePr>
          <p:nvPr>
            <p:extLst>
              <p:ext uri="{D42A27DB-BD31-4B8C-83A1-F6EECF244321}">
                <p14:modId xmlns:p14="http://schemas.microsoft.com/office/powerpoint/2010/main" val="3123532987"/>
              </p:ext>
            </p:extLst>
          </p:nvPr>
        </p:nvGraphicFramePr>
        <p:xfrm>
          <a:off x="0" y="279400"/>
          <a:ext cx="9144000" cy="4526280"/>
        </p:xfrm>
        <a:graphic>
          <a:graphicData uri="http://schemas.openxmlformats.org/drawingml/2006/table">
            <a:tbl>
              <a:tblPr/>
              <a:tblGrid>
                <a:gridCol w="5763025">
                  <a:extLst>
                    <a:ext uri="{9D8B030D-6E8A-4147-A177-3AD203B41FA5}">
                      <a16:colId xmlns:a16="http://schemas.microsoft.com/office/drawing/2014/main" val="20000"/>
                    </a:ext>
                  </a:extLst>
                </a:gridCol>
                <a:gridCol w="3380975">
                  <a:extLst>
                    <a:ext uri="{9D8B030D-6E8A-4147-A177-3AD203B41FA5}">
                      <a16:colId xmlns:a16="http://schemas.microsoft.com/office/drawing/2014/main" val="20001"/>
                    </a:ext>
                  </a:extLst>
                </a:gridCol>
              </a:tblGrid>
              <a:tr h="198147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a:ln>
                            <a:noFill/>
                          </a:ln>
                          <a:solidFill>
                            <a:srgbClr val="FFFFFF"/>
                          </a:solidFill>
                          <a:effectLst/>
                          <a:latin typeface="Arial" panose="020B0604020202020204" pitchFamily="34" charset="0"/>
                          <a:cs typeface="Arial" charset="0"/>
                        </a:rPr>
                        <a:t>Ô Roi de la paix,</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a:ln>
                            <a:noFill/>
                          </a:ln>
                          <a:solidFill>
                            <a:srgbClr val="FFFFFF"/>
                          </a:solidFill>
                          <a:effectLst/>
                          <a:latin typeface="Arial" panose="020B0604020202020204" pitchFamily="34" charset="0"/>
                          <a:cs typeface="Arial" charset="0"/>
                        </a:rPr>
                        <a:t>donne-nous Ta paix,</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a:ln>
                            <a:noFill/>
                          </a:ln>
                          <a:solidFill>
                            <a:srgbClr val="FFFFFF"/>
                          </a:solidFill>
                          <a:effectLst/>
                          <a:latin typeface="Arial" panose="020B0604020202020204" pitchFamily="34" charset="0"/>
                          <a:cs typeface="Arial" charset="0"/>
                        </a:rPr>
                        <a:t>accorde-nous Ta paix</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a:ln>
                            <a:noFill/>
                          </a:ln>
                          <a:solidFill>
                            <a:srgbClr val="FFFFFF"/>
                          </a:solidFill>
                          <a:effectLst/>
                          <a:latin typeface="Arial" panose="020B0604020202020204" pitchFamily="34" charset="0"/>
                          <a:cs typeface="Arial" charset="0"/>
                        </a:rPr>
                        <a:t>et pardonne-nous nos péchés</a:t>
                      </a:r>
                      <a:endParaRPr kumimoji="0" lang="fr-CA" sz="2800" b="0" i="0" u="none" strike="noStrike" cap="none" normalizeH="0" baseline="0" dirty="0">
                        <a:ln>
                          <a:noFill/>
                        </a:ln>
                        <a:solidFill>
                          <a:srgbClr val="FFFFFF"/>
                        </a:solidFill>
                        <a:effectLst/>
                        <a:latin typeface="Arial" panose="020B0604020202020204" pitchFamily="34" charset="0"/>
                        <a:cs typeface="Arial" charset="0"/>
                      </a:endParaRPr>
                    </a:p>
                  </a:txBody>
                  <a:tcPr marT="34290" marB="3429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3200" b="0" i="0" u="none" strike="noStrike" cap="none" normalizeH="0" baseline="0" dirty="0">
                          <a:ln>
                            <a:noFill/>
                          </a:ln>
                          <a:solidFill>
                            <a:srgbClr val="FFFFFF"/>
                          </a:solidFill>
                          <a:effectLst/>
                          <a:latin typeface="Arial" panose="020B0604020202020204" pitchFamily="34" charset="0"/>
                          <a:cs typeface="Arial" charset="0"/>
                        </a:rPr>
                        <a:t>يا ملك السلام</a:t>
                      </a:r>
                      <a:endParaRPr kumimoji="0" lang="ar-EG" altLang="zh-CN" sz="3200" b="0" i="0" u="none" strike="noStrike" cap="none" normalizeH="0" baseline="0" dirty="0">
                        <a:ln>
                          <a:noFill/>
                        </a:ln>
                        <a:solidFill>
                          <a:srgbClr val="FFFFFF"/>
                        </a:solidFill>
                        <a:effectLst/>
                        <a:latin typeface="Arial" panose="020B0604020202020204" pitchFamily="34"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3200" b="0" i="0" u="none" strike="noStrike" cap="none" normalizeH="0" baseline="0" dirty="0">
                          <a:ln>
                            <a:noFill/>
                          </a:ln>
                          <a:solidFill>
                            <a:srgbClr val="FFFFFF"/>
                          </a:solidFill>
                          <a:effectLst/>
                          <a:latin typeface="Arial" panose="020B0604020202020204" pitchFamily="34" charset="0"/>
                          <a:cs typeface="Arial" charset="0"/>
                        </a:rPr>
                        <a:t>أعطنا سلامك</a:t>
                      </a:r>
                      <a:endParaRPr kumimoji="0" lang="ar-EG" altLang="zh-CN" sz="3200" b="0" i="0" u="none" strike="noStrike" cap="none" normalizeH="0" baseline="0" dirty="0">
                        <a:ln>
                          <a:noFill/>
                        </a:ln>
                        <a:solidFill>
                          <a:srgbClr val="FFFFFF"/>
                        </a:solidFill>
                        <a:effectLst/>
                        <a:latin typeface="Arial" panose="020B0604020202020204" pitchFamily="34"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3200" b="0" i="0" u="none" strike="noStrike" cap="none" normalizeH="0" baseline="0" dirty="0">
                          <a:ln>
                            <a:noFill/>
                          </a:ln>
                          <a:solidFill>
                            <a:srgbClr val="FFFFFF"/>
                          </a:solidFill>
                          <a:effectLst/>
                          <a:latin typeface="Arial" panose="020B0604020202020204" pitchFamily="34" charset="0"/>
                          <a:cs typeface="Arial" charset="0"/>
                        </a:rPr>
                        <a:t>قرر لنا سلامك</a:t>
                      </a:r>
                      <a:endParaRPr kumimoji="0" lang="ar-EG" altLang="zh-CN" sz="3200" b="0" i="0" u="none" strike="noStrike" cap="none" normalizeH="0" baseline="0" dirty="0">
                        <a:ln>
                          <a:noFill/>
                        </a:ln>
                        <a:solidFill>
                          <a:srgbClr val="FFFFFF"/>
                        </a:solidFill>
                        <a:effectLst/>
                        <a:latin typeface="Arial" panose="020B0604020202020204" pitchFamily="34"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3200" b="0" i="0" u="none" strike="noStrike" cap="none" normalizeH="0" baseline="0" dirty="0">
                          <a:ln>
                            <a:noFill/>
                          </a:ln>
                          <a:solidFill>
                            <a:srgbClr val="FFFFFF"/>
                          </a:solidFill>
                          <a:effectLst/>
                          <a:latin typeface="Arial" panose="020B0604020202020204" pitchFamily="34" charset="0"/>
                          <a:cs typeface="Arial" charset="0"/>
                        </a:rPr>
                        <a:t>واغفر لنا خطايانا.</a:t>
                      </a:r>
                    </a:p>
                  </a:txBody>
                  <a:tcPr marT="34290" marB="3429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361922">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P~ouro</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n~te</a:t>
                      </a:r>
                      <a:r>
                        <a:rPr kumimoji="0" lang="en-US" sz="4000" b="0" i="0" u="none" strike="noStrike" cap="none" normalizeH="0" baseline="0" dirty="0">
                          <a:ln>
                            <a:noFill/>
                          </a:ln>
                          <a:solidFill>
                            <a:srgbClr val="FFFF00"/>
                          </a:solidFill>
                          <a:effectLst/>
                          <a:latin typeface="Coptic1" pitchFamily="2" charset="0"/>
                          <a:cs typeface="Arial" charset="0"/>
                        </a:rPr>
                        <a:t> ]hir/n/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moi</a:t>
                      </a:r>
                      <a:r>
                        <a:rPr kumimoji="0" lang="en-US" sz="4000" b="0" i="0" u="none" strike="noStrike" cap="none" normalizeH="0" baseline="0" dirty="0">
                          <a:ln>
                            <a:noFill/>
                          </a:ln>
                          <a:solidFill>
                            <a:srgbClr val="FFFF00"/>
                          </a:solidFill>
                          <a:effectLst/>
                          <a:latin typeface="Coptic1" pitchFamily="2" charset="0"/>
                          <a:cs typeface="Arial" charset="0"/>
                        </a:rPr>
                        <a:t> nan </a:t>
                      </a:r>
                      <a:r>
                        <a:rPr kumimoji="0" lang="en-US" sz="4000" b="0" i="0" u="none" strike="noStrike" cap="none" normalizeH="0" baseline="0" dirty="0" err="1">
                          <a:ln>
                            <a:noFill/>
                          </a:ln>
                          <a:solidFill>
                            <a:srgbClr val="FFFF00"/>
                          </a:solidFill>
                          <a:effectLst/>
                          <a:latin typeface="Coptic1" pitchFamily="2" charset="0"/>
                          <a:cs typeface="Arial" charset="0"/>
                        </a:rPr>
                        <a:t>n~tekhir</a:t>
                      </a:r>
                      <a:r>
                        <a:rPr kumimoji="0" lang="en-US" sz="4000" b="0" i="0" u="none" strike="noStrike" cap="none" normalizeH="0" baseline="0" dirty="0">
                          <a:ln>
                            <a:noFill/>
                          </a:ln>
                          <a:solidFill>
                            <a:srgbClr val="FFFF00"/>
                          </a:solidFill>
                          <a:effectLst/>
                          <a:latin typeface="Coptic1" pitchFamily="2" charset="0"/>
                          <a:cs typeface="Arial" charset="0"/>
                        </a:rPr>
                        <a:t>/n/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cemni</a:t>
                      </a:r>
                      <a:r>
                        <a:rPr kumimoji="0" lang="en-US" sz="4000" b="0" i="0" u="none" strike="noStrike" cap="none" normalizeH="0" baseline="0" dirty="0">
                          <a:ln>
                            <a:noFill/>
                          </a:ln>
                          <a:solidFill>
                            <a:srgbClr val="FFFF00"/>
                          </a:solidFill>
                          <a:effectLst/>
                          <a:latin typeface="Coptic1" pitchFamily="2" charset="0"/>
                          <a:cs typeface="Arial" charset="0"/>
                        </a:rPr>
                        <a:t> nan </a:t>
                      </a:r>
                      <a:r>
                        <a:rPr kumimoji="0" lang="en-US" sz="4000" b="0" i="0" u="none" strike="noStrike" cap="none" normalizeH="0" baseline="0" dirty="0" err="1">
                          <a:ln>
                            <a:noFill/>
                          </a:ln>
                          <a:solidFill>
                            <a:srgbClr val="FFFF00"/>
                          </a:solidFill>
                          <a:effectLst/>
                          <a:latin typeface="Coptic1" pitchFamily="2" charset="0"/>
                          <a:cs typeface="Arial" charset="0"/>
                        </a:rPr>
                        <a:t>n~tekhir</a:t>
                      </a:r>
                      <a:r>
                        <a:rPr kumimoji="0" lang="en-US" sz="4000" b="0" i="0" u="none" strike="noStrike" cap="none" normalizeH="0" baseline="0" dirty="0">
                          <a:ln>
                            <a:noFill/>
                          </a:ln>
                          <a:solidFill>
                            <a:srgbClr val="FFFF00"/>
                          </a:solidFill>
                          <a:effectLst/>
                          <a:latin typeface="Coptic1" pitchFamily="2" charset="0"/>
                          <a:cs typeface="Arial" charset="0"/>
                        </a:rPr>
                        <a:t>/n/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,a </a:t>
                      </a:r>
                      <a:r>
                        <a:rPr kumimoji="0" lang="en-US" sz="4000" b="0" i="0" u="none" strike="noStrike" cap="none" normalizeH="0" baseline="0" dirty="0" err="1">
                          <a:ln>
                            <a:noFill/>
                          </a:ln>
                          <a:solidFill>
                            <a:srgbClr val="FFFF00"/>
                          </a:solidFill>
                          <a:effectLst/>
                          <a:latin typeface="Coptic1" pitchFamily="2" charset="0"/>
                          <a:cs typeface="Arial" charset="0"/>
                        </a:rPr>
                        <a:t>nennobi</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nan</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e~bol</a:t>
                      </a:r>
                      <a:r>
                        <a:rPr kumimoji="0" lang="en-US" sz="4000" b="0" i="0" u="none" strike="noStrike" cap="none" normalizeH="0" baseline="0" dirty="0">
                          <a:ln>
                            <a:noFill/>
                          </a:ln>
                          <a:solidFill>
                            <a:srgbClr val="FFFF00"/>
                          </a:solidFill>
                          <a:effectLst/>
                          <a:latin typeface="Coptic1" pitchFamily="2" charset="0"/>
                          <a:cs typeface="Arial" charset="0"/>
                        </a:rPr>
                        <a:t>. </a:t>
                      </a: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370450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60761" name="Group 25"/>
          <p:cNvGraphicFramePr>
            <a:graphicFrameLocks noGrp="1"/>
          </p:cNvGraphicFramePr>
          <p:nvPr>
            <p:extLst>
              <p:ext uri="{D42A27DB-BD31-4B8C-83A1-F6EECF244321}">
                <p14:modId xmlns:p14="http://schemas.microsoft.com/office/powerpoint/2010/main" val="3151314182"/>
              </p:ext>
            </p:extLst>
          </p:nvPr>
        </p:nvGraphicFramePr>
        <p:xfrm>
          <a:off x="0" y="292100"/>
          <a:ext cx="9144000" cy="4563932"/>
        </p:xfrm>
        <a:graphic>
          <a:graphicData uri="http://schemas.openxmlformats.org/drawingml/2006/table">
            <a:tbl>
              <a:tblPr/>
              <a:tblGrid>
                <a:gridCol w="6224068">
                  <a:extLst>
                    <a:ext uri="{9D8B030D-6E8A-4147-A177-3AD203B41FA5}">
                      <a16:colId xmlns:a16="http://schemas.microsoft.com/office/drawing/2014/main" val="20000"/>
                    </a:ext>
                  </a:extLst>
                </a:gridCol>
                <a:gridCol w="2919932">
                  <a:extLst>
                    <a:ext uri="{9D8B030D-6E8A-4147-A177-3AD203B41FA5}">
                      <a16:colId xmlns:a16="http://schemas.microsoft.com/office/drawing/2014/main" val="20001"/>
                    </a:ext>
                  </a:extLst>
                </a:gridCol>
              </a:tblGrid>
              <a:tr h="194558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a:ln>
                            <a:noFill/>
                          </a:ln>
                          <a:solidFill>
                            <a:srgbClr val="FFFFFF"/>
                          </a:solidFill>
                          <a:effectLst/>
                          <a:latin typeface="Arial" panose="020B0604020202020204" pitchFamily="34" charset="0"/>
                          <a:cs typeface="Arial" charset="0"/>
                        </a:rPr>
                        <a:t>Disperse les ennemis</a:t>
                      </a:r>
                      <a:endParaRPr kumimoji="0" lang="ar-EG" sz="2800" b="0" i="0" u="none" strike="noStrike" cap="none" normalizeH="0" baseline="0" dirty="0">
                        <a:ln>
                          <a:noFill/>
                        </a:ln>
                        <a:solidFill>
                          <a:srgbClr val="FFFFFF"/>
                        </a:solidFill>
                        <a:effectLst/>
                        <a:latin typeface="Arial" panose="020B0604020202020204"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a:ln>
                            <a:noFill/>
                          </a:ln>
                          <a:solidFill>
                            <a:srgbClr val="FFFFFF"/>
                          </a:solidFill>
                          <a:effectLst/>
                          <a:latin typeface="Arial" panose="020B0604020202020204" pitchFamily="34" charset="0"/>
                          <a:cs typeface="Arial" charset="0"/>
                        </a:rPr>
                        <a:t>de l'Église. Fortifie-la</a:t>
                      </a:r>
                      <a:endParaRPr kumimoji="0" lang="ar-EG" sz="2800" b="0" i="0" u="none" strike="noStrike" cap="none" normalizeH="0" baseline="0" dirty="0">
                        <a:ln>
                          <a:noFill/>
                        </a:ln>
                        <a:solidFill>
                          <a:srgbClr val="FFFFFF"/>
                        </a:solidFill>
                        <a:effectLst/>
                        <a:latin typeface="Arial" panose="020B0604020202020204"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a:ln>
                            <a:noFill/>
                          </a:ln>
                          <a:solidFill>
                            <a:srgbClr val="FFFFFF"/>
                          </a:solidFill>
                          <a:effectLst/>
                          <a:latin typeface="Arial" panose="020B0604020202020204" pitchFamily="34" charset="0"/>
                          <a:cs typeface="Arial" charset="0"/>
                        </a:rPr>
                        <a:t>ainsi elle ne sera jamais ébranlée.</a:t>
                      </a:r>
                      <a:endParaRPr kumimoji="0" lang="fr-CA" sz="2800" b="0" i="0" u="none" strike="noStrike" cap="none" normalizeH="0" baseline="0" dirty="0">
                        <a:ln>
                          <a:noFill/>
                        </a:ln>
                        <a:solidFill>
                          <a:srgbClr val="FFFFFF"/>
                        </a:solidFill>
                        <a:effectLst/>
                        <a:latin typeface="Arial" panose="020B0604020202020204" pitchFamily="34" charset="0"/>
                        <a:cs typeface="Arial" charset="0"/>
                      </a:endParaRPr>
                    </a:p>
                  </a:txBody>
                  <a:tcPr marT="34290" marB="3429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200" b="0" i="0" u="none" strike="noStrike" cap="none" normalizeH="0" baseline="0" dirty="0">
                          <a:ln>
                            <a:noFill/>
                          </a:ln>
                          <a:solidFill>
                            <a:srgbClr val="FFFFFF"/>
                          </a:solidFill>
                          <a:effectLst/>
                          <a:latin typeface="Arial" panose="020B0604020202020204" pitchFamily="34" charset="0"/>
                          <a:cs typeface="Arial" charset="0"/>
                        </a:rPr>
                        <a:t>فرق أعداء الكنيسة وحصنها</a:t>
                      </a:r>
                      <a:endParaRPr kumimoji="0" lang="ar-EG" sz="3200" b="0" i="0" u="none" strike="noStrike" cap="none" normalizeH="0" baseline="0" dirty="0">
                        <a:ln>
                          <a:noFill/>
                        </a:ln>
                        <a:solidFill>
                          <a:srgbClr val="FFFFFF"/>
                        </a:solidFill>
                        <a:effectLst/>
                        <a:latin typeface="Arial" panose="020B0604020202020204" pitchFamily="34"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3200" b="0" i="0" u="none" strike="noStrike" cap="none" normalizeH="0" baseline="0" dirty="0">
                          <a:ln>
                            <a:noFill/>
                          </a:ln>
                          <a:solidFill>
                            <a:srgbClr val="FFFFFF"/>
                          </a:solidFill>
                          <a:effectLst/>
                          <a:latin typeface="Arial" panose="020B0604020202020204" pitchFamily="34" charset="0"/>
                          <a:cs typeface="Arial" charset="0"/>
                        </a:rPr>
                        <a:t>فلا تتزعزع</a:t>
                      </a:r>
                      <a:endParaRPr kumimoji="0" lang="ar-EG" sz="3200" b="0" i="0" u="none" strike="noStrike" cap="none" normalizeH="0" baseline="0" dirty="0">
                        <a:ln>
                          <a:noFill/>
                        </a:ln>
                        <a:solidFill>
                          <a:srgbClr val="FFFFFF"/>
                        </a:solidFill>
                        <a:effectLst/>
                        <a:latin typeface="Arial" panose="020B0604020202020204" pitchFamily="34"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3200" b="0" i="0" u="none" strike="noStrike" cap="none" normalizeH="0" baseline="0" dirty="0">
                          <a:ln>
                            <a:noFill/>
                          </a:ln>
                          <a:solidFill>
                            <a:srgbClr val="FFFFFF"/>
                          </a:solidFill>
                          <a:effectLst/>
                          <a:latin typeface="Arial" panose="020B0604020202020204" pitchFamily="34" charset="0"/>
                          <a:cs typeface="Arial" charset="0"/>
                        </a:rPr>
                        <a:t> إلى الابد.</a:t>
                      </a:r>
                      <a:endParaRPr kumimoji="0" lang="ar-SA" altLang="zh-CN" sz="3200" b="0" i="0" u="none" strike="noStrike" cap="none" normalizeH="0" baseline="0" dirty="0">
                        <a:ln>
                          <a:noFill/>
                        </a:ln>
                        <a:solidFill>
                          <a:srgbClr val="FFFFFF"/>
                        </a:solidFill>
                        <a:effectLst/>
                        <a:latin typeface="Arial" panose="020B0604020202020204" pitchFamily="34" charset="0"/>
                        <a:cs typeface="Arial" charset="0"/>
                      </a:endParaRPr>
                    </a:p>
                  </a:txBody>
                  <a:tcPr marT="34290" marB="3429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544632">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Jwr</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e~bol</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n~nijaji</a:t>
                      </a:r>
                      <a:r>
                        <a:rPr kumimoji="0" lang="en-US"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n~te</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Ekk~l</a:t>
                      </a:r>
                      <a:r>
                        <a:rPr kumimoji="0" lang="en-US" sz="4000" b="0" i="0" u="none" strike="noStrike" cap="none" normalizeH="0" baseline="0" dirty="0">
                          <a:ln>
                            <a:noFill/>
                          </a:ln>
                          <a:solidFill>
                            <a:srgbClr val="FFFF00"/>
                          </a:solidFill>
                          <a:effectLst/>
                          <a:latin typeface="Coptic1" pitchFamily="2" charset="0"/>
                          <a:cs typeface="Arial" charset="0"/>
                        </a:rPr>
                        <a:t>/</a:t>
                      </a:r>
                      <a:r>
                        <a:rPr kumimoji="0" lang="en-US" sz="4000" b="0" i="0" u="none" strike="noStrike" cap="none" normalizeH="0" baseline="0" dirty="0" err="1">
                          <a:ln>
                            <a:noFill/>
                          </a:ln>
                          <a:solidFill>
                            <a:srgbClr val="FFFF00"/>
                          </a:solidFill>
                          <a:effectLst/>
                          <a:latin typeface="Coptic1" pitchFamily="2" charset="0"/>
                          <a:cs typeface="Arial" charset="0"/>
                        </a:rPr>
                        <a:t>cia</a:t>
                      </a:r>
                      <a:r>
                        <a:rPr kumimoji="0" lang="en-US"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aricobt</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e~roc</a:t>
                      </a:r>
                      <a:r>
                        <a:rPr kumimoji="0" lang="en-US"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n~neckim</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sa</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e~neh</a:t>
                      </a:r>
                      <a:r>
                        <a:rPr kumimoji="0" lang="en-US" sz="4000" b="0" i="0" u="none" strike="noStrike" cap="none" normalizeH="0" baseline="0" dirty="0">
                          <a:ln>
                            <a:noFill/>
                          </a:ln>
                          <a:solidFill>
                            <a:srgbClr val="FFFF00"/>
                          </a:solidFill>
                          <a:effectLst/>
                          <a:latin typeface="Coptic1" pitchFamily="2" charset="0"/>
                          <a:cs typeface="Arial" charset="0"/>
                        </a:rPr>
                        <a:t>.</a:t>
                      </a: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912207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62786" name="Group 2"/>
          <p:cNvGraphicFramePr>
            <a:graphicFrameLocks noGrp="1"/>
          </p:cNvGraphicFramePr>
          <p:nvPr>
            <p:extLst>
              <p:ext uri="{D42A27DB-BD31-4B8C-83A1-F6EECF244321}">
                <p14:modId xmlns:p14="http://schemas.microsoft.com/office/powerpoint/2010/main" val="1630614962"/>
              </p:ext>
            </p:extLst>
          </p:nvPr>
        </p:nvGraphicFramePr>
        <p:xfrm>
          <a:off x="0" y="196850"/>
          <a:ext cx="9067800" cy="4708924"/>
        </p:xfrm>
        <a:graphic>
          <a:graphicData uri="http://schemas.openxmlformats.org/drawingml/2006/table">
            <a:tbl>
              <a:tblPr/>
              <a:tblGrid>
                <a:gridCol w="5715000">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tblGrid>
              <a:tr h="22019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a:ln>
                            <a:noFill/>
                          </a:ln>
                          <a:solidFill>
                            <a:srgbClr val="FFFFFF"/>
                          </a:solidFill>
                          <a:effectLst/>
                          <a:latin typeface="Arial" panose="020B0604020202020204" pitchFamily="34" charset="0"/>
                          <a:cs typeface="Arial" charset="0"/>
                        </a:rPr>
                        <a:t>Emmanuel notre Dieu</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a:ln>
                            <a:noFill/>
                          </a:ln>
                          <a:solidFill>
                            <a:srgbClr val="FFFFFF"/>
                          </a:solidFill>
                          <a:effectLst/>
                          <a:latin typeface="Arial" panose="020B0604020202020204" pitchFamily="34" charset="0"/>
                          <a:cs typeface="Arial" charset="0"/>
                        </a:rPr>
                        <a:t>est maintenant parmi nous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a:ln>
                            <a:noFill/>
                          </a:ln>
                          <a:solidFill>
                            <a:srgbClr val="FFFFFF"/>
                          </a:solidFill>
                          <a:effectLst/>
                          <a:latin typeface="Arial" panose="020B0604020202020204" pitchFamily="34" charset="0"/>
                          <a:cs typeface="Arial" charset="0"/>
                        </a:rPr>
                        <a:t>avec la gloire de son Père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a:ln>
                            <a:noFill/>
                          </a:ln>
                          <a:solidFill>
                            <a:srgbClr val="FFFFFF"/>
                          </a:solidFill>
                          <a:effectLst/>
                          <a:latin typeface="Arial" panose="020B0604020202020204" pitchFamily="34" charset="0"/>
                          <a:cs typeface="Arial" charset="0"/>
                        </a:rPr>
                        <a:t>et du Saint Esprit.</a:t>
                      </a:r>
                      <a:r>
                        <a:rPr kumimoji="0" lang="en-US" sz="2800" b="0" i="0" u="none" strike="noStrike" cap="none" normalizeH="0" baseline="0" dirty="0">
                          <a:ln>
                            <a:noFill/>
                          </a:ln>
                          <a:solidFill>
                            <a:srgbClr val="FFFFFF"/>
                          </a:solidFill>
                          <a:effectLst/>
                          <a:latin typeface="Arial" panose="020B0604020202020204" pitchFamily="34" charset="0"/>
                          <a:cs typeface="Arial" charset="0"/>
                        </a:rPr>
                        <a:t> </a:t>
                      </a:r>
                    </a:p>
                  </a:txBody>
                  <a:tcPr marT="34290" marB="3429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200" b="0" i="0" u="none" strike="noStrike" cap="none" normalizeH="0" baseline="0" dirty="0">
                          <a:ln>
                            <a:noFill/>
                          </a:ln>
                          <a:solidFill>
                            <a:srgbClr val="FFFFFF"/>
                          </a:solidFill>
                          <a:effectLst/>
                          <a:latin typeface="Arial" panose="020B0604020202020204" pitchFamily="34" charset="0"/>
                          <a:cs typeface="Arial" charset="0"/>
                        </a:rPr>
                        <a:t>عمانوئيل إلهنا</a:t>
                      </a:r>
                      <a:endParaRPr kumimoji="0" lang="ar-EG" sz="3200" b="0" i="0" u="none" strike="noStrike" cap="none" normalizeH="0" baseline="0" dirty="0">
                        <a:ln>
                          <a:noFill/>
                        </a:ln>
                        <a:solidFill>
                          <a:srgbClr val="FFFFFF"/>
                        </a:solidFill>
                        <a:effectLst/>
                        <a:latin typeface="Arial" panose="020B0604020202020204" pitchFamily="34"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3200" b="0" i="0" u="none" strike="noStrike" cap="none" normalizeH="0" baseline="0" dirty="0">
                          <a:ln>
                            <a:noFill/>
                          </a:ln>
                          <a:solidFill>
                            <a:srgbClr val="FFFFFF"/>
                          </a:solidFill>
                          <a:effectLst/>
                          <a:latin typeface="Arial" panose="020B0604020202020204" pitchFamily="34" charset="0"/>
                          <a:cs typeface="Arial" charset="0"/>
                        </a:rPr>
                        <a:t>في وسطنا الآن</a:t>
                      </a:r>
                      <a:endParaRPr kumimoji="0" lang="ar-EG" sz="3200" b="0" i="0" u="none" strike="noStrike" cap="none" normalizeH="0" baseline="0" dirty="0">
                        <a:ln>
                          <a:noFill/>
                        </a:ln>
                        <a:solidFill>
                          <a:srgbClr val="FFFFFF"/>
                        </a:solidFill>
                        <a:effectLst/>
                        <a:latin typeface="Arial" panose="020B0604020202020204" pitchFamily="34"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3200" b="0" i="0" u="none" strike="noStrike" cap="none" normalizeH="0" baseline="0" dirty="0">
                          <a:ln>
                            <a:noFill/>
                          </a:ln>
                          <a:solidFill>
                            <a:srgbClr val="FFFFFF"/>
                          </a:solidFill>
                          <a:effectLst/>
                          <a:latin typeface="Arial" panose="020B0604020202020204" pitchFamily="34" charset="0"/>
                          <a:cs typeface="Arial" charset="0"/>
                        </a:rPr>
                        <a:t>بمجد أبي</a:t>
                      </a:r>
                      <a:r>
                        <a:rPr kumimoji="0" lang="ar-EG" sz="3200" b="0" i="0" u="none" strike="noStrike" cap="none" normalizeH="0" baseline="0" dirty="0">
                          <a:ln>
                            <a:noFill/>
                          </a:ln>
                          <a:solidFill>
                            <a:srgbClr val="FFFFFF"/>
                          </a:solidFill>
                          <a:effectLst/>
                          <a:latin typeface="Arial" panose="020B0604020202020204" pitchFamily="34" charset="0"/>
                          <a:cs typeface="Arial" charset="0"/>
                        </a:rPr>
                        <a:t>ه</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3200" b="0" i="0" u="none" strike="noStrike" cap="none" normalizeH="0" baseline="0" dirty="0">
                          <a:ln>
                            <a:noFill/>
                          </a:ln>
                          <a:solidFill>
                            <a:srgbClr val="FFFFFF"/>
                          </a:solidFill>
                          <a:effectLst/>
                          <a:latin typeface="Arial" panose="020B0604020202020204" pitchFamily="34" charset="0"/>
                          <a:cs typeface="Arial" charset="0"/>
                        </a:rPr>
                        <a:t>والروح القدس.</a:t>
                      </a:r>
                      <a:endParaRPr kumimoji="0" lang="en-US" sz="3200" b="0" i="0" u="none" strike="noStrike" cap="none" normalizeH="0" baseline="0" dirty="0">
                        <a:ln>
                          <a:noFill/>
                        </a:ln>
                        <a:solidFill>
                          <a:srgbClr val="FFFFFF"/>
                        </a:solidFill>
                        <a:effectLst/>
                        <a:latin typeface="Arial" panose="020B0604020202020204" pitchFamily="34" charset="0"/>
                        <a:cs typeface="Arial" charset="0"/>
                      </a:endParaRPr>
                    </a:p>
                  </a:txBody>
                  <a:tcPr marT="34290" marB="3429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351799">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Emmanou</a:t>
                      </a:r>
                      <a:r>
                        <a:rPr kumimoji="0" lang="en-US" sz="4000" b="0" i="0" u="none" strike="noStrike" cap="none" normalizeH="0" baseline="0" dirty="0">
                          <a:ln>
                            <a:noFill/>
                          </a:ln>
                          <a:solidFill>
                            <a:srgbClr val="FFFF00"/>
                          </a:solidFill>
                          <a:effectLst/>
                          <a:latin typeface="Coptic1" pitchFamily="2" charset="0"/>
                          <a:cs typeface="Arial" charset="0"/>
                        </a:rPr>
                        <a:t>/l </a:t>
                      </a:r>
                      <a:r>
                        <a:rPr kumimoji="0" lang="en-US" sz="4000" b="0" i="0" u="none" strike="noStrike" cap="none" normalizeH="0" baseline="0" dirty="0" err="1">
                          <a:ln>
                            <a:noFill/>
                          </a:ln>
                          <a:solidFill>
                            <a:srgbClr val="FFFF00"/>
                          </a:solidFill>
                          <a:effectLst/>
                          <a:latin typeface="Coptic1" pitchFamily="2" charset="0"/>
                          <a:cs typeface="Arial" charset="0"/>
                        </a:rPr>
                        <a:t>PenNou</a:t>
                      </a:r>
                      <a:r>
                        <a:rPr kumimoji="0" lang="en-US"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qen</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tenm</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nou</a:t>
                      </a:r>
                      <a:r>
                        <a:rPr kumimoji="0" lang="en-US"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qen</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p~w~ou</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n~te</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PefIwt</a:t>
                      </a:r>
                      <a:r>
                        <a:rPr kumimoji="0" lang="en-US"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nem</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PiP~neuma</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Eyouab</a:t>
                      </a:r>
                      <a:r>
                        <a:rPr kumimoji="0" lang="en-US" sz="4000" b="0" i="0" u="none" strike="noStrike" cap="none" normalizeH="0" baseline="0" dirty="0">
                          <a:ln>
                            <a:noFill/>
                          </a:ln>
                          <a:solidFill>
                            <a:srgbClr val="FFFF00"/>
                          </a:solidFill>
                          <a:effectLst/>
                          <a:latin typeface="Coptic1" pitchFamily="2" charset="0"/>
                          <a:cs typeface="Arial" charset="0"/>
                        </a:rPr>
                        <a:t>.</a:t>
                      </a: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598119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64834" name="Group 2"/>
          <p:cNvGraphicFramePr>
            <a:graphicFrameLocks noGrp="1"/>
          </p:cNvGraphicFramePr>
          <p:nvPr>
            <p:extLst>
              <p:ext uri="{D42A27DB-BD31-4B8C-83A1-F6EECF244321}">
                <p14:modId xmlns:p14="http://schemas.microsoft.com/office/powerpoint/2010/main" val="2467942402"/>
              </p:ext>
            </p:extLst>
          </p:nvPr>
        </p:nvGraphicFramePr>
        <p:xfrm>
          <a:off x="0" y="309245"/>
          <a:ext cx="9144000" cy="4526280"/>
        </p:xfrm>
        <a:graphic>
          <a:graphicData uri="http://schemas.openxmlformats.org/drawingml/2006/table">
            <a:tbl>
              <a:tblPr/>
              <a:tblGrid>
                <a:gridCol w="5763025">
                  <a:extLst>
                    <a:ext uri="{9D8B030D-6E8A-4147-A177-3AD203B41FA5}">
                      <a16:colId xmlns:a16="http://schemas.microsoft.com/office/drawing/2014/main" val="20000"/>
                    </a:ext>
                  </a:extLst>
                </a:gridCol>
                <a:gridCol w="3380975">
                  <a:extLst>
                    <a:ext uri="{9D8B030D-6E8A-4147-A177-3AD203B41FA5}">
                      <a16:colId xmlns:a16="http://schemas.microsoft.com/office/drawing/2014/main" val="20001"/>
                    </a:ext>
                  </a:extLst>
                </a:gridCol>
              </a:tblGrid>
              <a:tr h="16784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a:ln>
                            <a:noFill/>
                          </a:ln>
                          <a:solidFill>
                            <a:srgbClr val="FFFFFF"/>
                          </a:solidFill>
                          <a:effectLst/>
                          <a:latin typeface="Arial" panose="020B0604020202020204" pitchFamily="34" charset="0"/>
                          <a:cs typeface="Arial" charset="0"/>
                        </a:rPr>
                        <a:t>Qu’Il nous bénisse tous,</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a:ln>
                            <a:noFill/>
                          </a:ln>
                          <a:solidFill>
                            <a:srgbClr val="FFFFFF"/>
                          </a:solidFill>
                          <a:effectLst/>
                          <a:latin typeface="Arial" panose="020B0604020202020204" pitchFamily="34" charset="0"/>
                          <a:cs typeface="Arial" charset="0"/>
                        </a:rPr>
                        <a:t>Et purifie nos cœurs</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a:ln>
                            <a:noFill/>
                          </a:ln>
                          <a:solidFill>
                            <a:srgbClr val="FFFFFF"/>
                          </a:solidFill>
                          <a:effectLst/>
                          <a:latin typeface="Arial" panose="020B0604020202020204" pitchFamily="34" charset="0"/>
                          <a:cs typeface="Arial" charset="0"/>
                        </a:rPr>
                        <a:t>guérisse les maladies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a:ln>
                            <a:noFill/>
                          </a:ln>
                          <a:solidFill>
                            <a:srgbClr val="FFFFFF"/>
                          </a:solidFill>
                          <a:effectLst/>
                          <a:latin typeface="Arial" panose="020B0604020202020204" pitchFamily="34" charset="0"/>
                          <a:cs typeface="Arial" charset="0"/>
                        </a:rPr>
                        <a:t>de nos âmes et nos corps</a:t>
                      </a:r>
                      <a:r>
                        <a:rPr kumimoji="0" lang="en-US" sz="2800" b="0" i="0" u="none" strike="noStrike" cap="none" normalizeH="0" baseline="0" dirty="0">
                          <a:ln>
                            <a:noFill/>
                          </a:ln>
                          <a:solidFill>
                            <a:srgbClr val="FFFFFF"/>
                          </a:solidFill>
                          <a:effectLst/>
                          <a:latin typeface="Arial" panose="020B0604020202020204" pitchFamily="34" charset="0"/>
                          <a:cs typeface="Arial" charset="0"/>
                        </a:rPr>
                        <a:t> </a:t>
                      </a:r>
                    </a:p>
                  </a:txBody>
                  <a:tcPr marT="34290" marB="3429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200" b="0" i="0" u="none" strike="noStrike" cap="none" normalizeH="0" baseline="0" dirty="0">
                          <a:ln>
                            <a:noFill/>
                          </a:ln>
                          <a:solidFill>
                            <a:srgbClr val="FFFFFF"/>
                          </a:solidFill>
                          <a:effectLst/>
                          <a:latin typeface="Arial" panose="020B0604020202020204" pitchFamily="34" charset="0"/>
                          <a:cs typeface="Arial" charset="0"/>
                        </a:rPr>
                        <a:t>ليباركنا كلنا</a:t>
                      </a:r>
                      <a:endParaRPr kumimoji="0" lang="ar-EG" sz="3200" b="0" i="0" u="none" strike="noStrike" cap="none" normalizeH="0" baseline="0" dirty="0">
                        <a:ln>
                          <a:noFill/>
                        </a:ln>
                        <a:solidFill>
                          <a:srgbClr val="FFFFFF"/>
                        </a:solidFill>
                        <a:effectLst/>
                        <a:latin typeface="Arial" panose="020B0604020202020204" pitchFamily="34"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3200" b="0" i="0" u="none" strike="noStrike" cap="none" normalizeH="0" baseline="0" dirty="0">
                          <a:ln>
                            <a:noFill/>
                          </a:ln>
                          <a:solidFill>
                            <a:srgbClr val="FFFFFF"/>
                          </a:solidFill>
                          <a:effectLst/>
                          <a:latin typeface="Arial" panose="020B0604020202020204" pitchFamily="34" charset="0"/>
                          <a:cs typeface="Arial" charset="0"/>
                        </a:rPr>
                        <a:t>ويطهر قلوبنا</a:t>
                      </a:r>
                      <a:endParaRPr kumimoji="0" lang="ar-EG" sz="3200" b="0" i="0" u="none" strike="noStrike" cap="none" normalizeH="0" baseline="0" dirty="0">
                        <a:ln>
                          <a:noFill/>
                        </a:ln>
                        <a:solidFill>
                          <a:srgbClr val="FFFFFF"/>
                        </a:solidFill>
                        <a:effectLst/>
                        <a:latin typeface="Arial" panose="020B0604020202020204" pitchFamily="34"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3200" b="0" i="0" u="none" strike="noStrike" cap="none" normalizeH="0" baseline="0" dirty="0">
                          <a:ln>
                            <a:noFill/>
                          </a:ln>
                          <a:solidFill>
                            <a:srgbClr val="FFFFFF"/>
                          </a:solidFill>
                          <a:effectLst/>
                          <a:latin typeface="Arial" panose="020B0604020202020204" pitchFamily="34" charset="0"/>
                          <a:cs typeface="Arial" charset="0"/>
                        </a:rPr>
                        <a:t>ويشفي أمراض نفوسنا وأجسادنا.</a:t>
                      </a:r>
                      <a:endParaRPr kumimoji="0" lang="en-US" sz="3200" b="0" i="0" u="none" strike="noStrike" cap="none" normalizeH="0" baseline="0" dirty="0">
                        <a:ln>
                          <a:noFill/>
                        </a:ln>
                        <a:solidFill>
                          <a:srgbClr val="FFFFFF"/>
                        </a:solidFill>
                        <a:effectLst/>
                        <a:latin typeface="Arial" panose="020B0604020202020204" pitchFamily="34" charset="0"/>
                        <a:cs typeface="Arial" charset="0"/>
                      </a:endParaRPr>
                    </a:p>
                  </a:txBody>
                  <a:tcPr marT="34290" marB="3429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29784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N~tefc~mou</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e~ron</a:t>
                      </a:r>
                      <a:r>
                        <a:rPr kumimoji="0" lang="en-US" sz="4000" b="0" i="0" u="none" strike="noStrike" cap="none" normalizeH="0" baseline="0" dirty="0">
                          <a:ln>
                            <a:noFill/>
                          </a:ln>
                          <a:solidFill>
                            <a:srgbClr val="FFFF00"/>
                          </a:solidFill>
                          <a:effectLst/>
                          <a:latin typeface="Coptic1" pitchFamily="2" charset="0"/>
                          <a:cs typeface="Arial" charset="0"/>
                        </a:rPr>
                        <a:t> t/ren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n~teftoubo</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n~nenh</a:t>
                      </a:r>
                      <a:r>
                        <a:rPr kumimoji="0" lang="en-US" sz="4000" b="0" i="0" u="none" strike="noStrike" cap="none" normalizeH="0" baseline="0" dirty="0">
                          <a:ln>
                            <a:noFill/>
                          </a:ln>
                          <a:solidFill>
                            <a:srgbClr val="FFFF00"/>
                          </a:solidFill>
                          <a:effectLst/>
                          <a:latin typeface="Coptic1" pitchFamily="2" charset="0"/>
                          <a:cs typeface="Arial" charset="0"/>
                        </a:rPr>
                        <a:t>/t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n~teftal</a:t>
                      </a:r>
                      <a:r>
                        <a:rPr kumimoji="0" lang="en-US" sz="4000" b="0" i="0" u="none" strike="noStrike" cap="none" normalizeH="0" baseline="0" dirty="0">
                          <a:ln>
                            <a:noFill/>
                          </a:ln>
                          <a:solidFill>
                            <a:srgbClr val="FFFF00"/>
                          </a:solidFill>
                          <a:effectLst/>
                          <a:latin typeface="Coptic1" pitchFamily="2" charset="0"/>
                          <a:cs typeface="Arial" charset="0"/>
                        </a:rPr>
                        <a:t>[o </a:t>
                      </a:r>
                      <a:r>
                        <a:rPr kumimoji="0" lang="en-US" sz="4000" b="0" i="0" u="none" strike="noStrike" cap="none" normalizeH="0" baseline="0" dirty="0" err="1">
                          <a:ln>
                            <a:noFill/>
                          </a:ln>
                          <a:solidFill>
                            <a:srgbClr val="FFFF00"/>
                          </a:solidFill>
                          <a:effectLst/>
                          <a:latin typeface="Coptic1" pitchFamily="2" charset="0"/>
                          <a:cs typeface="Arial" charset="0"/>
                        </a:rPr>
                        <a:t>n~niswni</a:t>
                      </a:r>
                      <a:r>
                        <a:rPr kumimoji="0" lang="en-US"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n~te</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nen'u</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nem</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nencwma</a:t>
                      </a:r>
                      <a:r>
                        <a:rPr kumimoji="0" lang="en-US" sz="4000" b="0" i="0" u="none" strike="noStrike" cap="none" normalizeH="0" baseline="0" dirty="0">
                          <a:ln>
                            <a:noFill/>
                          </a:ln>
                          <a:solidFill>
                            <a:srgbClr val="FFFF00"/>
                          </a:solidFill>
                          <a:effectLst/>
                          <a:latin typeface="Coptic1" pitchFamily="2" charset="0"/>
                          <a:cs typeface="Arial" charset="0"/>
                        </a:rPr>
                        <a:t>.</a:t>
                      </a:r>
                      <a:r>
                        <a:rPr kumimoji="0" lang="en-US" sz="4000" b="0" i="0" u="none" strike="noStrike" cap="none" normalizeH="0" baseline="0" dirty="0">
                          <a:ln>
                            <a:noFill/>
                          </a:ln>
                          <a:solidFill>
                            <a:srgbClr val="FFFF00"/>
                          </a:solidFill>
                          <a:effectLst/>
                          <a:latin typeface="Arial" panose="020B0604020202020204" pitchFamily="34" charset="0"/>
                          <a:cs typeface="Arial" charset="0"/>
                        </a:rPr>
                        <a:t> </a:t>
                      </a: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62123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48064" y="255445"/>
            <a:ext cx="3873462" cy="1938992"/>
          </a:xfrm>
          <a:prstGeom prst="rect">
            <a:avLst/>
          </a:prstGeom>
        </p:spPr>
        <p:txBody>
          <a:bodyPr wrap="square">
            <a:spAutoFit/>
          </a:bodyPr>
          <a:lstStyle/>
          <a:p>
            <a:pPr algn="just" rtl="1"/>
            <a:r>
              <a:rPr lang="ar-EG" sz="4000" dirty="0">
                <a:solidFill>
                  <a:prstClr val="white"/>
                </a:solidFill>
                <a:latin typeface="Arial" panose="020B0604020202020204" pitchFamily="34" charset="0"/>
              </a:rPr>
              <a:t>كل أعين فهمى تنطق بعجائبك لأنك صنعت خلاصاً. الروح المعزى </a:t>
            </a:r>
            <a:endParaRPr lang="fr-FR" sz="4000" dirty="0">
              <a:solidFill>
                <a:prstClr val="white"/>
              </a:solidFill>
              <a:latin typeface="Arial" panose="020B0604020202020204" pitchFamily="34" charset="0"/>
            </a:endParaRPr>
          </a:p>
        </p:txBody>
      </p:sp>
      <p:sp>
        <p:nvSpPr>
          <p:cNvPr id="6" name="Rectangle 5"/>
          <p:cNvSpPr/>
          <p:nvPr/>
        </p:nvSpPr>
        <p:spPr>
          <a:xfrm>
            <a:off x="323528" y="249493"/>
            <a:ext cx="4680520" cy="2139047"/>
          </a:xfrm>
          <a:prstGeom prst="rect">
            <a:avLst/>
          </a:prstGeom>
        </p:spPr>
        <p:txBody>
          <a:bodyPr wrap="square">
            <a:spAutoFit/>
          </a:bodyPr>
          <a:lstStyle/>
          <a:p>
            <a:pPr algn="just"/>
            <a:r>
              <a:rPr lang="fr-FR" sz="3400" dirty="0">
                <a:solidFill>
                  <a:prstClr val="white"/>
                </a:solidFill>
                <a:latin typeface="CS Avva Shenouda" pitchFamily="34" charset="0"/>
              </a:rPr>
              <a:t>Bal </a:t>
            </a:r>
            <a:r>
              <a:rPr lang="fr-FR" sz="3400" dirty="0" err="1">
                <a:solidFill>
                  <a:prstClr val="white"/>
                </a:solidFill>
                <a:latin typeface="CS Avva Shenouda" pitchFamily="34" charset="0"/>
              </a:rPr>
              <a:t>niben</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nte</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paka</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eu`ecaji</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qen</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nek`svyri</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ouoh</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ak`iri</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noucw</a:t>
            </a:r>
            <a:r>
              <a:rPr lang="fr-FR" sz="3400" dirty="0">
                <a:solidFill>
                  <a:prstClr val="white"/>
                </a:solidFill>
                <a:latin typeface="CS Avva Shenouda" pitchFamily="34" charset="0"/>
              </a:rPr>
              <a:t>] @ </a:t>
            </a:r>
            <a:r>
              <a:rPr lang="fr-FR" sz="3100" dirty="0" err="1">
                <a:solidFill>
                  <a:prstClr val="white"/>
                </a:solidFill>
                <a:latin typeface="CS Avva Shenouda" pitchFamily="34" charset="0"/>
              </a:rPr>
              <a:t>pi`Pneuma</a:t>
            </a:r>
            <a:r>
              <a:rPr lang="fr-FR" sz="3100" dirty="0">
                <a:solidFill>
                  <a:prstClr val="white"/>
                </a:solidFill>
                <a:latin typeface="CS Avva Shenouda" pitchFamily="34" charset="0"/>
              </a:rPr>
              <a:t> `</a:t>
            </a:r>
            <a:r>
              <a:rPr lang="fr-FR" sz="3100" dirty="0" err="1">
                <a:solidFill>
                  <a:prstClr val="white"/>
                </a:solidFill>
                <a:latin typeface="CS Avva Shenouda" pitchFamily="34" charset="0"/>
              </a:rPr>
              <a:t>mParaklyton</a:t>
            </a:r>
            <a:r>
              <a:rPr lang="fr-FR" sz="3100" dirty="0">
                <a:solidFill>
                  <a:prstClr val="white"/>
                </a:solidFill>
                <a:latin typeface="CS Avva Shenouda" pitchFamily="34" charset="0"/>
              </a:rPr>
              <a:t>.</a:t>
            </a:r>
          </a:p>
        </p:txBody>
      </p:sp>
      <p:sp>
        <p:nvSpPr>
          <p:cNvPr id="7" name="Rectangle 6"/>
          <p:cNvSpPr/>
          <p:nvPr/>
        </p:nvSpPr>
        <p:spPr>
          <a:xfrm>
            <a:off x="899592" y="2741895"/>
            <a:ext cx="6912768" cy="2062103"/>
          </a:xfrm>
          <a:prstGeom prst="rect">
            <a:avLst/>
          </a:prstGeom>
        </p:spPr>
        <p:txBody>
          <a:bodyPr wrap="square">
            <a:spAutoFit/>
          </a:bodyPr>
          <a:lstStyle/>
          <a:p>
            <a:pPr algn="ctr"/>
            <a:r>
              <a:rPr lang="fr-FR" sz="3200" b="1" dirty="0">
                <a:solidFill>
                  <a:prstClr val="white"/>
                </a:solidFill>
                <a:latin typeface="Book Antiqua" pitchFamily="18" charset="0"/>
              </a:rPr>
              <a:t>Toute ma compréhension </a:t>
            </a:r>
          </a:p>
          <a:p>
            <a:pPr algn="ctr"/>
            <a:r>
              <a:rPr lang="fr-FR" sz="3200" b="1" dirty="0">
                <a:solidFill>
                  <a:prstClr val="white"/>
                </a:solidFill>
                <a:latin typeface="Book Antiqua" pitchFamily="18" charset="0"/>
              </a:rPr>
              <a:t>prononce Tes merveilles </a:t>
            </a:r>
          </a:p>
          <a:p>
            <a:pPr algn="ctr"/>
            <a:r>
              <a:rPr lang="fr-FR" sz="3200" b="1" dirty="0">
                <a:solidFill>
                  <a:prstClr val="white"/>
                </a:solidFill>
                <a:latin typeface="Book Antiqua" pitchFamily="18" charset="0"/>
              </a:rPr>
              <a:t>car Tu as réalisé le Salut </a:t>
            </a:r>
          </a:p>
          <a:p>
            <a:pPr algn="ctr"/>
            <a:r>
              <a:rPr lang="fr-FR" sz="3200" b="1" dirty="0">
                <a:solidFill>
                  <a:prstClr val="white"/>
                </a:solidFill>
                <a:latin typeface="Book Antiqua" pitchFamily="18" charset="0"/>
              </a:rPr>
              <a:t>l’Esprit Consolateur.</a:t>
            </a:r>
          </a:p>
        </p:txBody>
      </p:sp>
    </p:spTree>
    <p:extLst>
      <p:ext uri="{BB962C8B-B14F-4D97-AF65-F5344CB8AC3E}">
        <p14:creationId xmlns:p14="http://schemas.microsoft.com/office/powerpoint/2010/main" val="30514740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66882" name="Group 2"/>
          <p:cNvGraphicFramePr>
            <a:graphicFrameLocks noGrp="1"/>
          </p:cNvGraphicFramePr>
          <p:nvPr>
            <p:extLst>
              <p:ext uri="{D42A27DB-BD31-4B8C-83A1-F6EECF244321}">
                <p14:modId xmlns:p14="http://schemas.microsoft.com/office/powerpoint/2010/main" val="231512833"/>
              </p:ext>
            </p:extLst>
          </p:nvPr>
        </p:nvGraphicFramePr>
        <p:xfrm>
          <a:off x="0" y="-8697"/>
          <a:ext cx="9144000" cy="5013960"/>
        </p:xfrm>
        <a:graphic>
          <a:graphicData uri="http://schemas.openxmlformats.org/drawingml/2006/table">
            <a:tbl>
              <a:tblPr/>
              <a:tblGrid>
                <a:gridCol w="5804452">
                  <a:extLst>
                    <a:ext uri="{9D8B030D-6E8A-4147-A177-3AD203B41FA5}">
                      <a16:colId xmlns:a16="http://schemas.microsoft.com/office/drawing/2014/main" val="20000"/>
                    </a:ext>
                  </a:extLst>
                </a:gridCol>
                <a:gridCol w="3339548">
                  <a:extLst>
                    <a:ext uri="{9D8B030D-6E8A-4147-A177-3AD203B41FA5}">
                      <a16:colId xmlns:a16="http://schemas.microsoft.com/office/drawing/2014/main" val="20001"/>
                    </a:ext>
                  </a:extLst>
                </a:gridCol>
              </a:tblGrid>
              <a:tr h="20612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a:ln>
                            <a:noFill/>
                          </a:ln>
                          <a:solidFill>
                            <a:srgbClr val="FFFFFF"/>
                          </a:solidFill>
                          <a:effectLst/>
                          <a:latin typeface="Arial" panose="020B0604020202020204" pitchFamily="34" charset="0"/>
                          <a:cs typeface="Arial" charset="0"/>
                        </a:rPr>
                        <a:t>Nous T'adorons Ô Christ,</a:t>
                      </a:r>
                      <a:endParaRPr kumimoji="0" lang="ar-EG" sz="2800" b="0" i="0" u="none" strike="noStrike" cap="none" normalizeH="0" baseline="0" dirty="0">
                        <a:ln>
                          <a:noFill/>
                        </a:ln>
                        <a:solidFill>
                          <a:srgbClr val="FFFFFF"/>
                        </a:solidFill>
                        <a:effectLst/>
                        <a:latin typeface="Arial" panose="020B0604020202020204"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a:ln>
                            <a:noFill/>
                          </a:ln>
                          <a:solidFill>
                            <a:srgbClr val="FFFFFF"/>
                          </a:solidFill>
                          <a:effectLst/>
                          <a:latin typeface="Arial" panose="020B0604020202020204" pitchFamily="34" charset="0"/>
                          <a:cs typeface="Arial" charset="0"/>
                        </a:rPr>
                        <a:t>avec Ton Père très bon</a:t>
                      </a:r>
                      <a:br>
                        <a:rPr kumimoji="0" lang="fr-FR" sz="2800" b="0" i="0" u="none" strike="noStrike" cap="none" normalizeH="0" baseline="0" dirty="0">
                          <a:ln>
                            <a:noFill/>
                          </a:ln>
                          <a:solidFill>
                            <a:srgbClr val="FFFFFF"/>
                          </a:solidFill>
                          <a:effectLst/>
                          <a:latin typeface="Arial" panose="020B0604020202020204" pitchFamily="34" charset="0"/>
                          <a:cs typeface="Arial" charset="0"/>
                        </a:rPr>
                      </a:br>
                      <a:r>
                        <a:rPr kumimoji="0" lang="fr-FR" sz="2800" b="0" i="0" u="none" strike="noStrike" cap="none" normalizeH="0" baseline="0" dirty="0">
                          <a:ln>
                            <a:noFill/>
                          </a:ln>
                          <a:solidFill>
                            <a:srgbClr val="FFFFFF"/>
                          </a:solidFill>
                          <a:effectLst/>
                          <a:latin typeface="Arial" panose="020B0604020202020204" pitchFamily="34" charset="0"/>
                          <a:cs typeface="Arial" charset="0"/>
                        </a:rPr>
                        <a:t>et le Saint Esprit</a:t>
                      </a:r>
                      <a:endParaRPr kumimoji="0" lang="ar-EG" sz="2800" b="0" i="0" u="none" strike="noStrike" cap="none" normalizeH="0" baseline="0" dirty="0">
                        <a:ln>
                          <a:noFill/>
                        </a:ln>
                        <a:solidFill>
                          <a:srgbClr val="FFFFFF"/>
                        </a:solidFill>
                        <a:effectLst/>
                        <a:latin typeface="Arial" panose="020B0604020202020204"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a:ln>
                            <a:noFill/>
                          </a:ln>
                          <a:solidFill>
                            <a:srgbClr val="FFFFFF"/>
                          </a:solidFill>
                          <a:effectLst/>
                          <a:latin typeface="Arial" panose="020B0604020202020204" pitchFamily="34" charset="0"/>
                          <a:cs typeface="Arial" charset="0"/>
                        </a:rPr>
                        <a:t>car Tu ressuscitas et nous sauvas.</a:t>
                      </a:r>
                      <a:br>
                        <a:rPr kumimoji="0" lang="fr-FR" sz="2800" b="0" i="0" u="none" strike="noStrike" cap="none" normalizeH="0" baseline="0" dirty="0">
                          <a:ln>
                            <a:noFill/>
                          </a:ln>
                          <a:solidFill>
                            <a:srgbClr val="FFFFFF"/>
                          </a:solidFill>
                          <a:effectLst/>
                          <a:latin typeface="Arial" panose="020B0604020202020204" pitchFamily="34" charset="0"/>
                          <a:cs typeface="Arial" charset="0"/>
                        </a:rPr>
                      </a:br>
                      <a:r>
                        <a:rPr kumimoji="0" lang="fr-FR" sz="2800" b="0" i="0" u="none" strike="noStrike" cap="none" normalizeH="0" baseline="0" dirty="0">
                          <a:ln>
                            <a:noFill/>
                          </a:ln>
                          <a:solidFill>
                            <a:srgbClr val="FFFFFF"/>
                          </a:solidFill>
                          <a:effectLst/>
                          <a:latin typeface="Arial" panose="020B0604020202020204" pitchFamily="34" charset="0"/>
                          <a:cs typeface="Arial" charset="0"/>
                        </a:rPr>
                        <a:t>Aie pitié de nous.</a:t>
                      </a:r>
                      <a:endParaRPr kumimoji="0" lang="en-US" sz="2800" b="0" i="0" u="none" strike="noStrike" cap="none" normalizeH="0" baseline="0" dirty="0">
                        <a:ln>
                          <a:noFill/>
                        </a:ln>
                        <a:solidFill>
                          <a:srgbClr val="FFFFFF"/>
                        </a:solidFill>
                        <a:effectLst/>
                        <a:latin typeface="Arial" panose="020B0604020202020204" pitchFamily="34" charset="0"/>
                        <a:cs typeface="Arial" charset="0"/>
                      </a:endParaRPr>
                    </a:p>
                  </a:txBody>
                  <a:tcPr marT="34290" marB="3429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200" b="0" i="0" u="none" strike="noStrike" cap="none" normalizeH="0" baseline="0" dirty="0">
                          <a:ln>
                            <a:noFill/>
                          </a:ln>
                          <a:solidFill>
                            <a:srgbClr val="FFFFFF"/>
                          </a:solidFill>
                          <a:effectLst/>
                          <a:latin typeface="Arial" panose="020B0604020202020204" pitchFamily="34" charset="0"/>
                          <a:cs typeface="Arial" charset="0"/>
                        </a:rPr>
                        <a:t>نسجدُ لكَ أيها المسيحُ،</a:t>
                      </a:r>
                      <a:br>
                        <a:rPr kumimoji="0" lang="ar-SA" sz="3200" b="0" i="0" u="none" strike="noStrike" cap="none" normalizeH="0" baseline="0" dirty="0">
                          <a:ln>
                            <a:noFill/>
                          </a:ln>
                          <a:solidFill>
                            <a:srgbClr val="FFFFFF"/>
                          </a:solidFill>
                          <a:effectLst/>
                          <a:latin typeface="Arial" panose="020B0604020202020204" pitchFamily="34" charset="0"/>
                          <a:cs typeface="Arial" charset="0"/>
                        </a:rPr>
                      </a:br>
                      <a:r>
                        <a:rPr kumimoji="0" lang="ar-SA" sz="3200" b="0" i="0" u="none" strike="noStrike" cap="none" normalizeH="0" baseline="0" dirty="0">
                          <a:ln>
                            <a:noFill/>
                          </a:ln>
                          <a:solidFill>
                            <a:srgbClr val="FFFFFF"/>
                          </a:solidFill>
                          <a:effectLst/>
                          <a:latin typeface="Arial" panose="020B0604020202020204" pitchFamily="34" charset="0"/>
                          <a:cs typeface="Arial" charset="0"/>
                        </a:rPr>
                        <a:t>معَ أبيكَ الصالحِ،</a:t>
                      </a:r>
                      <a:br>
                        <a:rPr kumimoji="0" lang="ar-SA" sz="3200" b="0" i="0" u="none" strike="noStrike" cap="none" normalizeH="0" baseline="0" dirty="0">
                          <a:ln>
                            <a:noFill/>
                          </a:ln>
                          <a:solidFill>
                            <a:srgbClr val="FFFFFF"/>
                          </a:solidFill>
                          <a:effectLst/>
                          <a:latin typeface="Arial" panose="020B0604020202020204" pitchFamily="34" charset="0"/>
                          <a:cs typeface="Arial" charset="0"/>
                        </a:rPr>
                      </a:br>
                      <a:r>
                        <a:rPr kumimoji="0" lang="ar-SA" sz="3200" b="0" i="0" u="none" strike="noStrike" cap="none" normalizeH="0" baseline="0" dirty="0">
                          <a:ln>
                            <a:noFill/>
                          </a:ln>
                          <a:solidFill>
                            <a:srgbClr val="FFFFFF"/>
                          </a:solidFill>
                          <a:effectLst/>
                          <a:latin typeface="Arial" panose="020B0604020202020204" pitchFamily="34" charset="0"/>
                          <a:cs typeface="Arial" charset="0"/>
                        </a:rPr>
                        <a:t>والرّوحِ القُدُسِ،</a:t>
                      </a:r>
                      <a:br>
                        <a:rPr kumimoji="0" lang="ar-SA" sz="3200" b="0" i="0" u="none" strike="noStrike" cap="none" normalizeH="0" baseline="0" dirty="0">
                          <a:ln>
                            <a:noFill/>
                          </a:ln>
                          <a:solidFill>
                            <a:srgbClr val="FFFFFF"/>
                          </a:solidFill>
                          <a:effectLst/>
                          <a:latin typeface="Arial" panose="020B0604020202020204" pitchFamily="34" charset="0"/>
                          <a:cs typeface="Arial" charset="0"/>
                        </a:rPr>
                      </a:br>
                      <a:r>
                        <a:rPr kumimoji="0" lang="ar-SA" sz="3200" b="0" i="0" u="none" strike="noStrike" cap="none" normalizeH="0" baseline="0" dirty="0">
                          <a:ln>
                            <a:noFill/>
                          </a:ln>
                          <a:solidFill>
                            <a:srgbClr val="FFFFFF"/>
                          </a:solidFill>
                          <a:effectLst/>
                          <a:latin typeface="Arial" panose="020B0604020202020204" pitchFamily="34" charset="0"/>
                          <a:cs typeface="Arial" charset="0"/>
                        </a:rPr>
                        <a:t>لأنَّكَ</a:t>
                      </a:r>
                      <a:r>
                        <a:rPr kumimoji="0" lang="fr-FR" sz="3200" b="0" i="0" u="none" strike="noStrike" cap="none" normalizeH="0" baseline="0" dirty="0">
                          <a:ln>
                            <a:noFill/>
                          </a:ln>
                          <a:solidFill>
                            <a:srgbClr val="FFFFFF"/>
                          </a:solidFill>
                          <a:effectLst/>
                          <a:latin typeface="Arial" panose="020B0604020202020204" pitchFamily="34" charset="0"/>
                          <a:cs typeface="Arial" charset="0"/>
                        </a:rPr>
                        <a:t> </a:t>
                      </a:r>
                      <a:r>
                        <a:rPr kumimoji="0" lang="ar-SA" sz="3200" b="0" i="0" u="none" strike="noStrike" cap="none" normalizeH="0" baseline="0" dirty="0">
                          <a:ln>
                            <a:noFill/>
                          </a:ln>
                          <a:solidFill>
                            <a:srgbClr val="FFFFFF"/>
                          </a:solidFill>
                          <a:effectLst/>
                          <a:latin typeface="Arial" panose="020B0604020202020204" pitchFamily="34" charset="0"/>
                          <a:cs typeface="Arial" charset="0"/>
                        </a:rPr>
                        <a:t>قُمتَ وخلَّصتَنا. ارحَمْنا.</a:t>
                      </a:r>
                    </a:p>
                  </a:txBody>
                  <a:tcPr marT="34290" marB="3429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49807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4000" b="0" i="0" u="none" strike="noStrike" cap="none" normalizeH="0" baseline="0" dirty="0">
                          <a:ln>
                            <a:noFill/>
                          </a:ln>
                          <a:solidFill>
                            <a:srgbClr val="FFFF00"/>
                          </a:solidFill>
                          <a:effectLst/>
                          <a:latin typeface="Coptic1" pitchFamily="2" charset="0"/>
                          <a:cs typeface="Arial" charset="0"/>
                        </a:rPr>
                        <a:t>T</a:t>
                      </a:r>
                      <a:r>
                        <a:rPr kumimoji="0" lang="en-US" sz="4000" b="0" i="0" u="none" strike="noStrike" cap="none" normalizeH="0" baseline="0" dirty="0" err="1">
                          <a:ln>
                            <a:noFill/>
                          </a:ln>
                          <a:solidFill>
                            <a:srgbClr val="FFFF00"/>
                          </a:solidFill>
                          <a:effectLst/>
                          <a:latin typeface="Coptic1" pitchFamily="2" charset="0"/>
                          <a:cs typeface="Arial" charset="0"/>
                        </a:rPr>
                        <a:t>enouwst</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m~mok</a:t>
                      </a:r>
                      <a:r>
                        <a:rPr kumimoji="0" lang="en-US" sz="4000" b="0" i="0" u="none" strike="noStrike" cap="none" normalizeH="0" baseline="0" dirty="0">
                          <a:ln>
                            <a:noFill/>
                          </a:ln>
                          <a:solidFill>
                            <a:srgbClr val="FFFF00"/>
                          </a:solidFill>
                          <a:effectLst/>
                          <a:latin typeface="Coptic1" pitchFamily="2" charset="0"/>
                          <a:cs typeface="Arial" charset="0"/>
                        </a:rPr>
                        <a:t> w~ </a:t>
                      </a:r>
                      <a:r>
                        <a:rPr kumimoji="0" lang="en-US" sz="4000" b="0" i="0" u="none" strike="noStrike" cap="none" normalizeH="0" baseline="0" dirty="0" err="1">
                          <a:ln>
                            <a:noFill/>
                          </a:ln>
                          <a:solidFill>
                            <a:srgbClr val="FFFF00"/>
                          </a:solidFill>
                          <a:effectLst/>
                          <a:latin typeface="Coptic1" pitchFamily="2" charset="0"/>
                          <a:cs typeface="Arial" charset="0"/>
                        </a:rPr>
                        <a:t>P,#c</a:t>
                      </a:r>
                      <a:r>
                        <a:rPr kumimoji="0" lang="en-US"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nem</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PekIwt</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n~a~gayoc</a:t>
                      </a:r>
                      <a:r>
                        <a:rPr kumimoji="0" lang="en-US"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err="1">
                          <a:ln>
                            <a:noFill/>
                          </a:ln>
                          <a:solidFill>
                            <a:srgbClr val="FFFF00"/>
                          </a:solidFill>
                          <a:effectLst/>
                          <a:latin typeface="Coptic1" pitchFamily="2" charset="0"/>
                          <a:cs typeface="Arial" charset="0"/>
                        </a:rPr>
                        <a:t>nem</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PiP~neuma</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Eyouab</a:t>
                      </a:r>
                      <a:r>
                        <a:rPr kumimoji="0" lang="en-US" sz="40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a:ln>
                            <a:noFill/>
                          </a:ln>
                          <a:solidFill>
                            <a:srgbClr val="FFFF00"/>
                          </a:solidFill>
                          <a:effectLst/>
                          <a:latin typeface="Coptic1" pitchFamily="2" charset="0"/>
                          <a:cs typeface="Arial" charset="0"/>
                        </a:rPr>
                        <a:t>je </a:t>
                      </a:r>
                      <a:r>
                        <a:rPr kumimoji="0" lang="en-US" sz="4000" b="0" i="0" u="none" strike="noStrike" cap="none" normalizeH="0" baseline="0" dirty="0" err="1">
                          <a:ln>
                            <a:noFill/>
                          </a:ln>
                          <a:solidFill>
                            <a:srgbClr val="FFFF00"/>
                          </a:solidFill>
                          <a:effectLst/>
                          <a:latin typeface="Coptic1" pitchFamily="2" charset="0"/>
                          <a:cs typeface="Arial" charset="0"/>
                        </a:rPr>
                        <a:t>aktwnk</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akcw</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m~mon</a:t>
                      </a:r>
                      <a:r>
                        <a:rPr kumimoji="0" lang="en-US" sz="4000" b="0" i="0" u="none" strike="noStrike" cap="none" normalizeH="0" baseline="0" dirty="0">
                          <a:ln>
                            <a:noFill/>
                          </a:ln>
                          <a:solidFill>
                            <a:srgbClr val="FFFF00"/>
                          </a:solidFill>
                          <a:effectLst/>
                          <a:latin typeface="Coptic1" pitchFamily="2" charset="0"/>
                          <a:cs typeface="Arial" charset="0"/>
                        </a:rPr>
                        <a:t>. </a:t>
                      </a:r>
                      <a:r>
                        <a:rPr kumimoji="0" lang="en-US" sz="4000" b="0" i="0" u="none" strike="noStrike" cap="none" normalizeH="0" baseline="0" dirty="0" err="1">
                          <a:ln>
                            <a:noFill/>
                          </a:ln>
                          <a:solidFill>
                            <a:srgbClr val="FFFF00"/>
                          </a:solidFill>
                          <a:effectLst/>
                          <a:latin typeface="Coptic1" pitchFamily="2" charset="0"/>
                          <a:cs typeface="Arial" charset="0"/>
                        </a:rPr>
                        <a:t>nai</a:t>
                      </a:r>
                      <a:r>
                        <a:rPr kumimoji="0" lang="en-US" sz="4000" b="0" i="0" u="none" strike="noStrike" cap="none" normalizeH="0" baseline="0" dirty="0">
                          <a:ln>
                            <a:noFill/>
                          </a:ln>
                          <a:solidFill>
                            <a:srgbClr val="FFFF00"/>
                          </a:solidFill>
                          <a:effectLst/>
                          <a:latin typeface="Coptic1" pitchFamily="2" charset="0"/>
                          <a:cs typeface="Arial" charset="0"/>
                        </a:rPr>
                        <a:t> nan.</a:t>
                      </a:r>
                    </a:p>
                  </a:txBody>
                  <a:tcPr marT="34290" marB="3429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039047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84590" name="Group 14"/>
          <p:cNvGraphicFramePr>
            <a:graphicFrameLocks noGrp="1"/>
          </p:cNvGraphicFramePr>
          <p:nvPr>
            <p:extLst>
              <p:ext uri="{D42A27DB-BD31-4B8C-83A1-F6EECF244321}">
                <p14:modId xmlns:p14="http://schemas.microsoft.com/office/powerpoint/2010/main" val="3524829276"/>
              </p:ext>
            </p:extLst>
          </p:nvPr>
        </p:nvGraphicFramePr>
        <p:xfrm>
          <a:off x="0" y="666750"/>
          <a:ext cx="9144000" cy="4298442"/>
        </p:xfrm>
        <a:graphic>
          <a:graphicData uri="http://schemas.openxmlformats.org/drawingml/2006/table">
            <a:tbl>
              <a:tblPr/>
              <a:tblGrid>
                <a:gridCol w="5322626">
                  <a:extLst>
                    <a:ext uri="{9D8B030D-6E8A-4147-A177-3AD203B41FA5}">
                      <a16:colId xmlns:a16="http://schemas.microsoft.com/office/drawing/2014/main" val="20000"/>
                    </a:ext>
                  </a:extLst>
                </a:gridCol>
                <a:gridCol w="3821374">
                  <a:extLst>
                    <a:ext uri="{9D8B030D-6E8A-4147-A177-3AD203B41FA5}">
                      <a16:colId xmlns:a16="http://schemas.microsoft.com/office/drawing/2014/main" val="20001"/>
                    </a:ext>
                  </a:extLst>
                </a:gridCol>
              </a:tblGrid>
              <a:tr h="429844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2800" b="0" i="0" u="none" strike="noStrike" cap="none" normalizeH="0" baseline="0" dirty="0">
                          <a:ln>
                            <a:noFill/>
                          </a:ln>
                          <a:solidFill>
                            <a:srgbClr val="FFFFFF"/>
                          </a:solidFill>
                          <a:effectLst/>
                          <a:latin typeface="Arial" panose="020B0604020202020204" pitchFamily="34" charset="0"/>
                          <a:cs typeface="Arial" charset="0"/>
                        </a:rPr>
                        <a:t>Pitié pour moi, mon Dieu, en Ton amour, selon Ta grande miséricorde, efface mon péché,  Lave-moi tout entier de ma faute et purifies-moi de mon offense. Oui, je connais mon péché, ma faute est toujours devant moi</a:t>
                      </a:r>
                    </a:p>
                  </a:txBody>
                  <a:tcPr marT="34290" marB="34290" horzOverflow="overflow">
                    <a:lnL>
                      <a:noFill/>
                    </a:lnL>
                    <a:lnR>
                      <a:noFill/>
                    </a:lnR>
                    <a:lnT cap="flat">
                      <a:noFill/>
                    </a:lnT>
                    <a:lnB cap="flat">
                      <a:noFill/>
                    </a:lnB>
                    <a:lnTlToBr>
                      <a:noFill/>
                    </a:lnTlToBr>
                    <a:lnBlToTr>
                      <a:noFill/>
                    </a:lnBlToTr>
                    <a:noFill/>
                  </a:tcPr>
                </a:tc>
                <a:tc>
                  <a:txBody>
                    <a:bodyPr/>
                    <a:lstStyle/>
                    <a:p>
                      <a:pPr algn="just" rtl="1"/>
                      <a:r>
                        <a:rPr lang="ar-AE" sz="3200" dirty="0">
                          <a:solidFill>
                            <a:prstClr val="white"/>
                          </a:solidFill>
                          <a:latin typeface="Arial" panose="020B0604020202020204" pitchFamily="34" charset="0"/>
                        </a:rPr>
                        <a:t>ارحمني يا الله كعظيم رحمتك، ومثل كثرة رأفتك تمحو إثمي. اغسلني كثيرا من إثمي ومن خطيتي طهرني، لأني أنا عارف بإثمي وخطيتي أمامي في كل حين.</a:t>
                      </a:r>
                      <a:endParaRPr lang="fr-FR" sz="3200" dirty="0">
                        <a:solidFill>
                          <a:prstClr val="white"/>
                        </a:solidFill>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 name="Tableau 5">
            <a:extLst>
              <a:ext uri="{FF2B5EF4-FFF2-40B4-BE49-F238E27FC236}">
                <a16:creationId xmlns:a16="http://schemas.microsoft.com/office/drawing/2014/main" id="{1BF1F80E-BCB4-4A37-9BA8-03C849A23C0B}"/>
              </a:ext>
            </a:extLst>
          </p:cNvPr>
          <p:cNvGraphicFramePr>
            <a:graphicFrameLocks noGrp="1"/>
          </p:cNvGraphicFramePr>
          <p:nvPr>
            <p:extLst>
              <p:ext uri="{D42A27DB-BD31-4B8C-83A1-F6EECF244321}">
                <p14:modId xmlns:p14="http://schemas.microsoft.com/office/powerpoint/2010/main" val="1560331093"/>
              </p:ext>
            </p:extLst>
          </p:nvPr>
        </p:nvGraphicFramePr>
        <p:xfrm>
          <a:off x="1524000" y="50334"/>
          <a:ext cx="6096000" cy="388620"/>
        </p:xfrm>
        <a:graphic>
          <a:graphicData uri="http://schemas.openxmlformats.org/drawingml/2006/table">
            <a:tbl>
              <a:tblPr firstRow="1" bandRow="1">
                <a:tableStyleId>{2D5ABB26-0587-4C30-8999-92F81FD0307C}</a:tableStyleId>
              </a:tblPr>
              <a:tblGrid>
                <a:gridCol w="6096000">
                  <a:extLst>
                    <a:ext uri="{9D8B030D-6E8A-4147-A177-3AD203B41FA5}">
                      <a16:colId xmlns:a16="http://schemas.microsoft.com/office/drawing/2014/main" val="2691514524"/>
                    </a:ext>
                  </a:extLst>
                </a:gridCol>
              </a:tblGrid>
              <a:tr h="3886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dirty="0">
                          <a:solidFill>
                            <a:srgbClr val="FFFFFF"/>
                          </a:solidFill>
                          <a:latin typeface="Arial" panose="020B0604020202020204" pitchFamily="34" charset="0"/>
                          <a:cs typeface="Arial" charset="0"/>
                        </a:rPr>
                        <a:t>Le </a:t>
                      </a:r>
                      <a:r>
                        <a:rPr lang="en-US" sz="2100" dirty="0" err="1">
                          <a:solidFill>
                            <a:srgbClr val="FFFFFF"/>
                          </a:solidFill>
                          <a:latin typeface="Arial" panose="020B0604020202020204" pitchFamily="34" charset="0"/>
                          <a:cs typeface="Arial" charset="0"/>
                        </a:rPr>
                        <a:t>Psaume</a:t>
                      </a:r>
                      <a:r>
                        <a:rPr lang="en-US" sz="2100" dirty="0">
                          <a:solidFill>
                            <a:srgbClr val="FFFFFF"/>
                          </a:solidFill>
                          <a:latin typeface="Arial" panose="020B0604020202020204" pitchFamily="34" charset="0"/>
                          <a:cs typeface="Arial" charset="0"/>
                        </a:rPr>
                        <a:t> 50 - </a:t>
                      </a:r>
                      <a:r>
                        <a:rPr lang="ar-EG" sz="2100" dirty="0">
                          <a:solidFill>
                            <a:srgbClr val="FFFFFF"/>
                          </a:solidFill>
                          <a:latin typeface="Arial" panose="020B0604020202020204" pitchFamily="34" charset="0"/>
                        </a:rPr>
                        <a:t>المزمور 50</a:t>
                      </a:r>
                      <a:endParaRPr lang="en-US" sz="2100" dirty="0">
                        <a:solidFill>
                          <a:srgbClr val="FFFFFF"/>
                        </a:solidFill>
                        <a:latin typeface="Arial" panose="020B0604020202020204" pitchFamily="34" charset="0"/>
                        <a:cs typeface="Arial" charset="0"/>
                      </a:endParaRPr>
                    </a:p>
                  </a:txBody>
                  <a:tcPr marT="34290" marB="34290">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80957523"/>
                  </a:ext>
                </a:extLst>
              </a:tr>
            </a:tbl>
          </a:graphicData>
        </a:graphic>
      </p:graphicFrame>
    </p:spTree>
    <p:extLst>
      <p:ext uri="{BB962C8B-B14F-4D97-AF65-F5344CB8AC3E}">
        <p14:creationId xmlns:p14="http://schemas.microsoft.com/office/powerpoint/2010/main" val="3853619201"/>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69250" name="Group 2"/>
          <p:cNvGraphicFramePr>
            <a:graphicFrameLocks noGrp="1"/>
          </p:cNvGraphicFramePr>
          <p:nvPr>
            <p:ph/>
            <p:extLst>
              <p:ext uri="{D42A27DB-BD31-4B8C-83A1-F6EECF244321}">
                <p14:modId xmlns:p14="http://schemas.microsoft.com/office/powerpoint/2010/main" val="2454883282"/>
              </p:ext>
            </p:extLst>
          </p:nvPr>
        </p:nvGraphicFramePr>
        <p:xfrm>
          <a:off x="0" y="152400"/>
          <a:ext cx="9144000" cy="4785360"/>
        </p:xfrm>
        <a:graphic>
          <a:graphicData uri="http://schemas.openxmlformats.org/drawingml/2006/table">
            <a:tbl>
              <a:tblPr/>
              <a:tblGrid>
                <a:gridCol w="4897367">
                  <a:extLst>
                    <a:ext uri="{9D8B030D-6E8A-4147-A177-3AD203B41FA5}">
                      <a16:colId xmlns:a16="http://schemas.microsoft.com/office/drawing/2014/main" val="20000"/>
                    </a:ext>
                  </a:extLst>
                </a:gridCol>
                <a:gridCol w="4246633">
                  <a:extLst>
                    <a:ext uri="{9D8B030D-6E8A-4147-A177-3AD203B41FA5}">
                      <a16:colId xmlns:a16="http://schemas.microsoft.com/office/drawing/2014/main" val="20001"/>
                    </a:ext>
                  </a:extLst>
                </a:gridCol>
              </a:tblGrid>
              <a:tr h="4514850">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2800" b="0" i="0" u="none" strike="noStrike" cap="none" normalizeH="0" baseline="0" dirty="0">
                          <a:ln>
                            <a:noFill/>
                          </a:ln>
                          <a:solidFill>
                            <a:srgbClr val="FFFFFF"/>
                          </a:solidFill>
                          <a:effectLst/>
                          <a:latin typeface="Arial" panose="020B0604020202020204" pitchFamily="34" charset="0"/>
                          <a:cs typeface="Arial" charset="0"/>
                        </a:rPr>
                        <a:t>Contre Toi, Toi seul, j'ai péché, ce qui est mal à Tes yeux, je l'ai fait, ainsi Tu peux parler et montrer Ta justice être juge et montrer Ta victoire. Moi je suis né dans la faute, j’étais pécheur dès le sein de ma mère. Mais Tu veux au fond de moi la vérité ; dans le secret Tu m'apprends la sagesse</a:t>
                      </a:r>
                    </a:p>
                  </a:txBody>
                  <a:tcPr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3200" b="0" i="0" u="none" strike="noStrike" cap="none" normalizeH="0" baseline="0" dirty="0">
                          <a:ln>
                            <a:noFill/>
                          </a:ln>
                          <a:solidFill>
                            <a:srgbClr val="FFFFFF"/>
                          </a:solidFill>
                          <a:effectLst/>
                          <a:latin typeface="Arial" panose="020B0604020202020204" pitchFamily="34" charset="0"/>
                          <a:cs typeface="Arial" charset="0"/>
                        </a:rPr>
                        <a:t>لك وحدك أخطأت، والشر قدامك صنعت. لكي تتبرر في أقوالك. وتغلب إذا حوكمت. لأني ها </a:t>
                      </a:r>
                      <a:r>
                        <a:rPr kumimoji="0" lang="ar-SA" sz="3200" b="0" i="0" u="none" strike="noStrike" cap="none" normalizeH="0" baseline="0" dirty="0" err="1">
                          <a:ln>
                            <a:noFill/>
                          </a:ln>
                          <a:solidFill>
                            <a:srgbClr val="FFFFFF"/>
                          </a:solidFill>
                          <a:effectLst/>
                          <a:latin typeface="Arial" panose="020B0604020202020204" pitchFamily="34" charset="0"/>
                          <a:cs typeface="Arial" charset="0"/>
                        </a:rPr>
                        <a:t>أنذا</a:t>
                      </a:r>
                      <a:r>
                        <a:rPr kumimoji="0" lang="ar-SA" sz="3200" b="0" i="0" u="none" strike="noStrike" cap="none" normalizeH="0" baseline="0" dirty="0">
                          <a:ln>
                            <a:noFill/>
                          </a:ln>
                          <a:solidFill>
                            <a:srgbClr val="FFFFFF"/>
                          </a:solidFill>
                          <a:effectLst/>
                          <a:latin typeface="Arial" panose="020B0604020202020204" pitchFamily="34" charset="0"/>
                          <a:cs typeface="Arial" charset="0"/>
                        </a:rPr>
                        <a:t> بالإثم حبل بي، وبالخطايا ولدتني أمي. لأنك هكذا قد أحببت الحق، إذ أوضحت لي غوامض حكمتك ومستوراتها</a:t>
                      </a: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02449711"/>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69250" name="Group 2"/>
          <p:cNvGraphicFramePr>
            <a:graphicFrameLocks noGrp="1"/>
          </p:cNvGraphicFramePr>
          <p:nvPr>
            <p:ph/>
            <p:extLst>
              <p:ext uri="{D42A27DB-BD31-4B8C-83A1-F6EECF244321}">
                <p14:modId xmlns:p14="http://schemas.microsoft.com/office/powerpoint/2010/main" val="3083073498"/>
              </p:ext>
            </p:extLst>
          </p:nvPr>
        </p:nvGraphicFramePr>
        <p:xfrm>
          <a:off x="0" y="152400"/>
          <a:ext cx="9144000" cy="4617720"/>
        </p:xfrm>
        <a:graphic>
          <a:graphicData uri="http://schemas.openxmlformats.org/drawingml/2006/table">
            <a:tbl>
              <a:tblPr/>
              <a:tblGrid>
                <a:gridCol w="4897367">
                  <a:extLst>
                    <a:ext uri="{9D8B030D-6E8A-4147-A177-3AD203B41FA5}">
                      <a16:colId xmlns:a16="http://schemas.microsoft.com/office/drawing/2014/main" val="20000"/>
                    </a:ext>
                  </a:extLst>
                </a:gridCol>
                <a:gridCol w="4246633">
                  <a:extLst>
                    <a:ext uri="{9D8B030D-6E8A-4147-A177-3AD203B41FA5}">
                      <a16:colId xmlns:a16="http://schemas.microsoft.com/office/drawing/2014/main" val="20001"/>
                    </a:ext>
                  </a:extLst>
                </a:gridCol>
              </a:tblGrid>
              <a:tr h="4514850">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2700" b="0" i="0" u="none" strike="noStrike" cap="none" normalizeH="0" baseline="0" dirty="0">
                          <a:ln>
                            <a:noFill/>
                          </a:ln>
                          <a:solidFill>
                            <a:srgbClr val="FFFFFF"/>
                          </a:solidFill>
                          <a:effectLst/>
                          <a:latin typeface="Arial" panose="020B0604020202020204" pitchFamily="34" charset="0"/>
                          <a:cs typeface="Arial" charset="0"/>
                        </a:rPr>
                        <a:t>Purifies-moi avec l'hysope et je serai pur ; lave-moi et je serai blanc, plus que la neige. Fais que j'entende les chants et la fête : ils danseront les os que Tu broyais. Détourne Ta Face de mes fautes, enlève tous mes péchés. Crée en moi un cœur pur ô mon Dieu, renouvelle et raffermis au fond de moi mon esprit.</a:t>
                      </a:r>
                    </a:p>
                  </a:txBody>
                  <a:tcPr horzOverflow="overflow">
                    <a:lnL>
                      <a:noFill/>
                    </a:lnL>
                    <a:lnR>
                      <a:noFill/>
                    </a:lnR>
                    <a:lnT cap="flat">
                      <a:noFill/>
                    </a:lnT>
                    <a:lnB cap="flat">
                      <a:noFill/>
                    </a:lnB>
                    <a:lnTlToBr>
                      <a:noFill/>
                    </a:lnTlToBr>
                    <a:lnBlToTr>
                      <a:noFill/>
                    </a:lnBlToTr>
                    <a:noFill/>
                  </a:tcPr>
                </a:tc>
                <a:tc>
                  <a:txBody>
                    <a:bodyPr/>
                    <a:lstStyle/>
                    <a:p>
                      <a:pPr algn="just" rtl="1"/>
                      <a:r>
                        <a:rPr lang="ar-AE" sz="3200" dirty="0">
                          <a:solidFill>
                            <a:prstClr val="white"/>
                          </a:solidFill>
                          <a:latin typeface="Arial" panose="020B0604020202020204" pitchFamily="34" charset="0"/>
                        </a:rPr>
                        <a:t>تنضح على بزوفاك فأطهر، تغسلني فأبيض أكثر من الثلج. تسمعني سرورا وفرحا، فتبتهج عظامي المنسحقة. اصرف وجهك عن خطاياي، وامح كل آثامي. قلبا نقيا اخلق في يا الله، وروحا مستقيما جدده في أحشائي</a:t>
                      </a:r>
                      <a:endParaRPr lang="fr-FR" sz="3200" dirty="0">
                        <a:solidFill>
                          <a:prstClr val="white"/>
                        </a:solidFill>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16486591"/>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69250" name="Group 2"/>
          <p:cNvGraphicFramePr>
            <a:graphicFrameLocks noGrp="1"/>
          </p:cNvGraphicFramePr>
          <p:nvPr>
            <p:ph/>
            <p:extLst>
              <p:ext uri="{D42A27DB-BD31-4B8C-83A1-F6EECF244321}">
                <p14:modId xmlns:p14="http://schemas.microsoft.com/office/powerpoint/2010/main" val="697881511"/>
              </p:ext>
            </p:extLst>
          </p:nvPr>
        </p:nvGraphicFramePr>
        <p:xfrm>
          <a:off x="0" y="152400"/>
          <a:ext cx="9144000" cy="4617720"/>
        </p:xfrm>
        <a:graphic>
          <a:graphicData uri="http://schemas.openxmlformats.org/drawingml/2006/table">
            <a:tbl>
              <a:tblPr/>
              <a:tblGrid>
                <a:gridCol w="4897367">
                  <a:extLst>
                    <a:ext uri="{9D8B030D-6E8A-4147-A177-3AD203B41FA5}">
                      <a16:colId xmlns:a16="http://schemas.microsoft.com/office/drawing/2014/main" val="20000"/>
                    </a:ext>
                  </a:extLst>
                </a:gridCol>
                <a:gridCol w="4246633">
                  <a:extLst>
                    <a:ext uri="{9D8B030D-6E8A-4147-A177-3AD203B41FA5}">
                      <a16:colId xmlns:a16="http://schemas.microsoft.com/office/drawing/2014/main" val="20001"/>
                    </a:ext>
                  </a:extLst>
                </a:gridCol>
              </a:tblGrid>
              <a:tr h="4514850">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2700" b="0" i="0" u="none" strike="noStrike" cap="none" normalizeH="0" baseline="0" dirty="0">
                          <a:ln>
                            <a:noFill/>
                          </a:ln>
                          <a:solidFill>
                            <a:srgbClr val="FFFFFF"/>
                          </a:solidFill>
                          <a:effectLst/>
                          <a:latin typeface="Arial" panose="020B0604020202020204" pitchFamily="34" charset="0"/>
                          <a:cs typeface="Arial" charset="0"/>
                        </a:rPr>
                        <a:t>Ne me chasse pas loin de Ta Face, ne me reprends pas Ton Esprit Saint. Rends-moi la joie d’être sauvé ; que l'esprit généreux me soutienne. Aux pécheurs j'enseignerai Tes chemins ; vers Toi, reviendront les égarés. Libère-moi du sang versé, Dieu, mon Dieu sauveur, et ma langue acclamera Ta justice !</a:t>
                      </a:r>
                    </a:p>
                  </a:txBody>
                  <a:tcPr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3200" b="0" i="0" u="none" strike="noStrike" cap="none" normalizeH="0" baseline="0" dirty="0">
                          <a:ln>
                            <a:noFill/>
                          </a:ln>
                          <a:solidFill>
                            <a:srgbClr val="FFFFFF"/>
                          </a:solidFill>
                          <a:effectLst/>
                          <a:latin typeface="Arial" panose="020B0604020202020204" pitchFamily="34" charset="0"/>
                          <a:cs typeface="Arial" charset="0"/>
                        </a:rPr>
                        <a:t>لا تطرحني من قدام وجهك وروحك القدوس لا تنزعه منى. امنحني بهجة خلاصك، وبروح رئاسي عضدني فأعلم الأثمة طرقك والمنافقون إليك يرجعون. نجني من الدماء يا الله إله خلاصي، فيبتهج لساني بعدلك</a:t>
                      </a: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8128337"/>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69250" name="Group 2"/>
          <p:cNvGraphicFramePr>
            <a:graphicFrameLocks noGrp="1"/>
          </p:cNvGraphicFramePr>
          <p:nvPr>
            <p:ph/>
            <p:extLst>
              <p:ext uri="{D42A27DB-BD31-4B8C-83A1-F6EECF244321}">
                <p14:modId xmlns:p14="http://schemas.microsoft.com/office/powerpoint/2010/main" val="2560753010"/>
              </p:ext>
            </p:extLst>
          </p:nvPr>
        </p:nvGraphicFramePr>
        <p:xfrm>
          <a:off x="0" y="152400"/>
          <a:ext cx="9144000" cy="4514850"/>
        </p:xfrm>
        <a:graphic>
          <a:graphicData uri="http://schemas.openxmlformats.org/drawingml/2006/table">
            <a:tbl>
              <a:tblPr/>
              <a:tblGrid>
                <a:gridCol w="4897367">
                  <a:extLst>
                    <a:ext uri="{9D8B030D-6E8A-4147-A177-3AD203B41FA5}">
                      <a16:colId xmlns:a16="http://schemas.microsoft.com/office/drawing/2014/main" val="20000"/>
                    </a:ext>
                  </a:extLst>
                </a:gridCol>
                <a:gridCol w="4246633">
                  <a:extLst>
                    <a:ext uri="{9D8B030D-6E8A-4147-A177-3AD203B41FA5}">
                      <a16:colId xmlns:a16="http://schemas.microsoft.com/office/drawing/2014/main" val="20001"/>
                    </a:ext>
                  </a:extLst>
                </a:gridCol>
              </a:tblGrid>
              <a:tr h="4514850">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2700" b="0" i="0" u="none" strike="noStrike" cap="none" normalizeH="0" baseline="0" dirty="0">
                          <a:ln>
                            <a:noFill/>
                          </a:ln>
                          <a:solidFill>
                            <a:srgbClr val="FFFFFF"/>
                          </a:solidFill>
                          <a:effectLst/>
                          <a:latin typeface="Arial" panose="020B0604020202020204" pitchFamily="34" charset="0"/>
                          <a:cs typeface="Arial" charset="0"/>
                        </a:rPr>
                        <a:t>Seigneur, ouvre mes lèvres, et ma bouche proclamera Ta louange. Si j’offre un sacrifice, tu n’en veux pas, Tu n'acceptes pas d'holocauste. Le sacrifice qui plaît à Dieu, c'est un esprit brisé ; Tu ne repousses pas, ô mon Dieu, un cœur brisé et broyé</a:t>
                      </a:r>
                    </a:p>
                  </a:txBody>
                  <a:tcPr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3200" b="0" i="0" u="none" strike="noStrike" cap="none" normalizeH="0" baseline="0" dirty="0">
                          <a:ln>
                            <a:noFill/>
                          </a:ln>
                          <a:solidFill>
                            <a:srgbClr val="FFFFFF"/>
                          </a:solidFill>
                          <a:effectLst/>
                          <a:latin typeface="Arial" panose="020B0604020202020204" pitchFamily="34" charset="0"/>
                          <a:cs typeface="Arial" charset="0"/>
                        </a:rPr>
                        <a:t>يا رب افتح شفتي، فيخبر فمي بتسبيحك. لأنك لو آثرت الذبيحة لكنت الآن أعطي، ولكنك لا تسر بالمحرقات، فالذبيحة لله روح منسحق. القلب المنكسر والمتواضع لا يرذله الله.</a:t>
                      </a: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083138763"/>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69250" name="Group 2"/>
          <p:cNvGraphicFramePr>
            <a:graphicFrameLocks noGrp="1"/>
          </p:cNvGraphicFramePr>
          <p:nvPr>
            <p:ph/>
            <p:extLst>
              <p:ext uri="{D42A27DB-BD31-4B8C-83A1-F6EECF244321}">
                <p14:modId xmlns:p14="http://schemas.microsoft.com/office/powerpoint/2010/main" val="1861781629"/>
              </p:ext>
            </p:extLst>
          </p:nvPr>
        </p:nvGraphicFramePr>
        <p:xfrm>
          <a:off x="0" y="152400"/>
          <a:ext cx="9144000" cy="4514850"/>
        </p:xfrm>
        <a:graphic>
          <a:graphicData uri="http://schemas.openxmlformats.org/drawingml/2006/table">
            <a:tbl>
              <a:tblPr/>
              <a:tblGrid>
                <a:gridCol w="4897367">
                  <a:extLst>
                    <a:ext uri="{9D8B030D-6E8A-4147-A177-3AD203B41FA5}">
                      <a16:colId xmlns:a16="http://schemas.microsoft.com/office/drawing/2014/main" val="20000"/>
                    </a:ext>
                  </a:extLst>
                </a:gridCol>
                <a:gridCol w="4246633">
                  <a:extLst>
                    <a:ext uri="{9D8B030D-6E8A-4147-A177-3AD203B41FA5}">
                      <a16:colId xmlns:a16="http://schemas.microsoft.com/office/drawing/2014/main" val="20001"/>
                    </a:ext>
                  </a:extLst>
                </a:gridCol>
              </a:tblGrid>
              <a:tr h="4514850">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2700" b="0" i="0" u="none" strike="noStrike" cap="none" normalizeH="0" baseline="0" dirty="0">
                          <a:ln>
                            <a:noFill/>
                          </a:ln>
                          <a:solidFill>
                            <a:srgbClr val="FFFFFF"/>
                          </a:solidFill>
                          <a:effectLst/>
                          <a:latin typeface="Arial" panose="020B0604020202020204" pitchFamily="34" charset="0"/>
                          <a:cs typeface="Arial" charset="0"/>
                        </a:rPr>
                        <a:t>Accorde à Sion le bonheur, relève les murs de Jérusalem. Alors Tu accepteras de justes sacrifices, oblations et holocaustes ; alors on offrira des taureaux sur Ton autel. </a:t>
                      </a:r>
                    </a:p>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2700" b="0" i="0" u="none" strike="noStrike" cap="none" normalizeH="0" baseline="0" dirty="0">
                          <a:ln>
                            <a:noFill/>
                          </a:ln>
                          <a:solidFill>
                            <a:srgbClr val="FFFFFF"/>
                          </a:solidFill>
                          <a:effectLst/>
                          <a:latin typeface="Arial" panose="020B0604020202020204" pitchFamily="34" charset="0"/>
                          <a:cs typeface="Arial" charset="0"/>
                        </a:rPr>
                        <a:t>Alléluia !</a:t>
                      </a:r>
                    </a:p>
                  </a:txBody>
                  <a:tcPr horzOverflow="overflow">
                    <a:lnL>
                      <a:noFill/>
                    </a:lnL>
                    <a:lnR>
                      <a:noFill/>
                    </a:lnR>
                    <a:lnT cap="flat">
                      <a:noFill/>
                    </a:lnT>
                    <a:lnB cap="flat">
                      <a:noFill/>
                    </a:lnB>
                    <a:lnTlToBr>
                      <a:noFill/>
                    </a:lnTlToBr>
                    <a:lnBlToTr>
                      <a:noFill/>
                    </a:lnBlToTr>
                    <a:noFill/>
                  </a:tcPr>
                </a:tc>
                <a:tc>
                  <a:txBody>
                    <a:bodyPr/>
                    <a:lstStyle/>
                    <a:p>
                      <a:pPr algn="just" rtl="1"/>
                      <a:r>
                        <a:rPr lang="ar-AE" sz="3200" dirty="0">
                          <a:solidFill>
                            <a:prstClr val="white"/>
                          </a:solidFill>
                          <a:latin typeface="Arial" panose="020B0604020202020204" pitchFamily="34" charset="0"/>
                        </a:rPr>
                        <a:t>أنعم يا رب بمسرتك على صهيون، ولتبن أسوار أورشليم. حينئذ تسر بذبائح البر قربانا ومحرقات ويقربون على مذابحك العجول.</a:t>
                      </a:r>
                    </a:p>
                    <a:p>
                      <a:pPr algn="just" rtl="1"/>
                      <a:r>
                        <a:rPr lang="ar-AE" sz="3200" dirty="0">
                          <a:solidFill>
                            <a:prstClr val="white"/>
                          </a:solidFill>
                        </a:rPr>
                        <a:t>هلليلويا</a:t>
                      </a:r>
                      <a:r>
                        <a:rPr lang="fr-FR" sz="3200" dirty="0">
                          <a:solidFill>
                            <a:prstClr val="white"/>
                          </a:solidFill>
                        </a:rPr>
                        <a:t>! </a:t>
                      </a:r>
                      <a:endParaRPr lang="ar-AE" sz="3200" dirty="0">
                        <a:solidFill>
                          <a:prstClr val="white"/>
                        </a:solidFill>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1195931"/>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99592" y="699542"/>
            <a:ext cx="7560840" cy="4031873"/>
          </a:xfrm>
          <a:prstGeom prst="rect">
            <a:avLst/>
          </a:prstGeom>
        </p:spPr>
        <p:txBody>
          <a:bodyPr wrap="square">
            <a:spAutoFit/>
          </a:bodyPr>
          <a:lstStyle/>
          <a:p>
            <a:pPr algn="ctr"/>
            <a:r>
              <a:rPr lang="fr-FR" sz="3200" b="1" dirty="0">
                <a:solidFill>
                  <a:prstClr val="white"/>
                </a:solidFill>
                <a:latin typeface="Book Antiqua" pitchFamily="18" charset="0"/>
              </a:rPr>
              <a:t>Lecture du livre Deutéronome, que sa bénédiction soit sur nous tous Amen.</a:t>
            </a:r>
          </a:p>
          <a:p>
            <a:pPr algn="ctr"/>
            <a:r>
              <a:rPr lang="de-DE" sz="3200" b="1" dirty="0">
                <a:solidFill>
                  <a:prstClr val="white"/>
                </a:solidFill>
                <a:latin typeface="Book Antiqua" pitchFamily="18" charset="0"/>
              </a:rPr>
              <a:t>(Deut. 5: 23-33, 6: 1-3)</a:t>
            </a:r>
          </a:p>
          <a:p>
            <a:pPr algn="ctr"/>
            <a:endParaRPr lang="de-DE" sz="3200" b="1" dirty="0">
              <a:solidFill>
                <a:prstClr val="white"/>
              </a:solidFill>
              <a:latin typeface="Book Antiqua" pitchFamily="18" charset="0"/>
            </a:endParaRPr>
          </a:p>
          <a:p>
            <a:pPr algn="ctr"/>
            <a:r>
              <a:rPr lang="ar-EG" sz="3200" b="1" dirty="0">
                <a:solidFill>
                  <a:prstClr val="white"/>
                </a:solidFill>
                <a:latin typeface="Book Antiqua" pitchFamily="18" charset="0"/>
              </a:rPr>
              <a:t>من سفر التثنية من توراة موسي النبي بركته تكون مع جميعنا أمين. </a:t>
            </a:r>
          </a:p>
          <a:p>
            <a:pPr algn="ctr"/>
            <a:r>
              <a:rPr lang="ar-EG" sz="3200" b="1" dirty="0">
                <a:solidFill>
                  <a:prstClr val="white"/>
                </a:solidFill>
                <a:latin typeface="Book Antiqua" pitchFamily="18" charset="0"/>
              </a:rPr>
              <a:t>(ص 5 : 23 – و ص 6 :1 – 3)</a:t>
            </a:r>
          </a:p>
          <a:p>
            <a:pPr algn="ctr"/>
            <a:endParaRPr lang="fr-FR" sz="3200" b="1" dirty="0">
              <a:solidFill>
                <a:prstClr val="white"/>
              </a:solidFill>
              <a:latin typeface="Book Antiqua" pitchFamily="18" charset="0"/>
            </a:endParaRPr>
          </a:p>
        </p:txBody>
      </p:sp>
    </p:spTree>
    <p:extLst>
      <p:ext uri="{BB962C8B-B14F-4D97-AF65-F5344CB8AC3E}">
        <p14:creationId xmlns:p14="http://schemas.microsoft.com/office/powerpoint/2010/main" val="11992789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76728"/>
            <a:ext cx="8553982" cy="2677656"/>
          </a:xfrm>
          <a:prstGeom prst="rect">
            <a:avLst/>
          </a:prstGeom>
        </p:spPr>
        <p:txBody>
          <a:bodyPr wrap="square">
            <a:spAutoFit/>
          </a:bodyPr>
          <a:lstStyle/>
          <a:p>
            <a:pPr algn="just" rtl="1"/>
            <a:r>
              <a:rPr lang="ar-AE" sz="2800" dirty="0">
                <a:solidFill>
                  <a:prstClr val="white"/>
                </a:solidFill>
                <a:latin typeface="Arial" panose="020B0604020202020204" pitchFamily="34" charset="0"/>
              </a:rPr>
              <a:t>هذه الأقوال التي قالها الرب لكافة جماعتكم. إذ خاطبكم في الجبل من وسط النار وكان ظلام وضباب وعاصف،</a:t>
            </a:r>
          </a:p>
          <a:p>
            <a:pPr algn="just" rtl="1"/>
            <a:r>
              <a:rPr lang="ar-AE" sz="2800" dirty="0">
                <a:solidFill>
                  <a:prstClr val="white"/>
                </a:solidFill>
                <a:latin typeface="Arial" panose="020B0604020202020204" pitchFamily="34" charset="0"/>
              </a:rPr>
              <a:t>بصوت عظيم ولم يرد شيئاً وكتبها علي لوحين من حجارة. ودعها لي الرب. وانتم لما سمعتم صوته من وسط النار. وكان الجبل يشتعل ناراً. تقدمتم إليّ يا رؤساء القبائل والمشايخ وأقبلتم. تقولون: أن ها </a:t>
            </a:r>
            <a:r>
              <a:rPr lang="ar-AE" sz="2800" dirty="0" err="1">
                <a:solidFill>
                  <a:prstClr val="white"/>
                </a:solidFill>
                <a:latin typeface="Arial" panose="020B0604020202020204" pitchFamily="34" charset="0"/>
              </a:rPr>
              <a:t>هوذا</a:t>
            </a:r>
            <a:r>
              <a:rPr lang="ar-AE" sz="2800" dirty="0">
                <a:solidFill>
                  <a:prstClr val="white"/>
                </a:solidFill>
                <a:latin typeface="Arial" panose="020B0604020202020204" pitchFamily="34" charset="0"/>
              </a:rPr>
              <a:t> الرب إلهنا قد أرانا مجده وعظمته.</a:t>
            </a:r>
          </a:p>
        </p:txBody>
      </p:sp>
      <p:sp>
        <p:nvSpPr>
          <p:cNvPr id="7" name="Rectangle 6"/>
          <p:cNvSpPr/>
          <p:nvPr/>
        </p:nvSpPr>
        <p:spPr>
          <a:xfrm>
            <a:off x="179512" y="2557229"/>
            <a:ext cx="8813495" cy="2246769"/>
          </a:xfrm>
          <a:prstGeom prst="rect">
            <a:avLst/>
          </a:prstGeom>
        </p:spPr>
        <p:txBody>
          <a:bodyPr wrap="square">
            <a:spAutoFit/>
          </a:bodyPr>
          <a:lstStyle/>
          <a:p>
            <a:pPr algn="ctr"/>
            <a:r>
              <a:rPr lang="fr-FR" sz="2000" b="1" dirty="0">
                <a:solidFill>
                  <a:prstClr val="white"/>
                </a:solidFill>
                <a:latin typeface="Book Antiqua" pitchFamily="18" charset="0"/>
              </a:rPr>
              <a:t>Telles sont les paroles que prononça l'Éternel à haute voix sur la montagne, du milieu du feu, des nuées et de l'obscurité, et qu'il adressa à toute votre assemblée, sans rien ajouter. Il les écrivit sur deux tables de pierre, qu'il me donna. Lorsque vous eûtes entendu la voix du milieu des ténèbres, et tandis que la montagne était tout en feu, vos chefs de tribus et vos anciens s'approchèrent tous de moi, et vous dîtes: Voici, l'Éternel, notre Dieu, nous a montré sa gloire et sa grandeur, </a:t>
            </a:r>
          </a:p>
        </p:txBody>
      </p:sp>
    </p:spTree>
    <p:extLst>
      <p:ext uri="{BB962C8B-B14F-4D97-AF65-F5344CB8AC3E}">
        <p14:creationId xmlns:p14="http://schemas.microsoft.com/office/powerpoint/2010/main" val="11512503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123478"/>
            <a:ext cx="8553982" cy="2554545"/>
          </a:xfrm>
          <a:prstGeom prst="rect">
            <a:avLst/>
          </a:prstGeom>
        </p:spPr>
        <p:txBody>
          <a:bodyPr wrap="square">
            <a:spAutoFit/>
          </a:bodyPr>
          <a:lstStyle/>
          <a:p>
            <a:pPr algn="just" rtl="1"/>
            <a:r>
              <a:rPr lang="ar-AE" sz="3200" dirty="0">
                <a:solidFill>
                  <a:prstClr val="white"/>
                </a:solidFill>
                <a:latin typeface="Arial" panose="020B0604020202020204" pitchFamily="34" charset="0"/>
              </a:rPr>
              <a:t>وسمعنا صوته من وسط النار. وفي هذا اليوم علمنا أن الله إذا كلم بشراً لا يعيش. والآن فنحن لم نمت، ولم تحرقنا النار العظيمة. فأن عدنا وسمعنا صوت الرب إلهنا مرة أخري فأننا نموت. فأي جسد أو أي من يسمع صوت الرب الإله الحي يتكلم من وسط النار مثلنا وعاش</a:t>
            </a:r>
          </a:p>
        </p:txBody>
      </p:sp>
      <p:sp>
        <p:nvSpPr>
          <p:cNvPr id="7" name="Rectangle 6"/>
          <p:cNvSpPr/>
          <p:nvPr/>
        </p:nvSpPr>
        <p:spPr>
          <a:xfrm>
            <a:off x="179512" y="2557229"/>
            <a:ext cx="8813495" cy="2246769"/>
          </a:xfrm>
          <a:prstGeom prst="rect">
            <a:avLst/>
          </a:prstGeom>
        </p:spPr>
        <p:txBody>
          <a:bodyPr wrap="square">
            <a:spAutoFit/>
          </a:bodyPr>
          <a:lstStyle/>
          <a:p>
            <a:pPr algn="ctr"/>
            <a:r>
              <a:rPr lang="fr-FR" sz="2000" b="1" dirty="0">
                <a:solidFill>
                  <a:prstClr val="white"/>
                </a:solidFill>
                <a:latin typeface="Book Antiqua" pitchFamily="18" charset="0"/>
              </a:rPr>
              <a:t>et nous avons entendu sa voix du milieu du feu; aujourd'hui, nous avons vu que Dieu a parlé à des hommes, et qu'ils sont demeurés vivants. Et maintenant pourquoi mourrions-nous? car ce grand feu nous dévorera; si nous continuons à entendre la voix de l'Éternel, notre Dieu, nous mourrons. Quel est l'homme, en effet, qui ait jamais entendu, comme nous, la voix du Dieu vivant parlant du milieu du feu, et qui soit demeuré vivant?</a:t>
            </a:r>
          </a:p>
        </p:txBody>
      </p:sp>
    </p:spTree>
    <p:extLst>
      <p:ext uri="{BB962C8B-B14F-4D97-AF65-F5344CB8AC3E}">
        <p14:creationId xmlns:p14="http://schemas.microsoft.com/office/powerpoint/2010/main" val="2832180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48064" y="255444"/>
            <a:ext cx="3873462" cy="2123658"/>
          </a:xfrm>
          <a:prstGeom prst="rect">
            <a:avLst/>
          </a:prstGeom>
        </p:spPr>
        <p:txBody>
          <a:bodyPr wrap="square">
            <a:spAutoFit/>
          </a:bodyPr>
          <a:lstStyle/>
          <a:p>
            <a:pPr algn="just" rtl="1"/>
            <a:r>
              <a:rPr lang="ar-EG" sz="4400" dirty="0">
                <a:solidFill>
                  <a:prstClr val="white"/>
                </a:solidFill>
                <a:latin typeface="Arial" panose="020B0604020202020204" pitchFamily="34" charset="0"/>
              </a:rPr>
              <a:t>جنس البشر تسبح قيامتك وصعودك إلى السموات. الروح ...</a:t>
            </a:r>
            <a:endParaRPr lang="fr-FR" sz="4400" dirty="0">
              <a:solidFill>
                <a:prstClr val="white"/>
              </a:solidFill>
              <a:latin typeface="Arial" panose="020B0604020202020204" pitchFamily="34" charset="0"/>
            </a:endParaRPr>
          </a:p>
        </p:txBody>
      </p:sp>
      <p:sp>
        <p:nvSpPr>
          <p:cNvPr id="6" name="Rectangle 5"/>
          <p:cNvSpPr/>
          <p:nvPr/>
        </p:nvSpPr>
        <p:spPr>
          <a:xfrm>
            <a:off x="323528" y="249493"/>
            <a:ext cx="4680520" cy="2139047"/>
          </a:xfrm>
          <a:prstGeom prst="rect">
            <a:avLst/>
          </a:prstGeom>
        </p:spPr>
        <p:txBody>
          <a:bodyPr wrap="square">
            <a:spAutoFit/>
          </a:bodyPr>
          <a:lstStyle/>
          <a:p>
            <a:pPr algn="just"/>
            <a:r>
              <a:rPr lang="fr-FR" sz="3400" dirty="0">
                <a:solidFill>
                  <a:prstClr val="white"/>
                </a:solidFill>
                <a:latin typeface="CS Avva Shenouda" pitchFamily="34" charset="0"/>
              </a:rPr>
              <a:t>¿</a:t>
            </a:r>
            <a:r>
              <a:rPr lang="fr-FR" sz="3400" dirty="0" err="1">
                <a:solidFill>
                  <a:prstClr val="white"/>
                </a:solidFill>
                <a:latin typeface="CS Avva Shenouda" pitchFamily="34" charset="0"/>
              </a:rPr>
              <a:t>Genoc</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nnirwmi</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euhwc</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etek`anactacic</a:t>
            </a:r>
            <a:r>
              <a:rPr lang="fr-FR" sz="3400" dirty="0">
                <a:solidFill>
                  <a:prstClr val="white"/>
                </a:solidFill>
                <a:latin typeface="CS Avva Shenouda" pitchFamily="34" charset="0"/>
              </a:rPr>
              <a:t> @ `</a:t>
            </a:r>
            <a:r>
              <a:rPr lang="fr-FR" sz="3400" dirty="0" err="1">
                <a:solidFill>
                  <a:prstClr val="white"/>
                </a:solidFill>
                <a:latin typeface="CS Avva Shenouda" pitchFamily="34" charset="0"/>
              </a:rPr>
              <a:t>e`pswi</a:t>
            </a:r>
            <a:r>
              <a:rPr lang="fr-FR" sz="3400" dirty="0">
                <a:solidFill>
                  <a:prstClr val="white"/>
                </a:solidFill>
                <a:latin typeface="CS Avva Shenouda" pitchFamily="34" charset="0"/>
              </a:rPr>
              <a:t> `</a:t>
            </a:r>
            <a:r>
              <a:rPr lang="fr-FR" sz="3400" dirty="0" err="1">
                <a:solidFill>
                  <a:prstClr val="white"/>
                </a:solidFill>
                <a:latin typeface="CS Avva Shenouda" pitchFamily="34" charset="0"/>
              </a:rPr>
              <a:t>enivyou`i</a:t>
            </a:r>
            <a:r>
              <a:rPr lang="fr-FR" sz="3400" dirty="0">
                <a:solidFill>
                  <a:prstClr val="white"/>
                </a:solidFill>
                <a:latin typeface="CS Avva Shenouda" pitchFamily="34" charset="0"/>
              </a:rPr>
              <a:t> @ </a:t>
            </a:r>
            <a:r>
              <a:rPr lang="fr-FR" sz="3100" dirty="0" err="1">
                <a:solidFill>
                  <a:prstClr val="white"/>
                </a:solidFill>
                <a:latin typeface="CS Avva Shenouda" pitchFamily="34" charset="0"/>
              </a:rPr>
              <a:t>pi`Pneuma</a:t>
            </a:r>
            <a:r>
              <a:rPr lang="fr-FR" sz="3100" dirty="0">
                <a:solidFill>
                  <a:prstClr val="white"/>
                </a:solidFill>
                <a:latin typeface="CS Avva Shenouda" pitchFamily="34" charset="0"/>
              </a:rPr>
              <a:t> `</a:t>
            </a:r>
            <a:r>
              <a:rPr lang="fr-FR" sz="3100" dirty="0" err="1">
                <a:solidFill>
                  <a:prstClr val="white"/>
                </a:solidFill>
                <a:latin typeface="CS Avva Shenouda" pitchFamily="34" charset="0"/>
              </a:rPr>
              <a:t>mParaklyton</a:t>
            </a:r>
            <a:r>
              <a:rPr lang="fr-FR" sz="3100" dirty="0">
                <a:solidFill>
                  <a:prstClr val="white"/>
                </a:solidFill>
                <a:latin typeface="CS Avva Shenouda" pitchFamily="34" charset="0"/>
              </a:rPr>
              <a:t>.</a:t>
            </a:r>
          </a:p>
        </p:txBody>
      </p:sp>
      <p:sp>
        <p:nvSpPr>
          <p:cNvPr id="7" name="Rectangle 6"/>
          <p:cNvSpPr/>
          <p:nvPr/>
        </p:nvSpPr>
        <p:spPr>
          <a:xfrm>
            <a:off x="467544" y="2787774"/>
            <a:ext cx="7920880" cy="2062103"/>
          </a:xfrm>
          <a:prstGeom prst="rect">
            <a:avLst/>
          </a:prstGeom>
        </p:spPr>
        <p:txBody>
          <a:bodyPr wrap="square">
            <a:spAutoFit/>
          </a:bodyPr>
          <a:lstStyle/>
          <a:p>
            <a:pPr algn="ctr"/>
            <a:r>
              <a:rPr lang="fr-FR" sz="3200" b="1" dirty="0">
                <a:solidFill>
                  <a:prstClr val="white"/>
                </a:solidFill>
                <a:latin typeface="Book Antiqua" pitchFamily="18" charset="0"/>
              </a:rPr>
              <a:t>Le genre humain </a:t>
            </a:r>
          </a:p>
          <a:p>
            <a:pPr algn="ctr"/>
            <a:r>
              <a:rPr lang="fr-FR" sz="3200" b="1" dirty="0">
                <a:solidFill>
                  <a:prstClr val="white"/>
                </a:solidFill>
                <a:latin typeface="Book Antiqua" pitchFamily="18" charset="0"/>
              </a:rPr>
              <a:t>loue Ta Résurrection </a:t>
            </a:r>
          </a:p>
          <a:p>
            <a:pPr algn="ctr"/>
            <a:r>
              <a:rPr lang="fr-FR" sz="3200" b="1" dirty="0">
                <a:solidFill>
                  <a:prstClr val="white"/>
                </a:solidFill>
                <a:latin typeface="Book Antiqua" pitchFamily="18" charset="0"/>
              </a:rPr>
              <a:t>et Ton Ascension aux cieux, </a:t>
            </a:r>
          </a:p>
          <a:p>
            <a:pPr algn="ctr"/>
            <a:r>
              <a:rPr lang="fr-FR" sz="3200" b="1" dirty="0">
                <a:solidFill>
                  <a:prstClr val="white"/>
                </a:solidFill>
                <a:latin typeface="Book Antiqua" pitchFamily="18" charset="0"/>
              </a:rPr>
              <a:t>l’Esprit Consolateur</a:t>
            </a:r>
          </a:p>
        </p:txBody>
      </p:sp>
    </p:spTree>
    <p:extLst>
      <p:ext uri="{BB962C8B-B14F-4D97-AF65-F5344CB8AC3E}">
        <p14:creationId xmlns:p14="http://schemas.microsoft.com/office/powerpoint/2010/main" val="22409030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254280"/>
            <a:ext cx="8553982" cy="2062103"/>
          </a:xfrm>
          <a:prstGeom prst="rect">
            <a:avLst/>
          </a:prstGeom>
        </p:spPr>
        <p:txBody>
          <a:bodyPr wrap="square">
            <a:spAutoFit/>
          </a:bodyPr>
          <a:lstStyle/>
          <a:p>
            <a:pPr algn="just" rtl="1"/>
            <a:r>
              <a:rPr lang="ar-AE" sz="3200" dirty="0">
                <a:solidFill>
                  <a:prstClr val="white"/>
                </a:solidFill>
                <a:latin typeface="Arial" panose="020B0604020202020204" pitchFamily="34" charset="0"/>
              </a:rPr>
              <a:t>وأنا اعلمكم أن ترجعوا إلي الرب الإله. فقلتم لي فامض أنت واسمع كلام الرب الإله. وكل ما يقوله لك الرب إلهنا فأنت كلمنا بكل شيء يتكلم به الرب إلهنا فنسمع ونعمل. فسمع كلام هذا الشعب : الذي تكلموا به عني وجميع ما تكلموا به مستقيم.</a:t>
            </a:r>
          </a:p>
        </p:txBody>
      </p:sp>
      <p:sp>
        <p:nvSpPr>
          <p:cNvPr id="7" name="Rectangle 6"/>
          <p:cNvSpPr/>
          <p:nvPr/>
        </p:nvSpPr>
        <p:spPr>
          <a:xfrm>
            <a:off x="179512" y="2446750"/>
            <a:ext cx="8813495" cy="2308324"/>
          </a:xfrm>
          <a:prstGeom prst="rect">
            <a:avLst/>
          </a:prstGeom>
        </p:spPr>
        <p:txBody>
          <a:bodyPr wrap="square">
            <a:spAutoFit/>
          </a:bodyPr>
          <a:lstStyle/>
          <a:p>
            <a:pPr algn="ctr"/>
            <a:r>
              <a:rPr lang="fr-FR" sz="2400" b="1" dirty="0">
                <a:solidFill>
                  <a:prstClr val="white"/>
                </a:solidFill>
                <a:latin typeface="Book Antiqua" pitchFamily="18" charset="0"/>
              </a:rPr>
              <a:t>Approche, toi, et écoute tout ce que dira l'Éternel, notre Dieu; tu nous rapporteras toi-même tout ce que te dira l'Éternel, notre Dieu; nous l'écouterons, et nous le ferons. L'Éternel entendit les paroles que vous m'adressâtes. Et l'Éternel me dit: J'ai entendu les paroles que ce peuple t'a adressées: tout ce qu'ils ont dit est bien.</a:t>
            </a:r>
          </a:p>
        </p:txBody>
      </p:sp>
    </p:spTree>
    <p:extLst>
      <p:ext uri="{BB962C8B-B14F-4D97-AF65-F5344CB8AC3E}">
        <p14:creationId xmlns:p14="http://schemas.microsoft.com/office/powerpoint/2010/main" val="24754177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51470"/>
            <a:ext cx="8553982" cy="2554545"/>
          </a:xfrm>
          <a:prstGeom prst="rect">
            <a:avLst/>
          </a:prstGeom>
        </p:spPr>
        <p:txBody>
          <a:bodyPr wrap="square">
            <a:spAutoFit/>
          </a:bodyPr>
          <a:lstStyle/>
          <a:p>
            <a:pPr algn="just" rtl="1"/>
            <a:r>
              <a:rPr lang="ar-AE" sz="3200" dirty="0">
                <a:solidFill>
                  <a:prstClr val="white"/>
                </a:solidFill>
                <a:latin typeface="Arial" panose="020B0604020202020204" pitchFamily="34" charset="0"/>
              </a:rPr>
              <a:t>ليت قلبهم كان هكذا فيهم حتي يتقوني ويحفظوا جميع وصاياي. كل الأيام فيكون لهم الخير ولبنيهم إلي الأبد. فامض أنت وقل لهم ارجعوا أنت إلي مساكنكم وقف أنت هاهنا معي. لأعلمك أوامري، ووصاياي، وحقوقي، وأحكامي التي تعلمهم إياها. فيعملوها كذلك في الأرض التي أنا ادفعها لهم نصيباً وميراثاً</a:t>
            </a:r>
          </a:p>
        </p:txBody>
      </p:sp>
      <p:sp>
        <p:nvSpPr>
          <p:cNvPr id="7" name="Rectangle 6"/>
          <p:cNvSpPr/>
          <p:nvPr/>
        </p:nvSpPr>
        <p:spPr>
          <a:xfrm>
            <a:off x="179512" y="2576974"/>
            <a:ext cx="8813495" cy="1938992"/>
          </a:xfrm>
          <a:prstGeom prst="rect">
            <a:avLst/>
          </a:prstGeom>
        </p:spPr>
        <p:txBody>
          <a:bodyPr wrap="square">
            <a:spAutoFit/>
          </a:bodyPr>
          <a:lstStyle/>
          <a:p>
            <a:pPr algn="ctr"/>
            <a:r>
              <a:rPr lang="fr-FR" sz="2000" b="1" dirty="0">
                <a:solidFill>
                  <a:prstClr val="white"/>
                </a:solidFill>
                <a:latin typeface="Book Antiqua" pitchFamily="18" charset="0"/>
              </a:rPr>
              <a:t>Oh! s'ils avaient toujours ce même </a:t>
            </a:r>
            <a:r>
              <a:rPr lang="fr-FR" sz="2000" b="1" dirty="0" err="1">
                <a:solidFill>
                  <a:prstClr val="white"/>
                </a:solidFill>
                <a:latin typeface="Book Antiqua" pitchFamily="18" charset="0"/>
              </a:rPr>
              <a:t>coeur</a:t>
            </a:r>
            <a:r>
              <a:rPr lang="fr-FR" sz="2000" b="1" dirty="0">
                <a:solidFill>
                  <a:prstClr val="white"/>
                </a:solidFill>
                <a:latin typeface="Book Antiqua" pitchFamily="18" charset="0"/>
              </a:rPr>
              <a:t> pour me craindre et pour observer tous mes commandements, afin qu'ils fussent heureux à jamais, eux et leurs </a:t>
            </a:r>
            <a:r>
              <a:rPr lang="fr-FR" sz="2000" b="1" dirty="0" err="1">
                <a:solidFill>
                  <a:prstClr val="white"/>
                </a:solidFill>
                <a:latin typeface="Book Antiqua" pitchFamily="18" charset="0"/>
              </a:rPr>
              <a:t>enfants!Va</a:t>
            </a:r>
            <a:r>
              <a:rPr lang="fr-FR" sz="2000" b="1" dirty="0">
                <a:solidFill>
                  <a:prstClr val="white"/>
                </a:solidFill>
                <a:latin typeface="Book Antiqua" pitchFamily="18" charset="0"/>
              </a:rPr>
              <a:t>, dis-leur: Retournez dans vos tentes. Mais toi, reste ici avec moi, et je te dirai tous les commandements, les lois et les ordonnances, que tu leur enseigneras, afin qu'ils les mettent en pratique dans le pays dont je leur donne la possession.</a:t>
            </a:r>
          </a:p>
        </p:txBody>
      </p:sp>
    </p:spTree>
    <p:extLst>
      <p:ext uri="{BB962C8B-B14F-4D97-AF65-F5344CB8AC3E}">
        <p14:creationId xmlns:p14="http://schemas.microsoft.com/office/powerpoint/2010/main" val="20466944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51470"/>
            <a:ext cx="8553982" cy="2554545"/>
          </a:xfrm>
          <a:prstGeom prst="rect">
            <a:avLst/>
          </a:prstGeom>
        </p:spPr>
        <p:txBody>
          <a:bodyPr wrap="square">
            <a:spAutoFit/>
          </a:bodyPr>
          <a:lstStyle/>
          <a:p>
            <a:pPr algn="just" rtl="1"/>
            <a:r>
              <a:rPr lang="ar-AE" sz="3200" dirty="0">
                <a:solidFill>
                  <a:prstClr val="white"/>
                </a:solidFill>
                <a:latin typeface="Arial" panose="020B0604020202020204" pitchFamily="34" charset="0"/>
              </a:rPr>
              <a:t>وأنت يا كل إسرائيل. احفظ أن تفعل ما أعطاك الرب إلهك. وكما أمرك الرب إلهك لا تمل به يمنه ولا يسرة عن جميع الطريق التي أمرك بها الرب إلهك. بل كما سلم لك الرب إلهك أسلك فيه ليريحك. ويحسن إليك. ويوجدك في الخير وتصير أياماً كثيرة علي الأرض التي ترثوها.</a:t>
            </a:r>
          </a:p>
        </p:txBody>
      </p:sp>
      <p:sp>
        <p:nvSpPr>
          <p:cNvPr id="7" name="Rectangle 6"/>
          <p:cNvSpPr/>
          <p:nvPr/>
        </p:nvSpPr>
        <p:spPr>
          <a:xfrm>
            <a:off x="179512" y="2446750"/>
            <a:ext cx="8813495" cy="2308324"/>
          </a:xfrm>
          <a:prstGeom prst="rect">
            <a:avLst/>
          </a:prstGeom>
        </p:spPr>
        <p:txBody>
          <a:bodyPr wrap="square">
            <a:spAutoFit/>
          </a:bodyPr>
          <a:lstStyle/>
          <a:p>
            <a:pPr algn="ctr"/>
            <a:r>
              <a:rPr lang="fr-FR" sz="2400" b="1" dirty="0">
                <a:solidFill>
                  <a:prstClr val="white"/>
                </a:solidFill>
                <a:latin typeface="Book Antiqua" pitchFamily="18" charset="0"/>
              </a:rPr>
              <a:t>Vous ferez avec soin ce que l'Éternel, votre Dieu, vous a ordonné; vous ne vous en détournerez ni à droite, ni à gauche. Vous suivrez entièrement la voie que l'Éternel, votre Dieu, vous a prescrite, afin que vous viviez et que vous soyez heureux, afin que vous prolongiez vos jours dans le pays dont vous aurez la possession.</a:t>
            </a:r>
          </a:p>
        </p:txBody>
      </p:sp>
    </p:spTree>
    <p:extLst>
      <p:ext uri="{BB962C8B-B14F-4D97-AF65-F5344CB8AC3E}">
        <p14:creationId xmlns:p14="http://schemas.microsoft.com/office/powerpoint/2010/main" val="14189796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51470"/>
            <a:ext cx="8553982" cy="2554545"/>
          </a:xfrm>
          <a:prstGeom prst="rect">
            <a:avLst/>
          </a:prstGeom>
        </p:spPr>
        <p:txBody>
          <a:bodyPr wrap="square">
            <a:spAutoFit/>
          </a:bodyPr>
          <a:lstStyle/>
          <a:p>
            <a:pPr algn="just" rtl="1"/>
            <a:r>
              <a:rPr lang="ar-AE" sz="3200" dirty="0">
                <a:solidFill>
                  <a:prstClr val="white"/>
                </a:solidFill>
                <a:latin typeface="Arial" panose="020B0604020202020204" pitchFamily="34" charset="0"/>
              </a:rPr>
              <a:t>وهذه هي الأوامر والوصايا والحقوق والأحكام التي أمر بها الرب إلهكم التي سلمها لي لأعلمكم إياها لتعلموها كذلك في الأرض التي تدخلونها لترثوها لكي تتقوا الرب إلهكم. وتحفظوا جميع حقوقه ووصاياه التي أنا اوصيك بها اليوم . أنت وبنوك وبنو بنيك كل أيام حياتهم.</a:t>
            </a:r>
          </a:p>
        </p:txBody>
      </p:sp>
      <p:sp>
        <p:nvSpPr>
          <p:cNvPr id="7" name="Rectangle 6"/>
          <p:cNvSpPr/>
          <p:nvPr/>
        </p:nvSpPr>
        <p:spPr>
          <a:xfrm>
            <a:off x="179512" y="2648982"/>
            <a:ext cx="8813495" cy="1938992"/>
          </a:xfrm>
          <a:prstGeom prst="rect">
            <a:avLst/>
          </a:prstGeom>
        </p:spPr>
        <p:txBody>
          <a:bodyPr wrap="square">
            <a:spAutoFit/>
          </a:bodyPr>
          <a:lstStyle/>
          <a:p>
            <a:pPr algn="ctr"/>
            <a:r>
              <a:rPr lang="fr-FR" sz="2000" b="1" dirty="0">
                <a:solidFill>
                  <a:prstClr val="white"/>
                </a:solidFill>
                <a:latin typeface="Book Antiqua" pitchFamily="18" charset="0"/>
              </a:rPr>
              <a:t>Voici les commandements, les lois et les ordonnances que l'Éternel, votre Dieu, a commandé de vous enseigner, afin que vous les mettiez en pratique dans le pays dont vous allez prendre possession; afin que tu craignes l'Éternel, ton Dieu, en observant, tous les jours de ta vie, toi, ton fils, et le fils de ton fils, toutes ses lois et tous ses commandements que je te prescris, et afin que tes jours soient prolongés</a:t>
            </a:r>
          </a:p>
        </p:txBody>
      </p:sp>
    </p:spTree>
    <p:extLst>
      <p:ext uri="{BB962C8B-B14F-4D97-AF65-F5344CB8AC3E}">
        <p14:creationId xmlns:p14="http://schemas.microsoft.com/office/powerpoint/2010/main" val="4029413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254280"/>
            <a:ext cx="8553982" cy="2246769"/>
          </a:xfrm>
          <a:prstGeom prst="rect">
            <a:avLst/>
          </a:prstGeom>
        </p:spPr>
        <p:txBody>
          <a:bodyPr wrap="square">
            <a:spAutoFit/>
          </a:bodyPr>
          <a:lstStyle/>
          <a:p>
            <a:pPr algn="just" rtl="1"/>
            <a:r>
              <a:rPr lang="ar-AE" sz="3500" dirty="0">
                <a:solidFill>
                  <a:prstClr val="white"/>
                </a:solidFill>
                <a:latin typeface="Arial" panose="020B0604020202020204" pitchFamily="34" charset="0"/>
              </a:rPr>
              <a:t>لكي تطول أعماركم وتصنعون أياما كثيرة. اسمع يا إسرائيل واحفظ هذه واعمل ليكون لك الخير ويكثرك جداً. كما قال لك الرب اله آبائك.أن يعطيك أرضاً تفيض عسلا ولبناً</a:t>
            </a:r>
            <a:endParaRPr lang="fr-FR" sz="3500" dirty="0">
              <a:solidFill>
                <a:prstClr val="white"/>
              </a:solidFill>
              <a:latin typeface="Arial" panose="020B0604020202020204" pitchFamily="34" charset="0"/>
            </a:endParaRPr>
          </a:p>
          <a:p>
            <a:pPr algn="just" rtl="1"/>
            <a:r>
              <a:rPr lang="ar-AE" sz="3500" dirty="0">
                <a:solidFill>
                  <a:prstClr val="white"/>
                </a:solidFill>
                <a:latin typeface="Arial" panose="020B0604020202020204" pitchFamily="34" charset="0"/>
              </a:rPr>
              <a:t>مجداً للثالوث الأقدس إلي الأبد</a:t>
            </a:r>
          </a:p>
        </p:txBody>
      </p:sp>
      <p:sp>
        <p:nvSpPr>
          <p:cNvPr id="7" name="Rectangle 6"/>
          <p:cNvSpPr/>
          <p:nvPr/>
        </p:nvSpPr>
        <p:spPr>
          <a:xfrm>
            <a:off x="35497" y="2792998"/>
            <a:ext cx="8957510" cy="1938992"/>
          </a:xfrm>
          <a:prstGeom prst="rect">
            <a:avLst/>
          </a:prstGeom>
        </p:spPr>
        <p:txBody>
          <a:bodyPr wrap="square">
            <a:spAutoFit/>
          </a:bodyPr>
          <a:lstStyle/>
          <a:p>
            <a:pPr algn="ctr"/>
            <a:r>
              <a:rPr lang="fr-FR" sz="2400" b="1" dirty="0">
                <a:solidFill>
                  <a:prstClr val="white"/>
                </a:solidFill>
                <a:latin typeface="Book Antiqua" pitchFamily="18" charset="0"/>
              </a:rPr>
              <a:t>Tu les écouteras donc, Israël, et tu auras soin de les mettre en pratique, afin que tu sois heureux et que vous multipliiez beaucoup, comme te l'a dit l'Éternel, le Dieu de tes pères, en te promettant un pays où coulent le lait et le miel.</a:t>
            </a:r>
          </a:p>
          <a:p>
            <a:pPr algn="ctr"/>
            <a:r>
              <a:rPr lang="fr-FR" sz="2400" b="1" dirty="0">
                <a:solidFill>
                  <a:prstClr val="white"/>
                </a:solidFill>
                <a:latin typeface="Book Antiqua" pitchFamily="18" charset="0"/>
              </a:rPr>
              <a:t>Gloire à la Sainte Trinité éternellement Amen.</a:t>
            </a:r>
          </a:p>
        </p:txBody>
      </p:sp>
    </p:spTree>
    <p:extLst>
      <p:ext uri="{BB962C8B-B14F-4D97-AF65-F5344CB8AC3E}">
        <p14:creationId xmlns:p14="http://schemas.microsoft.com/office/powerpoint/2010/main" val="365758126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48064" y="57422"/>
            <a:ext cx="3873462" cy="2800767"/>
          </a:xfrm>
          <a:prstGeom prst="rect">
            <a:avLst/>
          </a:prstGeom>
        </p:spPr>
        <p:txBody>
          <a:bodyPr wrap="square">
            <a:spAutoFit/>
          </a:bodyPr>
          <a:lstStyle/>
          <a:p>
            <a:pPr algn="ctr" rtl="1"/>
            <a:r>
              <a:rPr lang="ar-EG" sz="3200" i="1" u="sng" dirty="0">
                <a:solidFill>
                  <a:prstClr val="white"/>
                </a:solidFill>
                <a:latin typeface="Arial" panose="020B0604020202020204" pitchFamily="34" charset="0"/>
              </a:rPr>
              <a:t>الشعب :</a:t>
            </a:r>
            <a:endParaRPr lang="fr-FR" sz="3200" i="1" u="sng" dirty="0">
              <a:solidFill>
                <a:prstClr val="white"/>
              </a:solidFill>
              <a:latin typeface="Arial" panose="020B0604020202020204" pitchFamily="34" charset="0"/>
            </a:endParaRPr>
          </a:p>
          <a:p>
            <a:pPr algn="just" rtl="1"/>
            <a:r>
              <a:rPr lang="ar-AE" sz="3600" dirty="0">
                <a:solidFill>
                  <a:prstClr val="white"/>
                </a:solidFill>
                <a:latin typeface="Arial" panose="020B0604020202020204" pitchFamily="34" charset="0"/>
              </a:rPr>
              <a:t>نسجد لك أيها المسيح مع أبيك الصالح والروح القدس لأنك</a:t>
            </a:r>
            <a:r>
              <a:rPr lang="fr-FR" sz="3600" dirty="0">
                <a:solidFill>
                  <a:prstClr val="white"/>
                </a:solidFill>
                <a:latin typeface="Arial" panose="020B0604020202020204" pitchFamily="34" charset="0"/>
              </a:rPr>
              <a:t> </a:t>
            </a:r>
            <a:r>
              <a:rPr lang="ar-AE" sz="3600" dirty="0">
                <a:solidFill>
                  <a:prstClr val="white"/>
                </a:solidFill>
                <a:latin typeface="Arial" panose="020B0604020202020204" pitchFamily="34" charset="0"/>
              </a:rPr>
              <a:t>قُمتَ وخلصتنا.</a:t>
            </a:r>
            <a:endParaRPr lang="fr-FR" sz="3600" dirty="0">
              <a:solidFill>
                <a:prstClr val="white"/>
              </a:solidFill>
              <a:latin typeface="Arial" panose="020B0604020202020204" pitchFamily="34" charset="0"/>
            </a:endParaRPr>
          </a:p>
        </p:txBody>
      </p:sp>
      <p:sp>
        <p:nvSpPr>
          <p:cNvPr id="6" name="Rectangle 5"/>
          <p:cNvSpPr/>
          <p:nvPr/>
        </p:nvSpPr>
        <p:spPr>
          <a:xfrm>
            <a:off x="323528" y="51470"/>
            <a:ext cx="4680520" cy="2246769"/>
          </a:xfrm>
          <a:prstGeom prst="rect">
            <a:avLst/>
          </a:prstGeom>
        </p:spPr>
        <p:txBody>
          <a:bodyPr wrap="square">
            <a:spAutoFit/>
          </a:bodyPr>
          <a:lstStyle/>
          <a:p>
            <a:pPr algn="ctr"/>
            <a:r>
              <a:rPr lang="pt-BR" sz="2400" i="1" u="sng" dirty="0">
                <a:solidFill>
                  <a:prstClr val="white"/>
                </a:solidFill>
                <a:latin typeface="CS Avva Shenouda" pitchFamily="34" charset="0"/>
              </a:rPr>
              <a:t>Pilaoc </a:t>
            </a:r>
            <a:r>
              <a:rPr lang="pt-BR" sz="2800" i="1" u="sng" dirty="0">
                <a:solidFill>
                  <a:prstClr val="white"/>
                </a:solidFill>
                <a:latin typeface="CS Avva Shenouda" pitchFamily="34" charset="0"/>
              </a:rPr>
              <a:t>@</a:t>
            </a:r>
          </a:p>
          <a:p>
            <a:pPr algn="just"/>
            <a:r>
              <a:rPr lang="pt-BR" sz="2800" dirty="0">
                <a:solidFill>
                  <a:prstClr val="white"/>
                </a:solidFill>
                <a:latin typeface="CS Avva Shenouda" pitchFamily="34" charset="0"/>
              </a:rPr>
              <a:t>Tenouwst `mmok `w P=,c @ nem Pekiwt `n`aga;oc @ nem Pi=p=na =e=;=u @ je aktwnk akcw] `mmon</a:t>
            </a:r>
            <a:endParaRPr lang="fr-FR" sz="2800" dirty="0">
              <a:solidFill>
                <a:prstClr val="white"/>
              </a:solidFill>
              <a:latin typeface="CS Avva Shenouda" pitchFamily="34" charset="0"/>
            </a:endParaRPr>
          </a:p>
        </p:txBody>
      </p:sp>
      <p:sp>
        <p:nvSpPr>
          <p:cNvPr id="7" name="Rectangle 6"/>
          <p:cNvSpPr/>
          <p:nvPr/>
        </p:nvSpPr>
        <p:spPr>
          <a:xfrm>
            <a:off x="791580" y="2547755"/>
            <a:ext cx="7560840" cy="2185214"/>
          </a:xfrm>
          <a:prstGeom prst="rect">
            <a:avLst/>
          </a:prstGeom>
        </p:spPr>
        <p:txBody>
          <a:bodyPr wrap="square">
            <a:spAutoFit/>
          </a:bodyPr>
          <a:lstStyle/>
          <a:p>
            <a:pPr algn="ctr"/>
            <a:r>
              <a:rPr lang="fr-FR" sz="2400" b="1" i="1" u="sng" dirty="0">
                <a:solidFill>
                  <a:prstClr val="white"/>
                </a:solidFill>
                <a:latin typeface="Book Antiqua" pitchFamily="18" charset="0"/>
              </a:rPr>
              <a:t>L’assemblée :</a:t>
            </a:r>
          </a:p>
          <a:p>
            <a:pPr algn="ctr"/>
            <a:r>
              <a:rPr lang="fr-FR" sz="2800" b="1" dirty="0">
                <a:solidFill>
                  <a:prstClr val="white"/>
                </a:solidFill>
                <a:latin typeface="Book Antiqua" pitchFamily="18" charset="0"/>
              </a:rPr>
              <a:t>Nous T'adorons ô Christ, </a:t>
            </a:r>
          </a:p>
          <a:p>
            <a:pPr algn="ctr"/>
            <a:r>
              <a:rPr lang="fr-FR" sz="2800" b="1" dirty="0">
                <a:solidFill>
                  <a:prstClr val="white"/>
                </a:solidFill>
                <a:latin typeface="Book Antiqua" pitchFamily="18" charset="0"/>
              </a:rPr>
              <a:t>avec Ton Père très bon </a:t>
            </a:r>
          </a:p>
          <a:p>
            <a:pPr algn="ctr"/>
            <a:r>
              <a:rPr lang="fr-FR" sz="2800" b="1" dirty="0">
                <a:solidFill>
                  <a:prstClr val="white"/>
                </a:solidFill>
                <a:latin typeface="Book Antiqua" pitchFamily="18" charset="0"/>
              </a:rPr>
              <a:t>et le Saint-Esprit, </a:t>
            </a:r>
          </a:p>
          <a:p>
            <a:pPr algn="ctr"/>
            <a:r>
              <a:rPr lang="fr-FR" sz="2800" b="1" dirty="0">
                <a:solidFill>
                  <a:prstClr val="white"/>
                </a:solidFill>
                <a:latin typeface="Book Antiqua" pitchFamily="18" charset="0"/>
              </a:rPr>
              <a:t>car Tu ressuscitas et nous sauvas.</a:t>
            </a:r>
          </a:p>
        </p:txBody>
      </p:sp>
      <p:sp>
        <p:nvSpPr>
          <p:cNvPr id="3" name="Text Box 20">
            <a:hlinkClick r:id="rId2" action="ppaction://hlinksldjump"/>
            <a:extLst>
              <a:ext uri="{FF2B5EF4-FFF2-40B4-BE49-F238E27FC236}">
                <a16:creationId xmlns:a16="http://schemas.microsoft.com/office/drawing/2014/main" id="{A3B85968-FBEC-217A-9D9A-4BF787D0AC32}"/>
              </a:ext>
            </a:extLst>
          </p:cNvPr>
          <p:cNvSpPr txBox="1">
            <a:spLocks noChangeArrowheads="1"/>
          </p:cNvSpPr>
          <p:nvPr/>
        </p:nvSpPr>
        <p:spPr bwMode="auto">
          <a:xfrm>
            <a:off x="7380312" y="4422534"/>
            <a:ext cx="1742584" cy="707886"/>
          </a:xfrm>
          <a:prstGeom prst="rect">
            <a:avLst/>
          </a:prstGeom>
          <a:solidFill>
            <a:srgbClr val="800000"/>
          </a:solidFill>
          <a:ln w="57150" cmpd="thickThin">
            <a:solidFill>
              <a:srgbClr val="FFFFFF"/>
            </a:solidFill>
            <a:miter lim="800000"/>
            <a:headEnd/>
            <a:tailEnd/>
          </a:ln>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err="1">
                <a:ln>
                  <a:noFill/>
                </a:ln>
                <a:solidFill>
                  <a:srgbClr val="FFFFFF"/>
                </a:solidFill>
                <a:effectLst/>
                <a:uLnTx/>
                <a:uFillTx/>
                <a:latin typeface="Coptic1" pitchFamily="2" charset="0"/>
                <a:cs typeface="Arial" charset="0"/>
              </a:rPr>
              <a:t>Pih~mot</a:t>
            </a:r>
            <a:r>
              <a:rPr kumimoji="0" lang="en-US" sz="2000" b="0" i="0" u="none" strike="noStrike" kern="0" cap="none" spc="0" normalizeH="0" baseline="0" noProof="0" dirty="0">
                <a:ln>
                  <a:noFill/>
                </a:ln>
                <a:solidFill>
                  <a:srgbClr val="FFFFFF"/>
                </a:solidFill>
                <a:effectLst/>
                <a:uLnTx/>
                <a:uFillTx/>
                <a:latin typeface="Coptic1" pitchFamily="2" charset="0"/>
                <a:cs typeface="Arial" charset="0"/>
              </a:rPr>
              <a:t> gar</a:t>
            </a:r>
            <a:endParaRPr kumimoji="0" lang="en-CA" sz="2000" b="0" i="0" u="none" strike="noStrike" kern="0" cap="none" spc="0" normalizeH="0" baseline="0" noProof="0" dirty="0">
              <a:ln>
                <a:noFill/>
              </a:ln>
              <a:solidFill>
                <a:srgbClr val="FFFFFF"/>
              </a:solidFill>
              <a:effectLst/>
              <a:uLnTx/>
              <a:uFillTx/>
              <a:latin typeface="Arial" charset="0"/>
              <a:cs typeface="Arial"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ar-EG" sz="2000" b="0" i="0" u="none" strike="noStrike" kern="0" cap="none" spc="0" normalizeH="0" baseline="0" noProof="0" dirty="0" err="1">
                <a:ln>
                  <a:noFill/>
                </a:ln>
                <a:solidFill>
                  <a:srgbClr val="FFFFFF"/>
                </a:solidFill>
                <a:effectLst/>
                <a:uLnTx/>
                <a:uFillTx/>
                <a:latin typeface="Arial" charset="0"/>
              </a:rPr>
              <a:t>بى</a:t>
            </a:r>
            <a:r>
              <a:rPr kumimoji="0" lang="ar-EG" sz="2000" b="0" i="0" u="none" strike="noStrike" kern="0" cap="none" spc="0" normalizeH="0" baseline="0" noProof="0" dirty="0">
                <a:ln>
                  <a:noFill/>
                </a:ln>
                <a:solidFill>
                  <a:srgbClr val="FFFFFF"/>
                </a:solidFill>
                <a:effectLst/>
                <a:uLnTx/>
                <a:uFillTx/>
                <a:latin typeface="Arial" charset="0"/>
              </a:rPr>
              <a:t> </a:t>
            </a:r>
            <a:r>
              <a:rPr kumimoji="0" lang="ar-EG" sz="2000" b="0" i="0" u="none" strike="noStrike" kern="0" cap="none" spc="0" normalizeH="0" baseline="0" noProof="0" dirty="0" err="1">
                <a:ln>
                  <a:noFill/>
                </a:ln>
                <a:solidFill>
                  <a:srgbClr val="FFFFFF"/>
                </a:solidFill>
                <a:effectLst/>
                <a:uLnTx/>
                <a:uFillTx/>
                <a:latin typeface="Arial" charset="0"/>
              </a:rPr>
              <a:t>اهموت</a:t>
            </a:r>
            <a:r>
              <a:rPr kumimoji="0" lang="ar-EG" sz="2000" b="0" i="0" u="none" strike="noStrike" kern="0" cap="none" spc="0" normalizeH="0" baseline="0" noProof="0" dirty="0">
                <a:ln>
                  <a:noFill/>
                </a:ln>
                <a:solidFill>
                  <a:srgbClr val="FFFFFF"/>
                </a:solidFill>
                <a:effectLst/>
                <a:uLnTx/>
                <a:uFillTx/>
                <a:latin typeface="Arial" charset="0"/>
              </a:rPr>
              <a:t> غار</a:t>
            </a:r>
            <a:endParaRPr kumimoji="0" lang="en-CA" sz="2000" b="0" i="0" u="none" strike="noStrike" kern="0" cap="none" spc="0" normalizeH="0" baseline="0" noProof="0" dirty="0">
              <a:ln>
                <a:noFill/>
              </a:ln>
              <a:solidFill>
                <a:srgbClr val="FFFFFF"/>
              </a:solidFill>
              <a:effectLst/>
              <a:uLnTx/>
              <a:uFillTx/>
              <a:latin typeface="Arial" charset="0"/>
              <a:cs typeface="Arial" charset="0"/>
            </a:endParaRPr>
          </a:p>
        </p:txBody>
      </p:sp>
    </p:spTree>
    <p:extLst>
      <p:ext uri="{BB962C8B-B14F-4D97-AF65-F5344CB8AC3E}">
        <p14:creationId xmlns:p14="http://schemas.microsoft.com/office/powerpoint/2010/main" val="12392693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99592" y="627534"/>
            <a:ext cx="7560840" cy="4031873"/>
          </a:xfrm>
          <a:prstGeom prst="rect">
            <a:avLst/>
          </a:prstGeom>
        </p:spPr>
        <p:txBody>
          <a:bodyPr wrap="square">
            <a:spAutoFit/>
          </a:bodyPr>
          <a:lstStyle/>
          <a:p>
            <a:pPr algn="ctr"/>
            <a:r>
              <a:rPr lang="fr-FR" sz="3200" b="1" dirty="0">
                <a:solidFill>
                  <a:prstClr val="white"/>
                </a:solidFill>
                <a:latin typeface="Book Antiqua" pitchFamily="18" charset="0"/>
              </a:rPr>
              <a:t>Lecture du la 1ère Epître de Saint Paul aux Corinthiens, que sa bénédiction soit avec nous tous Amen. </a:t>
            </a:r>
          </a:p>
          <a:p>
            <a:pPr algn="ctr"/>
            <a:r>
              <a:rPr lang="fr-FR" sz="3200" b="1" dirty="0">
                <a:solidFill>
                  <a:prstClr val="white"/>
                </a:solidFill>
                <a:latin typeface="Book Antiqua" pitchFamily="18" charset="0"/>
              </a:rPr>
              <a:t>(1 Cor. 12:28-31, 13:1-12)</a:t>
            </a:r>
          </a:p>
          <a:p>
            <a:pPr algn="ctr"/>
            <a:endParaRPr lang="de-DE" sz="3200" b="1" dirty="0">
              <a:solidFill>
                <a:prstClr val="white"/>
              </a:solidFill>
              <a:latin typeface="Book Antiqua" pitchFamily="18" charset="0"/>
            </a:endParaRPr>
          </a:p>
          <a:p>
            <a:pPr algn="ctr"/>
            <a:r>
              <a:rPr lang="ar-EG" sz="3200" b="1" dirty="0">
                <a:solidFill>
                  <a:prstClr val="white"/>
                </a:solidFill>
                <a:latin typeface="Book Antiqua" pitchFamily="18" charset="0"/>
              </a:rPr>
              <a:t>فصل من رسالة معلمنا بولس الرسول إلى أهلِ </a:t>
            </a:r>
            <a:r>
              <a:rPr lang="ar-EG" sz="3200" b="1" dirty="0" err="1">
                <a:solidFill>
                  <a:prstClr val="white"/>
                </a:solidFill>
                <a:latin typeface="Book Antiqua" pitchFamily="18" charset="0"/>
              </a:rPr>
              <a:t>كورنثوس</a:t>
            </a:r>
            <a:r>
              <a:rPr lang="ar-EG" sz="3200" b="1" dirty="0">
                <a:solidFill>
                  <a:prstClr val="white"/>
                </a:solidFill>
                <a:latin typeface="Book Antiqua" pitchFamily="18" charset="0"/>
              </a:rPr>
              <a:t> بركته علينا أمين. </a:t>
            </a:r>
          </a:p>
          <a:p>
            <a:pPr algn="ctr"/>
            <a:r>
              <a:rPr lang="ar-EG" sz="3200" b="1" dirty="0">
                <a:solidFill>
                  <a:prstClr val="white"/>
                </a:solidFill>
                <a:latin typeface="Book Antiqua" pitchFamily="18" charset="0"/>
              </a:rPr>
              <a:t>(12 : 28 -31، 13 : 1 -12)</a:t>
            </a:r>
          </a:p>
        </p:txBody>
      </p:sp>
    </p:spTree>
    <p:extLst>
      <p:ext uri="{BB962C8B-B14F-4D97-AF65-F5344CB8AC3E}">
        <p14:creationId xmlns:p14="http://schemas.microsoft.com/office/powerpoint/2010/main" val="14087986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254280"/>
            <a:ext cx="8553982" cy="2308324"/>
          </a:xfrm>
          <a:prstGeom prst="rect">
            <a:avLst/>
          </a:prstGeom>
        </p:spPr>
        <p:txBody>
          <a:bodyPr wrap="square">
            <a:spAutoFit/>
          </a:bodyPr>
          <a:lstStyle/>
          <a:p>
            <a:pPr algn="just" rtl="1"/>
            <a:r>
              <a:rPr lang="ar-AE" sz="3600" dirty="0">
                <a:solidFill>
                  <a:prstClr val="white"/>
                </a:solidFill>
                <a:latin typeface="Arial" panose="020B0604020202020204" pitchFamily="34" charset="0"/>
              </a:rPr>
              <a:t>وأولئك الذين وضعهم الله في الكنيسة هم أولا رسلاً. ثانياً أنبياء. ثالثاً معلمون. </a:t>
            </a:r>
          </a:p>
          <a:p>
            <a:pPr algn="just" rtl="1"/>
            <a:r>
              <a:rPr lang="ar-AE" sz="3600" dirty="0">
                <a:solidFill>
                  <a:prstClr val="white"/>
                </a:solidFill>
                <a:latin typeface="Arial" panose="020B0604020202020204" pitchFamily="34" charset="0"/>
              </a:rPr>
              <a:t>وبعد ذلك قوات ثم مواهب الشفاء </a:t>
            </a:r>
            <a:r>
              <a:rPr lang="ar-AE" sz="3600" dirty="0" err="1">
                <a:solidFill>
                  <a:prstClr val="white"/>
                </a:solidFill>
                <a:latin typeface="Arial" panose="020B0604020202020204" pitchFamily="34" charset="0"/>
              </a:rPr>
              <a:t>ومعضدون</a:t>
            </a:r>
            <a:r>
              <a:rPr lang="ar-AE" sz="3600" dirty="0">
                <a:solidFill>
                  <a:prstClr val="white"/>
                </a:solidFill>
                <a:latin typeface="Arial" panose="020B0604020202020204" pitchFamily="34" charset="0"/>
              </a:rPr>
              <a:t>، ومدبرون، واجناس الألسن</a:t>
            </a:r>
          </a:p>
        </p:txBody>
      </p:sp>
      <p:sp>
        <p:nvSpPr>
          <p:cNvPr id="7" name="Rectangle 6"/>
          <p:cNvSpPr/>
          <p:nvPr/>
        </p:nvSpPr>
        <p:spPr>
          <a:xfrm>
            <a:off x="179512" y="2557229"/>
            <a:ext cx="8813495" cy="2246769"/>
          </a:xfrm>
          <a:prstGeom prst="rect">
            <a:avLst/>
          </a:prstGeom>
        </p:spPr>
        <p:txBody>
          <a:bodyPr wrap="square">
            <a:spAutoFit/>
          </a:bodyPr>
          <a:lstStyle/>
          <a:p>
            <a:pPr algn="ctr"/>
            <a:r>
              <a:rPr lang="fr-FR" sz="2800" b="1" dirty="0">
                <a:solidFill>
                  <a:prstClr val="white"/>
                </a:solidFill>
                <a:latin typeface="Book Antiqua" pitchFamily="18" charset="0"/>
              </a:rPr>
              <a:t>Et Dieu a établi dans l'Église premièrement des apôtres, secondement des prophètes, troisièmement des docteurs, ensuite ceux qui ont le don des miracles, puis ceux qui ont les dons de guérir, de secourir, de gouverner, de parler diverses langues.</a:t>
            </a:r>
          </a:p>
        </p:txBody>
      </p:sp>
    </p:spTree>
    <p:extLst>
      <p:ext uri="{BB962C8B-B14F-4D97-AF65-F5344CB8AC3E}">
        <p14:creationId xmlns:p14="http://schemas.microsoft.com/office/powerpoint/2010/main" val="202268753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254280"/>
            <a:ext cx="8553982" cy="2554545"/>
          </a:xfrm>
          <a:prstGeom prst="rect">
            <a:avLst/>
          </a:prstGeom>
        </p:spPr>
        <p:txBody>
          <a:bodyPr wrap="square">
            <a:spAutoFit/>
          </a:bodyPr>
          <a:lstStyle/>
          <a:p>
            <a:pPr algn="just" rtl="1"/>
            <a:r>
              <a:rPr lang="ar-AE" sz="3200" dirty="0">
                <a:solidFill>
                  <a:prstClr val="white"/>
                </a:solidFill>
                <a:latin typeface="Arial" panose="020B0604020202020204" pitchFamily="34" charset="0"/>
              </a:rPr>
              <a:t>فهل الجميع يصيرون رسلا. أم هل جمعهم يصيرون أنبياء. أم هل الجميع يصيرون معلمين، أم هل الجميع أصحاب قوات. هل وهب لجميعهم مواهب الشفاء. </a:t>
            </a:r>
            <a:r>
              <a:rPr lang="ar-AE" sz="3200" dirty="0" err="1">
                <a:solidFill>
                  <a:prstClr val="white"/>
                </a:solidFill>
                <a:latin typeface="Arial" panose="020B0604020202020204" pitchFamily="34" charset="0"/>
              </a:rPr>
              <a:t>ألعل</a:t>
            </a:r>
            <a:r>
              <a:rPr lang="ar-AE" sz="3200" dirty="0">
                <a:solidFill>
                  <a:prstClr val="white"/>
                </a:solidFill>
                <a:latin typeface="Arial" panose="020B0604020202020204" pitchFamily="34" charset="0"/>
              </a:rPr>
              <a:t> الجميع يتكلمون بألسنة. </a:t>
            </a:r>
            <a:r>
              <a:rPr lang="ar-AE" sz="3200" dirty="0" err="1">
                <a:solidFill>
                  <a:prstClr val="white"/>
                </a:solidFill>
                <a:latin typeface="Arial" panose="020B0604020202020204" pitchFamily="34" charset="0"/>
              </a:rPr>
              <a:t>ألعل</a:t>
            </a:r>
            <a:r>
              <a:rPr lang="ar-AE" sz="3200" dirty="0">
                <a:solidFill>
                  <a:prstClr val="white"/>
                </a:solidFill>
                <a:latin typeface="Arial" panose="020B0604020202020204" pitchFamily="34" charset="0"/>
              </a:rPr>
              <a:t> الجميع </a:t>
            </a:r>
            <a:r>
              <a:rPr lang="ar-AE" sz="3200" dirty="0" err="1">
                <a:solidFill>
                  <a:prstClr val="white"/>
                </a:solidFill>
                <a:latin typeface="Arial" panose="020B0604020202020204" pitchFamily="34" charset="0"/>
              </a:rPr>
              <a:t>مفسرون.فتغيروا</a:t>
            </a:r>
            <a:r>
              <a:rPr lang="ar-AE" sz="3200" dirty="0">
                <a:solidFill>
                  <a:prstClr val="white"/>
                </a:solidFill>
                <a:latin typeface="Arial" panose="020B0604020202020204" pitchFamily="34" charset="0"/>
              </a:rPr>
              <a:t> اذاً علي المواهب الفاضلة وأنا أيضاً اريكم طريقاً آخر أفضل جداً</a:t>
            </a:r>
          </a:p>
        </p:txBody>
      </p:sp>
      <p:sp>
        <p:nvSpPr>
          <p:cNvPr id="7" name="Rectangle 6"/>
          <p:cNvSpPr/>
          <p:nvPr/>
        </p:nvSpPr>
        <p:spPr>
          <a:xfrm>
            <a:off x="179512" y="2787774"/>
            <a:ext cx="8813495" cy="1938992"/>
          </a:xfrm>
          <a:prstGeom prst="rect">
            <a:avLst/>
          </a:prstGeom>
        </p:spPr>
        <p:txBody>
          <a:bodyPr wrap="square">
            <a:spAutoFit/>
          </a:bodyPr>
          <a:lstStyle/>
          <a:p>
            <a:pPr algn="ctr"/>
            <a:r>
              <a:rPr lang="fr-FR" sz="2400" b="1" dirty="0">
                <a:solidFill>
                  <a:prstClr val="white"/>
                </a:solidFill>
                <a:latin typeface="Book Antiqua" pitchFamily="18" charset="0"/>
              </a:rPr>
              <a:t>Tous sont-ils apôtres? Tous sont-ils prophètes? Tous sont-ils docteurs? Tous ont-ils le don des miracles? Tous ont-ils le don des guérisons? Tous parlent-ils en langues? Tous interprètent-ils? Aspirez aux dons les meilleurs. Et je vais encore vous montrer une voie par excellence.</a:t>
            </a:r>
          </a:p>
        </p:txBody>
      </p:sp>
    </p:spTree>
    <p:extLst>
      <p:ext uri="{BB962C8B-B14F-4D97-AF65-F5344CB8AC3E}">
        <p14:creationId xmlns:p14="http://schemas.microsoft.com/office/powerpoint/2010/main" val="15886385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51470"/>
            <a:ext cx="8553982" cy="2308324"/>
          </a:xfrm>
          <a:prstGeom prst="rect">
            <a:avLst/>
          </a:prstGeom>
        </p:spPr>
        <p:txBody>
          <a:bodyPr wrap="square">
            <a:spAutoFit/>
          </a:bodyPr>
          <a:lstStyle/>
          <a:p>
            <a:pPr algn="just" rtl="1"/>
            <a:r>
              <a:rPr lang="ar-AE" sz="3600" dirty="0">
                <a:solidFill>
                  <a:prstClr val="white"/>
                </a:solidFill>
                <a:latin typeface="Arial" panose="020B0604020202020204" pitchFamily="34" charset="0"/>
              </a:rPr>
              <a:t>إن كنت أتكلم بالسنة الناس والملائكة. ولكن ليس لي محبة. فقد صرت نحاساً يطن أو صنجاً ترن. ولو كنت لي نبوة واعرف جميع الأسرار وكل علم، وان كان لي كل الإيمان حتي انقل الجبال ولكن ليس لي محبة فلست شيئاً</a:t>
            </a:r>
          </a:p>
        </p:txBody>
      </p:sp>
      <p:sp>
        <p:nvSpPr>
          <p:cNvPr id="7" name="Rectangle 6"/>
          <p:cNvSpPr/>
          <p:nvPr/>
        </p:nvSpPr>
        <p:spPr>
          <a:xfrm>
            <a:off x="193771" y="2499742"/>
            <a:ext cx="8813495" cy="2308324"/>
          </a:xfrm>
          <a:prstGeom prst="rect">
            <a:avLst/>
          </a:prstGeom>
        </p:spPr>
        <p:txBody>
          <a:bodyPr wrap="square">
            <a:spAutoFit/>
          </a:bodyPr>
          <a:lstStyle/>
          <a:p>
            <a:pPr algn="ctr"/>
            <a:r>
              <a:rPr lang="fr-FR" sz="2400" b="1" dirty="0">
                <a:solidFill>
                  <a:prstClr val="white"/>
                </a:solidFill>
                <a:latin typeface="Book Antiqua" pitchFamily="18" charset="0"/>
              </a:rPr>
              <a:t>Quand je parlerais les langues des hommes et des anges, si je n'ai pas l’amour, je suis un airain qui résonne, ou une cymbale qui retentit. Et quand j'aurais le don de prophétie, la science de tous les mystères et toute la connaissance, quand j'aurais même toute la foi jusqu'à transporter des montagnes, si je n'ai pas l’amour, je ne suis rien.</a:t>
            </a:r>
          </a:p>
        </p:txBody>
      </p:sp>
    </p:spTree>
    <p:extLst>
      <p:ext uri="{BB962C8B-B14F-4D97-AF65-F5344CB8AC3E}">
        <p14:creationId xmlns:p14="http://schemas.microsoft.com/office/powerpoint/2010/main" val="4104392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48064" y="255445"/>
            <a:ext cx="3873462" cy="1938992"/>
          </a:xfrm>
          <a:prstGeom prst="rect">
            <a:avLst/>
          </a:prstGeom>
        </p:spPr>
        <p:txBody>
          <a:bodyPr wrap="square">
            <a:spAutoFit/>
          </a:bodyPr>
          <a:lstStyle/>
          <a:p>
            <a:pPr algn="just" rtl="1"/>
            <a:r>
              <a:rPr lang="ar-EG" sz="4000" dirty="0">
                <a:solidFill>
                  <a:prstClr val="white"/>
                </a:solidFill>
                <a:latin typeface="Arial" panose="020B0604020202020204" pitchFamily="34" charset="0"/>
              </a:rPr>
              <a:t>داود ملك أورشليم قال هكذا أنه ركب على </a:t>
            </a:r>
            <a:r>
              <a:rPr lang="ar-EG" sz="4000" dirty="0" err="1">
                <a:solidFill>
                  <a:prstClr val="white"/>
                </a:solidFill>
                <a:latin typeface="Arial" panose="020B0604020202020204" pitchFamily="34" charset="0"/>
              </a:rPr>
              <a:t>الشاروبيم</a:t>
            </a:r>
            <a:r>
              <a:rPr lang="ar-EG" sz="4000" dirty="0">
                <a:solidFill>
                  <a:prstClr val="white"/>
                </a:solidFill>
                <a:latin typeface="Arial" panose="020B0604020202020204" pitchFamily="34" charset="0"/>
              </a:rPr>
              <a:t>. الروح ...</a:t>
            </a:r>
            <a:endParaRPr lang="fr-FR" sz="4000" dirty="0">
              <a:solidFill>
                <a:prstClr val="white"/>
              </a:solidFill>
              <a:latin typeface="Arial" panose="020B0604020202020204" pitchFamily="34" charset="0"/>
            </a:endParaRPr>
          </a:p>
        </p:txBody>
      </p:sp>
      <p:sp>
        <p:nvSpPr>
          <p:cNvPr id="6" name="Rectangle 5"/>
          <p:cNvSpPr/>
          <p:nvPr/>
        </p:nvSpPr>
        <p:spPr>
          <a:xfrm>
            <a:off x="323528" y="249493"/>
            <a:ext cx="4680520" cy="2554545"/>
          </a:xfrm>
          <a:prstGeom prst="rect">
            <a:avLst/>
          </a:prstGeom>
        </p:spPr>
        <p:txBody>
          <a:bodyPr wrap="square">
            <a:spAutoFit/>
          </a:bodyPr>
          <a:lstStyle/>
          <a:p>
            <a:pPr algn="just"/>
            <a:r>
              <a:rPr lang="fr-FR" sz="3200" dirty="0">
                <a:solidFill>
                  <a:prstClr val="white"/>
                </a:solidFill>
                <a:latin typeface="CS Avva Shenouda" pitchFamily="34" charset="0"/>
              </a:rPr>
              <a:t>¿</a:t>
            </a:r>
            <a:r>
              <a:rPr lang="fr-FR" sz="3200" dirty="0" err="1">
                <a:solidFill>
                  <a:prstClr val="white"/>
                </a:solidFill>
                <a:latin typeface="CS Avva Shenouda" pitchFamily="34" charset="0"/>
              </a:rPr>
              <a:t>Dauid</a:t>
            </a:r>
            <a:r>
              <a:rPr lang="fr-FR" sz="3200" dirty="0">
                <a:solidFill>
                  <a:prstClr val="white"/>
                </a:solidFill>
                <a:latin typeface="CS Avva Shenouda" pitchFamily="34" charset="0"/>
              </a:rPr>
              <a:t> `</a:t>
            </a:r>
            <a:r>
              <a:rPr lang="fr-FR" sz="3200" dirty="0" err="1">
                <a:solidFill>
                  <a:prstClr val="white"/>
                </a:solidFill>
                <a:latin typeface="CS Avva Shenouda" pitchFamily="34" charset="0"/>
              </a:rPr>
              <a:t>pouro</a:t>
            </a:r>
            <a:r>
              <a:rPr lang="fr-FR" sz="3200" dirty="0">
                <a:solidFill>
                  <a:prstClr val="white"/>
                </a:solidFill>
                <a:latin typeface="CS Avva Shenouda" pitchFamily="34" charset="0"/>
              </a:rPr>
              <a:t>   `</a:t>
            </a:r>
            <a:r>
              <a:rPr lang="fr-FR" sz="3200" dirty="0" err="1">
                <a:solidFill>
                  <a:prstClr val="white"/>
                </a:solidFill>
                <a:latin typeface="CS Avva Shenouda" pitchFamily="34" charset="0"/>
              </a:rPr>
              <a:t>nIeroucalym</a:t>
            </a:r>
            <a:r>
              <a:rPr lang="fr-FR" sz="3200" dirty="0">
                <a:solidFill>
                  <a:prstClr val="white"/>
                </a:solidFill>
                <a:latin typeface="CS Avva Shenouda" pitchFamily="34" charset="0"/>
              </a:rPr>
              <a:t> @ `</a:t>
            </a:r>
            <a:r>
              <a:rPr lang="fr-FR" sz="3200" dirty="0" err="1">
                <a:solidFill>
                  <a:prstClr val="white"/>
                </a:solidFill>
                <a:latin typeface="CS Avva Shenouda" pitchFamily="34" charset="0"/>
              </a:rPr>
              <a:t>mpairy</a:t>
            </a:r>
            <a:r>
              <a:rPr lang="fr-FR" sz="3200" dirty="0">
                <a:solidFill>
                  <a:prstClr val="white"/>
                </a:solidFill>
                <a:latin typeface="CS Avva Shenouda" pitchFamily="34" charset="0"/>
              </a:rPr>
              <a:t>] </a:t>
            </a:r>
            <a:r>
              <a:rPr lang="fr-FR" sz="3200" dirty="0" err="1">
                <a:solidFill>
                  <a:prstClr val="white"/>
                </a:solidFill>
                <a:latin typeface="CS Avva Shenouda" pitchFamily="34" charset="0"/>
              </a:rPr>
              <a:t>afjw</a:t>
            </a:r>
            <a:r>
              <a:rPr lang="fr-FR" sz="3200" dirty="0">
                <a:solidFill>
                  <a:prstClr val="white"/>
                </a:solidFill>
                <a:latin typeface="CS Avva Shenouda" pitchFamily="34" charset="0"/>
              </a:rPr>
              <a:t> `</a:t>
            </a:r>
            <a:r>
              <a:rPr lang="fr-FR" sz="3200" dirty="0" err="1">
                <a:solidFill>
                  <a:prstClr val="white"/>
                </a:solidFill>
                <a:latin typeface="CS Avva Shenouda" pitchFamily="34" charset="0"/>
              </a:rPr>
              <a:t>mmoc</a:t>
            </a:r>
            <a:r>
              <a:rPr lang="fr-FR" sz="3200" dirty="0">
                <a:solidFill>
                  <a:prstClr val="white"/>
                </a:solidFill>
                <a:latin typeface="CS Avva Shenouda" pitchFamily="34" charset="0"/>
              </a:rPr>
              <a:t>@ </a:t>
            </a:r>
            <a:r>
              <a:rPr lang="fr-FR" sz="3200" dirty="0" err="1">
                <a:solidFill>
                  <a:prstClr val="white"/>
                </a:solidFill>
                <a:latin typeface="CS Avva Shenouda" pitchFamily="34" charset="0"/>
              </a:rPr>
              <a:t>afwlf</a:t>
            </a:r>
            <a:r>
              <a:rPr lang="fr-FR" sz="3200" dirty="0">
                <a:solidFill>
                  <a:prstClr val="white"/>
                </a:solidFill>
                <a:latin typeface="CS Avva Shenouda" pitchFamily="34" charset="0"/>
              </a:rPr>
              <a:t> `</a:t>
            </a:r>
            <a:r>
              <a:rPr lang="fr-FR" sz="3200" dirty="0" err="1">
                <a:solidFill>
                  <a:prstClr val="white"/>
                </a:solidFill>
                <a:latin typeface="CS Avva Shenouda" pitchFamily="34" charset="0"/>
              </a:rPr>
              <a:t>ejen</a:t>
            </a:r>
            <a:r>
              <a:rPr lang="fr-FR" sz="3200" dirty="0">
                <a:solidFill>
                  <a:prstClr val="white"/>
                </a:solidFill>
                <a:latin typeface="CS Avva Shenouda" pitchFamily="34" charset="0"/>
              </a:rPr>
              <a:t> ni&lt;</a:t>
            </a:r>
            <a:r>
              <a:rPr lang="fr-FR" sz="3200" dirty="0" err="1">
                <a:solidFill>
                  <a:prstClr val="white"/>
                </a:solidFill>
                <a:latin typeface="CS Avva Shenouda" pitchFamily="34" charset="0"/>
              </a:rPr>
              <a:t>eroubim</a:t>
            </a:r>
            <a:r>
              <a:rPr lang="fr-FR" sz="3200" dirty="0">
                <a:solidFill>
                  <a:prstClr val="white"/>
                </a:solidFill>
                <a:latin typeface="CS Avva Shenouda" pitchFamily="34" charset="0"/>
              </a:rPr>
              <a:t> @ </a:t>
            </a:r>
            <a:r>
              <a:rPr lang="fr-FR" sz="2800" dirty="0" err="1">
                <a:solidFill>
                  <a:prstClr val="white"/>
                </a:solidFill>
                <a:latin typeface="CS Avva Shenouda" pitchFamily="34" charset="0"/>
              </a:rPr>
              <a:t>pi`Pneuma</a:t>
            </a:r>
            <a:r>
              <a:rPr lang="fr-FR" sz="2800" dirty="0">
                <a:solidFill>
                  <a:prstClr val="white"/>
                </a:solidFill>
                <a:latin typeface="CS Avva Shenouda" pitchFamily="34" charset="0"/>
              </a:rPr>
              <a:t> `</a:t>
            </a:r>
            <a:r>
              <a:rPr lang="fr-FR" sz="2800" dirty="0" err="1">
                <a:solidFill>
                  <a:prstClr val="white"/>
                </a:solidFill>
                <a:latin typeface="CS Avva Shenouda" pitchFamily="34" charset="0"/>
              </a:rPr>
              <a:t>mParaklyton</a:t>
            </a:r>
            <a:r>
              <a:rPr lang="fr-FR" sz="2800" dirty="0">
                <a:solidFill>
                  <a:prstClr val="white"/>
                </a:solidFill>
                <a:latin typeface="CS Avva Shenouda" pitchFamily="34" charset="0"/>
              </a:rPr>
              <a:t>.</a:t>
            </a:r>
          </a:p>
        </p:txBody>
      </p:sp>
      <p:sp>
        <p:nvSpPr>
          <p:cNvPr id="7" name="Rectangle 6"/>
          <p:cNvSpPr/>
          <p:nvPr/>
        </p:nvSpPr>
        <p:spPr>
          <a:xfrm>
            <a:off x="467544" y="2787774"/>
            <a:ext cx="7920880" cy="2062103"/>
          </a:xfrm>
          <a:prstGeom prst="rect">
            <a:avLst/>
          </a:prstGeom>
        </p:spPr>
        <p:txBody>
          <a:bodyPr wrap="square">
            <a:spAutoFit/>
          </a:bodyPr>
          <a:lstStyle/>
          <a:p>
            <a:pPr algn="ctr"/>
            <a:r>
              <a:rPr lang="fr-FR" sz="3200" b="1" dirty="0">
                <a:solidFill>
                  <a:prstClr val="white"/>
                </a:solidFill>
                <a:latin typeface="Book Antiqua" pitchFamily="18" charset="0"/>
              </a:rPr>
              <a:t>David le roi de </a:t>
            </a:r>
          </a:p>
          <a:p>
            <a:pPr algn="ctr"/>
            <a:r>
              <a:rPr lang="fr-FR" sz="3200" b="1" dirty="0">
                <a:solidFill>
                  <a:prstClr val="white"/>
                </a:solidFill>
                <a:latin typeface="Book Antiqua" pitchFamily="18" charset="0"/>
              </a:rPr>
              <a:t>Jérusalem, a dit ceci : </a:t>
            </a:r>
          </a:p>
          <a:p>
            <a:pPr algn="ctr"/>
            <a:r>
              <a:rPr lang="fr-FR" sz="3200" b="1" dirty="0">
                <a:solidFill>
                  <a:prstClr val="white"/>
                </a:solidFill>
                <a:latin typeface="Book Antiqua" pitchFamily="18" charset="0"/>
              </a:rPr>
              <a:t>Il est monté sur les Chérubins, </a:t>
            </a:r>
          </a:p>
          <a:p>
            <a:pPr algn="ctr"/>
            <a:r>
              <a:rPr lang="fr-FR" sz="3200" b="1" dirty="0">
                <a:solidFill>
                  <a:prstClr val="white"/>
                </a:solidFill>
                <a:latin typeface="Book Antiqua" pitchFamily="18" charset="0"/>
              </a:rPr>
              <a:t>l’Esprit Consolateur.</a:t>
            </a:r>
          </a:p>
        </p:txBody>
      </p:sp>
    </p:spTree>
    <p:extLst>
      <p:ext uri="{BB962C8B-B14F-4D97-AF65-F5344CB8AC3E}">
        <p14:creationId xmlns:p14="http://schemas.microsoft.com/office/powerpoint/2010/main" val="2630430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51470"/>
            <a:ext cx="8553982" cy="2862322"/>
          </a:xfrm>
          <a:prstGeom prst="rect">
            <a:avLst/>
          </a:prstGeom>
        </p:spPr>
        <p:txBody>
          <a:bodyPr wrap="square">
            <a:spAutoFit/>
          </a:bodyPr>
          <a:lstStyle/>
          <a:p>
            <a:pPr algn="just" rtl="1"/>
            <a:r>
              <a:rPr lang="ar-AE" sz="3600" dirty="0">
                <a:solidFill>
                  <a:prstClr val="white"/>
                </a:solidFill>
                <a:latin typeface="Arial" panose="020B0604020202020204" pitchFamily="34" charset="0"/>
              </a:rPr>
              <a:t>وإن اطعمت كل اموالي. وان سلمت جسدي أيضاً لكي افتخر</a:t>
            </a:r>
            <a:r>
              <a:rPr lang="fr-FR" sz="3600" dirty="0">
                <a:solidFill>
                  <a:prstClr val="white"/>
                </a:solidFill>
                <a:latin typeface="Arial" panose="020B0604020202020204" pitchFamily="34" charset="0"/>
              </a:rPr>
              <a:t>, </a:t>
            </a:r>
            <a:r>
              <a:rPr lang="ar-AE" sz="3600" dirty="0">
                <a:solidFill>
                  <a:prstClr val="white"/>
                </a:solidFill>
                <a:latin typeface="Arial" panose="020B0604020202020204" pitchFamily="34" charset="0"/>
              </a:rPr>
              <a:t>ولكن ليس لي محبة فلست اربح شيئاً المحبة تتأني وترفق المحبة لا تحسد. المحبة لا تتفاخر ولا تتعاظم ولا تقبح ولا تطلب ما لنفسها ولا تبتغي الأكثر. ولا تحتد ولا تظن السوء، ولا تفرح بالظلم بل تفرح </a:t>
            </a:r>
          </a:p>
        </p:txBody>
      </p:sp>
      <p:sp>
        <p:nvSpPr>
          <p:cNvPr id="7" name="Rectangle 6"/>
          <p:cNvSpPr/>
          <p:nvPr/>
        </p:nvSpPr>
        <p:spPr>
          <a:xfrm>
            <a:off x="179512" y="2865006"/>
            <a:ext cx="8813495" cy="1938992"/>
          </a:xfrm>
          <a:prstGeom prst="rect">
            <a:avLst/>
          </a:prstGeom>
        </p:spPr>
        <p:txBody>
          <a:bodyPr wrap="square">
            <a:spAutoFit/>
          </a:bodyPr>
          <a:lstStyle/>
          <a:p>
            <a:pPr algn="ctr"/>
            <a:r>
              <a:rPr lang="fr-FR" sz="2400" b="1" dirty="0">
                <a:solidFill>
                  <a:prstClr val="white"/>
                </a:solidFill>
                <a:latin typeface="Book Antiqua" pitchFamily="18" charset="0"/>
              </a:rPr>
              <a:t>Et quand je distribuerais tous mes biens pour la nourriture des pauvres, quand je livrerais même mon corps pour être brûlé, si je n'ai pas l’amour, cela ne me sert de rien. L’amour est patient, il est plein de bonté; l’amour n'est point envieux; l’amour ne se vante point, il ne s'enfle point d'orgueil,</a:t>
            </a:r>
          </a:p>
        </p:txBody>
      </p:sp>
    </p:spTree>
    <p:extLst>
      <p:ext uri="{BB962C8B-B14F-4D97-AF65-F5344CB8AC3E}">
        <p14:creationId xmlns:p14="http://schemas.microsoft.com/office/powerpoint/2010/main" val="183813313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149607"/>
            <a:ext cx="8553982" cy="2062103"/>
          </a:xfrm>
          <a:prstGeom prst="rect">
            <a:avLst/>
          </a:prstGeom>
        </p:spPr>
        <p:txBody>
          <a:bodyPr wrap="square">
            <a:spAutoFit/>
          </a:bodyPr>
          <a:lstStyle/>
          <a:p>
            <a:pPr algn="just" rtl="1"/>
            <a:r>
              <a:rPr lang="ar-AE" sz="3200" dirty="0">
                <a:solidFill>
                  <a:prstClr val="white"/>
                </a:solidFill>
                <a:latin typeface="Arial" panose="020B0604020202020204" pitchFamily="34" charset="0"/>
              </a:rPr>
              <a:t>بالحق. تتأني في كل شيء وتصدق كل شيء وترجو كل شيء وتصبر علي كل شيء. المحبة لا تسقط أبداً. وأما النبوات فستبطل والألسنة فتصمت والعلم ينفذ. لأننا نعلم بعض العلم ونتنبأ بعض التنبؤ، فإذا جاء الكمال فحينئذ يبطل القليل</a:t>
            </a:r>
          </a:p>
        </p:txBody>
      </p:sp>
      <p:sp>
        <p:nvSpPr>
          <p:cNvPr id="7" name="Rectangle 6"/>
          <p:cNvSpPr/>
          <p:nvPr/>
        </p:nvSpPr>
        <p:spPr>
          <a:xfrm>
            <a:off x="179512" y="2341205"/>
            <a:ext cx="8813495" cy="2246769"/>
          </a:xfrm>
          <a:prstGeom prst="rect">
            <a:avLst/>
          </a:prstGeom>
        </p:spPr>
        <p:txBody>
          <a:bodyPr wrap="square">
            <a:spAutoFit/>
          </a:bodyPr>
          <a:lstStyle/>
          <a:p>
            <a:pPr algn="ctr"/>
            <a:r>
              <a:rPr lang="fr-FR" sz="2000" b="1" dirty="0">
                <a:solidFill>
                  <a:prstClr val="white"/>
                </a:solidFill>
                <a:latin typeface="Book Antiqua" pitchFamily="18" charset="0"/>
              </a:rPr>
              <a:t>il ne fait rien de malhonnête, il ne cherche point son intérêt, il ne s'irrite point, il ne soupçonne point le mal, il ne se réjouit point de l'injustice, mais il se réjouit de la vérité; il excuse tout, il croit tout, il espère tout, il supporte tout. L’amour ne périt jamais. Les prophéties prendront fin, les langues cesseront, la connaissance disparaîtra. Car nous connaissons en partie, et nous prophétisons en partie, mais quand ce qui est parfait sera venu, ce qui est partiel disparaîtra.</a:t>
            </a:r>
          </a:p>
        </p:txBody>
      </p:sp>
    </p:spTree>
    <p:extLst>
      <p:ext uri="{BB962C8B-B14F-4D97-AF65-F5344CB8AC3E}">
        <p14:creationId xmlns:p14="http://schemas.microsoft.com/office/powerpoint/2010/main" val="18861885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191418"/>
            <a:ext cx="8553982" cy="2492990"/>
          </a:xfrm>
          <a:prstGeom prst="rect">
            <a:avLst/>
          </a:prstGeom>
        </p:spPr>
        <p:txBody>
          <a:bodyPr wrap="square">
            <a:spAutoFit/>
          </a:bodyPr>
          <a:lstStyle/>
          <a:p>
            <a:pPr algn="just" rtl="1"/>
            <a:r>
              <a:rPr lang="ar-AE" sz="2600" dirty="0">
                <a:solidFill>
                  <a:prstClr val="white"/>
                </a:solidFill>
                <a:latin typeface="Arial" panose="020B0604020202020204" pitchFamily="34" charset="0"/>
              </a:rPr>
              <a:t>بالحق. تتأني في كل شيء وتصدق كل شيء وترجو كل شيء وتصبر علي كل شيء. المحبة لا تسقط أبداً. وإذا كنت طفلا كطفل كنت أتكلم. وكطفل كنت افطن. وكطفل كنت افتكر. </a:t>
            </a:r>
          </a:p>
          <a:p>
            <a:pPr algn="just" rtl="1"/>
            <a:r>
              <a:rPr lang="ar-AE" sz="2600" dirty="0">
                <a:solidFill>
                  <a:prstClr val="white"/>
                </a:solidFill>
                <a:latin typeface="Arial" panose="020B0604020202020204" pitchFamily="34" charset="0"/>
              </a:rPr>
              <a:t>ولما صرت رجلا أبطلت ما للطفل. فإننا ننظر الآن في مرآة بلغز. وحينئذ ننظر وجها لوجه الآن اعرف بعض المعرفة. وفي ذلك الحين سأعرف كما قد عرفت.</a:t>
            </a:r>
            <a:endParaRPr lang="fr-FR" sz="2600" dirty="0">
              <a:solidFill>
                <a:prstClr val="white"/>
              </a:solidFill>
              <a:latin typeface="Arial" panose="020B0604020202020204" pitchFamily="34" charset="0"/>
            </a:endParaRPr>
          </a:p>
          <a:p>
            <a:pPr algn="just" rtl="1"/>
            <a:r>
              <a:rPr lang="ar-AE" sz="2600" dirty="0">
                <a:solidFill>
                  <a:prstClr val="white"/>
                </a:solidFill>
                <a:latin typeface="Arial" panose="020B0604020202020204" pitchFamily="34" charset="0"/>
              </a:rPr>
              <a:t>نعمة الله الآب تكون مع جميعكم آمين</a:t>
            </a:r>
          </a:p>
        </p:txBody>
      </p:sp>
      <p:sp>
        <p:nvSpPr>
          <p:cNvPr id="7" name="Rectangle 6"/>
          <p:cNvSpPr/>
          <p:nvPr/>
        </p:nvSpPr>
        <p:spPr>
          <a:xfrm>
            <a:off x="150994" y="2571750"/>
            <a:ext cx="8957510" cy="2246769"/>
          </a:xfrm>
          <a:prstGeom prst="rect">
            <a:avLst/>
          </a:prstGeom>
        </p:spPr>
        <p:txBody>
          <a:bodyPr wrap="square">
            <a:spAutoFit/>
          </a:bodyPr>
          <a:lstStyle/>
          <a:p>
            <a:pPr algn="ctr"/>
            <a:r>
              <a:rPr lang="fr-FR" sz="2000" b="1" dirty="0">
                <a:solidFill>
                  <a:prstClr val="white"/>
                </a:solidFill>
                <a:latin typeface="Book Antiqua" pitchFamily="18" charset="0"/>
              </a:rPr>
              <a:t>Lorsque j'étais enfant, je parlais comme un enfant, je pensais comme un enfant, je raisonnais comme un enfant; lorsque je suis devenu homme, j'ai fait disparaître ce qui était de l'enfant. Aujourd'hui nous voyons au moyen d'un miroir, d'une manière obscure, mais alors nous verrons face à face; aujourd'hui je connais en partie, mais alors je connaîtrai comme j'ai été connu.</a:t>
            </a:r>
          </a:p>
          <a:p>
            <a:pPr algn="ctr"/>
            <a:r>
              <a:rPr lang="fr-FR" sz="2000" b="1" i="1" dirty="0">
                <a:solidFill>
                  <a:prstClr val="white"/>
                </a:solidFill>
                <a:latin typeface="Book Antiqua" pitchFamily="18" charset="0"/>
              </a:rPr>
              <a:t>La grâce de Dieu le Père soit avec vous tous, amen.</a:t>
            </a:r>
          </a:p>
        </p:txBody>
      </p:sp>
    </p:spTree>
    <p:extLst>
      <p:ext uri="{BB962C8B-B14F-4D97-AF65-F5344CB8AC3E}">
        <p14:creationId xmlns:p14="http://schemas.microsoft.com/office/powerpoint/2010/main" val="145851911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A6EF500F-6498-4458-21CF-34ECB78A7268}"/>
              </a:ext>
            </a:extLst>
          </p:cNvPr>
          <p:cNvSpPr txBox="1"/>
          <p:nvPr/>
        </p:nvSpPr>
        <p:spPr>
          <a:xfrm>
            <a:off x="8610600" y="4494248"/>
            <a:ext cx="5334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3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a:rPr>
              <a:t>1</a:t>
            </a:r>
          </a:p>
        </p:txBody>
      </p:sp>
      <p:graphicFrame>
        <p:nvGraphicFramePr>
          <p:cNvPr id="2" name="Tableau 1">
            <a:extLst>
              <a:ext uri="{FF2B5EF4-FFF2-40B4-BE49-F238E27FC236}">
                <a16:creationId xmlns:a16="http://schemas.microsoft.com/office/drawing/2014/main" id="{49C7DADF-3E81-988C-E94B-EA88F7BD5D92}"/>
              </a:ext>
            </a:extLst>
          </p:cNvPr>
          <p:cNvGraphicFramePr>
            <a:graphicFrameLocks noGrp="1"/>
          </p:cNvGraphicFramePr>
          <p:nvPr>
            <p:extLst>
              <p:ext uri="{D42A27DB-BD31-4B8C-83A1-F6EECF244321}">
                <p14:modId xmlns:p14="http://schemas.microsoft.com/office/powerpoint/2010/main" val="2661772910"/>
              </p:ext>
            </p:extLst>
          </p:nvPr>
        </p:nvGraphicFramePr>
        <p:xfrm>
          <a:off x="1524000" y="35928"/>
          <a:ext cx="6096000" cy="556260"/>
        </p:xfrm>
        <a:graphic>
          <a:graphicData uri="http://schemas.openxmlformats.org/drawingml/2006/table">
            <a:tbl>
              <a:tblPr firstRow="1" bandRow="1">
                <a:tableStyleId>{2D5ABB26-0587-4C30-8999-92F81FD0307C}</a:tableStyleId>
              </a:tblPr>
              <a:tblGrid>
                <a:gridCol w="6096000">
                  <a:extLst>
                    <a:ext uri="{9D8B030D-6E8A-4147-A177-3AD203B41FA5}">
                      <a16:colId xmlns:a16="http://schemas.microsoft.com/office/drawing/2014/main" val="3505348864"/>
                    </a:ext>
                  </a:extLst>
                </a:gridCol>
              </a:tblGrid>
              <a:tr h="525780">
                <a:tc>
                  <a:txBody>
                    <a:bodyPr/>
                    <a:lstStyle/>
                    <a:p>
                      <a:pPr algn="ctr"/>
                      <a:r>
                        <a:rPr lang="en-US" sz="1600" b="0" dirty="0">
                          <a:solidFill>
                            <a:srgbClr val="FFFFFF"/>
                          </a:solidFill>
                          <a:latin typeface="Arial" panose="020B0604020202020204" pitchFamily="34" charset="0"/>
                        </a:rPr>
                        <a:t>Trisagion de </a:t>
                      </a:r>
                      <a:r>
                        <a:rPr lang="en-US" sz="1600" b="0" dirty="0" err="1">
                          <a:solidFill>
                            <a:srgbClr val="FFFFFF"/>
                          </a:solidFill>
                        </a:rPr>
                        <a:t>l’Ascension</a:t>
                      </a:r>
                      <a:r>
                        <a:rPr lang="en-US" sz="1600" b="0" dirty="0">
                          <a:solidFill>
                            <a:srgbClr val="FFFFFF"/>
                          </a:solidFill>
                        </a:rPr>
                        <a:t> à la </a:t>
                      </a:r>
                      <a:r>
                        <a:rPr lang="en-US" sz="1600" b="0" dirty="0" err="1">
                          <a:solidFill>
                            <a:srgbClr val="FFFFFF"/>
                          </a:solidFill>
                        </a:rPr>
                        <a:t>Pentecôte</a:t>
                      </a:r>
                      <a:endParaRPr lang="en-US" sz="1600" b="0" dirty="0">
                        <a:solidFill>
                          <a:srgbClr val="FFFFFF"/>
                        </a:solidFill>
                      </a:endParaRPr>
                    </a:p>
                    <a:p>
                      <a:pPr algn="ctr"/>
                      <a:r>
                        <a:rPr lang="ar-AE" sz="1600" b="0" dirty="0">
                          <a:solidFill>
                            <a:srgbClr val="FFFFFF"/>
                          </a:solidFill>
                        </a:rPr>
                        <a:t>الثلاثة </a:t>
                      </a:r>
                      <a:r>
                        <a:rPr lang="ar-AE" sz="1600" b="0" dirty="0" err="1">
                          <a:solidFill>
                            <a:srgbClr val="FFFFFF"/>
                          </a:solidFill>
                        </a:rPr>
                        <a:t>التقديسات</a:t>
                      </a:r>
                      <a:r>
                        <a:rPr lang="ar-AE" sz="1600" b="0" dirty="0">
                          <a:solidFill>
                            <a:srgbClr val="FFFFFF"/>
                          </a:solidFill>
                        </a:rPr>
                        <a:t> من عيد الصعود إلى عيد العنصرة</a:t>
                      </a:r>
                      <a:endParaRPr lang="en-US" sz="1600" b="0" dirty="0">
                        <a:solidFill>
                          <a:srgbClr val="FFFFFF"/>
                        </a:solidFill>
                      </a:endParaRPr>
                    </a:p>
                  </a:txBody>
                  <a:tcPr marT="34290" marB="34290">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51698166"/>
                  </a:ext>
                </a:extLst>
              </a:tr>
            </a:tbl>
          </a:graphicData>
        </a:graphic>
      </p:graphicFrame>
      <p:graphicFrame>
        <p:nvGraphicFramePr>
          <p:cNvPr id="3" name="Group 23">
            <a:extLst>
              <a:ext uri="{FF2B5EF4-FFF2-40B4-BE49-F238E27FC236}">
                <a16:creationId xmlns:a16="http://schemas.microsoft.com/office/drawing/2014/main" id="{8517CF7C-0C04-F8BF-D4F6-B892E53DA288}"/>
              </a:ext>
            </a:extLst>
          </p:cNvPr>
          <p:cNvGraphicFramePr>
            <a:graphicFrameLocks/>
          </p:cNvGraphicFramePr>
          <p:nvPr>
            <p:extLst>
              <p:ext uri="{D42A27DB-BD31-4B8C-83A1-F6EECF244321}">
                <p14:modId xmlns:p14="http://schemas.microsoft.com/office/powerpoint/2010/main" val="1658788846"/>
              </p:ext>
            </p:extLst>
          </p:nvPr>
        </p:nvGraphicFramePr>
        <p:xfrm>
          <a:off x="-5502" y="699542"/>
          <a:ext cx="9144000" cy="4512564"/>
        </p:xfrm>
        <a:graphic>
          <a:graphicData uri="http://schemas.openxmlformats.org/drawingml/2006/table">
            <a:tbl>
              <a:tblPr/>
              <a:tblGrid>
                <a:gridCol w="3560323">
                  <a:extLst>
                    <a:ext uri="{9D8B030D-6E8A-4147-A177-3AD203B41FA5}">
                      <a16:colId xmlns:a16="http://schemas.microsoft.com/office/drawing/2014/main" val="20000"/>
                    </a:ext>
                  </a:extLst>
                </a:gridCol>
                <a:gridCol w="2916677">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4320480">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3600" b="0" i="0" u="none" strike="noStrike" cap="none" normalizeH="0" baseline="0" dirty="0" err="1">
                          <a:ln>
                            <a:noFill/>
                          </a:ln>
                          <a:solidFill>
                            <a:srgbClr val="FFFFFF"/>
                          </a:solidFill>
                          <a:effectLst/>
                          <a:latin typeface="Coptic1" pitchFamily="2" charset="0"/>
                          <a:cs typeface="Arial" charset="0"/>
                        </a:rPr>
                        <a:t>Agioc</a:t>
                      </a:r>
                      <a:r>
                        <a:rPr kumimoji="0" lang="en-US" sz="3600" b="0" i="0" u="none" strike="noStrike" cap="none" normalizeH="0" baseline="0" dirty="0">
                          <a:ln>
                            <a:noFill/>
                          </a:ln>
                          <a:solidFill>
                            <a:srgbClr val="FFFFFF"/>
                          </a:solidFill>
                          <a:effectLst/>
                          <a:latin typeface="Coptic1" pitchFamily="2" charset="0"/>
                          <a:cs typeface="Arial" charset="0"/>
                        </a:rPr>
                        <a:t> o~ </a:t>
                      </a:r>
                      <a:r>
                        <a:rPr kumimoji="0" lang="en-US" sz="3600" b="0" i="0" u="none" strike="noStrike" cap="none" normalizeH="0" baseline="0" dirty="0" err="1">
                          <a:ln>
                            <a:noFill/>
                          </a:ln>
                          <a:solidFill>
                            <a:srgbClr val="FFFFFF"/>
                          </a:solidFill>
                          <a:effectLst/>
                          <a:latin typeface="Coptic1" pitchFamily="2" charset="0"/>
                          <a:cs typeface="Arial" charset="0"/>
                        </a:rPr>
                        <a:t>Yeoc</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Agioc</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Ic,uroc</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Agioc</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Ayanatoc</a:t>
                      </a:r>
                      <a:r>
                        <a:rPr kumimoji="0" lang="en-US" sz="3600" b="0" i="0" u="none" strike="noStrike" cap="none" normalizeH="0" baseline="0" dirty="0">
                          <a:ln>
                            <a:noFill/>
                          </a:ln>
                          <a:solidFill>
                            <a:srgbClr val="FFFFFF"/>
                          </a:solidFill>
                          <a:effectLst/>
                          <a:latin typeface="Coptic1" pitchFamily="2" charset="0"/>
                          <a:cs typeface="Arial" charset="0"/>
                        </a:rPr>
                        <a:t>: o~ </a:t>
                      </a:r>
                      <a:r>
                        <a:rPr kumimoji="0" lang="en-US" sz="3600" b="0" i="0" u="none" strike="noStrike" cap="none" normalizeH="0" baseline="0" dirty="0" err="1">
                          <a:ln>
                            <a:noFill/>
                          </a:ln>
                          <a:solidFill>
                            <a:srgbClr val="FFFFFF"/>
                          </a:solidFill>
                          <a:effectLst/>
                          <a:latin typeface="Coptic1" pitchFamily="2" charset="0"/>
                          <a:cs typeface="Arial" charset="0"/>
                        </a:rPr>
                        <a:t>a~nactac</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ektwn</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nekrwn</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ke</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a~nelywn</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ic</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touc</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ouranouc</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e~le</a:t>
                      </a:r>
                      <a:r>
                        <a:rPr kumimoji="0" lang="en-US" sz="3600" b="0" i="0" u="none" strike="noStrike" cap="none" normalizeH="0" baseline="0" dirty="0">
                          <a:ln>
                            <a:noFill/>
                          </a:ln>
                          <a:solidFill>
                            <a:srgbClr val="FFFFFF"/>
                          </a:solidFill>
                          <a:effectLst/>
                          <a:latin typeface="Coptic1" pitchFamily="2" charset="0"/>
                          <a:cs typeface="Arial" charset="0"/>
                        </a:rPr>
                        <a:t>/~con /~</a:t>
                      </a:r>
                      <a:r>
                        <a:rPr kumimoji="0" lang="en-US" sz="3600" b="0" i="0" u="none" strike="noStrike" cap="none" normalizeH="0" baseline="0" dirty="0" err="1">
                          <a:ln>
                            <a:noFill/>
                          </a:ln>
                          <a:solidFill>
                            <a:srgbClr val="FFFFFF"/>
                          </a:solidFill>
                          <a:effectLst/>
                          <a:latin typeface="Coptic1" pitchFamily="2" charset="0"/>
                          <a:cs typeface="Arial" charset="0"/>
                        </a:rPr>
                        <a:t>mac</a:t>
                      </a:r>
                      <a:r>
                        <a:rPr kumimoji="0" lang="en-US" sz="3600" b="0" i="0" u="none" strike="noStrike" cap="none" normalizeH="0" baseline="0" dirty="0">
                          <a:ln>
                            <a:noFill/>
                          </a:ln>
                          <a:solidFill>
                            <a:srgbClr val="FFFFFF"/>
                          </a:solidFill>
                          <a:effectLst/>
                          <a:latin typeface="Coptic1" pitchFamily="2" charset="0"/>
                          <a:cs typeface="Arial" charset="0"/>
                        </a:rPr>
                        <a:t>.</a:t>
                      </a:r>
                      <a:r>
                        <a:rPr kumimoji="0" lang="en-US" sz="3600" b="0" i="0" u="none" strike="noStrike" cap="none" normalizeH="0" baseline="0" dirty="0">
                          <a:ln>
                            <a:noFill/>
                          </a:ln>
                          <a:solidFill>
                            <a:srgbClr val="FFFFFF"/>
                          </a:solidFill>
                          <a:effectLst/>
                          <a:latin typeface="Arial" panose="020B0604020202020204" pitchFamily="34" charset="0"/>
                          <a:cs typeface="Arial" charset="0"/>
                        </a:rPr>
                        <a:t> </a:t>
                      </a: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3200" b="0" i="0" u="none" strike="noStrike" cap="none" normalizeH="0" baseline="0" dirty="0">
                          <a:ln>
                            <a:noFill/>
                          </a:ln>
                          <a:solidFill>
                            <a:srgbClr val="FFFFFF"/>
                          </a:solidFill>
                          <a:effectLst/>
                          <a:latin typeface="Arial" panose="020B0604020202020204" pitchFamily="34" charset="0"/>
                          <a:cs typeface="Arial" charset="0"/>
                        </a:rPr>
                        <a:t>Saint Dieu, Saint puissant, Saint </a:t>
                      </a:r>
                      <a:r>
                        <a:rPr kumimoji="0" lang="en-US" sz="3200" b="0" i="0" u="none" strike="noStrike" cap="none" normalizeH="0" baseline="0" dirty="0" err="1">
                          <a:ln>
                            <a:noFill/>
                          </a:ln>
                          <a:solidFill>
                            <a:srgbClr val="FFFFFF"/>
                          </a:solidFill>
                          <a:effectLst/>
                          <a:latin typeface="Arial" panose="020B0604020202020204" pitchFamily="34" charset="0"/>
                          <a:cs typeface="Arial" charset="0"/>
                        </a:rPr>
                        <a:t>immortel</a:t>
                      </a:r>
                      <a:r>
                        <a:rPr kumimoji="0" lang="en-US" sz="3200" b="0" i="0" u="none" strike="noStrike" cap="none" normalizeH="0" baseline="0" dirty="0">
                          <a:ln>
                            <a:noFill/>
                          </a:ln>
                          <a:solidFill>
                            <a:srgbClr val="FFFFFF"/>
                          </a:solidFill>
                          <a:effectLst/>
                          <a:latin typeface="Arial" panose="020B0604020202020204" pitchFamily="34" charset="0"/>
                          <a:cs typeface="Arial" charset="0"/>
                        </a:rPr>
                        <a:t>, </a:t>
                      </a:r>
                      <a:r>
                        <a:rPr kumimoji="0" lang="en-US" sz="3600" b="0" i="0" u="none" strike="noStrike" cap="none" normalizeH="0" baseline="0" dirty="0">
                          <a:ln>
                            <a:noFill/>
                          </a:ln>
                          <a:solidFill>
                            <a:srgbClr val="FFFFFF"/>
                          </a:solidFill>
                          <a:effectLst/>
                          <a:latin typeface="Arial" panose="020B0604020202020204" pitchFamily="34" charset="0"/>
                          <a:cs typeface="Arial" charset="0"/>
                        </a:rPr>
                        <a:t>qui as </a:t>
                      </a:r>
                      <a:r>
                        <a:rPr kumimoji="0" lang="en-US" sz="3600" b="0" i="0" u="none" strike="noStrike" cap="none" normalizeH="0" baseline="0" dirty="0" err="1">
                          <a:ln>
                            <a:noFill/>
                          </a:ln>
                          <a:solidFill>
                            <a:srgbClr val="FFFFFF"/>
                          </a:solidFill>
                          <a:effectLst/>
                          <a:latin typeface="Arial" panose="020B0604020202020204" pitchFamily="34" charset="0"/>
                          <a:cs typeface="Arial" charset="0"/>
                        </a:rPr>
                        <a:t>ressuscité</a:t>
                      </a:r>
                      <a:r>
                        <a:rPr kumimoji="0" lang="en-US" sz="3600" b="0" i="0" u="none" strike="noStrike" cap="none" normalizeH="0" baseline="0" dirty="0">
                          <a:ln>
                            <a:noFill/>
                          </a:ln>
                          <a:solidFill>
                            <a:srgbClr val="FFFFFF"/>
                          </a:solidFill>
                          <a:effectLst/>
                          <a:latin typeface="Arial" panose="020B0604020202020204" pitchFamily="34" charset="0"/>
                          <a:cs typeface="Arial" charset="0"/>
                        </a:rPr>
                        <a:t> et </a:t>
                      </a:r>
                      <a:r>
                        <a:rPr kumimoji="0" lang="en-US" sz="3600" b="0" i="0" u="none" strike="noStrike" cap="none" normalizeH="0" baseline="0" dirty="0" err="1">
                          <a:ln>
                            <a:noFill/>
                          </a:ln>
                          <a:solidFill>
                            <a:srgbClr val="FFFFFF"/>
                          </a:solidFill>
                          <a:effectLst/>
                          <a:latin typeface="Arial" panose="020B0604020202020204" pitchFamily="34" charset="0"/>
                          <a:cs typeface="Arial" charset="0"/>
                        </a:rPr>
                        <a:t>monté</a:t>
                      </a:r>
                      <a:r>
                        <a:rPr kumimoji="0" lang="en-US" sz="3600" b="0" i="0" u="none" strike="noStrike" cap="none" normalizeH="0" baseline="0" dirty="0">
                          <a:ln>
                            <a:noFill/>
                          </a:ln>
                          <a:solidFill>
                            <a:srgbClr val="FFFFFF"/>
                          </a:solidFill>
                          <a:effectLst/>
                          <a:latin typeface="Arial" panose="020B0604020202020204" pitchFamily="34" charset="0"/>
                          <a:cs typeface="Arial" charset="0"/>
                        </a:rPr>
                        <a:t> aux </a:t>
                      </a:r>
                      <a:r>
                        <a:rPr kumimoji="0" lang="en-US" sz="3600" b="0" i="0" u="none" strike="noStrike" cap="none" normalizeH="0" baseline="0" dirty="0" err="1">
                          <a:ln>
                            <a:noFill/>
                          </a:ln>
                          <a:solidFill>
                            <a:srgbClr val="FFFFFF"/>
                          </a:solidFill>
                          <a:effectLst/>
                          <a:latin typeface="Arial" panose="020B0604020202020204" pitchFamily="34" charset="0"/>
                          <a:cs typeface="Arial" charset="0"/>
                        </a:rPr>
                        <a:t>cieux</a:t>
                      </a:r>
                      <a:r>
                        <a:rPr kumimoji="0" lang="en-US" sz="3600" b="0" i="0" u="none" strike="noStrike" cap="none" normalizeH="0" baseline="0" dirty="0">
                          <a:ln>
                            <a:noFill/>
                          </a:ln>
                          <a:solidFill>
                            <a:srgbClr val="FFFFFF"/>
                          </a:solidFill>
                          <a:effectLst/>
                          <a:latin typeface="Arial" panose="020B0604020202020204" pitchFamily="34" charset="0"/>
                          <a:cs typeface="Arial" charset="0"/>
                        </a:rPr>
                        <a:t>; </a:t>
                      </a:r>
                      <a:r>
                        <a:rPr kumimoji="0" lang="en-US" sz="3600" b="0" i="0" u="none" strike="noStrike" cap="none" normalizeH="0" baseline="0" dirty="0" err="1">
                          <a:ln>
                            <a:noFill/>
                          </a:ln>
                          <a:solidFill>
                            <a:srgbClr val="FFFFFF"/>
                          </a:solidFill>
                          <a:effectLst/>
                          <a:latin typeface="Arial" panose="020B0604020202020204" pitchFamily="34" charset="0"/>
                          <a:cs typeface="Arial" charset="0"/>
                        </a:rPr>
                        <a:t>aie</a:t>
                      </a:r>
                      <a:r>
                        <a:rPr kumimoji="0" lang="en-US" sz="3600" b="0" i="0" u="none" strike="noStrike" cap="none" normalizeH="0" baseline="0" dirty="0">
                          <a:ln>
                            <a:noFill/>
                          </a:ln>
                          <a:solidFill>
                            <a:srgbClr val="FFFFFF"/>
                          </a:solidFill>
                          <a:effectLst/>
                          <a:latin typeface="Arial" panose="020B0604020202020204" pitchFamily="34" charset="0"/>
                          <a:cs typeface="Arial" charset="0"/>
                        </a:rPr>
                        <a:t> </a:t>
                      </a:r>
                      <a:r>
                        <a:rPr kumimoji="0" lang="en-US" sz="3600" b="0" i="0" u="none" strike="noStrike" cap="none" normalizeH="0" baseline="0" dirty="0" err="1">
                          <a:ln>
                            <a:noFill/>
                          </a:ln>
                          <a:solidFill>
                            <a:srgbClr val="FFFFFF"/>
                          </a:solidFill>
                          <a:effectLst/>
                          <a:latin typeface="Arial" panose="020B0604020202020204" pitchFamily="34" charset="0"/>
                          <a:cs typeface="Arial" charset="0"/>
                        </a:rPr>
                        <a:t>pitié</a:t>
                      </a:r>
                      <a:r>
                        <a:rPr kumimoji="0" lang="en-US" sz="3600" b="0" i="0" u="none" strike="noStrike" cap="none" normalizeH="0" baseline="0" dirty="0">
                          <a:ln>
                            <a:noFill/>
                          </a:ln>
                          <a:solidFill>
                            <a:srgbClr val="FFFFFF"/>
                          </a:solidFill>
                          <a:effectLst/>
                          <a:latin typeface="Arial" panose="020B0604020202020204" pitchFamily="34" charset="0"/>
                          <a:cs typeface="Arial" charset="0"/>
                        </a:rPr>
                        <a:t> de nous.</a:t>
                      </a: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90000"/>
                        </a:lnSpc>
                        <a:spcBef>
                          <a:spcPts val="0"/>
                        </a:spcBef>
                        <a:spcAft>
                          <a:spcPct val="0"/>
                        </a:spcAft>
                        <a:buClrTx/>
                        <a:buSzTx/>
                        <a:buFontTx/>
                        <a:buNone/>
                        <a:tabLst/>
                      </a:pPr>
                      <a:r>
                        <a:rPr kumimoji="0" lang="ar-EG" sz="3600" b="0" i="0" u="none" strike="noStrike" cap="none" normalizeH="0" baseline="0" dirty="0">
                          <a:ln>
                            <a:noFill/>
                          </a:ln>
                          <a:solidFill>
                            <a:srgbClr val="FFFFFF"/>
                          </a:solidFill>
                          <a:effectLst/>
                          <a:latin typeface="Coptic1" pitchFamily="2" charset="0"/>
                          <a:cs typeface="Arial" charset="0"/>
                        </a:rPr>
                        <a:t>قدوس الله. </a:t>
                      </a:r>
                      <a:endParaRPr kumimoji="0" lang="fr-FR" sz="3600" b="0" i="0" u="none" strike="noStrike" cap="none" normalizeH="0" baseline="0" dirty="0">
                        <a:ln>
                          <a:noFill/>
                        </a:ln>
                        <a:solidFill>
                          <a:srgbClr val="FFFFFF"/>
                        </a:solidFill>
                        <a:effectLst/>
                        <a:latin typeface="Coptic1" pitchFamily="2" charset="0"/>
                        <a:cs typeface="Arial" charset="0"/>
                      </a:endParaRPr>
                    </a:p>
                    <a:p>
                      <a:pPr marL="0" marR="0" lvl="0" indent="0" algn="just" defTabSz="914400" rtl="1" eaLnBrk="1" fontAlgn="base" latinLnBrk="0" hangingPunct="1">
                        <a:lnSpc>
                          <a:spcPct val="90000"/>
                        </a:lnSpc>
                        <a:spcBef>
                          <a:spcPts val="0"/>
                        </a:spcBef>
                        <a:spcAft>
                          <a:spcPct val="0"/>
                        </a:spcAft>
                        <a:buClrTx/>
                        <a:buSzTx/>
                        <a:buFontTx/>
                        <a:buNone/>
                        <a:tabLst/>
                      </a:pPr>
                      <a:r>
                        <a:rPr kumimoji="0" lang="ar-EG" sz="3600" b="0" i="0" u="none" strike="noStrike" cap="none" normalizeH="0" baseline="0" dirty="0">
                          <a:ln>
                            <a:noFill/>
                          </a:ln>
                          <a:solidFill>
                            <a:srgbClr val="FFFFFF"/>
                          </a:solidFill>
                          <a:effectLst/>
                          <a:latin typeface="Coptic1" pitchFamily="2" charset="0"/>
                          <a:cs typeface="Arial" charset="0"/>
                        </a:rPr>
                        <a:t>قدوس القوى قدوس الحى الذى  لا يموت  يا من قام من الأموات وصعد الى السموات. ارحمنا</a:t>
                      </a:r>
                    </a:p>
                    <a:p>
                      <a:pPr marL="0" marR="0" lvl="0" indent="0" algn="just" defTabSz="914400" rtl="1" eaLnBrk="1" fontAlgn="base" latinLnBrk="0" hangingPunct="1">
                        <a:lnSpc>
                          <a:spcPct val="90000"/>
                        </a:lnSpc>
                        <a:spcBef>
                          <a:spcPct val="20000"/>
                        </a:spcBef>
                        <a:spcAft>
                          <a:spcPct val="0"/>
                        </a:spcAft>
                        <a:buClrTx/>
                        <a:buSzTx/>
                        <a:buFontTx/>
                        <a:buNone/>
                        <a:tabLst/>
                      </a:pPr>
                      <a:endParaRPr kumimoji="0" lang="en-CA" sz="3200" b="0" i="0" u="none" strike="noStrike" cap="none" normalizeH="0" baseline="0" dirty="0">
                        <a:ln>
                          <a:noFill/>
                        </a:ln>
                        <a:solidFill>
                          <a:srgbClr val="FFFFFF"/>
                        </a:solidFill>
                        <a:effectLst/>
                        <a:latin typeface="Arial" panose="020B0604020202020204" pitchFamily="34" charset="0"/>
                        <a:cs typeface="Arial"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0041873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B7C93E09-D39D-D44D-53D6-0EF1F608CD4D}"/>
              </a:ext>
            </a:extLst>
          </p:cNvPr>
          <p:cNvSpPr txBox="1"/>
          <p:nvPr/>
        </p:nvSpPr>
        <p:spPr>
          <a:xfrm>
            <a:off x="8610600" y="4494248"/>
            <a:ext cx="5334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3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a:rPr>
              <a:t>2</a:t>
            </a:r>
          </a:p>
        </p:txBody>
      </p:sp>
      <p:graphicFrame>
        <p:nvGraphicFramePr>
          <p:cNvPr id="2" name="Group 23">
            <a:extLst>
              <a:ext uri="{FF2B5EF4-FFF2-40B4-BE49-F238E27FC236}">
                <a16:creationId xmlns:a16="http://schemas.microsoft.com/office/drawing/2014/main" id="{A4B8CB8C-9B27-61AA-613A-0B45BDB557AF}"/>
              </a:ext>
            </a:extLst>
          </p:cNvPr>
          <p:cNvGraphicFramePr>
            <a:graphicFrameLocks/>
          </p:cNvGraphicFramePr>
          <p:nvPr>
            <p:extLst>
              <p:ext uri="{D42A27DB-BD31-4B8C-83A1-F6EECF244321}">
                <p14:modId xmlns:p14="http://schemas.microsoft.com/office/powerpoint/2010/main" val="3231403897"/>
              </p:ext>
            </p:extLst>
          </p:nvPr>
        </p:nvGraphicFramePr>
        <p:xfrm>
          <a:off x="0" y="272796"/>
          <a:ext cx="9144000" cy="4512564"/>
        </p:xfrm>
        <a:graphic>
          <a:graphicData uri="http://schemas.openxmlformats.org/drawingml/2006/table">
            <a:tbl>
              <a:tblPr/>
              <a:tblGrid>
                <a:gridCol w="3560323">
                  <a:extLst>
                    <a:ext uri="{9D8B030D-6E8A-4147-A177-3AD203B41FA5}">
                      <a16:colId xmlns:a16="http://schemas.microsoft.com/office/drawing/2014/main" val="20000"/>
                    </a:ext>
                  </a:extLst>
                </a:gridCol>
                <a:gridCol w="2916677">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3657600">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3600" b="0" i="0" u="none" strike="noStrike" cap="none" normalizeH="0" baseline="0" dirty="0" err="1">
                          <a:ln>
                            <a:noFill/>
                          </a:ln>
                          <a:solidFill>
                            <a:srgbClr val="FFFFFF"/>
                          </a:solidFill>
                          <a:effectLst/>
                          <a:latin typeface="Coptic1" pitchFamily="2" charset="0"/>
                          <a:cs typeface="Arial" charset="0"/>
                        </a:rPr>
                        <a:t>Agioc</a:t>
                      </a:r>
                      <a:r>
                        <a:rPr kumimoji="0" lang="en-US" sz="3600" b="0" i="0" u="none" strike="noStrike" cap="none" normalizeH="0" baseline="0" dirty="0">
                          <a:ln>
                            <a:noFill/>
                          </a:ln>
                          <a:solidFill>
                            <a:srgbClr val="FFFFFF"/>
                          </a:solidFill>
                          <a:effectLst/>
                          <a:latin typeface="Coptic1" pitchFamily="2" charset="0"/>
                          <a:cs typeface="Arial" charset="0"/>
                        </a:rPr>
                        <a:t> o~ </a:t>
                      </a:r>
                      <a:r>
                        <a:rPr kumimoji="0" lang="en-US" sz="3600" b="0" i="0" u="none" strike="noStrike" cap="none" normalizeH="0" baseline="0" dirty="0" err="1">
                          <a:ln>
                            <a:noFill/>
                          </a:ln>
                          <a:solidFill>
                            <a:srgbClr val="FFFFFF"/>
                          </a:solidFill>
                          <a:effectLst/>
                          <a:latin typeface="Coptic1" pitchFamily="2" charset="0"/>
                          <a:cs typeface="Arial" charset="0"/>
                        </a:rPr>
                        <a:t>Yeoc</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Agioc</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Ic,uroc</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Agioc</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Ayanatoc</a:t>
                      </a:r>
                      <a:r>
                        <a:rPr kumimoji="0" lang="en-US" sz="3600" b="0" i="0" u="none" strike="noStrike" cap="none" normalizeH="0" baseline="0" dirty="0">
                          <a:ln>
                            <a:noFill/>
                          </a:ln>
                          <a:solidFill>
                            <a:srgbClr val="FFFFFF"/>
                          </a:solidFill>
                          <a:effectLst/>
                          <a:latin typeface="Coptic1" pitchFamily="2" charset="0"/>
                          <a:cs typeface="Arial" charset="0"/>
                        </a:rPr>
                        <a:t>: o~ </a:t>
                      </a:r>
                      <a:r>
                        <a:rPr kumimoji="0" lang="en-US" sz="3600" b="0" i="0" u="none" strike="noStrike" cap="none" normalizeH="0" baseline="0" dirty="0" err="1">
                          <a:ln>
                            <a:noFill/>
                          </a:ln>
                          <a:solidFill>
                            <a:srgbClr val="FFFFFF"/>
                          </a:solidFill>
                          <a:effectLst/>
                          <a:latin typeface="Coptic1" pitchFamily="2" charset="0"/>
                          <a:cs typeface="Arial" charset="0"/>
                        </a:rPr>
                        <a:t>a~nactac</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ektwn</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nekrwn</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ke</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a~nelywn</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ic</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touc</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ouranouc</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e~le</a:t>
                      </a:r>
                      <a:r>
                        <a:rPr kumimoji="0" lang="en-US" sz="3600" b="0" i="0" u="none" strike="noStrike" cap="none" normalizeH="0" baseline="0" dirty="0">
                          <a:ln>
                            <a:noFill/>
                          </a:ln>
                          <a:solidFill>
                            <a:srgbClr val="FFFFFF"/>
                          </a:solidFill>
                          <a:effectLst/>
                          <a:latin typeface="Coptic1" pitchFamily="2" charset="0"/>
                          <a:cs typeface="Arial" charset="0"/>
                        </a:rPr>
                        <a:t>/~con /~</a:t>
                      </a:r>
                      <a:r>
                        <a:rPr kumimoji="0" lang="en-US" sz="3600" b="0" i="0" u="none" strike="noStrike" cap="none" normalizeH="0" baseline="0" dirty="0" err="1">
                          <a:ln>
                            <a:noFill/>
                          </a:ln>
                          <a:solidFill>
                            <a:srgbClr val="FFFFFF"/>
                          </a:solidFill>
                          <a:effectLst/>
                          <a:latin typeface="Coptic1" pitchFamily="2" charset="0"/>
                          <a:cs typeface="Arial" charset="0"/>
                        </a:rPr>
                        <a:t>mac</a:t>
                      </a:r>
                      <a:r>
                        <a:rPr kumimoji="0" lang="en-US" sz="3600" b="0" i="0" u="none" strike="noStrike" cap="none" normalizeH="0" baseline="0" dirty="0">
                          <a:ln>
                            <a:noFill/>
                          </a:ln>
                          <a:solidFill>
                            <a:srgbClr val="FFFFFF"/>
                          </a:solidFill>
                          <a:effectLst/>
                          <a:latin typeface="Coptic1" pitchFamily="2" charset="0"/>
                          <a:cs typeface="Arial" charset="0"/>
                        </a:rPr>
                        <a:t>.</a:t>
                      </a:r>
                      <a:r>
                        <a:rPr kumimoji="0" lang="en-US" sz="3600" b="0" i="0" u="none" strike="noStrike" cap="none" normalizeH="0" baseline="0" dirty="0">
                          <a:ln>
                            <a:noFill/>
                          </a:ln>
                          <a:solidFill>
                            <a:srgbClr val="FFFFFF"/>
                          </a:solidFill>
                          <a:effectLst/>
                          <a:latin typeface="Arial" panose="020B0604020202020204" pitchFamily="34" charset="0"/>
                          <a:cs typeface="Arial" charset="0"/>
                        </a:rPr>
                        <a:t> </a:t>
                      </a: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3200" b="0" i="0" u="none" strike="noStrike" cap="none" normalizeH="0" baseline="0" dirty="0">
                          <a:ln>
                            <a:noFill/>
                          </a:ln>
                          <a:solidFill>
                            <a:srgbClr val="FFFFFF"/>
                          </a:solidFill>
                          <a:effectLst/>
                          <a:latin typeface="Arial" charset="0"/>
                          <a:cs typeface="Arial" charset="0"/>
                        </a:rPr>
                        <a:t>Saint Dieu, Saint puissant, Saint </a:t>
                      </a:r>
                      <a:r>
                        <a:rPr kumimoji="0" lang="en-US" sz="3200" b="0" i="0" u="none" strike="noStrike" cap="none" normalizeH="0" baseline="0" dirty="0" err="1">
                          <a:ln>
                            <a:noFill/>
                          </a:ln>
                          <a:solidFill>
                            <a:srgbClr val="FFFFFF"/>
                          </a:solidFill>
                          <a:effectLst/>
                          <a:latin typeface="Arial" charset="0"/>
                          <a:cs typeface="Arial" charset="0"/>
                        </a:rPr>
                        <a:t>immortel</a:t>
                      </a:r>
                      <a:r>
                        <a:rPr kumimoji="0" lang="en-US" sz="3200" b="0" i="0" u="none" strike="noStrike" cap="none" normalizeH="0" baseline="0" dirty="0">
                          <a:ln>
                            <a:noFill/>
                          </a:ln>
                          <a:solidFill>
                            <a:srgbClr val="FFFFFF"/>
                          </a:solidFill>
                          <a:effectLst/>
                          <a:latin typeface="Arial" charset="0"/>
                          <a:cs typeface="Arial" charset="0"/>
                        </a:rPr>
                        <a:t>, </a:t>
                      </a:r>
                      <a:r>
                        <a:rPr kumimoji="0" lang="en-US" sz="3600" b="0" i="0" u="none" strike="noStrike" cap="none" normalizeH="0" baseline="0" dirty="0">
                          <a:ln>
                            <a:noFill/>
                          </a:ln>
                          <a:solidFill>
                            <a:srgbClr val="FFFFFF"/>
                          </a:solidFill>
                          <a:effectLst/>
                          <a:latin typeface="Arial" charset="0"/>
                          <a:cs typeface="Arial" charset="0"/>
                        </a:rPr>
                        <a:t>qui as </a:t>
                      </a:r>
                      <a:r>
                        <a:rPr kumimoji="0" lang="en-US" sz="3600" b="0" i="0" u="none" strike="noStrike" cap="none" normalizeH="0" baseline="0" dirty="0" err="1">
                          <a:ln>
                            <a:noFill/>
                          </a:ln>
                          <a:solidFill>
                            <a:srgbClr val="FFFFFF"/>
                          </a:solidFill>
                          <a:effectLst/>
                          <a:latin typeface="Arial" charset="0"/>
                          <a:cs typeface="Arial" charset="0"/>
                        </a:rPr>
                        <a:t>ressuscité</a:t>
                      </a:r>
                      <a:r>
                        <a:rPr kumimoji="0" lang="en-US" sz="3600" b="0" i="0" u="none" strike="noStrike" cap="none" normalizeH="0" baseline="0" dirty="0">
                          <a:ln>
                            <a:noFill/>
                          </a:ln>
                          <a:solidFill>
                            <a:srgbClr val="FFFFFF"/>
                          </a:solidFill>
                          <a:effectLst/>
                          <a:latin typeface="Arial" charset="0"/>
                          <a:cs typeface="Arial" charset="0"/>
                        </a:rPr>
                        <a:t> et </a:t>
                      </a:r>
                      <a:r>
                        <a:rPr kumimoji="0" lang="en-US" sz="3600" b="0" i="0" u="none" strike="noStrike" cap="none" normalizeH="0" baseline="0" dirty="0" err="1">
                          <a:ln>
                            <a:noFill/>
                          </a:ln>
                          <a:solidFill>
                            <a:srgbClr val="FFFFFF"/>
                          </a:solidFill>
                          <a:effectLst/>
                          <a:latin typeface="Arial" charset="0"/>
                          <a:cs typeface="Arial" charset="0"/>
                        </a:rPr>
                        <a:t>monté</a:t>
                      </a:r>
                      <a:r>
                        <a:rPr kumimoji="0" lang="en-US" sz="3600" b="0" i="0" u="none" strike="noStrike" cap="none" normalizeH="0" baseline="0" dirty="0">
                          <a:ln>
                            <a:noFill/>
                          </a:ln>
                          <a:solidFill>
                            <a:srgbClr val="FFFFFF"/>
                          </a:solidFill>
                          <a:effectLst/>
                          <a:latin typeface="Arial" charset="0"/>
                          <a:cs typeface="Arial" charset="0"/>
                        </a:rPr>
                        <a:t> aux </a:t>
                      </a:r>
                      <a:r>
                        <a:rPr kumimoji="0" lang="en-US" sz="3600" b="0" i="0" u="none" strike="noStrike" cap="none" normalizeH="0" baseline="0" dirty="0" err="1">
                          <a:ln>
                            <a:noFill/>
                          </a:ln>
                          <a:solidFill>
                            <a:srgbClr val="FFFFFF"/>
                          </a:solidFill>
                          <a:effectLst/>
                          <a:latin typeface="Arial" charset="0"/>
                          <a:cs typeface="Arial" charset="0"/>
                        </a:rPr>
                        <a:t>cieux</a:t>
                      </a:r>
                      <a:r>
                        <a:rPr kumimoji="0" lang="en-US" sz="3600" b="0" i="0" u="none" strike="noStrike" cap="none" normalizeH="0" baseline="0" dirty="0">
                          <a:ln>
                            <a:noFill/>
                          </a:ln>
                          <a:solidFill>
                            <a:srgbClr val="FFFFFF"/>
                          </a:solidFill>
                          <a:effectLst/>
                          <a:latin typeface="Arial" charset="0"/>
                          <a:cs typeface="Arial" charset="0"/>
                        </a:rPr>
                        <a:t>; </a:t>
                      </a:r>
                      <a:r>
                        <a:rPr kumimoji="0" lang="en-US" sz="3600" b="0" i="0" u="none" strike="noStrike" cap="none" normalizeH="0" baseline="0" dirty="0" err="1">
                          <a:ln>
                            <a:noFill/>
                          </a:ln>
                          <a:solidFill>
                            <a:srgbClr val="FFFFFF"/>
                          </a:solidFill>
                          <a:effectLst/>
                          <a:latin typeface="Arial" charset="0"/>
                          <a:cs typeface="Arial" charset="0"/>
                        </a:rPr>
                        <a:t>aie</a:t>
                      </a:r>
                      <a:r>
                        <a:rPr kumimoji="0" lang="en-US" sz="3600" b="0" i="0" u="none" strike="noStrike" cap="none" normalizeH="0" baseline="0" dirty="0">
                          <a:ln>
                            <a:noFill/>
                          </a:ln>
                          <a:solidFill>
                            <a:srgbClr val="FFFFFF"/>
                          </a:solidFill>
                          <a:effectLst/>
                          <a:latin typeface="Arial" charset="0"/>
                          <a:cs typeface="Arial" charset="0"/>
                        </a:rPr>
                        <a:t> </a:t>
                      </a:r>
                      <a:r>
                        <a:rPr kumimoji="0" lang="en-US" sz="3600" b="0" i="0" u="none" strike="noStrike" cap="none" normalizeH="0" baseline="0" dirty="0" err="1">
                          <a:ln>
                            <a:noFill/>
                          </a:ln>
                          <a:solidFill>
                            <a:srgbClr val="FFFFFF"/>
                          </a:solidFill>
                          <a:effectLst/>
                          <a:latin typeface="Arial" charset="0"/>
                          <a:cs typeface="Arial" charset="0"/>
                        </a:rPr>
                        <a:t>pitié</a:t>
                      </a:r>
                      <a:r>
                        <a:rPr kumimoji="0" lang="en-US" sz="3600" b="0" i="0" u="none" strike="noStrike" cap="none" normalizeH="0" baseline="0" dirty="0">
                          <a:ln>
                            <a:noFill/>
                          </a:ln>
                          <a:solidFill>
                            <a:srgbClr val="FFFFFF"/>
                          </a:solidFill>
                          <a:effectLst/>
                          <a:latin typeface="Arial" charset="0"/>
                          <a:cs typeface="Arial" charset="0"/>
                        </a:rPr>
                        <a:t> de nous.</a:t>
                      </a: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90000"/>
                        </a:lnSpc>
                        <a:spcBef>
                          <a:spcPts val="0"/>
                        </a:spcBef>
                        <a:spcAft>
                          <a:spcPct val="0"/>
                        </a:spcAft>
                        <a:buClrTx/>
                        <a:buSzTx/>
                        <a:buFontTx/>
                        <a:buNone/>
                        <a:tabLst/>
                      </a:pPr>
                      <a:r>
                        <a:rPr kumimoji="0" lang="ar-EG" sz="3600" b="0" i="0" u="none" strike="noStrike" cap="none" normalizeH="0" baseline="0" dirty="0">
                          <a:ln>
                            <a:noFill/>
                          </a:ln>
                          <a:solidFill>
                            <a:srgbClr val="FFFFFF"/>
                          </a:solidFill>
                          <a:effectLst/>
                          <a:latin typeface="Coptic1" pitchFamily="2" charset="0"/>
                          <a:cs typeface="Arial" charset="0"/>
                        </a:rPr>
                        <a:t>قدوس الله. </a:t>
                      </a:r>
                      <a:endParaRPr kumimoji="0" lang="fr-FR" sz="3600" b="0" i="0" u="none" strike="noStrike" cap="none" normalizeH="0" baseline="0" dirty="0">
                        <a:ln>
                          <a:noFill/>
                        </a:ln>
                        <a:solidFill>
                          <a:srgbClr val="FFFFFF"/>
                        </a:solidFill>
                        <a:effectLst/>
                        <a:latin typeface="Coptic1" pitchFamily="2" charset="0"/>
                        <a:cs typeface="Arial" charset="0"/>
                      </a:endParaRPr>
                    </a:p>
                    <a:p>
                      <a:pPr marL="0" marR="0" lvl="0" indent="0" algn="just" defTabSz="914400" rtl="1" eaLnBrk="1" fontAlgn="base" latinLnBrk="0" hangingPunct="1">
                        <a:lnSpc>
                          <a:spcPct val="90000"/>
                        </a:lnSpc>
                        <a:spcBef>
                          <a:spcPts val="0"/>
                        </a:spcBef>
                        <a:spcAft>
                          <a:spcPct val="0"/>
                        </a:spcAft>
                        <a:buClrTx/>
                        <a:buSzTx/>
                        <a:buFontTx/>
                        <a:buNone/>
                        <a:tabLst/>
                      </a:pPr>
                      <a:r>
                        <a:rPr kumimoji="0" lang="ar-EG" sz="3600" b="0" i="0" u="none" strike="noStrike" cap="none" normalizeH="0" baseline="0" dirty="0">
                          <a:ln>
                            <a:noFill/>
                          </a:ln>
                          <a:solidFill>
                            <a:srgbClr val="FFFFFF"/>
                          </a:solidFill>
                          <a:effectLst/>
                          <a:latin typeface="Coptic1" pitchFamily="2" charset="0"/>
                          <a:cs typeface="Arial" charset="0"/>
                        </a:rPr>
                        <a:t>قدوس القوى قدوس الحى الذى  لا يموت  يا من قام من الأموات وصعد الى السموات. ارحمنا</a:t>
                      </a:r>
                      <a:endParaRPr kumimoji="0" lang="en-CA" sz="3600" b="0" i="0" u="none" strike="noStrike" cap="none" normalizeH="0" baseline="0" dirty="0">
                        <a:ln>
                          <a:noFill/>
                        </a:ln>
                        <a:solidFill>
                          <a:srgbClr val="FFFFFF"/>
                        </a:solidFill>
                        <a:effectLst/>
                        <a:latin typeface="Coptic1" pitchFamily="2" charset="0"/>
                        <a:cs typeface="Arial" charset="0"/>
                      </a:endParaRPr>
                    </a:p>
                    <a:p>
                      <a:pPr marL="0" marR="0" lvl="0" indent="0" algn="just" defTabSz="914400" rtl="1" eaLnBrk="1" fontAlgn="base" latinLnBrk="0" hangingPunct="1">
                        <a:lnSpc>
                          <a:spcPct val="90000"/>
                        </a:lnSpc>
                        <a:spcBef>
                          <a:spcPct val="20000"/>
                        </a:spcBef>
                        <a:spcAft>
                          <a:spcPct val="0"/>
                        </a:spcAft>
                        <a:buClrTx/>
                        <a:buSzTx/>
                        <a:buFontTx/>
                        <a:buNone/>
                        <a:tabLst/>
                      </a:pPr>
                      <a:endParaRPr kumimoji="0" lang="en-CA" sz="3200" b="0" i="0" u="none" strike="noStrike" cap="none" normalizeH="0" baseline="0" dirty="0">
                        <a:ln>
                          <a:noFill/>
                        </a:ln>
                        <a:solidFill>
                          <a:srgbClr val="FFFFFF"/>
                        </a:solidFill>
                        <a:effectLst/>
                        <a:latin typeface="Arial" panose="020B0604020202020204" pitchFamily="34" charset="0"/>
                        <a:cs typeface="Arial"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8987884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2D69942E-F56E-BDEC-C3B7-13D0B6239C84}"/>
              </a:ext>
            </a:extLst>
          </p:cNvPr>
          <p:cNvSpPr txBox="1"/>
          <p:nvPr/>
        </p:nvSpPr>
        <p:spPr>
          <a:xfrm>
            <a:off x="8610600" y="4494248"/>
            <a:ext cx="5334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3600" b="0" i="0" u="none" strike="noStrike" kern="1200" cap="none" spc="0" normalizeH="0" baseline="0" noProof="0" dirty="0">
                <a:ln>
                  <a:noFill/>
                </a:ln>
                <a:solidFill>
                  <a:srgbClr val="FFFFFF"/>
                </a:solidFill>
                <a:effectLst/>
                <a:uLnTx/>
                <a:uFillTx/>
                <a:latin typeface="Arial"/>
                <a:ea typeface="+mn-ea"/>
                <a:cs typeface="Arial"/>
              </a:rPr>
              <a:t>3</a:t>
            </a:r>
          </a:p>
        </p:txBody>
      </p:sp>
      <p:graphicFrame>
        <p:nvGraphicFramePr>
          <p:cNvPr id="2" name="Group 23">
            <a:extLst>
              <a:ext uri="{FF2B5EF4-FFF2-40B4-BE49-F238E27FC236}">
                <a16:creationId xmlns:a16="http://schemas.microsoft.com/office/drawing/2014/main" id="{4FC08337-91E4-AD08-1E45-ACD146238A4D}"/>
              </a:ext>
            </a:extLst>
          </p:cNvPr>
          <p:cNvGraphicFramePr>
            <a:graphicFrameLocks/>
          </p:cNvGraphicFramePr>
          <p:nvPr>
            <p:extLst>
              <p:ext uri="{D42A27DB-BD31-4B8C-83A1-F6EECF244321}">
                <p14:modId xmlns:p14="http://schemas.microsoft.com/office/powerpoint/2010/main" val="900333481"/>
              </p:ext>
            </p:extLst>
          </p:nvPr>
        </p:nvGraphicFramePr>
        <p:xfrm>
          <a:off x="0" y="272796"/>
          <a:ext cx="9144000" cy="4512564"/>
        </p:xfrm>
        <a:graphic>
          <a:graphicData uri="http://schemas.openxmlformats.org/drawingml/2006/table">
            <a:tbl>
              <a:tblPr/>
              <a:tblGrid>
                <a:gridCol w="3560323">
                  <a:extLst>
                    <a:ext uri="{9D8B030D-6E8A-4147-A177-3AD203B41FA5}">
                      <a16:colId xmlns:a16="http://schemas.microsoft.com/office/drawing/2014/main" val="20000"/>
                    </a:ext>
                  </a:extLst>
                </a:gridCol>
                <a:gridCol w="2916677">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3657600">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3600" b="0" i="0" u="none" strike="noStrike" cap="none" normalizeH="0" baseline="0" dirty="0" err="1">
                          <a:ln>
                            <a:noFill/>
                          </a:ln>
                          <a:solidFill>
                            <a:srgbClr val="FFFFFF"/>
                          </a:solidFill>
                          <a:effectLst/>
                          <a:latin typeface="Coptic1" pitchFamily="2" charset="0"/>
                          <a:cs typeface="Arial" charset="0"/>
                        </a:rPr>
                        <a:t>Agioc</a:t>
                      </a:r>
                      <a:r>
                        <a:rPr kumimoji="0" lang="en-US" sz="3600" b="0" i="0" u="none" strike="noStrike" cap="none" normalizeH="0" baseline="0" dirty="0">
                          <a:ln>
                            <a:noFill/>
                          </a:ln>
                          <a:solidFill>
                            <a:srgbClr val="FFFFFF"/>
                          </a:solidFill>
                          <a:effectLst/>
                          <a:latin typeface="Coptic1" pitchFamily="2" charset="0"/>
                          <a:cs typeface="Arial" charset="0"/>
                        </a:rPr>
                        <a:t> o~ </a:t>
                      </a:r>
                      <a:r>
                        <a:rPr kumimoji="0" lang="en-US" sz="3600" b="0" i="0" u="none" strike="noStrike" cap="none" normalizeH="0" baseline="0" dirty="0" err="1">
                          <a:ln>
                            <a:noFill/>
                          </a:ln>
                          <a:solidFill>
                            <a:srgbClr val="FFFFFF"/>
                          </a:solidFill>
                          <a:effectLst/>
                          <a:latin typeface="Coptic1" pitchFamily="2" charset="0"/>
                          <a:cs typeface="Arial" charset="0"/>
                        </a:rPr>
                        <a:t>Yeoc</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Agioc</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Ic,uroc</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Agioc</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Ayanatoc</a:t>
                      </a:r>
                      <a:r>
                        <a:rPr kumimoji="0" lang="en-US" sz="3600" b="0" i="0" u="none" strike="noStrike" cap="none" normalizeH="0" baseline="0" dirty="0">
                          <a:ln>
                            <a:noFill/>
                          </a:ln>
                          <a:solidFill>
                            <a:srgbClr val="FFFFFF"/>
                          </a:solidFill>
                          <a:effectLst/>
                          <a:latin typeface="Coptic1" pitchFamily="2" charset="0"/>
                          <a:cs typeface="Arial" charset="0"/>
                        </a:rPr>
                        <a:t>: o~ </a:t>
                      </a:r>
                      <a:r>
                        <a:rPr kumimoji="0" lang="en-US" sz="3600" b="0" i="0" u="none" strike="noStrike" cap="none" normalizeH="0" baseline="0" dirty="0" err="1">
                          <a:ln>
                            <a:noFill/>
                          </a:ln>
                          <a:solidFill>
                            <a:srgbClr val="FFFFFF"/>
                          </a:solidFill>
                          <a:effectLst/>
                          <a:latin typeface="Coptic1" pitchFamily="2" charset="0"/>
                          <a:cs typeface="Arial" charset="0"/>
                        </a:rPr>
                        <a:t>a~nactac</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ektwn</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nekrwn</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ke</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a~nelywn</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ic</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touc</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ouranouc</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e~le</a:t>
                      </a:r>
                      <a:r>
                        <a:rPr kumimoji="0" lang="en-US" sz="3600" b="0" i="0" u="none" strike="noStrike" cap="none" normalizeH="0" baseline="0" dirty="0">
                          <a:ln>
                            <a:noFill/>
                          </a:ln>
                          <a:solidFill>
                            <a:srgbClr val="FFFFFF"/>
                          </a:solidFill>
                          <a:effectLst/>
                          <a:latin typeface="Coptic1" pitchFamily="2" charset="0"/>
                          <a:cs typeface="Arial" charset="0"/>
                        </a:rPr>
                        <a:t>/~con /~</a:t>
                      </a:r>
                      <a:r>
                        <a:rPr kumimoji="0" lang="en-US" sz="3600" b="0" i="0" u="none" strike="noStrike" cap="none" normalizeH="0" baseline="0" dirty="0" err="1">
                          <a:ln>
                            <a:noFill/>
                          </a:ln>
                          <a:solidFill>
                            <a:srgbClr val="FFFFFF"/>
                          </a:solidFill>
                          <a:effectLst/>
                          <a:latin typeface="Coptic1" pitchFamily="2" charset="0"/>
                          <a:cs typeface="Arial" charset="0"/>
                        </a:rPr>
                        <a:t>mac</a:t>
                      </a:r>
                      <a:r>
                        <a:rPr kumimoji="0" lang="en-US" sz="3600" b="0" i="0" u="none" strike="noStrike" cap="none" normalizeH="0" baseline="0" dirty="0">
                          <a:ln>
                            <a:noFill/>
                          </a:ln>
                          <a:solidFill>
                            <a:srgbClr val="FFFFFF"/>
                          </a:solidFill>
                          <a:effectLst/>
                          <a:latin typeface="Coptic1" pitchFamily="2" charset="0"/>
                          <a:cs typeface="Arial" charset="0"/>
                        </a:rPr>
                        <a:t>.</a:t>
                      </a:r>
                      <a:r>
                        <a:rPr kumimoji="0" lang="en-US" sz="3600" b="0" i="0" u="none" strike="noStrike" cap="none" normalizeH="0" baseline="0" dirty="0">
                          <a:ln>
                            <a:noFill/>
                          </a:ln>
                          <a:solidFill>
                            <a:srgbClr val="FFFFFF"/>
                          </a:solidFill>
                          <a:effectLst/>
                          <a:latin typeface="Arial" charset="0"/>
                          <a:cs typeface="Arial" charset="0"/>
                        </a:rPr>
                        <a:t> </a:t>
                      </a: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3200" b="0" i="0" u="none" strike="noStrike" cap="none" normalizeH="0" baseline="0" dirty="0">
                          <a:ln>
                            <a:noFill/>
                          </a:ln>
                          <a:solidFill>
                            <a:srgbClr val="FFFFFF"/>
                          </a:solidFill>
                          <a:effectLst/>
                          <a:latin typeface="Arial" charset="0"/>
                          <a:cs typeface="Arial" charset="0"/>
                        </a:rPr>
                        <a:t>Saint Dieu, Saint puissant, Saint </a:t>
                      </a:r>
                      <a:r>
                        <a:rPr kumimoji="0" lang="en-US" sz="3200" b="0" i="0" u="none" strike="noStrike" cap="none" normalizeH="0" baseline="0" dirty="0" err="1">
                          <a:ln>
                            <a:noFill/>
                          </a:ln>
                          <a:solidFill>
                            <a:srgbClr val="FFFFFF"/>
                          </a:solidFill>
                          <a:effectLst/>
                          <a:latin typeface="Arial" charset="0"/>
                          <a:cs typeface="Arial" charset="0"/>
                        </a:rPr>
                        <a:t>immortel</a:t>
                      </a:r>
                      <a:r>
                        <a:rPr kumimoji="0" lang="en-US" sz="3200" b="0" i="0" u="none" strike="noStrike" cap="none" normalizeH="0" baseline="0" dirty="0">
                          <a:ln>
                            <a:noFill/>
                          </a:ln>
                          <a:solidFill>
                            <a:srgbClr val="FFFFFF"/>
                          </a:solidFill>
                          <a:effectLst/>
                          <a:latin typeface="Arial" charset="0"/>
                          <a:cs typeface="Arial" charset="0"/>
                        </a:rPr>
                        <a:t>, </a:t>
                      </a:r>
                      <a:r>
                        <a:rPr kumimoji="0" lang="en-US" sz="3600" b="0" i="0" u="none" strike="noStrike" cap="none" normalizeH="0" baseline="0" dirty="0">
                          <a:ln>
                            <a:noFill/>
                          </a:ln>
                          <a:solidFill>
                            <a:srgbClr val="FFFFFF"/>
                          </a:solidFill>
                          <a:effectLst/>
                          <a:latin typeface="Arial" charset="0"/>
                          <a:cs typeface="Arial" charset="0"/>
                        </a:rPr>
                        <a:t>qui as </a:t>
                      </a:r>
                      <a:r>
                        <a:rPr kumimoji="0" lang="en-US" sz="3600" b="0" i="0" u="none" strike="noStrike" cap="none" normalizeH="0" baseline="0" dirty="0" err="1">
                          <a:ln>
                            <a:noFill/>
                          </a:ln>
                          <a:solidFill>
                            <a:srgbClr val="FFFFFF"/>
                          </a:solidFill>
                          <a:effectLst/>
                          <a:latin typeface="Arial" charset="0"/>
                          <a:cs typeface="Arial" charset="0"/>
                        </a:rPr>
                        <a:t>ressuscité</a:t>
                      </a:r>
                      <a:r>
                        <a:rPr kumimoji="0" lang="en-US" sz="3600" b="0" i="0" u="none" strike="noStrike" cap="none" normalizeH="0" baseline="0" dirty="0">
                          <a:ln>
                            <a:noFill/>
                          </a:ln>
                          <a:solidFill>
                            <a:srgbClr val="FFFFFF"/>
                          </a:solidFill>
                          <a:effectLst/>
                          <a:latin typeface="Arial" charset="0"/>
                          <a:cs typeface="Arial" charset="0"/>
                        </a:rPr>
                        <a:t> et </a:t>
                      </a:r>
                      <a:r>
                        <a:rPr kumimoji="0" lang="en-US" sz="3600" b="0" i="0" u="none" strike="noStrike" cap="none" normalizeH="0" baseline="0" dirty="0" err="1">
                          <a:ln>
                            <a:noFill/>
                          </a:ln>
                          <a:solidFill>
                            <a:srgbClr val="FFFFFF"/>
                          </a:solidFill>
                          <a:effectLst/>
                          <a:latin typeface="Arial" charset="0"/>
                          <a:cs typeface="Arial" charset="0"/>
                        </a:rPr>
                        <a:t>monté</a:t>
                      </a:r>
                      <a:r>
                        <a:rPr kumimoji="0" lang="en-US" sz="3600" b="0" i="0" u="none" strike="noStrike" cap="none" normalizeH="0" baseline="0" dirty="0">
                          <a:ln>
                            <a:noFill/>
                          </a:ln>
                          <a:solidFill>
                            <a:srgbClr val="FFFFFF"/>
                          </a:solidFill>
                          <a:effectLst/>
                          <a:latin typeface="Arial" charset="0"/>
                          <a:cs typeface="Arial" charset="0"/>
                        </a:rPr>
                        <a:t> aux </a:t>
                      </a:r>
                      <a:r>
                        <a:rPr kumimoji="0" lang="en-US" sz="3600" b="0" i="0" u="none" strike="noStrike" cap="none" normalizeH="0" baseline="0" dirty="0" err="1">
                          <a:ln>
                            <a:noFill/>
                          </a:ln>
                          <a:solidFill>
                            <a:srgbClr val="FFFFFF"/>
                          </a:solidFill>
                          <a:effectLst/>
                          <a:latin typeface="Arial" charset="0"/>
                          <a:cs typeface="Arial" charset="0"/>
                        </a:rPr>
                        <a:t>cieux</a:t>
                      </a:r>
                      <a:r>
                        <a:rPr kumimoji="0" lang="en-US" sz="3600" b="0" i="0" u="none" strike="noStrike" cap="none" normalizeH="0" baseline="0" dirty="0">
                          <a:ln>
                            <a:noFill/>
                          </a:ln>
                          <a:solidFill>
                            <a:srgbClr val="FFFFFF"/>
                          </a:solidFill>
                          <a:effectLst/>
                          <a:latin typeface="Arial" charset="0"/>
                          <a:cs typeface="Arial" charset="0"/>
                        </a:rPr>
                        <a:t>; </a:t>
                      </a:r>
                      <a:r>
                        <a:rPr kumimoji="0" lang="en-US" sz="3600" b="0" i="0" u="none" strike="noStrike" cap="none" normalizeH="0" baseline="0" dirty="0" err="1">
                          <a:ln>
                            <a:noFill/>
                          </a:ln>
                          <a:solidFill>
                            <a:srgbClr val="FFFFFF"/>
                          </a:solidFill>
                          <a:effectLst/>
                          <a:latin typeface="Arial" charset="0"/>
                          <a:cs typeface="Arial" charset="0"/>
                        </a:rPr>
                        <a:t>aie</a:t>
                      </a:r>
                      <a:r>
                        <a:rPr kumimoji="0" lang="en-US" sz="3600" b="0" i="0" u="none" strike="noStrike" cap="none" normalizeH="0" baseline="0" dirty="0">
                          <a:ln>
                            <a:noFill/>
                          </a:ln>
                          <a:solidFill>
                            <a:srgbClr val="FFFFFF"/>
                          </a:solidFill>
                          <a:effectLst/>
                          <a:latin typeface="Arial" charset="0"/>
                          <a:cs typeface="Arial" charset="0"/>
                        </a:rPr>
                        <a:t> </a:t>
                      </a:r>
                      <a:r>
                        <a:rPr kumimoji="0" lang="en-US" sz="3600" b="0" i="0" u="none" strike="noStrike" cap="none" normalizeH="0" baseline="0" dirty="0" err="1">
                          <a:ln>
                            <a:noFill/>
                          </a:ln>
                          <a:solidFill>
                            <a:srgbClr val="FFFFFF"/>
                          </a:solidFill>
                          <a:effectLst/>
                          <a:latin typeface="Arial" charset="0"/>
                          <a:cs typeface="Arial" charset="0"/>
                        </a:rPr>
                        <a:t>pitié</a:t>
                      </a:r>
                      <a:r>
                        <a:rPr kumimoji="0" lang="en-US" sz="3600" b="0" i="0" u="none" strike="noStrike" cap="none" normalizeH="0" baseline="0" dirty="0">
                          <a:ln>
                            <a:noFill/>
                          </a:ln>
                          <a:solidFill>
                            <a:srgbClr val="FFFFFF"/>
                          </a:solidFill>
                          <a:effectLst/>
                          <a:latin typeface="Arial" charset="0"/>
                          <a:cs typeface="Arial" charset="0"/>
                        </a:rPr>
                        <a:t> de nous.</a:t>
                      </a: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90000"/>
                        </a:lnSpc>
                        <a:spcBef>
                          <a:spcPts val="0"/>
                        </a:spcBef>
                        <a:spcAft>
                          <a:spcPct val="0"/>
                        </a:spcAft>
                        <a:buClrTx/>
                        <a:buSzTx/>
                        <a:buFontTx/>
                        <a:buNone/>
                        <a:tabLst/>
                      </a:pPr>
                      <a:r>
                        <a:rPr kumimoji="0" lang="ar-EG" sz="3600" b="0" i="0" u="none" strike="noStrike" cap="none" normalizeH="0" baseline="0" dirty="0">
                          <a:ln>
                            <a:noFill/>
                          </a:ln>
                          <a:solidFill>
                            <a:srgbClr val="FFFFFF"/>
                          </a:solidFill>
                          <a:effectLst/>
                          <a:latin typeface="Coptic1" pitchFamily="2" charset="0"/>
                          <a:cs typeface="Arial" charset="0"/>
                        </a:rPr>
                        <a:t>قدوس الله. </a:t>
                      </a:r>
                      <a:endParaRPr kumimoji="0" lang="fr-FR" sz="3600" b="0" i="0" u="none" strike="noStrike" cap="none" normalizeH="0" baseline="0" dirty="0">
                        <a:ln>
                          <a:noFill/>
                        </a:ln>
                        <a:solidFill>
                          <a:srgbClr val="FFFFFF"/>
                        </a:solidFill>
                        <a:effectLst/>
                        <a:latin typeface="Coptic1" pitchFamily="2" charset="0"/>
                        <a:cs typeface="Arial" charset="0"/>
                      </a:endParaRPr>
                    </a:p>
                    <a:p>
                      <a:pPr marL="0" marR="0" lvl="0" indent="0" algn="just" defTabSz="914400" rtl="1" eaLnBrk="1" fontAlgn="base" latinLnBrk="0" hangingPunct="1">
                        <a:lnSpc>
                          <a:spcPct val="90000"/>
                        </a:lnSpc>
                        <a:spcBef>
                          <a:spcPts val="0"/>
                        </a:spcBef>
                        <a:spcAft>
                          <a:spcPct val="0"/>
                        </a:spcAft>
                        <a:buClrTx/>
                        <a:buSzTx/>
                        <a:buFontTx/>
                        <a:buNone/>
                        <a:tabLst/>
                      </a:pPr>
                      <a:r>
                        <a:rPr kumimoji="0" lang="ar-EG" sz="3600" b="0" i="0" u="none" strike="noStrike" cap="none" normalizeH="0" baseline="0" dirty="0">
                          <a:ln>
                            <a:noFill/>
                          </a:ln>
                          <a:solidFill>
                            <a:srgbClr val="FFFFFF"/>
                          </a:solidFill>
                          <a:effectLst/>
                          <a:latin typeface="Coptic1" pitchFamily="2" charset="0"/>
                          <a:cs typeface="Arial" charset="0"/>
                        </a:rPr>
                        <a:t>قدوس القوى قدوس الحى الذى  لا يموت  يا من قام من الأموات وصعد الى السموات. ارحمنا</a:t>
                      </a:r>
                      <a:endParaRPr kumimoji="0" lang="en-CA" sz="3600" b="0" i="0" u="none" strike="noStrike" cap="none" normalizeH="0" baseline="0" dirty="0">
                        <a:ln>
                          <a:noFill/>
                        </a:ln>
                        <a:solidFill>
                          <a:srgbClr val="FFFFFF"/>
                        </a:solidFill>
                        <a:effectLst/>
                        <a:latin typeface="Coptic1" pitchFamily="2" charset="0"/>
                        <a:cs typeface="Arial" charset="0"/>
                      </a:endParaRPr>
                    </a:p>
                    <a:p>
                      <a:pPr marL="0" marR="0" lvl="0" indent="0" algn="just" defTabSz="914400" rtl="1" eaLnBrk="1" fontAlgn="base" latinLnBrk="0" hangingPunct="1">
                        <a:lnSpc>
                          <a:spcPct val="90000"/>
                        </a:lnSpc>
                        <a:spcBef>
                          <a:spcPct val="20000"/>
                        </a:spcBef>
                        <a:spcAft>
                          <a:spcPct val="0"/>
                        </a:spcAft>
                        <a:buClrTx/>
                        <a:buSzTx/>
                        <a:buFontTx/>
                        <a:buNone/>
                        <a:tabLst/>
                      </a:pPr>
                      <a:endParaRPr kumimoji="0" lang="en-CA" sz="3200" b="0" i="0" u="none" strike="noStrike" cap="none" normalizeH="0" baseline="0" dirty="0">
                        <a:ln>
                          <a:noFill/>
                        </a:ln>
                        <a:solidFill>
                          <a:srgbClr val="FFFFFF"/>
                        </a:solidFill>
                        <a:effectLst/>
                        <a:latin typeface="Arial" panose="020B0604020202020204" pitchFamily="34" charset="0"/>
                        <a:cs typeface="Arial"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63208148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16">
            <a:extLst>
              <a:ext uri="{FF2B5EF4-FFF2-40B4-BE49-F238E27FC236}">
                <a16:creationId xmlns:a16="http://schemas.microsoft.com/office/drawing/2014/main" id="{7757079D-507A-CEC8-7016-F411C6727980}"/>
              </a:ext>
            </a:extLst>
          </p:cNvPr>
          <p:cNvGraphicFramePr>
            <a:graphicFrameLocks/>
          </p:cNvGraphicFramePr>
          <p:nvPr>
            <p:extLst>
              <p:ext uri="{D42A27DB-BD31-4B8C-83A1-F6EECF244321}">
                <p14:modId xmlns:p14="http://schemas.microsoft.com/office/powerpoint/2010/main" val="3466045631"/>
              </p:ext>
            </p:extLst>
          </p:nvPr>
        </p:nvGraphicFramePr>
        <p:xfrm>
          <a:off x="0" y="57150"/>
          <a:ext cx="9144000" cy="5006340"/>
        </p:xfrm>
        <a:graphic>
          <a:graphicData uri="http://schemas.openxmlformats.org/drawingml/2006/table">
            <a:tbl>
              <a:tblPr/>
              <a:tblGrid>
                <a:gridCol w="3409628">
                  <a:extLst>
                    <a:ext uri="{9D8B030D-6E8A-4147-A177-3AD203B41FA5}">
                      <a16:colId xmlns:a16="http://schemas.microsoft.com/office/drawing/2014/main" val="20000"/>
                    </a:ext>
                  </a:extLst>
                </a:gridCol>
                <a:gridCol w="3332135">
                  <a:extLst>
                    <a:ext uri="{9D8B030D-6E8A-4147-A177-3AD203B41FA5}">
                      <a16:colId xmlns:a16="http://schemas.microsoft.com/office/drawing/2014/main" val="20001"/>
                    </a:ext>
                  </a:extLst>
                </a:gridCol>
                <a:gridCol w="2402237">
                  <a:extLst>
                    <a:ext uri="{9D8B030D-6E8A-4147-A177-3AD203B41FA5}">
                      <a16:colId xmlns:a16="http://schemas.microsoft.com/office/drawing/2014/main" val="20002"/>
                    </a:ext>
                  </a:extLst>
                </a:gridCol>
              </a:tblGrid>
              <a:tr h="3257550">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3600" b="0" i="0" u="none" strike="noStrike" cap="none" normalizeH="0" baseline="0" dirty="0">
                          <a:ln>
                            <a:noFill/>
                          </a:ln>
                          <a:solidFill>
                            <a:srgbClr val="FFFFFF"/>
                          </a:solidFill>
                          <a:effectLst/>
                          <a:latin typeface="Coptic1" pitchFamily="2" charset="0"/>
                          <a:cs typeface="Arial" charset="0"/>
                        </a:rPr>
                        <a:t>Doxa </a:t>
                      </a:r>
                      <a:r>
                        <a:rPr kumimoji="0" lang="en-US" sz="3600" b="0" i="0" u="none" strike="noStrike" cap="none" normalizeH="0" baseline="0" dirty="0" err="1">
                          <a:ln>
                            <a:noFill/>
                          </a:ln>
                          <a:solidFill>
                            <a:srgbClr val="FFFFFF"/>
                          </a:solidFill>
                          <a:effectLst/>
                          <a:latin typeface="Coptic1" pitchFamily="2" charset="0"/>
                          <a:cs typeface="Arial" charset="0"/>
                        </a:rPr>
                        <a:t>patri</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ke</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U~iw</a:t>
                      </a:r>
                      <a:r>
                        <a:rPr kumimoji="0" lang="en-US" sz="3600" b="0" i="0" u="none" strike="noStrike" cap="none" normalizeH="0" baseline="0" dirty="0">
                          <a:ln>
                            <a:noFill/>
                          </a:ln>
                          <a:solidFill>
                            <a:srgbClr val="FFFFFF"/>
                          </a:solidFill>
                          <a:effectLst/>
                          <a:latin typeface="Coptic1" pitchFamily="2" charset="0"/>
                          <a:cs typeface="Arial" charset="0"/>
                        </a:rPr>
                        <a:t> : </a:t>
                      </a:r>
                      <a:r>
                        <a:rPr kumimoji="0" lang="en-US" sz="3600" b="0" i="0" u="none" strike="noStrike" cap="none" normalizeH="0" baseline="0" dirty="0" err="1">
                          <a:ln>
                            <a:noFill/>
                          </a:ln>
                          <a:solidFill>
                            <a:srgbClr val="FFFFFF"/>
                          </a:solidFill>
                          <a:effectLst/>
                          <a:latin typeface="Coptic1" pitchFamily="2" charset="0"/>
                          <a:cs typeface="Arial" charset="0"/>
                        </a:rPr>
                        <a:t>ke</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a~giw</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P~neumati</a:t>
                      </a:r>
                      <a:r>
                        <a:rPr kumimoji="0" lang="en-US" sz="3600" b="0" i="0" u="none" strike="noStrike" cap="none" normalizeH="0" baseline="0" dirty="0">
                          <a:ln>
                            <a:noFill/>
                          </a:ln>
                          <a:solidFill>
                            <a:srgbClr val="FFFFFF"/>
                          </a:solidFill>
                          <a:effectLst/>
                          <a:latin typeface="Coptic1" pitchFamily="2" charset="0"/>
                          <a:cs typeface="Arial" charset="0"/>
                        </a:rPr>
                        <a:t> : </a:t>
                      </a:r>
                      <a:r>
                        <a:rPr kumimoji="0" lang="en-US" sz="3600" b="0" i="0" u="none" strike="noStrike" cap="none" normalizeH="0" baseline="0" dirty="0" err="1">
                          <a:ln>
                            <a:noFill/>
                          </a:ln>
                          <a:solidFill>
                            <a:srgbClr val="FFFFFF"/>
                          </a:solidFill>
                          <a:effectLst/>
                          <a:latin typeface="Coptic1" pitchFamily="2" charset="0"/>
                          <a:cs typeface="Arial" charset="0"/>
                        </a:rPr>
                        <a:t>ke</a:t>
                      </a:r>
                      <a:r>
                        <a:rPr kumimoji="0" lang="en-US" sz="3600" b="0" i="0" u="none" strike="noStrike" cap="none" normalizeH="0" baseline="0" dirty="0">
                          <a:ln>
                            <a:noFill/>
                          </a:ln>
                          <a:solidFill>
                            <a:srgbClr val="FFFFFF"/>
                          </a:solidFill>
                          <a:effectLst/>
                          <a:latin typeface="Coptic1" pitchFamily="2" charset="0"/>
                          <a:cs typeface="Arial" charset="0"/>
                        </a:rPr>
                        <a:t> nun </a:t>
                      </a:r>
                      <a:r>
                        <a:rPr kumimoji="0" lang="en-US" sz="3600" b="0" i="0" u="none" strike="noStrike" cap="none" normalizeH="0" baseline="0" dirty="0" err="1">
                          <a:ln>
                            <a:noFill/>
                          </a:ln>
                          <a:solidFill>
                            <a:srgbClr val="FFFFFF"/>
                          </a:solidFill>
                          <a:effectLst/>
                          <a:latin typeface="Coptic1" pitchFamily="2" charset="0"/>
                          <a:cs typeface="Arial" charset="0"/>
                        </a:rPr>
                        <a:t>ke</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a~i</a:t>
                      </a:r>
                      <a:r>
                        <a:rPr kumimoji="0" lang="en-US" sz="3600" b="0" i="0" u="none" strike="noStrike" cap="none" normalizeH="0" baseline="0" dirty="0">
                          <a:ln>
                            <a:noFill/>
                          </a:ln>
                          <a:solidFill>
                            <a:srgbClr val="FFFFFF"/>
                          </a:solidFill>
                          <a:effectLst/>
                          <a:latin typeface="Coptic1" pitchFamily="2" charset="0"/>
                          <a:cs typeface="Arial" charset="0"/>
                        </a:rPr>
                        <a:t>~ : </a:t>
                      </a:r>
                      <a:r>
                        <a:rPr kumimoji="0" lang="en-US" sz="3600" b="0" i="0" u="none" strike="noStrike" cap="none" normalizeH="0" baseline="0" dirty="0" err="1">
                          <a:ln>
                            <a:noFill/>
                          </a:ln>
                          <a:solidFill>
                            <a:srgbClr val="FFFFFF"/>
                          </a:solidFill>
                          <a:effectLst/>
                          <a:latin typeface="Coptic1" pitchFamily="2" charset="0"/>
                          <a:cs typeface="Arial" charset="0"/>
                        </a:rPr>
                        <a:t>ke</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ic</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touc</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e~w~nac</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twn</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e~w~nwn</a:t>
                      </a:r>
                      <a:r>
                        <a:rPr kumimoji="0" lang="en-US" sz="3600" b="0" i="0" u="none" strike="noStrike" cap="none" normalizeH="0" baseline="0" dirty="0">
                          <a:ln>
                            <a:noFill/>
                          </a:ln>
                          <a:solidFill>
                            <a:srgbClr val="FFFFFF"/>
                          </a:solidFill>
                          <a:effectLst/>
                          <a:latin typeface="Coptic1" pitchFamily="2" charset="0"/>
                          <a:cs typeface="Arial" charset="0"/>
                        </a:rPr>
                        <a:t> : </a:t>
                      </a:r>
                      <a:r>
                        <a:rPr kumimoji="0" lang="en-US" sz="3600" b="0" i="0" u="none" strike="noStrike" cap="none" normalizeH="0" baseline="0" dirty="0" err="1">
                          <a:ln>
                            <a:noFill/>
                          </a:ln>
                          <a:solidFill>
                            <a:srgbClr val="FFFFFF"/>
                          </a:solidFill>
                          <a:effectLst/>
                          <a:latin typeface="Coptic1" pitchFamily="2" charset="0"/>
                          <a:cs typeface="Arial" charset="0"/>
                        </a:rPr>
                        <a:t>a~m</a:t>
                      </a:r>
                      <a:r>
                        <a:rPr kumimoji="0" lang="en-US" sz="3600" b="0" i="0" u="none" strike="noStrike" cap="none" normalizeH="0" baseline="0" dirty="0">
                          <a:ln>
                            <a:noFill/>
                          </a:ln>
                          <a:solidFill>
                            <a:srgbClr val="FFFFFF"/>
                          </a:solidFill>
                          <a:effectLst/>
                          <a:latin typeface="Coptic1" pitchFamily="2" charset="0"/>
                          <a:cs typeface="Arial" charset="0"/>
                        </a:rPr>
                        <a:t>/n. </a:t>
                      </a:r>
                      <a:r>
                        <a:rPr kumimoji="0" lang="en-US" sz="3600" b="0" i="0" u="none" strike="noStrike" cap="none" normalizeH="0" baseline="0" dirty="0" err="1">
                          <a:ln>
                            <a:noFill/>
                          </a:ln>
                          <a:solidFill>
                            <a:srgbClr val="FFFFFF"/>
                          </a:solidFill>
                          <a:effectLst/>
                          <a:latin typeface="Coptic1" pitchFamily="2" charset="0"/>
                          <a:cs typeface="Arial" charset="0"/>
                        </a:rPr>
                        <a:t>A~gia</a:t>
                      </a:r>
                      <a:r>
                        <a:rPr kumimoji="0" lang="en-US" sz="3600" b="0" i="0" u="none" strike="noStrike" cap="none" normalizeH="0" baseline="0" dirty="0">
                          <a:ln>
                            <a:noFill/>
                          </a:ln>
                          <a:solidFill>
                            <a:srgbClr val="FFFFFF"/>
                          </a:solidFill>
                          <a:effectLst/>
                          <a:latin typeface="Coptic1" pitchFamily="2" charset="0"/>
                          <a:cs typeface="Arial" charset="0"/>
                        </a:rPr>
                        <a:t>~ </a:t>
                      </a:r>
                      <a:r>
                        <a:rPr kumimoji="0" lang="en-US" sz="3600" b="0" i="0" u="none" strike="noStrike" cap="none" normalizeH="0" baseline="0" dirty="0" err="1">
                          <a:ln>
                            <a:noFill/>
                          </a:ln>
                          <a:solidFill>
                            <a:srgbClr val="FFFFFF"/>
                          </a:solidFill>
                          <a:effectLst/>
                          <a:latin typeface="Coptic1" pitchFamily="2" charset="0"/>
                          <a:cs typeface="Arial" charset="0"/>
                        </a:rPr>
                        <a:t>T~riac</a:t>
                      </a:r>
                      <a:r>
                        <a:rPr kumimoji="0" lang="en-US" sz="3600" b="0" i="0" u="none" strike="noStrike" cap="none" normalizeH="0" baseline="0" dirty="0">
                          <a:ln>
                            <a:noFill/>
                          </a:ln>
                          <a:solidFill>
                            <a:srgbClr val="FFFFFF"/>
                          </a:solidFill>
                          <a:effectLst/>
                          <a:latin typeface="Coptic1" pitchFamily="2" charset="0"/>
                          <a:cs typeface="Arial" charset="0"/>
                        </a:rPr>
                        <a:t> : </a:t>
                      </a:r>
                      <a:r>
                        <a:rPr kumimoji="0" lang="en-US" sz="3600" b="0" i="0" u="none" strike="noStrike" cap="none" normalizeH="0" baseline="0" dirty="0" err="1">
                          <a:ln>
                            <a:noFill/>
                          </a:ln>
                          <a:solidFill>
                            <a:srgbClr val="FFFFFF"/>
                          </a:solidFill>
                          <a:effectLst/>
                          <a:latin typeface="Coptic1" pitchFamily="2" charset="0"/>
                          <a:cs typeface="Arial" charset="0"/>
                        </a:rPr>
                        <a:t>e~le</a:t>
                      </a:r>
                      <a:r>
                        <a:rPr kumimoji="0" lang="en-US" sz="3600" b="0" i="0" u="none" strike="noStrike" cap="none" normalizeH="0" baseline="0" dirty="0">
                          <a:ln>
                            <a:noFill/>
                          </a:ln>
                          <a:solidFill>
                            <a:srgbClr val="FFFFFF"/>
                          </a:solidFill>
                          <a:effectLst/>
                          <a:latin typeface="Coptic1" pitchFamily="2" charset="0"/>
                          <a:cs typeface="Arial" charset="0"/>
                        </a:rPr>
                        <a:t>/~con /~mac.</a:t>
                      </a:r>
                      <a:endParaRPr kumimoji="0" lang="en-US" sz="3600" b="0" i="1"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3200" b="0" i="0" u="none" strike="noStrike" cap="none" normalizeH="0" baseline="0" dirty="0">
                          <a:ln>
                            <a:noFill/>
                          </a:ln>
                          <a:solidFill>
                            <a:srgbClr val="FFFFFF"/>
                          </a:solidFill>
                          <a:effectLst/>
                          <a:latin typeface="Arial" charset="0"/>
                          <a:cs typeface="Arial" charset="0"/>
                        </a:rPr>
                        <a:t>Gloire au Père, au Fils et au Saint Esprit, </a:t>
                      </a:r>
                      <a:r>
                        <a:rPr kumimoji="0" lang="en-US" sz="3200" b="0" i="0" u="none" strike="noStrike" cap="none" normalizeH="0" baseline="0" dirty="0" err="1">
                          <a:ln>
                            <a:noFill/>
                          </a:ln>
                          <a:solidFill>
                            <a:srgbClr val="FFFFFF"/>
                          </a:solidFill>
                          <a:effectLst/>
                          <a:latin typeface="Arial" charset="0"/>
                          <a:cs typeface="Arial" charset="0"/>
                        </a:rPr>
                        <a:t>maintenant</a:t>
                      </a:r>
                      <a:r>
                        <a:rPr kumimoji="0" lang="en-US" sz="3200" b="0" i="0" u="none" strike="noStrike" cap="none" normalizeH="0" baseline="0" dirty="0">
                          <a:ln>
                            <a:noFill/>
                          </a:ln>
                          <a:solidFill>
                            <a:srgbClr val="FFFFFF"/>
                          </a:solidFill>
                          <a:effectLst/>
                          <a:latin typeface="Arial" charset="0"/>
                          <a:cs typeface="Arial" charset="0"/>
                        </a:rPr>
                        <a:t>, </a:t>
                      </a:r>
                      <a:r>
                        <a:rPr kumimoji="0" lang="en-US" sz="3200" b="0" i="0" u="none" strike="noStrike" cap="none" normalizeH="0" baseline="0" dirty="0" err="1">
                          <a:ln>
                            <a:noFill/>
                          </a:ln>
                          <a:solidFill>
                            <a:srgbClr val="FFFFFF"/>
                          </a:solidFill>
                          <a:effectLst/>
                          <a:latin typeface="Arial" charset="0"/>
                          <a:cs typeface="Arial" charset="0"/>
                        </a:rPr>
                        <a:t>toujours</a:t>
                      </a:r>
                      <a:r>
                        <a:rPr kumimoji="0" lang="en-US" sz="3200" b="0" i="0" u="none" strike="noStrike" cap="none" normalizeH="0" baseline="0" dirty="0">
                          <a:ln>
                            <a:noFill/>
                          </a:ln>
                          <a:solidFill>
                            <a:srgbClr val="FFFFFF"/>
                          </a:solidFill>
                          <a:effectLst/>
                          <a:latin typeface="Arial" charset="0"/>
                          <a:cs typeface="Arial" charset="0"/>
                        </a:rPr>
                        <a:t> et dans les siècles des siècles. Amen.</a:t>
                      </a:r>
                    </a:p>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3200" b="0" i="0" u="none" strike="noStrike" cap="none" normalizeH="0" baseline="0" dirty="0">
                          <a:ln>
                            <a:noFill/>
                          </a:ln>
                          <a:solidFill>
                            <a:srgbClr val="FFFFFF"/>
                          </a:solidFill>
                          <a:effectLst/>
                          <a:latin typeface="Arial" charset="0"/>
                          <a:cs typeface="Arial" charset="0"/>
                        </a:rPr>
                        <a:t>Ô Sainte </a:t>
                      </a:r>
                      <a:r>
                        <a:rPr kumimoji="0" lang="en-US" sz="3200" b="0" i="0" u="none" strike="noStrike" cap="none" normalizeH="0" baseline="0" dirty="0" err="1">
                          <a:ln>
                            <a:noFill/>
                          </a:ln>
                          <a:solidFill>
                            <a:srgbClr val="FFFFFF"/>
                          </a:solidFill>
                          <a:effectLst/>
                          <a:latin typeface="Arial" charset="0"/>
                          <a:cs typeface="Arial" charset="0"/>
                        </a:rPr>
                        <a:t>Trinité</a:t>
                      </a:r>
                      <a:r>
                        <a:rPr kumimoji="0" lang="en-US" sz="3200" b="0" i="0" u="none" strike="noStrike" cap="none" normalizeH="0" baseline="0" dirty="0">
                          <a:ln>
                            <a:noFill/>
                          </a:ln>
                          <a:solidFill>
                            <a:srgbClr val="FFFFFF"/>
                          </a:solidFill>
                          <a:effectLst/>
                          <a:latin typeface="Arial" charset="0"/>
                          <a:cs typeface="Arial" charset="0"/>
                        </a:rPr>
                        <a:t> </a:t>
                      </a:r>
                      <a:r>
                        <a:rPr kumimoji="0" lang="en-US" sz="3200" b="0" i="0" u="none" strike="noStrike" cap="none" normalizeH="0" baseline="0" dirty="0" err="1">
                          <a:ln>
                            <a:noFill/>
                          </a:ln>
                          <a:solidFill>
                            <a:srgbClr val="FFFFFF"/>
                          </a:solidFill>
                          <a:effectLst/>
                          <a:latin typeface="Arial" charset="0"/>
                          <a:cs typeface="Arial" charset="0"/>
                        </a:rPr>
                        <a:t>aie</a:t>
                      </a:r>
                      <a:r>
                        <a:rPr kumimoji="0" lang="en-US" sz="3200" b="0" i="0" u="none" strike="noStrike" cap="none" normalizeH="0" baseline="0" dirty="0">
                          <a:ln>
                            <a:noFill/>
                          </a:ln>
                          <a:solidFill>
                            <a:srgbClr val="FFFFFF"/>
                          </a:solidFill>
                          <a:effectLst/>
                          <a:latin typeface="Arial" charset="0"/>
                          <a:cs typeface="Arial" charset="0"/>
                        </a:rPr>
                        <a:t> </a:t>
                      </a:r>
                      <a:r>
                        <a:rPr kumimoji="0" lang="en-US" sz="3200" b="0" i="0" u="none" strike="noStrike" cap="none" normalizeH="0" baseline="0" dirty="0" err="1">
                          <a:ln>
                            <a:noFill/>
                          </a:ln>
                          <a:solidFill>
                            <a:srgbClr val="FFFFFF"/>
                          </a:solidFill>
                          <a:effectLst/>
                          <a:latin typeface="Arial" charset="0"/>
                          <a:cs typeface="Arial" charset="0"/>
                        </a:rPr>
                        <a:t>pitié</a:t>
                      </a:r>
                      <a:r>
                        <a:rPr kumimoji="0" lang="en-US" sz="3200" b="0" i="0" u="none" strike="noStrike" cap="none" normalizeH="0" baseline="0" dirty="0">
                          <a:ln>
                            <a:noFill/>
                          </a:ln>
                          <a:solidFill>
                            <a:srgbClr val="FFFFFF"/>
                          </a:solidFill>
                          <a:effectLst/>
                          <a:latin typeface="Arial" charset="0"/>
                          <a:cs typeface="Arial" charset="0"/>
                        </a:rPr>
                        <a:t> de nous.</a:t>
                      </a: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90000"/>
                        </a:lnSpc>
                        <a:spcBef>
                          <a:spcPct val="20000"/>
                        </a:spcBef>
                        <a:spcAft>
                          <a:spcPct val="0"/>
                        </a:spcAft>
                        <a:buClrTx/>
                        <a:buSzTx/>
                        <a:buFontTx/>
                        <a:buNone/>
                        <a:tabLst/>
                      </a:pPr>
                      <a:r>
                        <a:rPr kumimoji="0" lang="ar-EG" sz="3600" b="0" i="0" u="none" strike="noStrike" cap="none" normalizeH="0" baseline="0" dirty="0">
                          <a:ln>
                            <a:noFill/>
                          </a:ln>
                          <a:solidFill>
                            <a:srgbClr val="FFFFFF"/>
                          </a:solidFill>
                          <a:effectLst/>
                          <a:latin typeface="Coptic1" pitchFamily="2" charset="0"/>
                          <a:cs typeface="Arial" charset="0"/>
                        </a:rPr>
                        <a:t>المجْدُ للآبِ </a:t>
                      </a:r>
                      <a:r>
                        <a:rPr kumimoji="0" lang="ar-EG" sz="3600" b="0" i="0" u="none" strike="noStrike" cap="none" normalizeH="0" baseline="0" dirty="0" err="1">
                          <a:ln>
                            <a:noFill/>
                          </a:ln>
                          <a:solidFill>
                            <a:srgbClr val="FFFFFF"/>
                          </a:solidFill>
                          <a:effectLst/>
                          <a:latin typeface="Coptic1" pitchFamily="2" charset="0"/>
                          <a:cs typeface="Arial" charset="0"/>
                        </a:rPr>
                        <a:t>والإبنِ</a:t>
                      </a:r>
                      <a:r>
                        <a:rPr kumimoji="0" lang="ar-EG" sz="3600" b="0" i="0" u="none" strike="noStrike" cap="none" normalizeH="0" baseline="0" dirty="0">
                          <a:ln>
                            <a:noFill/>
                          </a:ln>
                          <a:solidFill>
                            <a:srgbClr val="FFFFFF"/>
                          </a:solidFill>
                          <a:effectLst/>
                          <a:latin typeface="Coptic1" pitchFamily="2" charset="0"/>
                          <a:cs typeface="Arial" charset="0"/>
                        </a:rPr>
                        <a:t> والرُّوحِ القُدُسِ، الآنَ وكلُّ أَوان وإلَى دَهْرِ الدُّهورِ. آمين.</a:t>
                      </a:r>
                      <a:endParaRPr kumimoji="0" lang="fr-FR" sz="3600" b="0" i="0" u="none" strike="noStrike" cap="none" normalizeH="0" baseline="0" dirty="0">
                        <a:ln>
                          <a:noFill/>
                        </a:ln>
                        <a:solidFill>
                          <a:srgbClr val="FFFFFF"/>
                        </a:solidFill>
                        <a:effectLst/>
                        <a:latin typeface="Coptic1" pitchFamily="2" charset="0"/>
                        <a:cs typeface="Arial" charset="0"/>
                      </a:endParaRPr>
                    </a:p>
                    <a:p>
                      <a:pPr marL="0" marR="0" lvl="0" indent="0" algn="just" defTabSz="914400" rtl="1" eaLnBrk="1" fontAlgn="base" latinLnBrk="0" hangingPunct="1">
                        <a:lnSpc>
                          <a:spcPct val="90000"/>
                        </a:lnSpc>
                        <a:spcBef>
                          <a:spcPct val="20000"/>
                        </a:spcBef>
                        <a:spcAft>
                          <a:spcPct val="0"/>
                        </a:spcAft>
                        <a:buClrTx/>
                        <a:buSzTx/>
                        <a:buFontTx/>
                        <a:buNone/>
                        <a:tabLst/>
                      </a:pPr>
                      <a:r>
                        <a:rPr kumimoji="0" lang="ar-EG" sz="3600" b="0" i="0" u="none" strike="noStrike" cap="none" normalizeH="0" baseline="0" dirty="0">
                          <a:ln>
                            <a:noFill/>
                          </a:ln>
                          <a:solidFill>
                            <a:srgbClr val="FFFFFF"/>
                          </a:solidFill>
                          <a:effectLst/>
                          <a:latin typeface="Coptic1" pitchFamily="2" charset="0"/>
                          <a:cs typeface="Arial" charset="0"/>
                        </a:rPr>
                        <a:t>أيُّها الثَّالوث القُدُّوس،</a:t>
                      </a:r>
                      <a:r>
                        <a:rPr kumimoji="0" lang="fr-FR" sz="3600" b="0" i="0" u="none" strike="noStrike" cap="none" normalizeH="0" baseline="0" dirty="0">
                          <a:ln>
                            <a:noFill/>
                          </a:ln>
                          <a:solidFill>
                            <a:srgbClr val="FFFFFF"/>
                          </a:solidFill>
                          <a:effectLst/>
                          <a:latin typeface="Coptic1" pitchFamily="2" charset="0"/>
                          <a:cs typeface="Arial" charset="0"/>
                        </a:rPr>
                        <a:t> </a:t>
                      </a:r>
                      <a:r>
                        <a:rPr kumimoji="0" lang="ar-EG" sz="3600" b="0" i="0" u="none" strike="noStrike" cap="none" normalizeH="0" baseline="0" dirty="0" err="1">
                          <a:ln>
                            <a:noFill/>
                          </a:ln>
                          <a:solidFill>
                            <a:srgbClr val="FFFFFF"/>
                          </a:solidFill>
                          <a:effectLst/>
                          <a:latin typeface="Coptic1" pitchFamily="2" charset="0"/>
                          <a:cs typeface="Arial" charset="0"/>
                        </a:rPr>
                        <a:t>إرْحَمْنا</a:t>
                      </a:r>
                      <a:r>
                        <a:rPr kumimoji="0" lang="ar-EG" sz="3600" b="0" i="0" u="none" strike="noStrike" cap="none" normalizeH="0" baseline="0" dirty="0">
                          <a:ln>
                            <a:noFill/>
                          </a:ln>
                          <a:solidFill>
                            <a:srgbClr val="FFFFFF"/>
                          </a:solidFill>
                          <a:effectLst/>
                          <a:latin typeface="Coptic1" pitchFamily="2" charset="0"/>
                          <a:cs typeface="Arial" charset="0"/>
                        </a:rPr>
                        <a:t>.</a:t>
                      </a: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27547814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2">
            <a:extLst>
              <a:ext uri="{FF2B5EF4-FFF2-40B4-BE49-F238E27FC236}">
                <a16:creationId xmlns:a16="http://schemas.microsoft.com/office/drawing/2014/main" id="{E005E264-6B4B-430A-96C5-E21037CC4C3B}"/>
              </a:ext>
            </a:extLst>
          </p:cNvPr>
          <p:cNvGraphicFramePr>
            <a:graphicFrameLocks noGrp="1"/>
          </p:cNvGraphicFramePr>
          <p:nvPr>
            <p:extLst>
              <p:ext uri="{D42A27DB-BD31-4B8C-83A1-F6EECF244321}">
                <p14:modId xmlns:p14="http://schemas.microsoft.com/office/powerpoint/2010/main" val="583754994"/>
              </p:ext>
            </p:extLst>
          </p:nvPr>
        </p:nvGraphicFramePr>
        <p:xfrm>
          <a:off x="0" y="64490"/>
          <a:ext cx="9144000" cy="4646671"/>
        </p:xfrm>
        <a:graphic>
          <a:graphicData uri="http://schemas.openxmlformats.org/drawingml/2006/table">
            <a:tbl>
              <a:tblPr/>
              <a:tblGrid>
                <a:gridCol w="2605224">
                  <a:extLst>
                    <a:ext uri="{9D8B030D-6E8A-4147-A177-3AD203B41FA5}">
                      <a16:colId xmlns:a16="http://schemas.microsoft.com/office/drawing/2014/main" val="20000"/>
                    </a:ext>
                  </a:extLst>
                </a:gridCol>
                <a:gridCol w="4059047">
                  <a:extLst>
                    <a:ext uri="{9D8B030D-6E8A-4147-A177-3AD203B41FA5}">
                      <a16:colId xmlns:a16="http://schemas.microsoft.com/office/drawing/2014/main" val="20001"/>
                    </a:ext>
                  </a:extLst>
                </a:gridCol>
                <a:gridCol w="2479729">
                  <a:extLst>
                    <a:ext uri="{9D8B030D-6E8A-4147-A177-3AD203B41FA5}">
                      <a16:colId xmlns:a16="http://schemas.microsoft.com/office/drawing/2014/main" val="20002"/>
                    </a:ext>
                  </a:extLst>
                </a:gridCol>
              </a:tblGrid>
              <a:tr h="84582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err="1">
                          <a:ln>
                            <a:noFill/>
                          </a:ln>
                          <a:solidFill>
                            <a:srgbClr val="FF9900"/>
                          </a:solidFill>
                          <a:effectLst/>
                          <a:latin typeface="Coptic1" pitchFamily="2" charset="0"/>
                          <a:cs typeface="Arial" pitchFamily="34" charset="0"/>
                        </a:rPr>
                        <a:t>Piou</a:t>
                      </a:r>
                      <a:r>
                        <a:rPr kumimoji="0" lang="en-US" sz="2000" b="0" i="0" u="sng" strike="noStrike" cap="none" normalizeH="0" baseline="0" dirty="0">
                          <a:ln>
                            <a:noFill/>
                          </a:ln>
                          <a:solidFill>
                            <a:srgbClr val="FF9900"/>
                          </a:solidFill>
                          <a:effectLst/>
                          <a:latin typeface="Coptic1" pitchFamily="2" charset="0"/>
                          <a:cs typeface="Arial" pitchFamily="34" charset="0"/>
                        </a:rPr>
                        <a:t>/b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a:ln>
                            <a:noFill/>
                          </a:ln>
                          <a:solidFill>
                            <a:schemeClr val="bg1"/>
                          </a:solidFill>
                          <a:effectLst/>
                          <a:latin typeface="Coptic1" pitchFamily="2" charset="0"/>
                          <a:cs typeface="Arial" charset="0"/>
                        </a:rPr>
                        <a:t>S~l</a:t>
                      </a:r>
                      <a:r>
                        <a:rPr kumimoji="0" lang="en-US" sz="2800" b="0" i="0" u="none" strike="noStrike" cap="none" normalizeH="0" baseline="0" dirty="0">
                          <a:ln>
                            <a:noFill/>
                          </a:ln>
                          <a:solidFill>
                            <a:schemeClr val="bg1"/>
                          </a:solidFill>
                          <a:effectLst/>
                          <a:latin typeface="Coptic1" pitchFamily="2" charset="0"/>
                          <a:cs typeface="Arial" charset="0"/>
                        </a:rPr>
                        <a:t>/l.</a:t>
                      </a: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Arial" charset="0"/>
                          <a:cs typeface="Arial" charset="0"/>
                        </a:rPr>
                        <a:t>Le prêtre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dirty="0">
                          <a:ln>
                            <a:noFill/>
                          </a:ln>
                          <a:solidFill>
                            <a:schemeClr val="bg1"/>
                          </a:solidFill>
                          <a:effectLst/>
                          <a:latin typeface="Arial" charset="0"/>
                          <a:cs typeface="Arial" charset="0"/>
                        </a:rPr>
                        <a:t>Prions.</a:t>
                      </a:r>
                      <a:endParaRPr kumimoji="0" lang="en-US" sz="2800" b="0" i="0" u="none" strike="noStrike" cap="none" normalizeH="0" baseline="0" dirty="0">
                        <a:ln>
                          <a:noFill/>
                        </a:ln>
                        <a:solidFill>
                          <a:schemeClr val="bg1"/>
                        </a:solidFill>
                        <a:effectLst/>
                        <a:latin typeface="Arial" charset="0"/>
                        <a:cs typeface="Arial" charset="0"/>
                      </a:endParaRP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000" b="0" i="0" u="sng" strike="noStrike" cap="none" normalizeH="0" baseline="0" dirty="0">
                          <a:ln>
                            <a:noFill/>
                          </a:ln>
                          <a:solidFill>
                            <a:srgbClr val="FF9900"/>
                          </a:solidFill>
                          <a:effectLst/>
                          <a:latin typeface="Arial" charset="0"/>
                          <a:cs typeface="Arial" charset="0"/>
                        </a:rPr>
                        <a:t>الكاهن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chemeClr val="bg1"/>
                          </a:solidFill>
                          <a:effectLst/>
                          <a:latin typeface="Arial" charset="0"/>
                          <a:cs typeface="Arial" charset="0"/>
                        </a:rPr>
                        <a:t>صلِّ.</a:t>
                      </a:r>
                      <a:endParaRPr kumimoji="0" lang="en-US" sz="2800" b="0" i="0" u="none" strike="noStrike" cap="none" normalizeH="0" baseline="0" dirty="0">
                        <a:ln>
                          <a:noFill/>
                        </a:ln>
                        <a:solidFill>
                          <a:schemeClr val="bg1"/>
                        </a:solidFill>
                        <a:effectLst/>
                        <a:latin typeface="Arial" charset="0"/>
                        <a:cs typeface="Arial" charset="0"/>
                      </a:endParaRPr>
                    </a:p>
                  </a:txBody>
                  <a:tcPr marT="34290" marB="3429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4574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2000" b="0" i="0" u="sng" strike="noStrike" cap="none" normalizeH="0" baseline="0" dirty="0" err="1">
                          <a:ln>
                            <a:noFill/>
                          </a:ln>
                          <a:solidFill>
                            <a:srgbClr val="FF9900"/>
                          </a:solidFill>
                          <a:effectLst/>
                          <a:latin typeface="Coptic1" pitchFamily="2" charset="0"/>
                          <a:cs typeface="Arial" charset="0"/>
                        </a:rPr>
                        <a:t>Pidia~kwn</a:t>
                      </a:r>
                      <a:r>
                        <a:rPr kumimoji="0" lang="en-CA" sz="2000" b="0" i="0" u="sng" strike="noStrike" cap="none" normalizeH="0" baseline="0" dirty="0">
                          <a:ln>
                            <a:noFill/>
                          </a:ln>
                          <a:solidFill>
                            <a:srgbClr val="FF9900"/>
                          </a:solidFill>
                          <a:effectLst/>
                          <a:latin typeface="Coptic1" pitchFamily="2" charset="0"/>
                          <a:cs typeface="Arial" charset="0"/>
                        </a:rPr>
                        <a:t> :</a:t>
                      </a:r>
                    </a:p>
                  </a:txBody>
                  <a:tcPr marT="34290" marB="3429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Arial" charset="0"/>
                          <a:cs typeface="Arial" charset="0"/>
                        </a:rPr>
                        <a:t>Le diacre :</a:t>
                      </a:r>
                      <a:endParaRPr kumimoji="0" lang="en-US" sz="2000" b="0" i="0" u="sng" strike="noStrike" cap="none" normalizeH="0" baseline="0" dirty="0">
                        <a:ln>
                          <a:noFill/>
                        </a:ln>
                        <a:solidFill>
                          <a:srgbClr val="FF9900"/>
                        </a:solidFill>
                        <a:effectLst/>
                        <a:latin typeface="Arial" charset="0"/>
                        <a:cs typeface="Arial" charset="0"/>
                      </a:endParaRPr>
                    </a:p>
                  </a:txBody>
                  <a:tcPr marT="34290" marB="3429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000" b="0" i="0" u="sng" strike="noStrike" cap="none" normalizeH="0" baseline="0" dirty="0">
                          <a:ln>
                            <a:noFill/>
                          </a:ln>
                          <a:solidFill>
                            <a:srgbClr val="FF9900"/>
                          </a:solidFill>
                          <a:effectLst/>
                          <a:latin typeface="Arial" charset="0"/>
                          <a:cs typeface="Arial" charset="0"/>
                        </a:rPr>
                        <a:t>الشماس :</a:t>
                      </a:r>
                      <a:endParaRPr kumimoji="0" lang="en-US" sz="2000" b="0" i="0" u="sng" strike="noStrike" cap="none" normalizeH="0" baseline="0" dirty="0">
                        <a:ln>
                          <a:noFill/>
                        </a:ln>
                        <a:solidFill>
                          <a:srgbClr val="FF9900"/>
                        </a:solidFill>
                        <a:effectLst/>
                        <a:latin typeface="Arial" charset="0"/>
                        <a:cs typeface="Arial" charset="0"/>
                      </a:endParaRPr>
                    </a:p>
                  </a:txBody>
                  <a:tcPr marT="34290" marB="3429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88939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a:ln>
                            <a:noFill/>
                          </a:ln>
                          <a:solidFill>
                            <a:srgbClr val="FFFFFF"/>
                          </a:solidFill>
                          <a:effectLst/>
                          <a:latin typeface="Coptic1" pitchFamily="2" charset="0"/>
                          <a:cs typeface="Arial" charset="0"/>
                        </a:rPr>
                        <a:t>E~pi</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p~roceu</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c~tay</a:t>
                      </a:r>
                      <a:r>
                        <a:rPr kumimoji="0" lang="en-US" sz="2800" b="0" i="0" u="none" strike="noStrike" cap="none" normalizeH="0" baseline="0" dirty="0">
                          <a:ln>
                            <a:noFill/>
                          </a:ln>
                          <a:solidFill>
                            <a:srgbClr val="FFFFFF"/>
                          </a:solidFill>
                          <a:effectLst/>
                          <a:latin typeface="Coptic1" pitchFamily="2" charset="0"/>
                          <a:cs typeface="Arial" charset="0"/>
                        </a:rPr>
                        <a:t>/</a:t>
                      </a:r>
                      <a:r>
                        <a:rPr kumimoji="0" lang="en-US" sz="2800" b="0" i="0" u="none" strike="noStrike" cap="none" normalizeH="0" baseline="0" dirty="0" err="1">
                          <a:ln>
                            <a:noFill/>
                          </a:ln>
                          <a:solidFill>
                            <a:srgbClr val="FFFFFF"/>
                          </a:solidFill>
                          <a:effectLst/>
                          <a:latin typeface="Coptic1" pitchFamily="2" charset="0"/>
                          <a:cs typeface="Arial" charset="0"/>
                        </a:rPr>
                        <a:t>te</a:t>
                      </a:r>
                      <a:r>
                        <a:rPr kumimoji="0" lang="en-US" sz="2800" b="0" i="0" u="none" strike="noStrike" cap="none" normalizeH="0" baseline="0" dirty="0">
                          <a:ln>
                            <a:noFill/>
                          </a:ln>
                          <a:solidFill>
                            <a:srgbClr val="FFFFFF"/>
                          </a:solidFill>
                          <a:effectLst/>
                          <a:latin typeface="Coptic1" pitchFamily="2" charset="0"/>
                          <a:cs typeface="Arial" charset="0"/>
                        </a:rPr>
                        <a:t>.</a:t>
                      </a:r>
                    </a:p>
                  </a:txBody>
                  <a:tcPr marT="34290" marB="3429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2800" b="0" i="0" u="none" strike="noStrike" cap="none" normalizeH="0" baseline="0" dirty="0">
                          <a:ln>
                            <a:noFill/>
                          </a:ln>
                          <a:solidFill>
                            <a:srgbClr val="FFFFFF"/>
                          </a:solidFill>
                          <a:effectLst/>
                          <a:latin typeface="Arial" charset="0"/>
                          <a:cs typeface="Arial" charset="0"/>
                        </a:rPr>
                        <a:t>Pour la prière levons-nous.</a:t>
                      </a:r>
                      <a:endParaRPr kumimoji="0" lang="en-US" sz="28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للصلاة قفوا</a:t>
                      </a:r>
                      <a:r>
                        <a:rPr kumimoji="0" lang="ar-EG" sz="2800" b="0" i="0" u="none" strike="noStrike" cap="none" normalizeH="0" baseline="0" dirty="0">
                          <a:ln>
                            <a:noFill/>
                          </a:ln>
                          <a:solidFill>
                            <a:srgbClr val="FFFFFF"/>
                          </a:solidFill>
                          <a:effectLst/>
                          <a:latin typeface="Arial" charset="0"/>
                          <a:cs typeface="Arial" charset="0"/>
                        </a:rPr>
                        <a:t>.</a:t>
                      </a:r>
                      <a:endParaRPr kumimoji="0" lang="en-US" sz="28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46434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sz="2000" b="0" i="0" u="sng" strike="noStrike" cap="none" normalizeH="0" baseline="0" dirty="0" err="1">
                          <a:ln>
                            <a:noFill/>
                          </a:ln>
                          <a:solidFill>
                            <a:srgbClr val="FF9900"/>
                          </a:solidFill>
                          <a:effectLst/>
                          <a:latin typeface="Coptic1" pitchFamily="2" charset="0"/>
                          <a:cs typeface="Arial" charset="0"/>
                        </a:rPr>
                        <a:t>Piou</a:t>
                      </a:r>
                      <a:r>
                        <a:rPr kumimoji="0" lang="en-CA" sz="2000" b="0" i="0" u="sng" strike="noStrike" cap="none" normalizeH="0" baseline="0" dirty="0">
                          <a:ln>
                            <a:noFill/>
                          </a:ln>
                          <a:solidFill>
                            <a:srgbClr val="FF9900"/>
                          </a:solidFill>
                          <a:effectLst/>
                          <a:latin typeface="Coptic1" pitchFamily="2" charset="0"/>
                          <a:cs typeface="Arial" charset="0"/>
                        </a:rPr>
                        <a:t>/b :</a:t>
                      </a:r>
                    </a:p>
                  </a:txBody>
                  <a:tcPr marT="34290" marB="3429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Arial" charset="0"/>
                          <a:cs typeface="Arial" charset="0"/>
                        </a:rPr>
                        <a:t>Le prêtre :</a:t>
                      </a:r>
                      <a:endParaRPr kumimoji="0" lang="en-US" sz="2000" b="0" i="0" u="sng" strike="noStrike" cap="none" normalizeH="0" baseline="0" dirty="0">
                        <a:ln>
                          <a:noFill/>
                        </a:ln>
                        <a:solidFill>
                          <a:srgbClr val="FF9900"/>
                        </a:solidFill>
                        <a:effectLst/>
                        <a:latin typeface="Arial" charset="0"/>
                        <a:cs typeface="Arial" charset="0"/>
                      </a:endParaRPr>
                    </a:p>
                  </a:txBody>
                  <a:tcPr marT="34290" marB="3429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000" b="0" i="0" u="sng" strike="noStrike" cap="none" normalizeH="0" baseline="0" dirty="0">
                          <a:ln>
                            <a:noFill/>
                          </a:ln>
                          <a:solidFill>
                            <a:srgbClr val="FF9900"/>
                          </a:solidFill>
                          <a:effectLst/>
                          <a:latin typeface="Arial" charset="0"/>
                          <a:cs typeface="Arial" charset="0"/>
                        </a:rPr>
                        <a:t>الكاهن :</a:t>
                      </a:r>
                      <a:endParaRPr kumimoji="0" lang="en-US" sz="2000" b="0" i="0" u="sng" strike="noStrike" cap="none" normalizeH="0" baseline="0" dirty="0">
                        <a:ln>
                          <a:noFill/>
                        </a:ln>
                        <a:solidFill>
                          <a:srgbClr val="FF9900"/>
                        </a:solidFill>
                        <a:effectLst/>
                        <a:latin typeface="Arial" charset="0"/>
                        <a:cs typeface="Arial" charset="0"/>
                      </a:endParaRPr>
                    </a:p>
                  </a:txBody>
                  <a:tcPr marT="34290" marB="3429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a:ln>
                            <a:noFill/>
                          </a:ln>
                          <a:solidFill>
                            <a:srgbClr val="FFFFFF"/>
                          </a:solidFill>
                          <a:effectLst/>
                          <a:latin typeface="Coptic1" pitchFamily="2" charset="0"/>
                          <a:cs typeface="Arial" charset="0"/>
                        </a:rPr>
                        <a:t>I~r</a:t>
                      </a:r>
                      <a:r>
                        <a:rPr kumimoji="0" lang="en-US" sz="2800" b="0" i="0" u="none" strike="noStrike" cap="none" normalizeH="0" baseline="0" dirty="0">
                          <a:ln>
                            <a:noFill/>
                          </a:ln>
                          <a:solidFill>
                            <a:srgbClr val="FFFFFF"/>
                          </a:solidFill>
                          <a:effectLst/>
                          <a:latin typeface="Coptic1" pitchFamily="2" charset="0"/>
                          <a:cs typeface="Arial" charset="0"/>
                        </a:rPr>
                        <a:t>/n/ </a:t>
                      </a:r>
                      <a:r>
                        <a:rPr kumimoji="0" lang="en-US" sz="2800" b="0" i="0" u="none" strike="noStrike" cap="none" normalizeH="0" baseline="0" dirty="0" err="1">
                          <a:ln>
                            <a:noFill/>
                          </a:ln>
                          <a:solidFill>
                            <a:srgbClr val="FFFFFF"/>
                          </a:solidFill>
                          <a:effectLst/>
                          <a:latin typeface="Coptic1" pitchFamily="2" charset="0"/>
                          <a:cs typeface="Arial" charset="0"/>
                        </a:rPr>
                        <a:t>paci</a:t>
                      </a:r>
                      <a:r>
                        <a:rPr kumimoji="0" lang="en-US" sz="2800" b="0" i="0" u="none" strike="noStrike" cap="none" normalizeH="0" baseline="0" dirty="0">
                          <a:ln>
                            <a:noFill/>
                          </a:ln>
                          <a:solidFill>
                            <a:srgbClr val="FFFFFF"/>
                          </a:solidFill>
                          <a:effectLst/>
                          <a:latin typeface="Coptic1" pitchFamily="2" charset="0"/>
                          <a:cs typeface="Arial" charset="0"/>
                        </a:rPr>
                        <a:t>.</a:t>
                      </a:r>
                    </a:p>
                  </a:txBody>
                  <a:tcPr marT="34290" marB="3429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2800" b="0" i="0" u="none" strike="noStrike" cap="none" normalizeH="0" baseline="0" dirty="0">
                          <a:ln>
                            <a:noFill/>
                          </a:ln>
                          <a:solidFill>
                            <a:srgbClr val="FFFFFF"/>
                          </a:solidFill>
                          <a:effectLst/>
                          <a:latin typeface="Arial" charset="0"/>
                          <a:cs typeface="Arial" charset="0"/>
                        </a:rPr>
                        <a:t>La paix soit avec vous</a:t>
                      </a:r>
                      <a:r>
                        <a:rPr kumimoji="0" lang="en-US" sz="2800" b="0" i="0" u="none" strike="noStrike" cap="none" normalizeH="0" baseline="0" dirty="0">
                          <a:ln>
                            <a:noFill/>
                          </a:ln>
                          <a:solidFill>
                            <a:srgbClr val="FFFFFF"/>
                          </a:solidFill>
                          <a:effectLst/>
                          <a:latin typeface="Arial" charset="0"/>
                          <a:cs typeface="Arial" charset="0"/>
                        </a:rPr>
                        <a:t> </a:t>
                      </a:r>
                    </a:p>
                  </a:txBody>
                  <a:tcPr marT="34290" marB="3429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السلام لجميعكم</a:t>
                      </a:r>
                      <a:r>
                        <a:rPr kumimoji="0" lang="ar-EG" sz="2800" b="0" i="0" u="none" strike="noStrike" cap="none" normalizeH="0" baseline="0" dirty="0">
                          <a:ln>
                            <a:noFill/>
                          </a:ln>
                          <a:solidFill>
                            <a:srgbClr val="FFFFFF"/>
                          </a:solidFill>
                          <a:effectLst/>
                          <a:latin typeface="Arial" charset="0"/>
                          <a:cs typeface="Arial" charset="0"/>
                        </a:rPr>
                        <a:t>.</a:t>
                      </a:r>
                      <a:endParaRPr kumimoji="0" lang="en-US" sz="28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50006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sz="2000" b="0" i="0" u="sng" strike="noStrike" cap="none" normalizeH="0" baseline="0" dirty="0" err="1">
                          <a:ln>
                            <a:noFill/>
                          </a:ln>
                          <a:solidFill>
                            <a:srgbClr val="FF9900"/>
                          </a:solidFill>
                          <a:effectLst/>
                          <a:latin typeface="Coptic1" pitchFamily="2" charset="0"/>
                          <a:cs typeface="Arial" charset="0"/>
                        </a:rPr>
                        <a:t>Pilaoc</a:t>
                      </a:r>
                      <a:r>
                        <a:rPr kumimoji="0" lang="en-CA" sz="2000" b="0" i="0" u="sng" strike="noStrike" cap="none" normalizeH="0" baseline="0" dirty="0">
                          <a:ln>
                            <a:noFill/>
                          </a:ln>
                          <a:solidFill>
                            <a:srgbClr val="FF9900"/>
                          </a:solidFill>
                          <a:effectLst/>
                          <a:latin typeface="Coptic1" pitchFamily="2" charset="0"/>
                          <a:cs typeface="Arial" charset="0"/>
                        </a:rPr>
                        <a:t> :</a:t>
                      </a:r>
                    </a:p>
                  </a:txBody>
                  <a:tcPr marT="34290" marB="3429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Arial" charset="0"/>
                          <a:cs typeface="Arial" pitchFamily="34" charset="0"/>
                        </a:rPr>
                        <a:t>Le peuple :</a:t>
                      </a:r>
                      <a:endParaRPr kumimoji="0" lang="en-US" sz="2000" b="0" i="0" u="sng" strike="noStrike" cap="none" normalizeH="0" baseline="0" dirty="0">
                        <a:ln>
                          <a:noFill/>
                        </a:ln>
                        <a:solidFill>
                          <a:srgbClr val="FF9900"/>
                        </a:solidFill>
                        <a:effectLst/>
                        <a:latin typeface="Arial" charset="0"/>
                        <a:cs typeface="Arial" charset="0"/>
                      </a:endParaRPr>
                    </a:p>
                  </a:txBody>
                  <a:tcPr marT="34290" marB="3429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000" b="0" i="0" u="sng" strike="noStrike" cap="none" normalizeH="0" baseline="0" dirty="0">
                          <a:ln>
                            <a:noFill/>
                          </a:ln>
                          <a:solidFill>
                            <a:srgbClr val="FF9900"/>
                          </a:solidFill>
                          <a:effectLst/>
                          <a:latin typeface="Arial" charset="0"/>
                          <a:cs typeface="Arial" charset="0"/>
                        </a:rPr>
                        <a:t>الشعب :</a:t>
                      </a:r>
                      <a:endParaRPr kumimoji="0" lang="en-US" sz="2000" b="0" i="0" u="sng" strike="noStrike" cap="none" normalizeH="0" baseline="0" dirty="0">
                        <a:ln>
                          <a:noFill/>
                        </a:ln>
                        <a:solidFill>
                          <a:srgbClr val="FF9900"/>
                        </a:solidFill>
                        <a:effectLst/>
                        <a:latin typeface="Arial" charset="0"/>
                        <a:cs typeface="Arial" charset="0"/>
                      </a:endParaRPr>
                    </a:p>
                  </a:txBody>
                  <a:tcPr marT="34290" marB="3429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61722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rgbClr val="FFFFFF"/>
                          </a:solidFill>
                          <a:effectLst/>
                          <a:latin typeface="Coptic1" pitchFamily="2" charset="0"/>
                          <a:cs typeface="Arial" charset="0"/>
                        </a:rPr>
                        <a:t>Ke </a:t>
                      </a:r>
                      <a:r>
                        <a:rPr kumimoji="0" lang="en-US" sz="2800" b="0" i="0" u="none" strike="noStrike" cap="none" normalizeH="0" baseline="0" dirty="0" err="1">
                          <a:ln>
                            <a:noFill/>
                          </a:ln>
                          <a:solidFill>
                            <a:srgbClr val="FFFFFF"/>
                          </a:solidFill>
                          <a:effectLst/>
                          <a:latin typeface="Coptic1" pitchFamily="2" charset="0"/>
                          <a:cs typeface="Arial" charset="0"/>
                        </a:rPr>
                        <a:t>tw</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p~neumati</a:t>
                      </a:r>
                      <a:r>
                        <a:rPr kumimoji="0" lang="en-US" sz="2800" b="0" i="0" u="none" strike="noStrike" cap="none" normalizeH="0" baseline="0" dirty="0">
                          <a:ln>
                            <a:noFill/>
                          </a:ln>
                          <a:solidFill>
                            <a:srgbClr val="FFFFFF"/>
                          </a:solidFill>
                          <a:effectLst/>
                          <a:latin typeface="Coptic1" pitchFamily="2" charset="0"/>
                          <a:cs typeface="Arial" pitchFamily="34" charset="0"/>
                        </a:rPr>
                        <a:t> </a:t>
                      </a:r>
                      <a:r>
                        <a:rPr kumimoji="0" lang="en-US" sz="2800" b="0" i="0" u="none" strike="noStrike" cap="none" normalizeH="0" baseline="0" dirty="0" err="1">
                          <a:ln>
                            <a:noFill/>
                          </a:ln>
                          <a:solidFill>
                            <a:srgbClr val="FFFFFF"/>
                          </a:solidFill>
                          <a:effectLst/>
                          <a:latin typeface="Coptic1" pitchFamily="2" charset="0"/>
                          <a:cs typeface="Arial" charset="0"/>
                        </a:rPr>
                        <a:t>cou</a:t>
                      </a:r>
                      <a:r>
                        <a:rPr kumimoji="0" lang="en-US" sz="2800" b="0" i="0" u="none" strike="noStrike" cap="none" normalizeH="0" baseline="0" dirty="0">
                          <a:ln>
                            <a:noFill/>
                          </a:ln>
                          <a:solidFill>
                            <a:srgbClr val="FFFFFF"/>
                          </a:solidFill>
                          <a:effectLst/>
                          <a:latin typeface="Coptic1" pitchFamily="2" charset="0"/>
                          <a:cs typeface="Arial" charset="0"/>
                        </a:rPr>
                        <a:t>.</a:t>
                      </a: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2800" b="0" i="0" u="none" strike="noStrike" cap="none" normalizeH="0" baseline="0" dirty="0">
                          <a:ln>
                            <a:noFill/>
                          </a:ln>
                          <a:solidFill>
                            <a:srgbClr val="FFFFFF"/>
                          </a:solidFill>
                          <a:effectLst/>
                          <a:latin typeface="Arial" charset="0"/>
                          <a:cs typeface="Arial" charset="0"/>
                        </a:rPr>
                        <a:t>Et avec votre esprit.</a:t>
                      </a:r>
                      <a:endParaRPr kumimoji="0" lang="en-US" sz="28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ولروحِكَ أيضاً</a:t>
                      </a:r>
                      <a:r>
                        <a:rPr kumimoji="0" lang="ar-EG" sz="2800" b="0" i="0" u="none" strike="noStrike" cap="none" normalizeH="0" baseline="0" dirty="0">
                          <a:ln>
                            <a:noFill/>
                          </a:ln>
                          <a:solidFill>
                            <a:srgbClr val="FFFFFF"/>
                          </a:solidFill>
                          <a:effectLst/>
                          <a:latin typeface="Arial" charset="0"/>
                          <a:cs typeface="Arial" charset="0"/>
                        </a:rPr>
                        <a:t>.</a:t>
                      </a:r>
                      <a:endParaRPr kumimoji="0" lang="en-US" sz="28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57314" name="Group 2"/>
          <p:cNvGraphicFramePr>
            <a:graphicFrameLocks noGrp="1"/>
          </p:cNvGraphicFramePr>
          <p:nvPr>
            <p:extLst>
              <p:ext uri="{D42A27DB-BD31-4B8C-83A1-F6EECF244321}">
                <p14:modId xmlns:p14="http://schemas.microsoft.com/office/powerpoint/2010/main" val="4136356904"/>
              </p:ext>
            </p:extLst>
          </p:nvPr>
        </p:nvGraphicFramePr>
        <p:xfrm>
          <a:off x="0" y="405254"/>
          <a:ext cx="9144000" cy="4648200"/>
        </p:xfrm>
        <a:graphic>
          <a:graphicData uri="http://schemas.openxmlformats.org/drawingml/2006/table">
            <a:tbl>
              <a:tblPr/>
              <a:tblGrid>
                <a:gridCol w="3409627">
                  <a:extLst>
                    <a:ext uri="{9D8B030D-6E8A-4147-A177-3AD203B41FA5}">
                      <a16:colId xmlns:a16="http://schemas.microsoft.com/office/drawing/2014/main" val="20000"/>
                    </a:ext>
                  </a:extLst>
                </a:gridCol>
                <a:gridCol w="3334884">
                  <a:extLst>
                    <a:ext uri="{9D8B030D-6E8A-4147-A177-3AD203B41FA5}">
                      <a16:colId xmlns:a16="http://schemas.microsoft.com/office/drawing/2014/main" val="20001"/>
                    </a:ext>
                  </a:extLst>
                </a:gridCol>
                <a:gridCol w="2399489">
                  <a:extLst>
                    <a:ext uri="{9D8B030D-6E8A-4147-A177-3AD203B41FA5}">
                      <a16:colId xmlns:a16="http://schemas.microsoft.com/office/drawing/2014/main" val="20002"/>
                    </a:ext>
                  </a:extLst>
                </a:gridCol>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0" i="0" u="sng" strike="noStrike" cap="none" normalizeH="0" baseline="0" dirty="0" err="1">
                          <a:ln>
                            <a:noFill/>
                          </a:ln>
                          <a:solidFill>
                            <a:srgbClr val="FF9900"/>
                          </a:solidFill>
                          <a:effectLst/>
                          <a:latin typeface="Coptic1" pitchFamily="2" charset="0"/>
                          <a:cs typeface="Arial" charset="0"/>
                        </a:rPr>
                        <a:t>Piou</a:t>
                      </a:r>
                      <a:r>
                        <a:rPr kumimoji="0" lang="en-CA" sz="2000" b="0" i="0" u="sng" strike="noStrike" cap="none" normalizeH="0" baseline="0" dirty="0">
                          <a:ln>
                            <a:noFill/>
                          </a:ln>
                          <a:solidFill>
                            <a:srgbClr val="FF9900"/>
                          </a:solidFill>
                          <a:effectLst/>
                          <a:latin typeface="Coptic1" pitchFamily="2" charset="0"/>
                          <a:cs typeface="Arial" charset="0"/>
                        </a:rPr>
                        <a:t>/b :</a:t>
                      </a:r>
                    </a:p>
                  </a:txBody>
                  <a:tcPr marT="34290" marB="34290" horzOverflow="overflow">
                    <a:lnL>
                      <a:noFill/>
                    </a:lnL>
                    <a:lnR>
                      <a:noFill/>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Arial" charset="0"/>
                          <a:cs typeface="Arial" charset="0"/>
                        </a:rPr>
                        <a:t>Le prêtre :</a:t>
                      </a:r>
                      <a:endParaRPr kumimoji="0" lang="en-US" sz="2000" b="0" i="0" u="sng" strike="noStrike" cap="none" normalizeH="0" baseline="0" dirty="0">
                        <a:ln>
                          <a:noFill/>
                        </a:ln>
                        <a:solidFill>
                          <a:srgbClr val="FF9900"/>
                        </a:solidFill>
                        <a:effectLst/>
                        <a:latin typeface="Arial" charset="0"/>
                        <a:cs typeface="Arial" charset="0"/>
                      </a:endParaRPr>
                    </a:p>
                  </a:txBody>
                  <a:tcPr marT="34290" marB="34290" horzOverflow="overflow">
                    <a:lnL>
                      <a:noFill/>
                    </a:lnL>
                    <a:lnR>
                      <a:noFill/>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000" b="0" i="0" u="sng" strike="noStrike" cap="none" normalizeH="0" baseline="0" dirty="0">
                          <a:ln>
                            <a:noFill/>
                          </a:ln>
                          <a:solidFill>
                            <a:srgbClr val="FF9900"/>
                          </a:solidFill>
                          <a:effectLst/>
                          <a:latin typeface="Arial" charset="0"/>
                          <a:cs typeface="Arial" charset="0"/>
                        </a:rPr>
                        <a:t>الكاهن :</a:t>
                      </a:r>
                      <a:endParaRPr kumimoji="0" lang="en-US" sz="2000" b="0" i="0" u="sng" strike="noStrike" cap="none" normalizeH="0" baseline="0" dirty="0">
                        <a:ln>
                          <a:noFill/>
                        </a:ln>
                        <a:solidFill>
                          <a:srgbClr val="FF9900"/>
                        </a:solidFill>
                        <a:effectLst/>
                        <a:latin typeface="Arial" charset="0"/>
                        <a:cs typeface="Arial" charset="0"/>
                      </a:endParaRPr>
                    </a:p>
                  </a:txBody>
                  <a:tcPr marT="34290" marB="34290" horzOverflow="overflow">
                    <a:lnL>
                      <a:noFill/>
                    </a:lnL>
                    <a:lnR cap="flat">
                      <a:noFill/>
                    </a:lnR>
                    <a:lnT w="12700" cap="flat" cmpd="sng" algn="ctr">
                      <a:no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0043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err="1">
                          <a:ln>
                            <a:noFill/>
                          </a:ln>
                          <a:solidFill>
                            <a:srgbClr val="FFFFFF"/>
                          </a:solidFill>
                          <a:effectLst/>
                          <a:latin typeface="Coptic1" pitchFamily="2" charset="0"/>
                          <a:cs typeface="Arial" charset="0"/>
                        </a:rPr>
                        <a:t>Vn</a:t>
                      </a:r>
                      <a:r>
                        <a:rPr kumimoji="0" lang="en-US" sz="2200" b="0" i="0" u="none" strike="noStrike" cap="none" normalizeH="0" baseline="0" dirty="0">
                          <a:ln>
                            <a:noFill/>
                          </a:ln>
                          <a:solidFill>
                            <a:srgbClr val="FFFFFF"/>
                          </a:solidFill>
                          <a:effectLst/>
                          <a:latin typeface="Coptic1" pitchFamily="2" charset="0"/>
                          <a:cs typeface="Arial" charset="0"/>
                        </a:rPr>
                        <a:t>/b P~{</a:t>
                      </a:r>
                      <a:r>
                        <a:rPr kumimoji="0" lang="en-US" sz="2200" b="0" i="0" u="none" strike="noStrike" cap="none" normalizeH="0" baseline="0" dirty="0" err="1">
                          <a:ln>
                            <a:noFill/>
                          </a:ln>
                          <a:solidFill>
                            <a:srgbClr val="FFFFFF"/>
                          </a:solidFill>
                          <a:effectLst/>
                          <a:latin typeface="Coptic1" pitchFamily="2" charset="0"/>
                          <a:cs typeface="Arial" charset="0"/>
                        </a:rPr>
                        <a:t>oic</a:t>
                      </a:r>
                      <a:r>
                        <a:rPr kumimoji="0" lang="en-US" sz="2200" b="0" i="0" u="none" strike="noStrike" cap="none" normalizeH="0" baseline="0" dirty="0">
                          <a:ln>
                            <a:noFill/>
                          </a:ln>
                          <a:solidFill>
                            <a:srgbClr val="FFFFFF"/>
                          </a:solidFill>
                          <a:effectLst/>
                          <a:latin typeface="Coptic1" pitchFamily="2" charset="0"/>
                          <a:cs typeface="Arial" charset="0"/>
                        </a:rPr>
                        <a:t> I/#c# </a:t>
                      </a:r>
                      <a:r>
                        <a:rPr kumimoji="0" lang="en-US" sz="2200" b="0" i="0" u="none" strike="noStrike" cap="none" normalizeH="0" baseline="0" dirty="0" err="1">
                          <a:ln>
                            <a:noFill/>
                          </a:ln>
                          <a:solidFill>
                            <a:srgbClr val="FFFFFF"/>
                          </a:solidFill>
                          <a:effectLst/>
                          <a:latin typeface="Coptic1" pitchFamily="2" charset="0"/>
                          <a:cs typeface="Arial" charset="0"/>
                        </a:rPr>
                        <a:t>P,#c</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PenNou</a:t>
                      </a:r>
                      <a:r>
                        <a:rPr kumimoji="0" lang="en-US" sz="2200" b="0" i="0" u="none" strike="noStrike" cap="none" normalizeH="0" baseline="0" dirty="0">
                          <a:ln>
                            <a:noFill/>
                          </a:ln>
                          <a:solidFill>
                            <a:srgbClr val="FFFFFF"/>
                          </a:solidFill>
                          <a:effectLst/>
                          <a:latin typeface="Coptic1" pitchFamily="2" charset="0"/>
                          <a:cs typeface="Arial" charset="0"/>
                        </a:rPr>
                        <a:t>] v/</a:t>
                      </a:r>
                      <a:r>
                        <a:rPr kumimoji="0" lang="en-US" sz="2200" b="0" i="0" u="none" strike="noStrike" cap="none" normalizeH="0" baseline="0" dirty="0" err="1">
                          <a:ln>
                            <a:noFill/>
                          </a:ln>
                          <a:solidFill>
                            <a:srgbClr val="FFFFFF"/>
                          </a:solidFill>
                          <a:effectLst/>
                          <a:latin typeface="Coptic1" pitchFamily="2" charset="0"/>
                          <a:cs typeface="Arial" charset="0"/>
                        </a:rPr>
                        <a:t>e~tafjoc</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n~nefa~gioc</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ettai</a:t>
                      </a:r>
                      <a:r>
                        <a:rPr kumimoji="0" lang="en-US" sz="2200" b="0" i="0" u="none" strike="noStrike" cap="none" normalizeH="0" baseline="0" dirty="0">
                          <a:ln>
                            <a:noFill/>
                          </a:ln>
                          <a:solidFill>
                            <a:srgbClr val="FFFFFF"/>
                          </a:solidFill>
                          <a:effectLst/>
                          <a:latin typeface="Coptic1" pitchFamily="2" charset="0"/>
                          <a:cs typeface="Arial" charset="0"/>
                        </a:rPr>
                        <a:t>/out </a:t>
                      </a:r>
                      <a:r>
                        <a:rPr kumimoji="0" lang="en-US" sz="2200" b="0" i="0" u="none" strike="noStrike" cap="none" normalizeH="0" baseline="0" dirty="0" err="1">
                          <a:ln>
                            <a:noFill/>
                          </a:ln>
                          <a:solidFill>
                            <a:srgbClr val="FFFFFF"/>
                          </a:solidFill>
                          <a:effectLst/>
                          <a:latin typeface="Coptic1" pitchFamily="2" charset="0"/>
                          <a:cs typeface="Arial" charset="0"/>
                        </a:rPr>
                        <a:t>m~may</a:t>
                      </a:r>
                      <a:r>
                        <a:rPr kumimoji="0" lang="en-US" sz="2200" b="0" i="0" u="none" strike="noStrike" cap="none" normalizeH="0" baseline="0" dirty="0">
                          <a:ln>
                            <a:noFill/>
                          </a:ln>
                          <a:solidFill>
                            <a:srgbClr val="FFFFFF"/>
                          </a:solidFill>
                          <a:effectLst/>
                          <a:latin typeface="Coptic1" pitchFamily="2" charset="0"/>
                          <a:cs typeface="Arial" charset="0"/>
                        </a:rPr>
                        <a:t>/t/c </a:t>
                      </a:r>
                      <a:r>
                        <a:rPr kumimoji="0" lang="en-US" sz="2200" b="0" i="0" u="none" strike="noStrike" cap="none" normalizeH="0" baseline="0" dirty="0" err="1">
                          <a:ln>
                            <a:noFill/>
                          </a:ln>
                          <a:solidFill>
                            <a:srgbClr val="FFFFFF"/>
                          </a:solidFill>
                          <a:effectLst/>
                          <a:latin typeface="Coptic1" pitchFamily="2" charset="0"/>
                          <a:cs typeface="Arial" charset="0"/>
                        </a:rPr>
                        <a:t>ouoh</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n~apoctoloc</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eyouab</a:t>
                      </a:r>
                      <a:r>
                        <a:rPr kumimoji="0" lang="en-US" sz="2200" b="0" i="0" u="none" strike="noStrike" cap="none" normalizeH="0" baseline="0" dirty="0">
                          <a:ln>
                            <a:noFill/>
                          </a:ln>
                          <a:solidFill>
                            <a:srgbClr val="FFFFFF"/>
                          </a:solidFill>
                          <a:effectLst/>
                          <a:latin typeface="Coptic1" pitchFamily="2" charset="0"/>
                          <a:cs typeface="Arial" charset="0"/>
                        </a:rPr>
                        <a:t> Je </a:t>
                      </a:r>
                      <a:r>
                        <a:rPr kumimoji="0" lang="en-US" sz="2200" b="0" i="0" u="none" strike="noStrike" cap="none" normalizeH="0" baseline="0" dirty="0" err="1">
                          <a:ln>
                            <a:noFill/>
                          </a:ln>
                          <a:solidFill>
                            <a:srgbClr val="FFFFFF"/>
                          </a:solidFill>
                          <a:effectLst/>
                          <a:latin typeface="Coptic1" pitchFamily="2" charset="0"/>
                          <a:cs typeface="Arial" charset="0"/>
                        </a:rPr>
                        <a:t>hanm</a:t>
                      </a:r>
                      <a:r>
                        <a:rPr kumimoji="0" lang="en-US" sz="2200" b="0" i="0" u="none" strike="noStrike" cap="none" normalizeH="0" baseline="0" dirty="0">
                          <a:ln>
                            <a:noFill/>
                          </a:ln>
                          <a:solidFill>
                            <a:srgbClr val="FFFFFF"/>
                          </a:solidFill>
                          <a:effectLst/>
                          <a:latin typeface="Coptic1" pitchFamily="2" charset="0"/>
                          <a:cs typeface="Arial" charset="0"/>
                        </a:rPr>
                        <a:t>/s </a:t>
                      </a:r>
                      <a:r>
                        <a:rPr kumimoji="0" lang="en-US" sz="2200" b="0" i="0" u="none" strike="noStrike" cap="none" normalizeH="0" baseline="0" dirty="0" err="1">
                          <a:ln>
                            <a:noFill/>
                          </a:ln>
                          <a:solidFill>
                            <a:srgbClr val="FFFFFF"/>
                          </a:solidFill>
                          <a:effectLst/>
                          <a:latin typeface="Coptic1" pitchFamily="2" charset="0"/>
                          <a:cs typeface="Arial" charset="0"/>
                        </a:rPr>
                        <a:t>m~p~rov</a:t>
                      </a:r>
                      <a:r>
                        <a:rPr kumimoji="0" lang="en-US" sz="2200" b="0" i="0" u="none" strike="noStrike" cap="none" normalizeH="0" baseline="0" dirty="0">
                          <a:ln>
                            <a:noFill/>
                          </a:ln>
                          <a:solidFill>
                            <a:srgbClr val="FFFFFF"/>
                          </a:solidFill>
                          <a:effectLst/>
                          <a:latin typeface="Coptic1" pitchFamily="2" charset="0"/>
                          <a:cs typeface="Arial" charset="0"/>
                        </a:rPr>
                        <a:t>/t/c </a:t>
                      </a:r>
                      <a:r>
                        <a:rPr kumimoji="0" lang="en-US" sz="2200" b="0" i="0" u="none" strike="noStrike" cap="none" normalizeH="0" baseline="0" dirty="0" err="1">
                          <a:ln>
                            <a:noFill/>
                          </a:ln>
                          <a:solidFill>
                            <a:srgbClr val="FFFFFF"/>
                          </a:solidFill>
                          <a:effectLst/>
                          <a:latin typeface="Coptic1" pitchFamily="2" charset="0"/>
                          <a:cs typeface="Arial" charset="0"/>
                        </a:rPr>
                        <a:t>nem</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hany~m</a:t>
                      </a:r>
                      <a:r>
                        <a:rPr kumimoji="0" lang="en-US" sz="2200" b="0" i="0" u="none" strike="noStrike" cap="none" normalizeH="0" baseline="0" dirty="0">
                          <a:ln>
                            <a:noFill/>
                          </a:ln>
                          <a:solidFill>
                            <a:srgbClr val="FFFFFF"/>
                          </a:solidFill>
                          <a:effectLst/>
                          <a:latin typeface="Coptic1" pitchFamily="2" charset="0"/>
                          <a:cs typeface="Arial" charset="0"/>
                        </a:rPr>
                        <a:t>/</a:t>
                      </a:r>
                      <a:r>
                        <a:rPr kumimoji="0" lang="en-US" sz="2200" b="0" i="0" u="none" strike="noStrike" cap="none" normalizeH="0" baseline="0" dirty="0" err="1">
                          <a:ln>
                            <a:noFill/>
                          </a:ln>
                          <a:solidFill>
                            <a:srgbClr val="FFFFFF"/>
                          </a:solidFill>
                          <a:effectLst/>
                          <a:latin typeface="Coptic1" pitchFamily="2" charset="0"/>
                          <a:cs typeface="Arial" charset="0"/>
                        </a:rPr>
                        <a:t>i</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auer</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e~piyumin</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e~nau</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e~n</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e~tetennau</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e~</a:t>
                      </a:r>
                      <a:r>
                        <a:rPr kumimoji="0" lang="en-US" sz="2200" b="0" i="0" u="none" strike="noStrike" cap="none" normalizeH="0" baseline="0" err="1">
                          <a:ln>
                            <a:noFill/>
                          </a:ln>
                          <a:solidFill>
                            <a:srgbClr val="FFFFFF"/>
                          </a:solidFill>
                          <a:effectLst/>
                          <a:latin typeface="Coptic1" pitchFamily="2" charset="0"/>
                          <a:cs typeface="Arial" charset="0"/>
                        </a:rPr>
                        <a:t>rwou</a:t>
                      </a:r>
                      <a:r>
                        <a:rPr kumimoji="0" lang="en-US" sz="2200" b="0" i="0" u="none" strike="noStrike" cap="none" normalizeH="0" baseline="0">
                          <a:ln>
                            <a:noFill/>
                          </a:ln>
                          <a:solidFill>
                            <a:srgbClr val="FFFFFF"/>
                          </a:solidFill>
                          <a:effectLst/>
                          <a:latin typeface="Coptic1" pitchFamily="2" charset="0"/>
                          <a:cs typeface="Arial" charset="0"/>
                        </a:rPr>
                        <a:t> ouoh </a:t>
                      </a:r>
                      <a:r>
                        <a:rPr kumimoji="0" lang="en-US" sz="2200" b="0" i="0" u="none" strike="noStrike" cap="none" normalizeH="0" baseline="0" dirty="0" err="1">
                          <a:ln>
                            <a:noFill/>
                          </a:ln>
                          <a:solidFill>
                            <a:srgbClr val="FFFFFF"/>
                          </a:solidFill>
                          <a:effectLst/>
                          <a:latin typeface="Coptic1" pitchFamily="2" charset="0"/>
                          <a:cs typeface="Arial" charset="0"/>
                        </a:rPr>
                        <a:t>m~pounau</a:t>
                      </a:r>
                      <a:r>
                        <a:rPr kumimoji="0" lang="en-US" sz="2200" b="0" i="0" u="none" strike="noStrike" cap="none" normalizeH="0" baseline="0" dirty="0">
                          <a:ln>
                            <a:noFill/>
                          </a:ln>
                          <a:solidFill>
                            <a:srgbClr val="FFFFFF"/>
                          </a:solidFill>
                          <a:effectLst/>
                          <a:latin typeface="Coptic1" pitchFamily="2" charset="0"/>
                          <a:cs typeface="Arial" charset="0"/>
                        </a:rPr>
                        <a:t> : </a:t>
                      </a:r>
                      <a:r>
                        <a:rPr kumimoji="0" lang="en-US" sz="2200" b="0" i="0" u="none" strike="noStrike" cap="none" normalizeH="0" baseline="0" dirty="0" err="1">
                          <a:ln>
                            <a:noFill/>
                          </a:ln>
                          <a:solidFill>
                            <a:srgbClr val="FFFFFF"/>
                          </a:solidFill>
                          <a:effectLst/>
                          <a:latin typeface="Coptic1" pitchFamily="2" charset="0"/>
                          <a:cs typeface="Arial" charset="0"/>
                        </a:rPr>
                        <a:t>ouoh</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e~cwtem</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e~n</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e~tetencwtem</a:t>
                      </a:r>
                      <a:r>
                        <a:rPr kumimoji="0" lang="en-US" sz="2200" b="0" i="0" u="none" strike="noStrike" cap="none" normalizeH="0" baseline="0" dirty="0">
                          <a:ln>
                            <a:noFill/>
                          </a:ln>
                          <a:solidFill>
                            <a:srgbClr val="FFFFFF"/>
                          </a:solidFill>
                          <a:effectLst/>
                          <a:latin typeface="Coptic1" pitchFamily="2" charset="0"/>
                          <a:cs typeface="Arial" charset="0"/>
                        </a:rPr>
                        <a:t> </a:t>
                      </a:r>
                      <a:r>
                        <a:rPr kumimoji="0" lang="en-US" sz="2200" b="0" i="0" u="none" strike="noStrike" cap="none" normalizeH="0" baseline="0" dirty="0" err="1">
                          <a:ln>
                            <a:noFill/>
                          </a:ln>
                          <a:solidFill>
                            <a:srgbClr val="FFFFFF"/>
                          </a:solidFill>
                          <a:effectLst/>
                          <a:latin typeface="Coptic1" pitchFamily="2" charset="0"/>
                          <a:cs typeface="Arial" charset="0"/>
                        </a:rPr>
                        <a:t>e~</a:t>
                      </a:r>
                      <a:r>
                        <a:rPr kumimoji="0" lang="en-US" sz="2200" b="0" i="0" u="none" strike="noStrike" cap="none" normalizeH="0" baseline="0" err="1">
                          <a:ln>
                            <a:noFill/>
                          </a:ln>
                          <a:solidFill>
                            <a:srgbClr val="FFFFFF"/>
                          </a:solidFill>
                          <a:effectLst/>
                          <a:latin typeface="Coptic1" pitchFamily="2" charset="0"/>
                          <a:cs typeface="Arial" charset="0"/>
                        </a:rPr>
                        <a:t>rwou</a:t>
                      </a:r>
                      <a:r>
                        <a:rPr kumimoji="0" lang="en-US" sz="2200" b="0" i="0" u="none" strike="noStrike" cap="none" normalizeH="0" baseline="0">
                          <a:ln>
                            <a:noFill/>
                          </a:ln>
                          <a:solidFill>
                            <a:srgbClr val="FFFFFF"/>
                          </a:solidFill>
                          <a:effectLst/>
                          <a:latin typeface="Coptic1" pitchFamily="2" charset="0"/>
                          <a:cs typeface="Arial" charset="0"/>
                        </a:rPr>
                        <a:t> ouoh </a:t>
                      </a:r>
                      <a:r>
                        <a:rPr kumimoji="0" lang="en-US" sz="2200" b="0" i="0" u="none" strike="noStrike" cap="none" normalizeH="0" baseline="0" dirty="0" err="1">
                          <a:ln>
                            <a:noFill/>
                          </a:ln>
                          <a:solidFill>
                            <a:srgbClr val="FFFFFF"/>
                          </a:solidFill>
                          <a:effectLst/>
                          <a:latin typeface="Coptic1" pitchFamily="2" charset="0"/>
                          <a:cs typeface="Arial" charset="0"/>
                        </a:rPr>
                        <a:t>m~poucwtem</a:t>
                      </a:r>
                      <a:r>
                        <a:rPr kumimoji="0" lang="en-US" sz="2200" b="0" i="0" u="none" strike="noStrike" cap="none" normalizeH="0" baseline="0" dirty="0">
                          <a:ln>
                            <a:noFill/>
                          </a:ln>
                          <a:solidFill>
                            <a:srgbClr val="FFFFFF"/>
                          </a:solidFill>
                          <a:effectLst/>
                          <a:latin typeface="Coptic1" pitchFamily="2" charset="0"/>
                          <a:cs typeface="Arial" charset="0"/>
                        </a:rPr>
                        <a:t>.</a:t>
                      </a: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300" b="0" i="0" u="none" strike="noStrike" cap="none" normalizeH="0" baseline="0" dirty="0">
                          <a:ln>
                            <a:noFill/>
                          </a:ln>
                          <a:solidFill>
                            <a:srgbClr val="FFFFFF"/>
                          </a:solidFill>
                          <a:effectLst/>
                          <a:latin typeface="Arial" charset="0"/>
                          <a:cs typeface="Arial" charset="0"/>
                        </a:rPr>
                        <a:t>Ô Maître, Seigneur Jésus Christ, notre Dieu, qui s’est adressé à Ses Saints disciples et apôtres honorables en disant, que de nombreux prophètes et justes ont désiré voir ce que vous voyez et ne l’ont pas vu, et entendre ce que vous entendez, et ne l’ont pas entendu.</a:t>
                      </a:r>
                      <a:r>
                        <a:rPr kumimoji="0" lang="en-US" sz="2300" b="0" i="0" u="none" strike="noStrike" cap="none" normalizeH="0" baseline="0" dirty="0">
                          <a:ln>
                            <a:noFill/>
                          </a:ln>
                          <a:solidFill>
                            <a:srgbClr val="FFFFFF"/>
                          </a:solidFill>
                          <a:effectLst/>
                          <a:latin typeface="Arial" charset="0"/>
                          <a:cs typeface="Arial" charset="0"/>
                        </a:rPr>
                        <a:t> </a:t>
                      </a: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500" b="0" i="0" u="none" strike="noStrike" cap="none" normalizeH="0" baseline="0" dirty="0">
                          <a:ln>
                            <a:noFill/>
                          </a:ln>
                          <a:solidFill>
                            <a:srgbClr val="FFFFFF"/>
                          </a:solidFill>
                          <a:effectLst/>
                          <a:latin typeface="Coptic1" pitchFamily="2" charset="0"/>
                          <a:cs typeface="Arial" charset="0"/>
                        </a:rPr>
                        <a:t>أيها السيد الرب يسوع المسيح الهنا الذي قال لتلاميذه القديسين المكرمين ورسله الأطهار ان أنبياء وأبرار كثيرين اشتهوا أن يروا ما أنتم ترون ولم يروا وأن يسمعوا ما أنتم تسمعون ولم يسمعوا</a:t>
                      </a:r>
                      <a:r>
                        <a:rPr kumimoji="0" lang="fr-FR" sz="2500" b="0" i="0" u="none" strike="noStrike" cap="none" normalizeH="0" baseline="0" dirty="0">
                          <a:ln>
                            <a:noFill/>
                          </a:ln>
                          <a:solidFill>
                            <a:srgbClr val="FFFFFF"/>
                          </a:solidFill>
                          <a:effectLst/>
                          <a:latin typeface="Coptic1" pitchFamily="2" charset="0"/>
                          <a:cs typeface="Arial" charset="0"/>
                        </a:rPr>
                        <a:t>.</a:t>
                      </a:r>
                      <a:r>
                        <a:rPr kumimoji="0" lang="ar-EG" sz="2500" b="0" i="0" u="none" strike="noStrike" cap="none" normalizeH="0" baseline="0" dirty="0">
                          <a:ln>
                            <a:noFill/>
                          </a:ln>
                          <a:solidFill>
                            <a:srgbClr val="FFFFFF"/>
                          </a:solidFill>
                          <a:effectLst/>
                          <a:latin typeface="Coptic1" pitchFamily="2" charset="0"/>
                          <a:cs typeface="Arial" charset="0"/>
                        </a:rPr>
                        <a:t> . </a:t>
                      </a:r>
                      <a:endParaRPr kumimoji="0" lang="en-US" sz="2500" b="0" i="0" u="none" strike="noStrike" cap="none" normalizeH="0" baseline="0" dirty="0">
                        <a:ln>
                          <a:noFill/>
                        </a:ln>
                        <a:solidFill>
                          <a:srgbClr val="FFFFFF"/>
                        </a:solidFill>
                        <a:effectLst/>
                        <a:latin typeface="Coptic1" pitchFamily="2" charset="0"/>
                        <a:cs typeface="Arial" charset="0"/>
                      </a:endParaRPr>
                    </a:p>
                  </a:txBody>
                  <a:tcPr marT="34290" marB="3429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2" name="Tableau 1">
            <a:extLst>
              <a:ext uri="{FF2B5EF4-FFF2-40B4-BE49-F238E27FC236}">
                <a16:creationId xmlns:a16="http://schemas.microsoft.com/office/drawing/2014/main" id="{4F94C75A-B9D6-403D-878B-02360399A4ED}"/>
              </a:ext>
            </a:extLst>
          </p:cNvPr>
          <p:cNvGraphicFramePr>
            <a:graphicFrameLocks noGrp="1"/>
          </p:cNvGraphicFramePr>
          <p:nvPr>
            <p:extLst>
              <p:ext uri="{D42A27DB-BD31-4B8C-83A1-F6EECF244321}">
                <p14:modId xmlns:p14="http://schemas.microsoft.com/office/powerpoint/2010/main" val="1474166308"/>
              </p:ext>
            </p:extLst>
          </p:nvPr>
        </p:nvGraphicFramePr>
        <p:xfrm>
          <a:off x="1524000" y="45721"/>
          <a:ext cx="6096000" cy="342900"/>
        </p:xfrm>
        <a:graphic>
          <a:graphicData uri="http://schemas.openxmlformats.org/drawingml/2006/table">
            <a:tbl>
              <a:tblPr firstRow="1" bandRow="1">
                <a:tableStyleId>{2D5ABB26-0587-4C30-8999-92F81FD0307C}</a:tableStyleId>
              </a:tblPr>
              <a:tblGrid>
                <a:gridCol w="6096000">
                  <a:extLst>
                    <a:ext uri="{9D8B030D-6E8A-4147-A177-3AD203B41FA5}">
                      <a16:colId xmlns:a16="http://schemas.microsoft.com/office/drawing/2014/main" val="494518968"/>
                    </a:ext>
                  </a:extLst>
                </a:gridCol>
              </a:tblGrid>
              <a:tr h="342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err="1">
                          <a:ln>
                            <a:noFill/>
                          </a:ln>
                          <a:solidFill>
                            <a:srgbClr val="FFFFFF"/>
                          </a:solidFill>
                          <a:effectLst/>
                          <a:latin typeface="Arial" charset="0"/>
                          <a:cs typeface="Arial" charset="0"/>
                        </a:rPr>
                        <a:t>Oraison</a:t>
                      </a:r>
                      <a:r>
                        <a:rPr kumimoji="0" lang="en-US" sz="1800" b="0" i="0" u="none" strike="noStrike" cap="none" normalizeH="0" baseline="0" dirty="0">
                          <a:ln>
                            <a:noFill/>
                          </a:ln>
                          <a:solidFill>
                            <a:srgbClr val="FFFFFF"/>
                          </a:solidFill>
                          <a:effectLst/>
                          <a:latin typeface="Arial" charset="0"/>
                          <a:cs typeface="Arial" charset="0"/>
                        </a:rPr>
                        <a:t> de </a:t>
                      </a:r>
                      <a:r>
                        <a:rPr kumimoji="0" lang="en-US" sz="1800" b="0" i="0" u="none" strike="noStrike" cap="none" normalizeH="0" baseline="0" dirty="0" err="1">
                          <a:ln>
                            <a:noFill/>
                          </a:ln>
                          <a:solidFill>
                            <a:srgbClr val="FFFFFF"/>
                          </a:solidFill>
                          <a:effectLst/>
                          <a:latin typeface="Arial" charset="0"/>
                          <a:cs typeface="Arial" charset="0"/>
                        </a:rPr>
                        <a:t>L’Évangile</a:t>
                      </a:r>
                      <a:r>
                        <a:rPr kumimoji="0" lang="en-US" sz="1800" b="0" i="0" u="none" strike="noStrike" cap="none" normalizeH="0" baseline="0" dirty="0">
                          <a:ln>
                            <a:noFill/>
                          </a:ln>
                          <a:solidFill>
                            <a:srgbClr val="FFFFFF"/>
                          </a:solidFill>
                          <a:effectLst/>
                          <a:latin typeface="Arial" charset="0"/>
                          <a:cs typeface="Arial" charset="0"/>
                        </a:rPr>
                        <a:t> - </a:t>
                      </a:r>
                      <a:r>
                        <a:rPr lang="ar-EG" sz="1800" b="0" dirty="0" err="1">
                          <a:solidFill>
                            <a:srgbClr val="FFFFFF"/>
                          </a:solidFill>
                          <a:latin typeface="Arial" charset="0"/>
                          <a:cs typeface="Arial" charset="0"/>
                        </a:rPr>
                        <a:t>أوشية</a:t>
                      </a:r>
                      <a:r>
                        <a:rPr lang="ar-EG" sz="1800" b="0" dirty="0">
                          <a:solidFill>
                            <a:srgbClr val="FFFFFF"/>
                          </a:solidFill>
                          <a:latin typeface="Arial" charset="0"/>
                          <a:cs typeface="Arial" charset="0"/>
                        </a:rPr>
                        <a:t> الانجيل</a:t>
                      </a:r>
                      <a:endParaRPr lang="en-CA" sz="1800" b="0" dirty="0">
                        <a:solidFill>
                          <a:srgbClr val="FFFFFF"/>
                        </a:solidFill>
                        <a:latin typeface="Arial" charset="0"/>
                        <a:cs typeface="Arial" charset="0"/>
                      </a:endParaRPr>
                    </a:p>
                  </a:txBody>
                  <a:tcPr marT="34290" marB="34290">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88599116"/>
                  </a:ext>
                </a:extLst>
              </a:tr>
            </a:tbl>
          </a:graphicData>
        </a:graphic>
      </p:graphicFrame>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58338" name="Group 2"/>
          <p:cNvGraphicFramePr>
            <a:graphicFrameLocks noGrp="1"/>
          </p:cNvGraphicFramePr>
          <p:nvPr>
            <p:extLst>
              <p:ext uri="{D42A27DB-BD31-4B8C-83A1-F6EECF244321}">
                <p14:modId xmlns:p14="http://schemas.microsoft.com/office/powerpoint/2010/main" val="712282180"/>
              </p:ext>
            </p:extLst>
          </p:nvPr>
        </p:nvGraphicFramePr>
        <p:xfrm>
          <a:off x="0" y="0"/>
          <a:ext cx="9144001" cy="4762500"/>
        </p:xfrm>
        <a:graphic>
          <a:graphicData uri="http://schemas.openxmlformats.org/drawingml/2006/table">
            <a:tbl>
              <a:tblPr/>
              <a:tblGrid>
                <a:gridCol w="3429000">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gridCol w="2362201">
                  <a:extLst>
                    <a:ext uri="{9D8B030D-6E8A-4147-A177-3AD203B41FA5}">
                      <a16:colId xmlns:a16="http://schemas.microsoft.com/office/drawing/2014/main" val="20002"/>
                    </a:ext>
                  </a:extLst>
                </a:gridCol>
              </a:tblGrid>
              <a:tr h="3931920">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2800" b="0" i="0" u="none" strike="noStrike" cap="none" normalizeH="0" baseline="0" dirty="0" err="1">
                          <a:ln>
                            <a:noFill/>
                          </a:ln>
                          <a:solidFill>
                            <a:srgbClr val="FFFFFF"/>
                          </a:solidFill>
                          <a:effectLst/>
                          <a:latin typeface="Coptic1" pitchFamily="2" charset="0"/>
                          <a:cs typeface="Arial" charset="0"/>
                        </a:rPr>
                        <a:t>n~ywten</a:t>
                      </a:r>
                      <a:r>
                        <a:rPr kumimoji="0" lang="en-US" sz="2800" b="0" i="0" u="none" strike="noStrike" cap="none" normalizeH="0" baseline="0" dirty="0">
                          <a:ln>
                            <a:noFill/>
                          </a:ln>
                          <a:solidFill>
                            <a:srgbClr val="FFFFFF"/>
                          </a:solidFill>
                          <a:effectLst/>
                          <a:latin typeface="Coptic1" pitchFamily="2" charset="0"/>
                          <a:cs typeface="Arial" charset="0"/>
                        </a:rPr>
                        <a:t> de </a:t>
                      </a:r>
                      <a:r>
                        <a:rPr kumimoji="0" lang="en-US" sz="2800" b="0" i="0" u="none" strike="noStrike" cap="none" normalizeH="0" baseline="0" dirty="0" err="1">
                          <a:ln>
                            <a:noFill/>
                          </a:ln>
                          <a:solidFill>
                            <a:srgbClr val="FFFFFF"/>
                          </a:solidFill>
                          <a:effectLst/>
                          <a:latin typeface="Coptic1" pitchFamily="2" charset="0"/>
                          <a:cs typeface="Arial" charset="0"/>
                        </a:rPr>
                        <a:t>w~ounia~tou</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n~netenbal</a:t>
                      </a:r>
                      <a:r>
                        <a:rPr kumimoji="0" lang="en-US" sz="2800" b="0" i="0" u="none" strike="noStrike" cap="none" normalizeH="0" baseline="0" dirty="0">
                          <a:ln>
                            <a:noFill/>
                          </a:ln>
                          <a:solidFill>
                            <a:srgbClr val="FFFFFF"/>
                          </a:solidFill>
                          <a:effectLst/>
                          <a:latin typeface="Coptic1" pitchFamily="2" charset="0"/>
                          <a:cs typeface="Arial" charset="0"/>
                        </a:rPr>
                        <a:t> je </a:t>
                      </a:r>
                      <a:r>
                        <a:rPr kumimoji="0" lang="en-US" sz="2800" b="0" i="0" u="none" strike="noStrike" cap="none" normalizeH="0" baseline="0" dirty="0" err="1">
                          <a:ln>
                            <a:noFill/>
                          </a:ln>
                          <a:solidFill>
                            <a:srgbClr val="FFFFFF"/>
                          </a:solidFill>
                          <a:effectLst/>
                          <a:latin typeface="Coptic1" pitchFamily="2" charset="0"/>
                          <a:cs typeface="Arial" charset="0"/>
                        </a:rPr>
                        <a:t>cenau</a:t>
                      </a:r>
                      <a:r>
                        <a:rPr kumimoji="0" lang="en-US" sz="2800" b="0" i="0" u="none" strike="noStrike" cap="none" normalizeH="0" baseline="0" dirty="0">
                          <a:ln>
                            <a:noFill/>
                          </a:ln>
                          <a:solidFill>
                            <a:srgbClr val="FFFFFF"/>
                          </a:solidFill>
                          <a:effectLst/>
                          <a:latin typeface="Coptic1" pitchFamily="2" charset="0"/>
                          <a:cs typeface="Arial" charset="0"/>
                        </a:rPr>
                        <a:t> : </a:t>
                      </a:r>
                      <a:r>
                        <a:rPr kumimoji="0" lang="en-US" sz="2800" b="0" i="0" u="none" strike="noStrike" cap="none" normalizeH="0" baseline="0" dirty="0" err="1">
                          <a:ln>
                            <a:noFill/>
                          </a:ln>
                          <a:solidFill>
                            <a:srgbClr val="FFFFFF"/>
                          </a:solidFill>
                          <a:effectLst/>
                          <a:latin typeface="Coptic1" pitchFamily="2" charset="0"/>
                          <a:cs typeface="Arial" charset="0"/>
                        </a:rPr>
                        <a:t>nem</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netenmasj</a:t>
                      </a:r>
                      <a:r>
                        <a:rPr kumimoji="0" lang="en-US" sz="2800" b="0" i="0" u="none" strike="noStrike" cap="none" normalizeH="0" baseline="0" dirty="0">
                          <a:ln>
                            <a:noFill/>
                          </a:ln>
                          <a:solidFill>
                            <a:srgbClr val="FFFFFF"/>
                          </a:solidFill>
                          <a:effectLst/>
                          <a:latin typeface="Coptic1" pitchFamily="2" charset="0"/>
                          <a:cs typeface="Arial" charset="0"/>
                        </a:rPr>
                        <a:t> je </a:t>
                      </a:r>
                      <a:r>
                        <a:rPr kumimoji="0" lang="en-US" sz="2800" b="0" i="0" u="none" strike="noStrike" cap="none" normalizeH="0" baseline="0" dirty="0" err="1">
                          <a:ln>
                            <a:noFill/>
                          </a:ln>
                          <a:solidFill>
                            <a:srgbClr val="FFFFFF"/>
                          </a:solidFill>
                          <a:effectLst/>
                          <a:latin typeface="Coptic1" pitchFamily="2" charset="0"/>
                          <a:cs typeface="Arial" charset="0"/>
                        </a:rPr>
                        <a:t>cecwtem</a:t>
                      </a:r>
                      <a:r>
                        <a:rPr kumimoji="0" lang="en-US" sz="2800" b="0" i="0" u="none" strike="noStrike" cap="none" normalizeH="0" baseline="0" dirty="0">
                          <a:ln>
                            <a:noFill/>
                          </a:ln>
                          <a:solidFill>
                            <a:srgbClr val="FFFFFF"/>
                          </a:solidFill>
                          <a:effectLst/>
                          <a:latin typeface="Coptic1" pitchFamily="2" charset="0"/>
                          <a:cs typeface="Arial" charset="0"/>
                        </a:rPr>
                        <a:t> : </a:t>
                      </a:r>
                      <a:r>
                        <a:rPr kumimoji="0" lang="en-US" sz="2800" b="0" i="0" u="none" strike="noStrike" cap="none" normalizeH="0" baseline="0" dirty="0" err="1">
                          <a:ln>
                            <a:noFill/>
                          </a:ln>
                          <a:solidFill>
                            <a:srgbClr val="FFFFFF"/>
                          </a:solidFill>
                          <a:effectLst/>
                          <a:latin typeface="Coptic1" pitchFamily="2" charset="0"/>
                          <a:cs typeface="Arial" charset="0"/>
                        </a:rPr>
                        <a:t>maren</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erp~emp~sa</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n~cwtem</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ouoh</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e~i~ri</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n~nek</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euaggelion</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eyouab</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qen</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nitwbh</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n~te</a:t>
                      </a:r>
                      <a:r>
                        <a:rPr kumimoji="0" lang="en-US" sz="2800" b="0" i="0" u="none" strike="noStrike" cap="none" normalizeH="0" baseline="0" dirty="0">
                          <a:ln>
                            <a:noFill/>
                          </a:ln>
                          <a:solidFill>
                            <a:srgbClr val="FFFFFF"/>
                          </a:solidFill>
                          <a:effectLst/>
                          <a:latin typeface="Coptic1" pitchFamily="2" charset="0"/>
                          <a:cs typeface="Arial" charset="0"/>
                        </a:rPr>
                        <a:t> n/</a:t>
                      </a:r>
                      <a:r>
                        <a:rPr kumimoji="0" lang="en-US" sz="2800" b="0" i="0" u="none" strike="noStrike" cap="none" normalizeH="0" baseline="0" dirty="0" err="1">
                          <a:ln>
                            <a:noFill/>
                          </a:ln>
                          <a:solidFill>
                            <a:srgbClr val="FFFFFF"/>
                          </a:solidFill>
                          <a:effectLst/>
                          <a:latin typeface="Coptic1" pitchFamily="2" charset="0"/>
                          <a:cs typeface="Arial" charset="0"/>
                        </a:rPr>
                        <a:t>eyouab</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n~tak</a:t>
                      </a:r>
                      <a:r>
                        <a:rPr kumimoji="0" lang="en-US" sz="2800" b="0" i="0" u="none" strike="noStrike" cap="none" normalizeH="0" baseline="0" dirty="0">
                          <a:ln>
                            <a:noFill/>
                          </a:ln>
                          <a:solidFill>
                            <a:srgbClr val="FFFFFF"/>
                          </a:solidFill>
                          <a:effectLst/>
                          <a:latin typeface="Coptic1" pitchFamily="2" charset="0"/>
                          <a:cs typeface="Arial" charset="0"/>
                        </a:rPr>
                        <a:t>.</a:t>
                      </a: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fr-CA" sz="2500" b="0" i="0" u="none" strike="noStrike" cap="none" normalizeH="0" baseline="0" dirty="0">
                          <a:ln>
                            <a:noFill/>
                          </a:ln>
                          <a:solidFill>
                            <a:srgbClr val="FFFFFF"/>
                          </a:solidFill>
                          <a:effectLst/>
                          <a:latin typeface="Arial" charset="0"/>
                          <a:cs typeface="Arial" charset="0"/>
                        </a:rPr>
                        <a:t>Quant à vous, heureux sont vos yeux parce qu’ils voient; et</a:t>
                      </a:r>
                      <a:br>
                        <a:rPr kumimoji="0" lang="fr-CA" sz="2500" b="0" i="0" u="none" strike="noStrike" cap="none" normalizeH="0" baseline="0" dirty="0">
                          <a:ln>
                            <a:noFill/>
                          </a:ln>
                          <a:solidFill>
                            <a:srgbClr val="FFFFFF"/>
                          </a:solidFill>
                          <a:effectLst/>
                          <a:latin typeface="Arial" charset="0"/>
                          <a:cs typeface="Arial" charset="0"/>
                        </a:rPr>
                      </a:br>
                      <a:r>
                        <a:rPr kumimoji="0" lang="fr-CA" sz="2500" b="0" i="0" u="none" strike="noStrike" cap="none" normalizeH="0" baseline="0" dirty="0">
                          <a:ln>
                            <a:noFill/>
                          </a:ln>
                          <a:solidFill>
                            <a:srgbClr val="FFFFFF"/>
                          </a:solidFill>
                          <a:effectLst/>
                          <a:latin typeface="Arial" charset="0"/>
                          <a:cs typeface="Arial" charset="0"/>
                        </a:rPr>
                        <a:t>heureuses sont vos oreilles parce qu’elles entendent.” Rends nous dignes d’écouter et de pratiquer Tes Saints évangiles par les prières de Tes Saints.</a:t>
                      </a:r>
                      <a:r>
                        <a:rPr kumimoji="0" lang="en-US" sz="2500" b="0" i="0" u="none" strike="noStrike" cap="none" normalizeH="0" baseline="0" dirty="0">
                          <a:ln>
                            <a:noFill/>
                          </a:ln>
                          <a:solidFill>
                            <a:srgbClr val="FFFFFF"/>
                          </a:solidFill>
                          <a:effectLst/>
                          <a:latin typeface="Arial" charset="0"/>
                          <a:cs typeface="Arial" charset="0"/>
                        </a:rPr>
                        <a:t> </a:t>
                      </a: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000" b="0" i="0" u="none" strike="noStrike" cap="none" normalizeH="0" baseline="0" dirty="0">
                          <a:ln>
                            <a:noFill/>
                          </a:ln>
                          <a:solidFill>
                            <a:srgbClr val="FFFFFF"/>
                          </a:solidFill>
                          <a:effectLst/>
                          <a:latin typeface="Coptic1" pitchFamily="2" charset="0"/>
                          <a:cs typeface="Arial" charset="0"/>
                        </a:rPr>
                        <a:t> أما أنتم فطوبى لأعينكم لأنها تبصر </a:t>
                      </a:r>
                      <a:r>
                        <a:rPr kumimoji="0" lang="ar-EG" sz="3000" b="0" i="0" u="none" strike="noStrike" cap="none" normalizeH="0" baseline="0" dirty="0" err="1">
                          <a:ln>
                            <a:noFill/>
                          </a:ln>
                          <a:solidFill>
                            <a:srgbClr val="FFFFFF"/>
                          </a:solidFill>
                          <a:effectLst/>
                          <a:latin typeface="Coptic1" pitchFamily="2" charset="0"/>
                          <a:cs typeface="Arial" charset="0"/>
                        </a:rPr>
                        <a:t>ولاذانكم</a:t>
                      </a:r>
                      <a:r>
                        <a:rPr kumimoji="0" lang="ar-EG" sz="3000" b="0" i="0" u="none" strike="noStrike" cap="none" normalizeH="0" baseline="0" dirty="0">
                          <a:ln>
                            <a:noFill/>
                          </a:ln>
                          <a:solidFill>
                            <a:srgbClr val="FFFFFF"/>
                          </a:solidFill>
                          <a:effectLst/>
                          <a:latin typeface="Coptic1" pitchFamily="2" charset="0"/>
                          <a:cs typeface="Arial" charset="0"/>
                        </a:rPr>
                        <a:t> لأنها تسمع. فلنستحق أن نسمع ونعمل بأناجيلك المقدسة بطلبات </a:t>
                      </a:r>
                      <a:r>
                        <a:rPr kumimoji="0" lang="ar-EG" sz="3000" b="0" i="0" u="none" strike="noStrike" cap="none" normalizeH="0" baseline="0" dirty="0" err="1">
                          <a:ln>
                            <a:noFill/>
                          </a:ln>
                          <a:solidFill>
                            <a:srgbClr val="FFFFFF"/>
                          </a:solidFill>
                          <a:effectLst/>
                          <a:latin typeface="Coptic1" pitchFamily="2" charset="0"/>
                          <a:cs typeface="Arial" charset="0"/>
                        </a:rPr>
                        <a:t>قديسيك</a:t>
                      </a:r>
                      <a:r>
                        <a:rPr kumimoji="0" lang="ar-EG" sz="3000" b="0" i="0" u="none" strike="noStrike" cap="none" normalizeH="0" baseline="0" dirty="0">
                          <a:ln>
                            <a:noFill/>
                          </a:ln>
                          <a:solidFill>
                            <a:srgbClr val="FFFFFF"/>
                          </a:solidFill>
                          <a:effectLst/>
                          <a:latin typeface="Coptic1" pitchFamily="2" charset="0"/>
                          <a:cs typeface="Arial" charset="0"/>
                        </a:rPr>
                        <a:t>. </a:t>
                      </a:r>
                      <a:endParaRPr kumimoji="0" lang="en-US" sz="3000" b="0" i="0" u="none" strike="noStrike" cap="none" normalizeH="0" baseline="0" dirty="0">
                        <a:ln>
                          <a:noFill/>
                        </a:ln>
                        <a:solidFill>
                          <a:srgbClr val="FFFFFF"/>
                        </a:solidFill>
                        <a:effectLst/>
                        <a:latin typeface="Coptic1" pitchFamily="2" charset="0"/>
                        <a:cs typeface="Arial" charset="0"/>
                      </a:endParaRPr>
                    </a:p>
                  </a:txBody>
                  <a:tcPr marT="34290" marB="3429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48064" y="255444"/>
            <a:ext cx="3873462" cy="2554545"/>
          </a:xfrm>
          <a:prstGeom prst="rect">
            <a:avLst/>
          </a:prstGeom>
        </p:spPr>
        <p:txBody>
          <a:bodyPr wrap="square">
            <a:spAutoFit/>
          </a:bodyPr>
          <a:lstStyle/>
          <a:p>
            <a:pPr algn="just" rtl="1"/>
            <a:r>
              <a:rPr lang="ar-EG" sz="4000" dirty="0" err="1">
                <a:solidFill>
                  <a:prstClr val="white"/>
                </a:solidFill>
                <a:latin typeface="Arial" panose="020B0604020202020204" pitchFamily="34" charset="0"/>
              </a:rPr>
              <a:t>هللى</a:t>
            </a:r>
            <a:r>
              <a:rPr lang="ar-EG" sz="4000" dirty="0">
                <a:solidFill>
                  <a:prstClr val="white"/>
                </a:solidFill>
                <a:latin typeface="Arial" panose="020B0604020202020204" pitchFamily="34" charset="0"/>
              </a:rPr>
              <a:t> للرب أيتها الرئاسات والسلطات </a:t>
            </a:r>
            <a:r>
              <a:rPr lang="ar-EG" sz="4000" dirty="0" err="1">
                <a:solidFill>
                  <a:prstClr val="white"/>
                </a:solidFill>
                <a:latin typeface="Arial" panose="020B0604020202020204" pitchFamily="34" charset="0"/>
              </a:rPr>
              <a:t>والكراسى</a:t>
            </a:r>
            <a:r>
              <a:rPr lang="ar-EG" sz="4000" dirty="0">
                <a:solidFill>
                  <a:prstClr val="white"/>
                </a:solidFill>
                <a:latin typeface="Arial" panose="020B0604020202020204" pitchFamily="34" charset="0"/>
              </a:rPr>
              <a:t> والسيادات . الروح ...</a:t>
            </a:r>
            <a:endParaRPr lang="fr-FR" sz="4000" dirty="0">
              <a:solidFill>
                <a:prstClr val="white"/>
              </a:solidFill>
              <a:latin typeface="Arial" panose="020B0604020202020204" pitchFamily="34" charset="0"/>
            </a:endParaRPr>
          </a:p>
        </p:txBody>
      </p:sp>
      <p:sp>
        <p:nvSpPr>
          <p:cNvPr id="6" name="Rectangle 5"/>
          <p:cNvSpPr/>
          <p:nvPr/>
        </p:nvSpPr>
        <p:spPr>
          <a:xfrm>
            <a:off x="323528" y="249493"/>
            <a:ext cx="4680520" cy="2139047"/>
          </a:xfrm>
          <a:prstGeom prst="rect">
            <a:avLst/>
          </a:prstGeom>
        </p:spPr>
        <p:txBody>
          <a:bodyPr wrap="square">
            <a:spAutoFit/>
          </a:bodyPr>
          <a:lstStyle/>
          <a:p>
            <a:pPr algn="just"/>
            <a:r>
              <a:rPr lang="pt-BR" sz="3400" dirty="0">
                <a:solidFill>
                  <a:prstClr val="white"/>
                </a:solidFill>
                <a:latin typeface="CS Avva Shenouda" pitchFamily="34" charset="0"/>
              </a:rPr>
              <a:t>Eslylou`i `mP=o=c@ ni`ar,y nem ni`exouci`a@ ni`;ronoc nimet=o=c@ </a:t>
            </a:r>
            <a:r>
              <a:rPr lang="pt-BR" sz="3100" dirty="0">
                <a:solidFill>
                  <a:prstClr val="white"/>
                </a:solidFill>
                <a:latin typeface="CS Avva Shenouda" pitchFamily="34" charset="0"/>
              </a:rPr>
              <a:t>pi`Pneuma `mParaklyton.</a:t>
            </a:r>
            <a:endParaRPr lang="fr-FR" sz="3100" dirty="0">
              <a:solidFill>
                <a:prstClr val="white"/>
              </a:solidFill>
              <a:latin typeface="CS Avva Shenouda" pitchFamily="34" charset="0"/>
            </a:endParaRPr>
          </a:p>
        </p:txBody>
      </p:sp>
      <p:sp>
        <p:nvSpPr>
          <p:cNvPr id="7" name="Rectangle 6"/>
          <p:cNvSpPr/>
          <p:nvPr/>
        </p:nvSpPr>
        <p:spPr>
          <a:xfrm>
            <a:off x="467544" y="2787774"/>
            <a:ext cx="7848872" cy="2062103"/>
          </a:xfrm>
          <a:prstGeom prst="rect">
            <a:avLst/>
          </a:prstGeom>
        </p:spPr>
        <p:txBody>
          <a:bodyPr wrap="square">
            <a:spAutoFit/>
          </a:bodyPr>
          <a:lstStyle/>
          <a:p>
            <a:pPr algn="ctr"/>
            <a:r>
              <a:rPr lang="fr-FR" sz="3200" b="1" dirty="0">
                <a:solidFill>
                  <a:prstClr val="white"/>
                </a:solidFill>
                <a:latin typeface="Book Antiqua" pitchFamily="18" charset="0"/>
              </a:rPr>
              <a:t>Chantez le Seigneur, </a:t>
            </a:r>
          </a:p>
          <a:p>
            <a:pPr algn="ctr"/>
            <a:r>
              <a:rPr lang="fr-FR" sz="3200" b="1" dirty="0">
                <a:solidFill>
                  <a:prstClr val="white"/>
                </a:solidFill>
                <a:latin typeface="Book Antiqua" pitchFamily="18" charset="0"/>
              </a:rPr>
              <a:t>les dominations, les principautés, </a:t>
            </a:r>
          </a:p>
          <a:p>
            <a:pPr algn="ctr"/>
            <a:r>
              <a:rPr lang="fr-FR" sz="3200" b="1" dirty="0">
                <a:solidFill>
                  <a:prstClr val="white"/>
                </a:solidFill>
                <a:latin typeface="Book Antiqua" pitchFamily="18" charset="0"/>
              </a:rPr>
              <a:t>les trônes et les seigneuries, </a:t>
            </a:r>
          </a:p>
          <a:p>
            <a:pPr algn="ctr"/>
            <a:r>
              <a:rPr lang="fr-FR" sz="3200" b="1" dirty="0">
                <a:solidFill>
                  <a:prstClr val="white"/>
                </a:solidFill>
                <a:latin typeface="Book Antiqua" pitchFamily="18" charset="0"/>
              </a:rPr>
              <a:t>l’Esprit Consolateur.</a:t>
            </a:r>
          </a:p>
        </p:txBody>
      </p:sp>
    </p:spTree>
    <p:extLst>
      <p:ext uri="{BB962C8B-B14F-4D97-AF65-F5344CB8AC3E}">
        <p14:creationId xmlns:p14="http://schemas.microsoft.com/office/powerpoint/2010/main" val="198040693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59362" name="Group 2"/>
          <p:cNvGraphicFramePr>
            <a:graphicFrameLocks noGrp="1"/>
          </p:cNvGraphicFramePr>
          <p:nvPr>
            <p:extLst>
              <p:ext uri="{D42A27DB-BD31-4B8C-83A1-F6EECF244321}">
                <p14:modId xmlns:p14="http://schemas.microsoft.com/office/powerpoint/2010/main" val="1096897188"/>
              </p:ext>
            </p:extLst>
          </p:nvPr>
        </p:nvGraphicFramePr>
        <p:xfrm>
          <a:off x="0" y="201336"/>
          <a:ext cx="9143999" cy="3841995"/>
        </p:xfrm>
        <a:graphic>
          <a:graphicData uri="http://schemas.openxmlformats.org/drawingml/2006/table">
            <a:tbl>
              <a:tblPr/>
              <a:tblGrid>
                <a:gridCol w="3262009">
                  <a:extLst>
                    <a:ext uri="{9D8B030D-6E8A-4147-A177-3AD203B41FA5}">
                      <a16:colId xmlns:a16="http://schemas.microsoft.com/office/drawing/2014/main" val="20000"/>
                    </a:ext>
                  </a:extLst>
                </a:gridCol>
                <a:gridCol w="3416194">
                  <a:extLst>
                    <a:ext uri="{9D8B030D-6E8A-4147-A177-3AD203B41FA5}">
                      <a16:colId xmlns:a16="http://schemas.microsoft.com/office/drawing/2014/main" val="20001"/>
                    </a:ext>
                  </a:extLst>
                </a:gridCol>
                <a:gridCol w="2465796">
                  <a:extLst>
                    <a:ext uri="{9D8B030D-6E8A-4147-A177-3AD203B41FA5}">
                      <a16:colId xmlns:a16="http://schemas.microsoft.com/office/drawing/2014/main" val="20002"/>
                    </a:ext>
                  </a:extLst>
                </a:gridCol>
              </a:tblGrid>
              <a:tr h="375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400" b="0" i="0" u="sng" strike="noStrike" cap="none" normalizeH="0" baseline="0" dirty="0" err="1">
                          <a:ln>
                            <a:noFill/>
                          </a:ln>
                          <a:solidFill>
                            <a:srgbClr val="FF9900"/>
                          </a:solidFill>
                          <a:effectLst/>
                          <a:latin typeface="Coptic1" pitchFamily="2" charset="0"/>
                          <a:cs typeface="Arial" charset="0"/>
                        </a:rPr>
                        <a:t>Pidia~kwn</a:t>
                      </a:r>
                      <a:r>
                        <a:rPr kumimoji="0" lang="en-CA" sz="2400" b="0" i="0" u="sng" strike="noStrike" cap="none" normalizeH="0" baseline="0" dirty="0">
                          <a:ln>
                            <a:noFill/>
                          </a:ln>
                          <a:solidFill>
                            <a:srgbClr val="FF9900"/>
                          </a:solidFill>
                          <a:effectLst/>
                          <a:latin typeface="Coptic1" pitchFamily="2" charset="0"/>
                          <a:cs typeface="Arial" charset="0"/>
                        </a:rPr>
                        <a:t> :</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400" b="0" i="0" u="sng" strike="noStrike" cap="none" normalizeH="0" baseline="0" dirty="0">
                          <a:ln>
                            <a:noFill/>
                          </a:ln>
                          <a:solidFill>
                            <a:srgbClr val="FF9900"/>
                          </a:solidFill>
                          <a:effectLst/>
                          <a:latin typeface="Arial" charset="0"/>
                          <a:cs typeface="Arial" charset="0"/>
                        </a:rPr>
                        <a:t>Le diacre :</a:t>
                      </a:r>
                      <a:endParaRPr kumimoji="0" lang="en-US" sz="2400" b="0" i="0" u="sng" strike="noStrike" cap="none" normalizeH="0" baseline="0" dirty="0">
                        <a:ln>
                          <a:noFill/>
                        </a:ln>
                        <a:solidFill>
                          <a:srgbClr val="FF9900"/>
                        </a:solidFill>
                        <a:effectLst/>
                        <a:latin typeface="Arial"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400" b="0" i="0" u="sng" strike="noStrike" cap="none" normalizeH="0" baseline="0" dirty="0">
                          <a:ln>
                            <a:noFill/>
                          </a:ln>
                          <a:solidFill>
                            <a:srgbClr val="FF9900"/>
                          </a:solidFill>
                          <a:effectLst/>
                          <a:latin typeface="Arial" charset="0"/>
                          <a:cs typeface="Arial" charset="0"/>
                        </a:rPr>
                        <a:t>الشماس :</a:t>
                      </a:r>
                      <a:endParaRPr kumimoji="0" lang="en-US" sz="2400" b="0" i="0" u="sng" strike="noStrike" cap="none" normalizeH="0" baseline="0" dirty="0">
                        <a:ln>
                          <a:noFill/>
                        </a:ln>
                        <a:solidFill>
                          <a:srgbClr val="FF9900"/>
                        </a:solidFill>
                        <a:effectLst/>
                        <a:latin typeface="Arial"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955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a:ln>
                            <a:noFill/>
                          </a:ln>
                          <a:solidFill>
                            <a:srgbClr val="FFFFFF"/>
                          </a:solidFill>
                          <a:effectLst/>
                          <a:latin typeface="Coptic1" pitchFamily="2" charset="0"/>
                          <a:cs typeface="Arial" charset="0"/>
                        </a:rPr>
                        <a:t>P~roceuxacye</a:t>
                      </a:r>
                      <a:r>
                        <a:rPr kumimoji="0" lang="en-US" sz="3200" b="0" i="0" u="none" strike="noStrike" cap="none" normalizeH="0" baseline="0" dirty="0">
                          <a:ln>
                            <a:noFill/>
                          </a:ln>
                          <a:solidFill>
                            <a:srgbClr val="FFFFFF"/>
                          </a:solidFill>
                          <a:effectLst/>
                          <a:latin typeface="Coptic1" pitchFamily="2" charset="0"/>
                          <a:cs typeface="Arial" charset="0"/>
                        </a:rPr>
                        <a:t> </a:t>
                      </a:r>
                      <a:r>
                        <a:rPr kumimoji="0" lang="en-US" sz="3200" b="0" i="0" u="none" strike="noStrike" cap="none" normalizeH="0" baseline="0" dirty="0" err="1">
                          <a:ln>
                            <a:noFill/>
                          </a:ln>
                          <a:solidFill>
                            <a:srgbClr val="FFFFFF"/>
                          </a:solidFill>
                          <a:effectLst/>
                          <a:latin typeface="Coptic1" pitchFamily="2" charset="0"/>
                          <a:cs typeface="Arial" charset="0"/>
                        </a:rPr>
                        <a:t>u~per</a:t>
                      </a:r>
                      <a:r>
                        <a:rPr kumimoji="0" lang="en-US" sz="3200" b="0" i="0" u="none" strike="noStrike" cap="none" normalizeH="0" baseline="0" dirty="0">
                          <a:ln>
                            <a:noFill/>
                          </a:ln>
                          <a:solidFill>
                            <a:srgbClr val="FFFFFF"/>
                          </a:solidFill>
                          <a:effectLst/>
                          <a:latin typeface="Coptic1" pitchFamily="2" charset="0"/>
                          <a:cs typeface="Arial" charset="0"/>
                        </a:rPr>
                        <a:t> </a:t>
                      </a:r>
                      <a:r>
                        <a:rPr kumimoji="0" lang="en-US" sz="3200" b="0" i="0" u="none" strike="noStrike" cap="none" normalizeH="0" baseline="0" dirty="0" err="1">
                          <a:ln>
                            <a:noFill/>
                          </a:ln>
                          <a:solidFill>
                            <a:srgbClr val="FFFFFF"/>
                          </a:solidFill>
                          <a:effectLst/>
                          <a:latin typeface="Coptic1" pitchFamily="2" charset="0"/>
                          <a:cs typeface="Arial" charset="0"/>
                        </a:rPr>
                        <a:t>tou</a:t>
                      </a:r>
                      <a:r>
                        <a:rPr kumimoji="0" lang="en-US" sz="3200" b="0" i="0" u="none" strike="noStrike" cap="none" normalizeH="0" baseline="0" dirty="0">
                          <a:ln>
                            <a:noFill/>
                          </a:ln>
                          <a:solidFill>
                            <a:srgbClr val="FFFFFF"/>
                          </a:solidFill>
                          <a:effectLst/>
                          <a:latin typeface="Coptic1" pitchFamily="2" charset="0"/>
                          <a:cs typeface="Arial" charset="0"/>
                        </a:rPr>
                        <a:t> </a:t>
                      </a:r>
                      <a:r>
                        <a:rPr kumimoji="0" lang="en-US" sz="3200" b="0" i="0" u="none" strike="noStrike" cap="none" normalizeH="0" baseline="0" dirty="0" err="1">
                          <a:ln>
                            <a:noFill/>
                          </a:ln>
                          <a:solidFill>
                            <a:srgbClr val="FFFFFF"/>
                          </a:solidFill>
                          <a:effectLst/>
                          <a:latin typeface="Coptic1" pitchFamily="2" charset="0"/>
                          <a:cs typeface="Arial" charset="0"/>
                        </a:rPr>
                        <a:t>agiou</a:t>
                      </a:r>
                      <a:r>
                        <a:rPr kumimoji="0" lang="en-US" sz="3200" b="0" i="0" u="none" strike="noStrike" cap="none" normalizeH="0" baseline="0" dirty="0">
                          <a:ln>
                            <a:noFill/>
                          </a:ln>
                          <a:solidFill>
                            <a:srgbClr val="FFFFFF"/>
                          </a:solidFill>
                          <a:effectLst/>
                          <a:latin typeface="Coptic1" pitchFamily="2" charset="0"/>
                          <a:cs typeface="Arial" charset="0"/>
                        </a:rPr>
                        <a:t> </a:t>
                      </a:r>
                      <a:r>
                        <a:rPr kumimoji="0" lang="en-US" sz="3200" b="0" i="0" u="none" strike="noStrike" cap="none" normalizeH="0" baseline="0" dirty="0" err="1">
                          <a:ln>
                            <a:noFill/>
                          </a:ln>
                          <a:solidFill>
                            <a:srgbClr val="FFFFFF"/>
                          </a:solidFill>
                          <a:effectLst/>
                          <a:latin typeface="Coptic1" pitchFamily="2" charset="0"/>
                          <a:cs typeface="Arial" charset="0"/>
                        </a:rPr>
                        <a:t>euaggeliou</a:t>
                      </a:r>
                      <a:r>
                        <a:rPr kumimoji="0" lang="en-US" sz="3200" b="0" i="0" u="none" strike="noStrike" cap="none" normalizeH="0" baseline="0" dirty="0">
                          <a:ln>
                            <a:noFill/>
                          </a:ln>
                          <a:solidFill>
                            <a:srgbClr val="FFFFFF"/>
                          </a:solidFill>
                          <a:effectLst/>
                          <a:latin typeface="Coptic1" pitchFamily="2" charset="0"/>
                          <a:cs typeface="Arial" charset="0"/>
                        </a:rPr>
                        <a:t>.</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200" b="0" i="0" u="none" strike="noStrike" cap="none" normalizeH="0" baseline="0" dirty="0">
                          <a:ln>
                            <a:noFill/>
                          </a:ln>
                          <a:solidFill>
                            <a:srgbClr val="FFFFFF"/>
                          </a:solidFill>
                          <a:effectLst/>
                          <a:latin typeface="Arial" charset="0"/>
                          <a:cs typeface="Arial" charset="0"/>
                        </a:rPr>
                        <a:t>Priez</a:t>
                      </a:r>
                      <a:r>
                        <a:rPr kumimoji="0" lang="en-CA" sz="3200" b="0" i="0" u="none" strike="noStrike" cap="none" normalizeH="0" baseline="0" dirty="0">
                          <a:ln>
                            <a:noFill/>
                          </a:ln>
                          <a:solidFill>
                            <a:srgbClr val="FFFFFF"/>
                          </a:solidFill>
                          <a:effectLst/>
                          <a:latin typeface="Arial" charset="0"/>
                          <a:cs typeface="Arial" charset="0"/>
                        </a:rPr>
                        <a:t> pour le saint </a:t>
                      </a:r>
                      <a:r>
                        <a:rPr kumimoji="0" lang="en-US" sz="3200" b="0" i="0" u="none" strike="noStrike" cap="none" normalizeH="0" baseline="0" dirty="0" err="1">
                          <a:ln>
                            <a:noFill/>
                          </a:ln>
                          <a:solidFill>
                            <a:srgbClr val="FFFFFF"/>
                          </a:solidFill>
                          <a:effectLst/>
                          <a:latin typeface="Arial" charset="0"/>
                          <a:cs typeface="Arial" charset="0"/>
                        </a:rPr>
                        <a:t>Évangile</a:t>
                      </a:r>
                      <a:r>
                        <a:rPr kumimoji="0" lang="en-CA" sz="3200" b="0" i="0" u="none" strike="noStrike" cap="none" normalizeH="0" baseline="0" dirty="0">
                          <a:ln>
                            <a:noFill/>
                          </a:ln>
                          <a:solidFill>
                            <a:srgbClr val="FFFFFF"/>
                          </a:solidFill>
                          <a:effectLst/>
                          <a:latin typeface="Arial"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CA" sz="3200" b="0" i="0" u="none" strike="noStrike" cap="none" normalizeH="0" baseline="0" dirty="0">
                        <a:ln>
                          <a:noFill/>
                        </a:ln>
                        <a:solidFill>
                          <a:srgbClr val="FFFFFF"/>
                        </a:solidFill>
                        <a:effectLst/>
                        <a:latin typeface="Arial"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3200" b="0" i="0" u="none" strike="noStrike" cap="none" normalizeH="0" baseline="0" dirty="0">
                          <a:ln>
                            <a:noFill/>
                          </a:ln>
                          <a:solidFill>
                            <a:srgbClr val="FFFFFF"/>
                          </a:solidFill>
                          <a:effectLst/>
                          <a:latin typeface="Arial" charset="0"/>
                          <a:cs typeface="Arial" charset="0"/>
                        </a:rPr>
                        <a:t>صلوا من أجل </a:t>
                      </a:r>
                      <a:r>
                        <a:rPr kumimoji="0" lang="ar-EG" sz="3200" b="0" i="0" u="none" strike="noStrike" cap="none" normalizeH="0" baseline="0" dirty="0" err="1">
                          <a:ln>
                            <a:noFill/>
                          </a:ln>
                          <a:solidFill>
                            <a:srgbClr val="FFFFFF"/>
                          </a:solidFill>
                          <a:effectLst/>
                          <a:latin typeface="Arial" charset="0"/>
                          <a:cs typeface="Arial" charset="0"/>
                        </a:rPr>
                        <a:t>الأنجيل</a:t>
                      </a:r>
                      <a:r>
                        <a:rPr kumimoji="0" lang="ar-EG" sz="3200" b="0" i="0" u="none" strike="noStrike" cap="none" normalizeH="0" baseline="0" dirty="0">
                          <a:ln>
                            <a:noFill/>
                          </a:ln>
                          <a:solidFill>
                            <a:srgbClr val="FFFFFF"/>
                          </a:solidFill>
                          <a:effectLst/>
                          <a:latin typeface="Arial" charset="0"/>
                          <a:cs typeface="Arial" charset="0"/>
                        </a:rPr>
                        <a:t> المقدس.</a:t>
                      </a:r>
                      <a:endParaRPr kumimoji="0" lang="en-US" sz="3200" b="0" i="0" u="none" strike="noStrike" cap="none" normalizeH="0" baseline="0" dirty="0">
                        <a:ln>
                          <a:noFill/>
                        </a:ln>
                        <a:solidFill>
                          <a:srgbClr val="FFFFFF"/>
                        </a:solidFill>
                        <a:effectLst/>
                        <a:latin typeface="Arial"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67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400" b="0" i="0" u="sng" strike="noStrike" cap="none" normalizeH="0" baseline="0" dirty="0" err="1">
                          <a:ln>
                            <a:noFill/>
                          </a:ln>
                          <a:solidFill>
                            <a:srgbClr val="FF9900"/>
                          </a:solidFill>
                          <a:effectLst/>
                          <a:latin typeface="Coptic1" pitchFamily="2" charset="0"/>
                          <a:cs typeface="Arial" charset="0"/>
                        </a:rPr>
                        <a:t>Pilaoc</a:t>
                      </a:r>
                      <a:r>
                        <a:rPr kumimoji="0" lang="en-CA" sz="2400" b="0" i="0" u="sng" strike="noStrike" cap="none" normalizeH="0" baseline="0" dirty="0">
                          <a:ln>
                            <a:noFill/>
                          </a:ln>
                          <a:solidFill>
                            <a:srgbClr val="FF9900"/>
                          </a:solidFill>
                          <a:effectLst/>
                          <a:latin typeface="Coptic1" pitchFamily="2" charset="0"/>
                          <a:cs typeface="Arial" charset="0"/>
                        </a:rPr>
                        <a:t> :</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400" b="0" i="0" u="sng" strike="noStrike" cap="none" normalizeH="0" baseline="0" dirty="0">
                          <a:ln>
                            <a:noFill/>
                          </a:ln>
                          <a:solidFill>
                            <a:srgbClr val="FF9900"/>
                          </a:solidFill>
                          <a:effectLst/>
                          <a:latin typeface="Arial" charset="0"/>
                          <a:cs typeface="Arial" charset="0"/>
                        </a:rPr>
                        <a:t>Le peuple :</a:t>
                      </a:r>
                      <a:endParaRPr kumimoji="0" lang="en-US" sz="2400" b="0" i="0" u="sng" strike="noStrike" cap="none" normalizeH="0" baseline="0" dirty="0">
                        <a:ln>
                          <a:noFill/>
                        </a:ln>
                        <a:solidFill>
                          <a:srgbClr val="FF9900"/>
                        </a:solidFill>
                        <a:effectLst/>
                        <a:latin typeface="Arial"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400" b="0" i="0" u="sng" strike="noStrike" cap="none" normalizeH="0" baseline="0" dirty="0">
                          <a:ln>
                            <a:noFill/>
                          </a:ln>
                          <a:solidFill>
                            <a:srgbClr val="FF9900"/>
                          </a:solidFill>
                          <a:effectLst/>
                          <a:latin typeface="Arial" charset="0"/>
                          <a:cs typeface="Arial" charset="0"/>
                        </a:rPr>
                        <a:t>الشعب :</a:t>
                      </a:r>
                      <a:endParaRPr kumimoji="0" lang="en-US" sz="2400" b="0" i="0" u="sng" strike="noStrike" cap="none" normalizeH="0" baseline="0" dirty="0">
                        <a:ln>
                          <a:noFill/>
                        </a:ln>
                        <a:solidFill>
                          <a:srgbClr val="FF9900"/>
                        </a:solidFill>
                        <a:effectLst/>
                        <a:latin typeface="Arial"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777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a:ln>
                            <a:noFill/>
                          </a:ln>
                          <a:solidFill>
                            <a:srgbClr val="FFFFFF"/>
                          </a:solidFill>
                          <a:effectLst/>
                          <a:latin typeface="Coptic1" pitchFamily="2" charset="0"/>
                          <a:cs typeface="Arial" charset="0"/>
                        </a:rPr>
                        <a:t>Kurie</a:t>
                      </a:r>
                      <a:r>
                        <a:rPr kumimoji="0" lang="en-US" sz="3200" b="0" i="0" u="none" strike="noStrike" cap="none" normalizeH="0" baseline="0" dirty="0">
                          <a:ln>
                            <a:noFill/>
                          </a:ln>
                          <a:solidFill>
                            <a:srgbClr val="FFFFFF"/>
                          </a:solidFill>
                          <a:effectLst/>
                          <a:latin typeface="Coptic1" pitchFamily="2" charset="0"/>
                          <a:cs typeface="Arial" charset="0"/>
                        </a:rPr>
                        <a:t>~ </a:t>
                      </a:r>
                      <a:r>
                        <a:rPr kumimoji="0" lang="en-US" sz="3200" b="0" i="0" u="none" strike="noStrike" cap="none" normalizeH="0" baseline="0" dirty="0" err="1">
                          <a:ln>
                            <a:noFill/>
                          </a:ln>
                          <a:solidFill>
                            <a:srgbClr val="FFFFFF"/>
                          </a:solidFill>
                          <a:effectLst/>
                          <a:latin typeface="Coptic1" pitchFamily="2" charset="0"/>
                          <a:cs typeface="Arial" charset="0"/>
                        </a:rPr>
                        <a:t>e~le</a:t>
                      </a:r>
                      <a:r>
                        <a:rPr kumimoji="0" lang="en-US" sz="3200" b="0" i="0" u="none" strike="noStrike" cap="none" normalizeH="0" baseline="0" dirty="0">
                          <a:ln>
                            <a:noFill/>
                          </a:ln>
                          <a:solidFill>
                            <a:srgbClr val="FFFFFF"/>
                          </a:solidFill>
                          <a:effectLst/>
                          <a:latin typeface="Coptic1" pitchFamily="2" charset="0"/>
                          <a:cs typeface="Arial" charset="0"/>
                        </a:rPr>
                        <a:t>/~con.</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3200" b="0" i="0" u="none" strike="noStrike" cap="none" normalizeH="0" baseline="0" dirty="0">
                          <a:ln>
                            <a:noFill/>
                          </a:ln>
                          <a:solidFill>
                            <a:srgbClr val="FFFFFF"/>
                          </a:solidFill>
                          <a:effectLst/>
                          <a:latin typeface="Arial" charset="0"/>
                          <a:cs typeface="Arial" charset="0"/>
                        </a:rPr>
                        <a:t>Pitié Seigneur.</a:t>
                      </a:r>
                      <a:endParaRPr kumimoji="0" lang="en-US" sz="3200" b="0" i="0" u="none" strike="noStrike" cap="none" normalizeH="0" baseline="0" dirty="0">
                        <a:ln>
                          <a:noFill/>
                        </a:ln>
                        <a:solidFill>
                          <a:srgbClr val="FFFFFF"/>
                        </a:solidFill>
                        <a:effectLst/>
                        <a:latin typeface="Arial"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3200" b="0" i="0" u="none" strike="noStrike" cap="none" normalizeH="0" baseline="0" dirty="0">
                          <a:ln>
                            <a:noFill/>
                          </a:ln>
                          <a:solidFill>
                            <a:srgbClr val="FFFFFF"/>
                          </a:solidFill>
                          <a:effectLst/>
                          <a:latin typeface="Coptic1" pitchFamily="2" charset="0"/>
                          <a:cs typeface="Arial" charset="0"/>
                        </a:rPr>
                        <a:t>يا رب ارحم .</a:t>
                      </a:r>
                      <a:endParaRPr kumimoji="0" lang="en-US" sz="3200" b="0" i="0" u="none" strike="noStrike" cap="none" normalizeH="0" baseline="0" dirty="0">
                        <a:ln>
                          <a:noFill/>
                        </a:ln>
                        <a:solidFill>
                          <a:srgbClr val="FFFFFF"/>
                        </a:solidFill>
                        <a:effectLst/>
                        <a:latin typeface="Coptic1" pitchFamily="2"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60386" name="Group 2"/>
          <p:cNvGraphicFramePr>
            <a:graphicFrameLocks noGrp="1"/>
          </p:cNvGraphicFramePr>
          <p:nvPr>
            <p:extLst>
              <p:ext uri="{D42A27DB-BD31-4B8C-83A1-F6EECF244321}">
                <p14:modId xmlns:p14="http://schemas.microsoft.com/office/powerpoint/2010/main" val="2926314181"/>
              </p:ext>
            </p:extLst>
          </p:nvPr>
        </p:nvGraphicFramePr>
        <p:xfrm>
          <a:off x="0" y="171450"/>
          <a:ext cx="9143999" cy="4465320"/>
        </p:xfrm>
        <a:graphic>
          <a:graphicData uri="http://schemas.openxmlformats.org/drawingml/2006/table">
            <a:tbl>
              <a:tblPr/>
              <a:tblGrid>
                <a:gridCol w="3184187">
                  <a:extLst>
                    <a:ext uri="{9D8B030D-6E8A-4147-A177-3AD203B41FA5}">
                      <a16:colId xmlns:a16="http://schemas.microsoft.com/office/drawing/2014/main" val="20000"/>
                    </a:ext>
                  </a:extLst>
                </a:gridCol>
                <a:gridCol w="3197158">
                  <a:extLst>
                    <a:ext uri="{9D8B030D-6E8A-4147-A177-3AD203B41FA5}">
                      <a16:colId xmlns:a16="http://schemas.microsoft.com/office/drawing/2014/main" val="20001"/>
                    </a:ext>
                  </a:extLst>
                </a:gridCol>
                <a:gridCol w="2762654">
                  <a:extLst>
                    <a:ext uri="{9D8B030D-6E8A-4147-A177-3AD203B41FA5}">
                      <a16:colId xmlns:a16="http://schemas.microsoft.com/office/drawing/2014/main" val="20002"/>
                    </a:ext>
                  </a:extLst>
                </a:gridCol>
              </a:tblGrid>
              <a:tr h="301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0" i="0" u="sng" strike="noStrike" cap="none" normalizeH="0" baseline="0" dirty="0" err="1">
                          <a:ln>
                            <a:noFill/>
                          </a:ln>
                          <a:solidFill>
                            <a:srgbClr val="FF9900"/>
                          </a:solidFill>
                          <a:effectLst/>
                          <a:latin typeface="Coptic1" pitchFamily="2" charset="0"/>
                          <a:cs typeface="Arial" charset="0"/>
                        </a:rPr>
                        <a:t>Piou</a:t>
                      </a:r>
                      <a:r>
                        <a:rPr kumimoji="0" lang="en-CA" sz="2000" b="0" i="0" u="sng" strike="noStrike" cap="none" normalizeH="0" baseline="0" dirty="0">
                          <a:ln>
                            <a:noFill/>
                          </a:ln>
                          <a:solidFill>
                            <a:srgbClr val="FF9900"/>
                          </a:solidFill>
                          <a:effectLst/>
                          <a:latin typeface="Coptic1" pitchFamily="2" charset="0"/>
                          <a:cs typeface="Arial" charset="0"/>
                        </a:rPr>
                        <a:t>/b :</a:t>
                      </a: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000" b="0" i="0" u="sng" strike="noStrike" cap="none" normalizeH="0" baseline="0" dirty="0">
                          <a:ln>
                            <a:noFill/>
                          </a:ln>
                          <a:solidFill>
                            <a:srgbClr val="FF9900"/>
                          </a:solidFill>
                          <a:effectLst/>
                          <a:latin typeface="Arial" charset="0"/>
                          <a:cs typeface="Arial" charset="0"/>
                        </a:rPr>
                        <a:t>Le prêtre :</a:t>
                      </a:r>
                      <a:endParaRPr kumimoji="0" lang="en-US" sz="2000" b="0" i="0" u="none" strike="noStrike" cap="none" normalizeH="0" baseline="0" dirty="0">
                        <a:ln>
                          <a:noFill/>
                        </a:ln>
                        <a:solidFill>
                          <a:schemeClr val="tx1"/>
                        </a:solidFill>
                        <a:effectLst/>
                        <a:latin typeface="Arial" charset="0"/>
                        <a:cs typeface="Arial" charset="0"/>
                      </a:endParaRP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000" b="0" i="0" u="sng" strike="noStrike" cap="none" normalizeH="0" baseline="0" dirty="0">
                          <a:ln>
                            <a:noFill/>
                          </a:ln>
                          <a:solidFill>
                            <a:srgbClr val="FF9900"/>
                          </a:solidFill>
                          <a:effectLst/>
                          <a:latin typeface="Arial" charset="0"/>
                          <a:cs typeface="Arial" charset="0"/>
                        </a:rPr>
                        <a:t>الكاهن :</a:t>
                      </a:r>
                      <a:endParaRPr kumimoji="0" lang="en-US" sz="2000" b="0" i="0" u="none" strike="noStrike" cap="none" normalizeH="0" baseline="0" dirty="0">
                        <a:ln>
                          <a:noFill/>
                        </a:ln>
                        <a:solidFill>
                          <a:schemeClr val="tx1"/>
                        </a:solidFill>
                        <a:effectLst/>
                        <a:latin typeface="Arial" charset="0"/>
                        <a:cs typeface="Arial" charset="0"/>
                      </a:endParaRPr>
                    </a:p>
                  </a:txBody>
                  <a:tcPr marT="34290" marB="3429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409194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rgbClr val="FFFFFF"/>
                          </a:solidFill>
                          <a:effectLst/>
                          <a:latin typeface="Coptic1" pitchFamily="2" charset="0"/>
                          <a:cs typeface="Arial" charset="0"/>
                        </a:rPr>
                        <a:t>A~riv~meui</a:t>
                      </a:r>
                      <a:r>
                        <a:rPr kumimoji="0" lang="en-US" sz="2800" b="0" i="0" u="none" strike="noStrike" cap="none" normalizeH="0" baseline="0" dirty="0">
                          <a:ln>
                            <a:noFill/>
                          </a:ln>
                          <a:solidFill>
                            <a:srgbClr val="FFFFFF"/>
                          </a:solidFill>
                          <a:effectLst/>
                          <a:latin typeface="Coptic1" pitchFamily="2" charset="0"/>
                          <a:cs typeface="Arial" charset="0"/>
                        </a:rPr>
                        <a:t>~ de on </a:t>
                      </a:r>
                      <a:r>
                        <a:rPr kumimoji="0" lang="en-US" sz="2800" b="0" i="0" u="none" strike="noStrike" cap="none" normalizeH="0" baseline="0" dirty="0" err="1">
                          <a:ln>
                            <a:noFill/>
                          </a:ln>
                          <a:solidFill>
                            <a:srgbClr val="FFFFFF"/>
                          </a:solidFill>
                          <a:effectLst/>
                          <a:latin typeface="Coptic1" pitchFamily="2" charset="0"/>
                          <a:cs typeface="Arial" charset="0"/>
                        </a:rPr>
                        <a:t>penn</a:t>
                      </a:r>
                      <a:r>
                        <a:rPr kumimoji="0" lang="en-US" sz="2800" b="0" i="0" u="none" strike="noStrike" cap="none" normalizeH="0" baseline="0" dirty="0">
                          <a:ln>
                            <a:noFill/>
                          </a:ln>
                          <a:solidFill>
                            <a:srgbClr val="FFFFFF"/>
                          </a:solidFill>
                          <a:effectLst/>
                          <a:latin typeface="Coptic1" pitchFamily="2" charset="0"/>
                          <a:cs typeface="Arial" charset="0"/>
                        </a:rPr>
                        <a:t>/b </a:t>
                      </a:r>
                      <a:r>
                        <a:rPr kumimoji="0" lang="en-US" sz="2800" b="0" i="0" u="none" strike="noStrike" cap="none" normalizeH="0" baseline="0" dirty="0" err="1">
                          <a:ln>
                            <a:noFill/>
                          </a:ln>
                          <a:solidFill>
                            <a:srgbClr val="FFFFFF"/>
                          </a:solidFill>
                          <a:effectLst/>
                          <a:latin typeface="Coptic1" pitchFamily="2" charset="0"/>
                          <a:cs typeface="Arial" charset="0"/>
                        </a:rPr>
                        <a:t>n~ouon</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niben</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etauhonhen</a:t>
                      </a:r>
                      <a:r>
                        <a:rPr kumimoji="0" lang="en-US" sz="2800" b="0" i="0" u="none" strike="noStrike" cap="none" normalizeH="0" baseline="0" dirty="0">
                          <a:ln>
                            <a:noFill/>
                          </a:ln>
                          <a:solidFill>
                            <a:srgbClr val="FFFFFF"/>
                          </a:solidFill>
                          <a:effectLst/>
                          <a:latin typeface="Coptic1" pitchFamily="2" charset="0"/>
                          <a:cs typeface="Arial" charset="0"/>
                        </a:rPr>
                        <a:t> nan </a:t>
                      </a:r>
                      <a:r>
                        <a:rPr kumimoji="0" lang="en-US" sz="2800" b="0" i="0" u="none" strike="noStrike" cap="none" normalizeH="0" baseline="0" dirty="0" err="1">
                          <a:ln>
                            <a:noFill/>
                          </a:ln>
                          <a:solidFill>
                            <a:srgbClr val="FFFFFF"/>
                          </a:solidFill>
                          <a:effectLst/>
                          <a:latin typeface="Coptic1" pitchFamily="2" charset="0"/>
                          <a:cs typeface="Arial" charset="0"/>
                        </a:rPr>
                        <a:t>e~erpoumeui</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qen</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nen</a:t>
                      </a:r>
                      <a:r>
                        <a:rPr kumimoji="0" lang="en-US" sz="2800" b="0" i="0" u="none" strike="noStrike" cap="none" normalizeH="0" baseline="0" dirty="0">
                          <a:ln>
                            <a:noFill/>
                          </a:ln>
                          <a:solidFill>
                            <a:srgbClr val="FFFFFF"/>
                          </a:solidFill>
                          <a:effectLst/>
                          <a:latin typeface="Coptic1" pitchFamily="2" charset="0"/>
                          <a:cs typeface="Arial" charset="0"/>
                        </a:rPr>
                        <a:t>]ho </a:t>
                      </a:r>
                      <a:r>
                        <a:rPr kumimoji="0" lang="en-US" sz="2800" b="0" i="0" u="none" strike="noStrike" cap="none" normalizeH="0" baseline="0" dirty="0" err="1">
                          <a:ln>
                            <a:noFill/>
                          </a:ln>
                          <a:solidFill>
                            <a:srgbClr val="FFFFFF"/>
                          </a:solidFill>
                          <a:effectLst/>
                          <a:latin typeface="Coptic1" pitchFamily="2" charset="0"/>
                          <a:cs typeface="Arial" charset="0"/>
                        </a:rPr>
                        <a:t>nem</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nentwbh</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e~teni~ri</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m~mwou</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e~p~swi</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harok</a:t>
                      </a:r>
                      <a:r>
                        <a:rPr kumimoji="0" lang="en-US" sz="2800" b="0" i="0" u="none" strike="noStrike" cap="none" normalizeH="0" baseline="0" dirty="0">
                          <a:ln>
                            <a:noFill/>
                          </a:ln>
                          <a:solidFill>
                            <a:srgbClr val="FFFFFF"/>
                          </a:solidFill>
                          <a:effectLst/>
                          <a:latin typeface="Coptic1" pitchFamily="2" charset="0"/>
                          <a:cs typeface="Arial" charset="0"/>
                        </a:rPr>
                        <a:t> P~{</a:t>
                      </a:r>
                      <a:r>
                        <a:rPr kumimoji="0" lang="en-US" sz="2800" b="0" i="0" u="none" strike="noStrike" cap="none" normalizeH="0" baseline="0" dirty="0" err="1">
                          <a:ln>
                            <a:noFill/>
                          </a:ln>
                          <a:solidFill>
                            <a:srgbClr val="FFFFFF"/>
                          </a:solidFill>
                          <a:effectLst/>
                          <a:latin typeface="Coptic1" pitchFamily="2" charset="0"/>
                          <a:cs typeface="Arial" charset="0"/>
                        </a:rPr>
                        <a:t>oic</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PenNou</a:t>
                      </a:r>
                      <a:r>
                        <a:rPr kumimoji="0" lang="en-US" sz="2800" b="0" i="0" u="none" strike="noStrike" cap="none" normalizeH="0" baseline="0" dirty="0">
                          <a:ln>
                            <a:noFill/>
                          </a:ln>
                          <a:solidFill>
                            <a:srgbClr val="FFFFFF"/>
                          </a:solidFill>
                          <a:effectLst/>
                          <a:latin typeface="Coptic1" pitchFamily="2" charset="0"/>
                          <a:cs typeface="Arial" charset="0"/>
                        </a:rPr>
                        <a:t>].</a:t>
                      </a: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600" b="0" i="0" u="none" strike="noStrike" cap="none" normalizeH="0" baseline="0" dirty="0">
                          <a:ln>
                            <a:noFill/>
                          </a:ln>
                          <a:solidFill>
                            <a:srgbClr val="FFFFFF"/>
                          </a:solidFill>
                          <a:effectLst/>
                          <a:latin typeface="Arial" charset="0"/>
                          <a:cs typeface="Arial" charset="0"/>
                        </a:rPr>
                        <a:t>Souviens-Toi Seigneur, de tous ceux qui nous ont demandé de se souvenir d’eux dans nos supplications et nos prières que nous T’adressons Ô Dieu notre Seigneur.</a:t>
                      </a: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altLang="zh-CN" sz="3200" b="0" i="0" u="none" strike="noStrike" cap="none" normalizeH="0" baseline="0" dirty="0">
                          <a:ln>
                            <a:noFill/>
                          </a:ln>
                          <a:solidFill>
                            <a:srgbClr val="FFFFFF"/>
                          </a:solidFill>
                          <a:effectLst/>
                          <a:latin typeface="Arial" charset="0"/>
                          <a:cs typeface="Arial" charset="0"/>
                        </a:rPr>
                        <a:t>اذكر ايضا يا سيدنا كل الذين أوصونا أن نذكرهم في تضرعاتنا وطلباتنا التي نرفعها اليك ايها الرب الهنا</a:t>
                      </a:r>
                      <a:r>
                        <a:rPr kumimoji="0" lang="fr-FR" altLang="zh-CN" sz="3200" b="0" i="0" u="none" strike="noStrike" cap="none" normalizeH="0" baseline="0" dirty="0">
                          <a:ln>
                            <a:noFill/>
                          </a:ln>
                          <a:solidFill>
                            <a:srgbClr val="FFFFFF"/>
                          </a:solidFill>
                          <a:effectLst/>
                          <a:latin typeface="Arial" charset="0"/>
                          <a:cs typeface="Arial" charset="0"/>
                        </a:rPr>
                        <a:t>.</a:t>
                      </a:r>
                      <a:endParaRPr kumimoji="0" lang="en-US" sz="32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61429" name="Group 21"/>
          <p:cNvGraphicFramePr>
            <a:graphicFrameLocks noGrp="1"/>
          </p:cNvGraphicFramePr>
          <p:nvPr>
            <p:extLst>
              <p:ext uri="{D42A27DB-BD31-4B8C-83A1-F6EECF244321}">
                <p14:modId xmlns:p14="http://schemas.microsoft.com/office/powerpoint/2010/main" val="2931402662"/>
              </p:ext>
            </p:extLst>
          </p:nvPr>
        </p:nvGraphicFramePr>
        <p:xfrm>
          <a:off x="0" y="0"/>
          <a:ext cx="9144000" cy="5219700"/>
        </p:xfrm>
        <a:graphic>
          <a:graphicData uri="http://schemas.openxmlformats.org/drawingml/2006/table">
            <a:tbl>
              <a:tblPr/>
              <a:tblGrid>
                <a:gridCol w="3262009">
                  <a:extLst>
                    <a:ext uri="{9D8B030D-6E8A-4147-A177-3AD203B41FA5}">
                      <a16:colId xmlns:a16="http://schemas.microsoft.com/office/drawing/2014/main" val="20000"/>
                    </a:ext>
                  </a:extLst>
                </a:gridCol>
                <a:gridCol w="3164731">
                  <a:extLst>
                    <a:ext uri="{9D8B030D-6E8A-4147-A177-3AD203B41FA5}">
                      <a16:colId xmlns:a16="http://schemas.microsoft.com/office/drawing/2014/main" val="20001"/>
                    </a:ext>
                  </a:extLst>
                </a:gridCol>
                <a:gridCol w="2717260">
                  <a:extLst>
                    <a:ext uri="{9D8B030D-6E8A-4147-A177-3AD203B41FA5}">
                      <a16:colId xmlns:a16="http://schemas.microsoft.com/office/drawing/2014/main" val="20002"/>
                    </a:ext>
                  </a:extLst>
                </a:gridCol>
              </a:tblGrid>
              <a:tr h="42291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dirty="0">
                          <a:ln>
                            <a:noFill/>
                          </a:ln>
                          <a:solidFill>
                            <a:srgbClr val="FFFFFF"/>
                          </a:solidFill>
                          <a:effectLst/>
                          <a:latin typeface="Coptic1" pitchFamily="2" charset="0"/>
                          <a:cs typeface="Arial" charset="0"/>
                        </a:rPr>
                        <a:t>N/ </a:t>
                      </a:r>
                      <a:r>
                        <a:rPr kumimoji="0" lang="en-US" sz="2600" b="0" i="0" u="none" strike="noStrike" cap="none" normalizeH="0" baseline="0" dirty="0" err="1">
                          <a:ln>
                            <a:noFill/>
                          </a:ln>
                          <a:solidFill>
                            <a:srgbClr val="FFFFFF"/>
                          </a:solidFill>
                          <a:effectLst/>
                          <a:latin typeface="Coptic1" pitchFamily="2" charset="0"/>
                          <a:cs typeface="Arial" charset="0"/>
                        </a:rPr>
                        <a:t>etauersorp</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n~enkot</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mam~ton</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nwou</a:t>
                      </a:r>
                      <a:r>
                        <a:rPr kumimoji="0" lang="en-US" sz="2600" b="0" i="0" u="none" strike="noStrike" cap="none" normalizeH="0" baseline="0" dirty="0">
                          <a:ln>
                            <a:noFill/>
                          </a:ln>
                          <a:solidFill>
                            <a:srgbClr val="FFFFFF"/>
                          </a:solidFill>
                          <a:effectLst/>
                          <a:latin typeface="Coptic1" pitchFamily="2" charset="0"/>
                          <a:cs typeface="Arial" charset="0"/>
                        </a:rPr>
                        <a:t> : n/</a:t>
                      </a:r>
                      <a:r>
                        <a:rPr kumimoji="0" lang="en-US" sz="2600" b="0" i="0" u="none" strike="noStrike" cap="none" normalizeH="0" baseline="0" dirty="0" err="1">
                          <a:ln>
                            <a:noFill/>
                          </a:ln>
                          <a:solidFill>
                            <a:srgbClr val="FFFFFF"/>
                          </a:solidFill>
                          <a:effectLst/>
                          <a:latin typeface="Coptic1" pitchFamily="2" charset="0"/>
                          <a:cs typeface="Arial" charset="0"/>
                        </a:rPr>
                        <a:t>etswni</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matal</a:t>
                      </a:r>
                      <a:r>
                        <a:rPr kumimoji="0" lang="en-US" sz="2600" b="0" i="0" u="none" strike="noStrike" cap="none" normalizeH="0" baseline="0" dirty="0">
                          <a:ln>
                            <a:noFill/>
                          </a:ln>
                          <a:solidFill>
                            <a:srgbClr val="FFFFFF"/>
                          </a:solidFill>
                          <a:effectLst/>
                          <a:latin typeface="Coptic1" pitchFamily="2" charset="0"/>
                          <a:cs typeface="Arial" charset="0"/>
                        </a:rPr>
                        <a:t>[</a:t>
                      </a:r>
                      <a:r>
                        <a:rPr kumimoji="0" lang="en-US" sz="2600" b="0" i="0" u="none" strike="noStrike" cap="none" normalizeH="0" baseline="0" dirty="0" err="1">
                          <a:ln>
                            <a:noFill/>
                          </a:ln>
                          <a:solidFill>
                            <a:srgbClr val="FFFFFF"/>
                          </a:solidFill>
                          <a:effectLst/>
                          <a:latin typeface="Coptic1" pitchFamily="2" charset="0"/>
                          <a:cs typeface="Arial" charset="0"/>
                        </a:rPr>
                        <a:t>wou</a:t>
                      </a:r>
                      <a:r>
                        <a:rPr kumimoji="0" lang="en-US" sz="2600" b="0" i="0" u="none" strike="noStrike" cap="none" normalizeH="0" baseline="0" dirty="0">
                          <a:ln>
                            <a:noFill/>
                          </a:ln>
                          <a:solidFill>
                            <a:srgbClr val="FFFFFF"/>
                          </a:solidFill>
                          <a:effectLst/>
                          <a:latin typeface="Coptic1" pitchFamily="2" charset="0"/>
                          <a:cs typeface="Arial" charset="0"/>
                        </a:rPr>
                        <a:t>. Je </a:t>
                      </a:r>
                      <a:r>
                        <a:rPr kumimoji="0" lang="en-US" sz="2600" b="0" i="0" u="none" strike="noStrike" cap="none" normalizeH="0" baseline="0" dirty="0" err="1">
                          <a:ln>
                            <a:noFill/>
                          </a:ln>
                          <a:solidFill>
                            <a:srgbClr val="FFFFFF"/>
                          </a:solidFill>
                          <a:effectLst/>
                          <a:latin typeface="Coptic1" pitchFamily="2" charset="0"/>
                          <a:cs typeface="Arial" charset="0"/>
                        </a:rPr>
                        <a:t>n~yok</a:t>
                      </a:r>
                      <a:r>
                        <a:rPr kumimoji="0" lang="en-US" sz="2600" b="0" i="0" u="none" strike="noStrike" cap="none" normalizeH="0" baseline="0" dirty="0">
                          <a:ln>
                            <a:noFill/>
                          </a:ln>
                          <a:solidFill>
                            <a:srgbClr val="FFFFFF"/>
                          </a:solidFill>
                          <a:effectLst/>
                          <a:latin typeface="Coptic1" pitchFamily="2" charset="0"/>
                          <a:cs typeface="Arial" charset="0"/>
                        </a:rPr>
                        <a:t> gar pe </a:t>
                      </a:r>
                      <a:r>
                        <a:rPr kumimoji="0" lang="en-US" sz="2600" b="0" i="0" u="none" strike="noStrike" cap="none" normalizeH="0" baseline="0" dirty="0" err="1">
                          <a:ln>
                            <a:noFill/>
                          </a:ln>
                          <a:solidFill>
                            <a:srgbClr val="FFFFFF"/>
                          </a:solidFill>
                          <a:effectLst/>
                          <a:latin typeface="Coptic1" pitchFamily="2" charset="0"/>
                          <a:cs typeface="Arial" charset="0"/>
                        </a:rPr>
                        <a:t>penwnq</a:t>
                      </a:r>
                      <a:r>
                        <a:rPr kumimoji="0" lang="en-US" sz="2600" b="0" i="0" u="none" strike="noStrike" cap="none" normalizeH="0" baseline="0" dirty="0">
                          <a:ln>
                            <a:noFill/>
                          </a:ln>
                          <a:solidFill>
                            <a:srgbClr val="FFFFFF"/>
                          </a:solidFill>
                          <a:effectLst/>
                          <a:latin typeface="Coptic1" pitchFamily="2" charset="0"/>
                          <a:cs typeface="Arial" charset="0"/>
                        </a:rPr>
                        <a:t> t/</a:t>
                      </a:r>
                      <a:r>
                        <a:rPr kumimoji="0" lang="en-US" sz="2600" b="0" i="0" u="none" strike="noStrike" cap="none" normalizeH="0" baseline="0" dirty="0" err="1">
                          <a:ln>
                            <a:noFill/>
                          </a:ln>
                          <a:solidFill>
                            <a:srgbClr val="FFFFFF"/>
                          </a:solidFill>
                          <a:effectLst/>
                          <a:latin typeface="Coptic1" pitchFamily="2" charset="0"/>
                          <a:cs typeface="Arial" charset="0"/>
                        </a:rPr>
                        <a:t>rou</a:t>
                      </a:r>
                      <a:r>
                        <a:rPr kumimoji="0" lang="en-US" sz="2600" b="0" i="0" u="none" strike="noStrike" cap="none" normalizeH="0" baseline="0" dirty="0">
                          <a:ln>
                            <a:noFill/>
                          </a:ln>
                          <a:solidFill>
                            <a:srgbClr val="FFFFFF"/>
                          </a:solidFill>
                          <a:effectLst/>
                          <a:latin typeface="Coptic1" pitchFamily="2" charset="0"/>
                          <a:cs typeface="Arial" charset="0"/>
                        </a:rPr>
                        <a:t> : </a:t>
                      </a:r>
                      <a:r>
                        <a:rPr kumimoji="0" lang="en-US" sz="2600" b="0" i="0" u="none" strike="noStrike" cap="none" normalizeH="0" baseline="0" dirty="0" err="1">
                          <a:ln>
                            <a:noFill/>
                          </a:ln>
                          <a:solidFill>
                            <a:srgbClr val="FFFFFF"/>
                          </a:solidFill>
                          <a:effectLst/>
                          <a:latin typeface="Coptic1" pitchFamily="2" charset="0"/>
                          <a:cs typeface="Arial" charset="0"/>
                        </a:rPr>
                        <a:t>nem</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penoujai</a:t>
                      </a:r>
                      <a:r>
                        <a:rPr kumimoji="0" lang="en-US" sz="2600" b="0" i="0" u="none" strike="noStrike" cap="none" normalizeH="0" baseline="0" dirty="0">
                          <a:ln>
                            <a:noFill/>
                          </a:ln>
                          <a:solidFill>
                            <a:srgbClr val="FFFFFF"/>
                          </a:solidFill>
                          <a:effectLst/>
                          <a:latin typeface="Coptic1" pitchFamily="2" charset="0"/>
                          <a:cs typeface="Arial" charset="0"/>
                        </a:rPr>
                        <a:t> t/</a:t>
                      </a:r>
                      <a:r>
                        <a:rPr kumimoji="0" lang="en-US" sz="2600" b="0" i="0" u="none" strike="noStrike" cap="none" normalizeH="0" baseline="0" dirty="0" err="1">
                          <a:ln>
                            <a:noFill/>
                          </a:ln>
                          <a:solidFill>
                            <a:srgbClr val="FFFFFF"/>
                          </a:solidFill>
                          <a:effectLst/>
                          <a:latin typeface="Coptic1" pitchFamily="2" charset="0"/>
                          <a:cs typeface="Arial" charset="0"/>
                        </a:rPr>
                        <a:t>rou</a:t>
                      </a:r>
                      <a:r>
                        <a:rPr kumimoji="0" lang="en-US" sz="2600" b="0" i="0" u="none" strike="noStrike" cap="none" normalizeH="0" baseline="0" dirty="0">
                          <a:ln>
                            <a:noFill/>
                          </a:ln>
                          <a:solidFill>
                            <a:srgbClr val="FFFFFF"/>
                          </a:solidFill>
                          <a:effectLst/>
                          <a:latin typeface="Coptic1" pitchFamily="2" charset="0"/>
                          <a:cs typeface="Arial" charset="0"/>
                        </a:rPr>
                        <a:t> : </a:t>
                      </a:r>
                      <a:r>
                        <a:rPr kumimoji="0" lang="en-US" sz="2600" b="0" i="0" u="none" strike="noStrike" cap="none" normalizeH="0" baseline="0" dirty="0" err="1">
                          <a:ln>
                            <a:noFill/>
                          </a:ln>
                          <a:solidFill>
                            <a:srgbClr val="FFFFFF"/>
                          </a:solidFill>
                          <a:effectLst/>
                          <a:latin typeface="Coptic1" pitchFamily="2" charset="0"/>
                          <a:cs typeface="Arial" charset="0"/>
                        </a:rPr>
                        <a:t>nem</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tenhelpic</a:t>
                      </a:r>
                      <a:r>
                        <a:rPr kumimoji="0" lang="en-US" sz="2600" b="0" i="0" u="none" strike="noStrike" cap="none" normalizeH="0" baseline="0" dirty="0">
                          <a:ln>
                            <a:noFill/>
                          </a:ln>
                          <a:solidFill>
                            <a:srgbClr val="FFFFFF"/>
                          </a:solidFill>
                          <a:effectLst/>
                          <a:latin typeface="Coptic1" pitchFamily="2" charset="0"/>
                          <a:cs typeface="Arial" charset="0"/>
                        </a:rPr>
                        <a:t> t/</a:t>
                      </a:r>
                      <a:r>
                        <a:rPr kumimoji="0" lang="en-US" sz="2600" b="0" i="0" u="none" strike="noStrike" cap="none" normalizeH="0" baseline="0" dirty="0" err="1">
                          <a:ln>
                            <a:noFill/>
                          </a:ln>
                          <a:solidFill>
                            <a:srgbClr val="FFFFFF"/>
                          </a:solidFill>
                          <a:effectLst/>
                          <a:latin typeface="Coptic1" pitchFamily="2" charset="0"/>
                          <a:cs typeface="Arial" charset="0"/>
                        </a:rPr>
                        <a:t>rou</a:t>
                      </a:r>
                      <a:r>
                        <a:rPr kumimoji="0" lang="en-US" sz="2600" b="0" i="0" u="none" strike="noStrike" cap="none" normalizeH="0" baseline="0" dirty="0">
                          <a:ln>
                            <a:noFill/>
                          </a:ln>
                          <a:solidFill>
                            <a:srgbClr val="FFFFFF"/>
                          </a:solidFill>
                          <a:effectLst/>
                          <a:latin typeface="Coptic1" pitchFamily="2" charset="0"/>
                          <a:cs typeface="Arial" charset="0"/>
                        </a:rPr>
                        <a:t> : </a:t>
                      </a:r>
                      <a:r>
                        <a:rPr kumimoji="0" lang="en-US" sz="2600" b="0" i="0" u="none" strike="noStrike" cap="none" normalizeH="0" baseline="0" dirty="0" err="1">
                          <a:ln>
                            <a:noFill/>
                          </a:ln>
                          <a:solidFill>
                            <a:srgbClr val="FFFFFF"/>
                          </a:solidFill>
                          <a:effectLst/>
                          <a:latin typeface="Coptic1" pitchFamily="2" charset="0"/>
                          <a:cs typeface="Arial" charset="0"/>
                        </a:rPr>
                        <a:t>nem</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err="1">
                          <a:ln>
                            <a:noFill/>
                          </a:ln>
                          <a:solidFill>
                            <a:srgbClr val="FFFFFF"/>
                          </a:solidFill>
                          <a:effectLst/>
                          <a:latin typeface="Coptic1" pitchFamily="2" charset="0"/>
                          <a:cs typeface="Arial" charset="0"/>
                        </a:rPr>
                        <a:t>pental</a:t>
                      </a:r>
                      <a:r>
                        <a:rPr kumimoji="0" lang="en-US" sz="2600" b="0" i="0" u="none" strike="noStrike" cap="none" normalizeH="0" baseline="0">
                          <a:ln>
                            <a:noFill/>
                          </a:ln>
                          <a:solidFill>
                            <a:srgbClr val="FFFFFF"/>
                          </a:solidFill>
                          <a:effectLst/>
                          <a:latin typeface="Coptic1" pitchFamily="2" charset="0"/>
                          <a:cs typeface="Arial" charset="0"/>
                        </a:rPr>
                        <a:t>[o </a:t>
                      </a:r>
                      <a:r>
                        <a:rPr kumimoji="0" lang="en-US" sz="2600" b="0" i="0" u="none" strike="noStrike" cap="none" normalizeH="0" baseline="0" dirty="0">
                          <a:ln>
                            <a:noFill/>
                          </a:ln>
                          <a:solidFill>
                            <a:srgbClr val="FFFFFF"/>
                          </a:solidFill>
                          <a:effectLst/>
                          <a:latin typeface="Coptic1" pitchFamily="2" charset="0"/>
                          <a:cs typeface="Arial" charset="0"/>
                        </a:rPr>
                        <a:t>t/</a:t>
                      </a:r>
                      <a:r>
                        <a:rPr kumimoji="0" lang="en-US" sz="2600" b="0" i="0" u="none" strike="noStrike" cap="none" normalizeH="0" baseline="0" dirty="0" err="1">
                          <a:ln>
                            <a:noFill/>
                          </a:ln>
                          <a:solidFill>
                            <a:srgbClr val="FFFFFF"/>
                          </a:solidFill>
                          <a:effectLst/>
                          <a:latin typeface="Coptic1" pitchFamily="2" charset="0"/>
                          <a:cs typeface="Arial" charset="0"/>
                        </a:rPr>
                        <a:t>rou</a:t>
                      </a:r>
                      <a:r>
                        <a:rPr kumimoji="0" lang="en-US" sz="2600" b="0" i="0" u="none" strike="noStrike" cap="none" normalizeH="0" baseline="0" dirty="0">
                          <a:ln>
                            <a:noFill/>
                          </a:ln>
                          <a:solidFill>
                            <a:srgbClr val="FFFFFF"/>
                          </a:solidFill>
                          <a:effectLst/>
                          <a:latin typeface="Coptic1" pitchFamily="2" charset="0"/>
                          <a:cs typeface="Arial" charset="0"/>
                        </a:rPr>
                        <a:t> : </a:t>
                      </a:r>
                      <a:r>
                        <a:rPr kumimoji="0" lang="en-US" sz="2600" b="0" i="0" u="none" strike="noStrike" cap="none" normalizeH="0" baseline="0" dirty="0" err="1">
                          <a:ln>
                            <a:noFill/>
                          </a:ln>
                          <a:solidFill>
                            <a:srgbClr val="FFFFFF"/>
                          </a:solidFill>
                          <a:effectLst/>
                          <a:latin typeface="Coptic1" pitchFamily="2" charset="0"/>
                          <a:cs typeface="Arial" charset="0"/>
                        </a:rPr>
                        <a:t>nem</a:t>
                      </a:r>
                      <a:r>
                        <a:rPr kumimoji="0" lang="en-US" sz="2600" b="0" i="0" u="none" strike="noStrike" cap="none" normalizeH="0" baseline="0" dirty="0">
                          <a:ln>
                            <a:noFill/>
                          </a:ln>
                          <a:solidFill>
                            <a:srgbClr val="FFFFFF"/>
                          </a:solidFill>
                          <a:effectLst/>
                          <a:latin typeface="Coptic1" pitchFamily="2" charset="0"/>
                          <a:cs typeface="Arial" charset="0"/>
                        </a:rPr>
                        <a:t> </a:t>
                      </a:r>
                      <a:r>
                        <a:rPr kumimoji="0" lang="en-US" sz="2600" b="0" i="0" u="none" strike="noStrike" cap="none" normalizeH="0" baseline="0" dirty="0" err="1">
                          <a:ln>
                            <a:noFill/>
                          </a:ln>
                          <a:solidFill>
                            <a:srgbClr val="FFFFFF"/>
                          </a:solidFill>
                          <a:effectLst/>
                          <a:latin typeface="Coptic1" pitchFamily="2" charset="0"/>
                          <a:cs typeface="Arial" charset="0"/>
                        </a:rPr>
                        <a:t>tena~nactacic</a:t>
                      </a:r>
                      <a:r>
                        <a:rPr kumimoji="0" lang="en-US" sz="2600" b="0" i="0" u="none" strike="noStrike" cap="none" normalizeH="0" baseline="0" dirty="0">
                          <a:ln>
                            <a:noFill/>
                          </a:ln>
                          <a:solidFill>
                            <a:srgbClr val="FFFFFF"/>
                          </a:solidFill>
                          <a:effectLst/>
                          <a:latin typeface="Coptic1" pitchFamily="2" charset="0"/>
                          <a:cs typeface="Arial" charset="0"/>
                        </a:rPr>
                        <a:t> t/ren.</a:t>
                      </a: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500" b="0" i="0" u="none" strike="noStrike" cap="none" normalizeH="0" baseline="0" dirty="0">
                          <a:ln>
                            <a:noFill/>
                          </a:ln>
                          <a:solidFill>
                            <a:srgbClr val="FFFFFF"/>
                          </a:solidFill>
                          <a:effectLst/>
                          <a:latin typeface="Arial" charset="0"/>
                          <a:cs typeface="Arial" charset="0"/>
                        </a:rPr>
                        <a:t>Ceux qui nous ont précédés, donne leur le repos, les malades guéris les. Car Tu es notre vie à tous, notre salut à tous, notre espérance à tous, notre guérison à tous et notre Résurrection à tous.</a:t>
                      </a:r>
                      <a:r>
                        <a:rPr kumimoji="0" lang="en-CA" sz="2500" b="0" i="0" u="none" strike="noStrike" cap="none" normalizeH="0" baseline="0" dirty="0">
                          <a:ln>
                            <a:noFill/>
                          </a:ln>
                          <a:solidFill>
                            <a:srgbClr val="FFFFFF"/>
                          </a:solidFill>
                          <a:effectLst/>
                          <a:latin typeface="Arial" charset="0"/>
                          <a:cs typeface="Arial" charset="0"/>
                        </a:rPr>
                        <a:t> </a:t>
                      </a:r>
                      <a:endParaRPr kumimoji="0" lang="en-US" sz="25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altLang="zh-CN" sz="3200" b="0" i="0" u="none" strike="noStrike" cap="none" normalizeH="0" baseline="0" dirty="0">
                          <a:ln>
                            <a:noFill/>
                          </a:ln>
                          <a:solidFill>
                            <a:srgbClr val="FFFFFF"/>
                          </a:solidFill>
                          <a:effectLst/>
                          <a:latin typeface="Arial" charset="0"/>
                          <a:cs typeface="Arial" charset="0"/>
                        </a:rPr>
                        <a:t>الذين سبقوا فرقدوا نيحهم المرضي اشفهم </a:t>
                      </a:r>
                      <a:r>
                        <a:rPr kumimoji="0" lang="ar-SA" altLang="zh-CN" sz="3200" b="0" i="0" u="none" strike="noStrike" cap="none" normalizeH="0" baseline="0" dirty="0" err="1">
                          <a:ln>
                            <a:noFill/>
                          </a:ln>
                          <a:solidFill>
                            <a:srgbClr val="FFFFFF"/>
                          </a:solidFill>
                          <a:effectLst/>
                          <a:latin typeface="Arial" charset="0"/>
                          <a:cs typeface="Arial" charset="0"/>
                        </a:rPr>
                        <a:t>لانك</a:t>
                      </a:r>
                      <a:r>
                        <a:rPr kumimoji="0" lang="ar-SA" altLang="zh-CN" sz="3200" b="0" i="0" u="none" strike="noStrike" cap="none" normalizeH="0" baseline="0" dirty="0">
                          <a:ln>
                            <a:noFill/>
                          </a:ln>
                          <a:solidFill>
                            <a:srgbClr val="FFFFFF"/>
                          </a:solidFill>
                          <a:effectLst/>
                          <a:latin typeface="Arial" charset="0"/>
                          <a:cs typeface="Arial" charset="0"/>
                        </a:rPr>
                        <a:t> انت </a:t>
                      </a:r>
                      <a:r>
                        <a:rPr kumimoji="0" lang="ar-SA" altLang="zh-CN" sz="3200" b="0" i="0" u="none" strike="noStrike" cap="none" normalizeH="0" baseline="0" dirty="0" err="1">
                          <a:ln>
                            <a:noFill/>
                          </a:ln>
                          <a:solidFill>
                            <a:srgbClr val="FFFFFF"/>
                          </a:solidFill>
                          <a:effectLst/>
                          <a:latin typeface="Arial" charset="0"/>
                          <a:cs typeface="Arial" charset="0"/>
                        </a:rPr>
                        <a:t>هوحياتنا</a:t>
                      </a:r>
                      <a:r>
                        <a:rPr kumimoji="0" lang="ar-SA" altLang="zh-CN" sz="3200" b="0" i="0" u="none" strike="noStrike" cap="none" normalizeH="0" baseline="0" dirty="0">
                          <a:ln>
                            <a:noFill/>
                          </a:ln>
                          <a:solidFill>
                            <a:srgbClr val="FFFFFF"/>
                          </a:solidFill>
                          <a:effectLst/>
                          <a:latin typeface="Arial" charset="0"/>
                          <a:cs typeface="Arial" charset="0"/>
                        </a:rPr>
                        <a:t> كلنا وخلاصنا كلنا ورجاؤنا كلنا وشفاؤنا كلنا وقيامتنا كلنا</a:t>
                      </a:r>
                      <a:r>
                        <a:rPr kumimoji="0" lang="en-CA" altLang="zh-CN" sz="3200" b="0" i="0" u="none" strike="noStrike" cap="none" normalizeH="0" baseline="0" dirty="0">
                          <a:ln>
                            <a:noFill/>
                          </a:ln>
                          <a:solidFill>
                            <a:srgbClr val="FFFFFF"/>
                          </a:solidFill>
                          <a:effectLst/>
                          <a:latin typeface="Arial" charset="0"/>
                          <a:ea typeface="SimSun" pitchFamily="2" charset="-122"/>
                          <a:cs typeface="Arial" charset="0"/>
                        </a:rPr>
                        <a:t> .</a:t>
                      </a:r>
                      <a:endParaRPr kumimoji="0" lang="en-US" sz="32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873182" name="Group 30"/>
          <p:cNvGraphicFramePr>
            <a:graphicFrameLocks noGrp="1"/>
          </p:cNvGraphicFramePr>
          <p:nvPr>
            <p:extLst>
              <p:ext uri="{D42A27DB-BD31-4B8C-83A1-F6EECF244321}">
                <p14:modId xmlns:p14="http://schemas.microsoft.com/office/powerpoint/2010/main" val="1639148752"/>
              </p:ext>
            </p:extLst>
          </p:nvPr>
        </p:nvGraphicFramePr>
        <p:xfrm>
          <a:off x="0" y="580067"/>
          <a:ext cx="9143999" cy="4154816"/>
        </p:xfrm>
        <a:graphic>
          <a:graphicData uri="http://schemas.openxmlformats.org/drawingml/2006/table">
            <a:tbl>
              <a:tblPr/>
              <a:tblGrid>
                <a:gridCol w="3360615">
                  <a:extLst>
                    <a:ext uri="{9D8B030D-6E8A-4147-A177-3AD203B41FA5}">
                      <a16:colId xmlns:a16="http://schemas.microsoft.com/office/drawing/2014/main" val="20000"/>
                    </a:ext>
                  </a:extLst>
                </a:gridCol>
                <a:gridCol w="3360615">
                  <a:extLst>
                    <a:ext uri="{9D8B030D-6E8A-4147-A177-3AD203B41FA5}">
                      <a16:colId xmlns:a16="http://schemas.microsoft.com/office/drawing/2014/main" val="20001"/>
                    </a:ext>
                  </a:extLst>
                </a:gridCol>
                <a:gridCol w="2422769">
                  <a:extLst>
                    <a:ext uri="{9D8B030D-6E8A-4147-A177-3AD203B41FA5}">
                      <a16:colId xmlns:a16="http://schemas.microsoft.com/office/drawing/2014/main" val="20002"/>
                    </a:ext>
                  </a:extLst>
                </a:gridCol>
              </a:tblGrid>
              <a:tr h="4154816">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CA" sz="3200" b="0" i="0" u="none" strike="noStrike" cap="none" normalizeH="0" baseline="0" dirty="0" err="1">
                          <a:ln>
                            <a:noFill/>
                          </a:ln>
                          <a:solidFill>
                            <a:srgbClr val="FFFFFF"/>
                          </a:solidFill>
                          <a:effectLst/>
                          <a:latin typeface="Coptic1" pitchFamily="2" charset="0"/>
                          <a:cs typeface="Arial" charset="0"/>
                        </a:rPr>
                        <a:t>A~ll</a:t>
                      </a:r>
                      <a:r>
                        <a:rPr kumimoji="0" lang="en-CA" sz="3200" b="0" i="0" u="none" strike="noStrike" cap="none" normalizeH="0" baseline="0" dirty="0">
                          <a:ln>
                            <a:noFill/>
                          </a:ln>
                          <a:solidFill>
                            <a:srgbClr val="FFFFFF"/>
                          </a:solidFill>
                          <a:effectLst/>
                          <a:latin typeface="Coptic1" pitchFamily="2" charset="0"/>
                          <a:cs typeface="Arial" charset="0"/>
                        </a:rPr>
                        <a:t>/</a:t>
                      </a:r>
                      <a:r>
                        <a:rPr kumimoji="0" lang="en-CA" sz="3200" b="0" i="0" u="none" strike="noStrike" cap="none" normalizeH="0" baseline="0" dirty="0" err="1">
                          <a:ln>
                            <a:noFill/>
                          </a:ln>
                          <a:solidFill>
                            <a:srgbClr val="FFFFFF"/>
                          </a:solidFill>
                          <a:effectLst/>
                          <a:latin typeface="Coptic1" pitchFamily="2" charset="0"/>
                          <a:cs typeface="Arial" charset="0"/>
                        </a:rPr>
                        <a:t>louia</a:t>
                      </a:r>
                      <a:r>
                        <a:rPr kumimoji="0" lang="en-CA" sz="3200" b="0" i="0" u="none" strike="noStrike" cap="none" normalizeH="0" baseline="0" dirty="0">
                          <a:ln>
                            <a:noFill/>
                          </a:ln>
                          <a:solidFill>
                            <a:srgbClr val="FFFFFF"/>
                          </a:solidFill>
                          <a:effectLst/>
                          <a:latin typeface="Coptic1" pitchFamily="2" charset="0"/>
                          <a:cs typeface="Arial" charset="0"/>
                        </a:rPr>
                        <a:t>~ </a:t>
                      </a:r>
                      <a:r>
                        <a:rPr kumimoji="0" lang="en-CA" sz="3200" b="0" i="0" u="none" strike="noStrike" cap="none" normalizeH="0" baseline="0" dirty="0" err="1">
                          <a:ln>
                            <a:noFill/>
                          </a:ln>
                          <a:solidFill>
                            <a:srgbClr val="FFFFFF"/>
                          </a:solidFill>
                          <a:effectLst/>
                          <a:latin typeface="Coptic1" pitchFamily="2" charset="0"/>
                          <a:cs typeface="Arial" charset="0"/>
                        </a:rPr>
                        <a:t>a#l</a:t>
                      </a:r>
                      <a:r>
                        <a:rPr kumimoji="0" lang="en-CA" sz="3200" b="0" i="0" u="none" strike="noStrike" cap="none" normalizeH="0" baseline="0" dirty="0">
                          <a:ln>
                            <a:noFill/>
                          </a:ln>
                          <a:solidFill>
                            <a:srgbClr val="FFFFFF"/>
                          </a:solidFill>
                          <a:effectLst/>
                          <a:latin typeface="Coptic1" pitchFamily="2" charset="0"/>
                          <a:cs typeface="Arial" charset="0"/>
                        </a:rPr>
                        <a:t>: </a:t>
                      </a:r>
                      <a:r>
                        <a:rPr kumimoji="0" lang="en-CA" sz="3200" b="0" i="0" u="none" strike="noStrike" cap="none" normalizeH="0" baseline="0" dirty="0" err="1">
                          <a:ln>
                            <a:noFill/>
                          </a:ln>
                          <a:solidFill>
                            <a:srgbClr val="FFFFFF"/>
                          </a:solidFill>
                          <a:effectLst/>
                          <a:latin typeface="Coptic1" pitchFamily="2" charset="0"/>
                          <a:cs typeface="Arial" charset="0"/>
                        </a:rPr>
                        <a:t>P,#c</a:t>
                      </a:r>
                      <a:r>
                        <a:rPr kumimoji="0" lang="en-CA" sz="3200" b="0" i="0" u="none" strike="noStrike" cap="none" normalizeH="0" baseline="0" dirty="0">
                          <a:ln>
                            <a:noFill/>
                          </a:ln>
                          <a:solidFill>
                            <a:srgbClr val="FFFFFF"/>
                          </a:solidFill>
                          <a:effectLst/>
                          <a:latin typeface="Coptic1" pitchFamily="2" charset="0"/>
                          <a:cs typeface="Arial" charset="0"/>
                        </a:rPr>
                        <a:t># </a:t>
                      </a:r>
                      <a:r>
                        <a:rPr kumimoji="0" lang="en-CA" sz="3200" b="0" i="0" u="none" strike="noStrike" cap="none" normalizeH="0" baseline="0" dirty="0" err="1">
                          <a:ln>
                            <a:noFill/>
                          </a:ln>
                          <a:solidFill>
                            <a:srgbClr val="FFFFFF"/>
                          </a:solidFill>
                          <a:effectLst/>
                          <a:latin typeface="Coptic1" pitchFamily="2" charset="0"/>
                          <a:cs typeface="Arial" charset="0"/>
                        </a:rPr>
                        <a:t>aftwnf</a:t>
                      </a:r>
                      <a:r>
                        <a:rPr kumimoji="0" lang="en-CA" sz="3200" b="0" i="0" u="none" strike="noStrike" cap="none" normalizeH="0" baseline="0" dirty="0">
                          <a:ln>
                            <a:noFill/>
                          </a:ln>
                          <a:solidFill>
                            <a:srgbClr val="FFFFFF"/>
                          </a:solidFill>
                          <a:effectLst/>
                          <a:latin typeface="Coptic1" pitchFamily="2" charset="0"/>
                          <a:cs typeface="Arial" charset="0"/>
                        </a:rPr>
                        <a:t> </a:t>
                      </a:r>
                      <a:r>
                        <a:rPr kumimoji="0" lang="en-CA" sz="3200" b="0" i="0" u="none" strike="noStrike" cap="none" normalizeH="0" baseline="0" dirty="0" err="1">
                          <a:ln>
                            <a:noFill/>
                          </a:ln>
                          <a:solidFill>
                            <a:srgbClr val="FFFFFF"/>
                          </a:solidFill>
                          <a:effectLst/>
                          <a:latin typeface="Coptic1" pitchFamily="2" charset="0"/>
                          <a:cs typeface="Arial" charset="0"/>
                        </a:rPr>
                        <a:t>ouoh</a:t>
                      </a:r>
                      <a:r>
                        <a:rPr kumimoji="0" lang="en-CA" sz="3200" b="0" i="0" u="none" strike="noStrike" cap="none" normalizeH="0" baseline="0" dirty="0">
                          <a:ln>
                            <a:noFill/>
                          </a:ln>
                          <a:solidFill>
                            <a:srgbClr val="FFFFFF"/>
                          </a:solidFill>
                          <a:effectLst/>
                          <a:latin typeface="Coptic1" pitchFamily="2" charset="0"/>
                          <a:cs typeface="Arial" charset="0"/>
                        </a:rPr>
                        <a:t> </a:t>
                      </a:r>
                      <a:r>
                        <a:rPr kumimoji="0" lang="en-CA" sz="3200" b="0" i="0" u="none" strike="noStrike" cap="none" normalizeH="0" baseline="0" dirty="0" err="1">
                          <a:ln>
                            <a:noFill/>
                          </a:ln>
                          <a:solidFill>
                            <a:srgbClr val="FFFFFF"/>
                          </a:solidFill>
                          <a:effectLst/>
                          <a:latin typeface="Coptic1" pitchFamily="2" charset="0"/>
                          <a:cs typeface="Arial" charset="0"/>
                        </a:rPr>
                        <a:t>afsenaf</a:t>
                      </a:r>
                      <a:r>
                        <a:rPr kumimoji="0" lang="en-CA" sz="3200" b="0" i="0" u="none" strike="noStrike" cap="none" normalizeH="0" baseline="0" dirty="0">
                          <a:ln>
                            <a:noFill/>
                          </a:ln>
                          <a:solidFill>
                            <a:srgbClr val="FFFFFF"/>
                          </a:solidFill>
                          <a:effectLst/>
                          <a:latin typeface="Coptic1" pitchFamily="2" charset="0"/>
                          <a:cs typeface="Arial" charset="0"/>
                        </a:rPr>
                        <a:t>: </a:t>
                      </a:r>
                      <a:r>
                        <a:rPr kumimoji="0" lang="en-CA" sz="3200" b="0" i="0" u="none" strike="noStrike" cap="none" normalizeH="0" baseline="0" dirty="0" err="1">
                          <a:ln>
                            <a:noFill/>
                          </a:ln>
                          <a:solidFill>
                            <a:srgbClr val="FFFFFF"/>
                          </a:solidFill>
                          <a:effectLst/>
                          <a:latin typeface="Coptic1" pitchFamily="2" charset="0"/>
                          <a:cs typeface="Arial" charset="0"/>
                        </a:rPr>
                        <a:t>afouwrp</a:t>
                      </a:r>
                      <a:r>
                        <a:rPr kumimoji="0" lang="en-CA" sz="3200" b="0" i="0" u="none" strike="noStrike" cap="none" normalizeH="0" baseline="0" dirty="0">
                          <a:ln>
                            <a:noFill/>
                          </a:ln>
                          <a:solidFill>
                            <a:srgbClr val="FFFFFF"/>
                          </a:solidFill>
                          <a:effectLst/>
                          <a:latin typeface="Coptic1" pitchFamily="2" charset="0"/>
                          <a:cs typeface="Arial" charset="0"/>
                        </a:rPr>
                        <a:t> nan </a:t>
                      </a:r>
                      <a:r>
                        <a:rPr kumimoji="0" lang="en-CA" sz="3200" b="0" i="0" u="none" strike="noStrike" cap="none" normalizeH="0" baseline="0" dirty="0" err="1">
                          <a:ln>
                            <a:noFill/>
                          </a:ln>
                          <a:solidFill>
                            <a:srgbClr val="FFFFFF"/>
                          </a:solidFill>
                          <a:effectLst/>
                          <a:latin typeface="Coptic1" pitchFamily="2" charset="0"/>
                          <a:cs typeface="Arial" charset="0"/>
                        </a:rPr>
                        <a:t>m~piParakl</a:t>
                      </a:r>
                      <a:r>
                        <a:rPr kumimoji="0" lang="en-CA" sz="3200" b="0" i="0" u="none" strike="noStrike" cap="none" normalizeH="0" baseline="0" dirty="0">
                          <a:ln>
                            <a:noFill/>
                          </a:ln>
                          <a:solidFill>
                            <a:srgbClr val="FFFFFF"/>
                          </a:solidFill>
                          <a:effectLst/>
                          <a:latin typeface="Coptic1" pitchFamily="2" charset="0"/>
                          <a:cs typeface="Arial" charset="0"/>
                        </a:rPr>
                        <a:t>/ton: </a:t>
                      </a:r>
                      <a:r>
                        <a:rPr kumimoji="0" lang="en-CA" sz="3200" b="0" i="0" u="none" strike="noStrike" cap="none" normalizeH="0" baseline="0" dirty="0" err="1">
                          <a:ln>
                            <a:noFill/>
                          </a:ln>
                          <a:solidFill>
                            <a:srgbClr val="FFFFFF"/>
                          </a:solidFill>
                          <a:effectLst/>
                          <a:latin typeface="Coptic1" pitchFamily="2" charset="0"/>
                          <a:cs typeface="Arial" charset="0"/>
                        </a:rPr>
                        <a:t>PiP~neuma</a:t>
                      </a:r>
                      <a:r>
                        <a:rPr kumimoji="0" lang="en-CA" sz="3200" b="0" i="0" u="none" strike="noStrike" cap="none" normalizeH="0" baseline="0" dirty="0">
                          <a:ln>
                            <a:noFill/>
                          </a:ln>
                          <a:solidFill>
                            <a:srgbClr val="FFFFFF"/>
                          </a:solidFill>
                          <a:effectLst/>
                          <a:latin typeface="Coptic1" pitchFamily="2" charset="0"/>
                          <a:cs typeface="Arial" charset="0"/>
                        </a:rPr>
                        <a:t> </a:t>
                      </a:r>
                      <a:r>
                        <a:rPr kumimoji="0" lang="en-CA" sz="3200" b="0" i="0" u="none" strike="noStrike" cap="none" normalizeH="0" baseline="0" dirty="0" err="1">
                          <a:ln>
                            <a:noFill/>
                          </a:ln>
                          <a:solidFill>
                            <a:srgbClr val="FFFFFF"/>
                          </a:solidFill>
                          <a:effectLst/>
                          <a:latin typeface="Coptic1" pitchFamily="2" charset="0"/>
                          <a:cs typeface="Arial" charset="0"/>
                        </a:rPr>
                        <a:t>n~te</a:t>
                      </a:r>
                      <a:r>
                        <a:rPr kumimoji="0" lang="en-CA" sz="3200" b="0" i="0" u="none" strike="noStrike" cap="none" normalizeH="0" baseline="0" dirty="0">
                          <a:ln>
                            <a:noFill/>
                          </a:ln>
                          <a:solidFill>
                            <a:srgbClr val="FFFFFF"/>
                          </a:solidFill>
                          <a:effectLst/>
                          <a:latin typeface="Coptic1" pitchFamily="2" charset="0"/>
                          <a:cs typeface="Arial" charset="0"/>
                        </a:rPr>
                        <a:t> ]</a:t>
                      </a:r>
                      <a:r>
                        <a:rPr kumimoji="0" lang="en-CA" sz="3200" b="0" i="0" u="none" strike="noStrike" cap="none" normalizeH="0" baseline="0" dirty="0" err="1">
                          <a:ln>
                            <a:noFill/>
                          </a:ln>
                          <a:solidFill>
                            <a:srgbClr val="FFFFFF"/>
                          </a:solidFill>
                          <a:effectLst/>
                          <a:latin typeface="Coptic1" pitchFamily="2" charset="0"/>
                          <a:cs typeface="Arial" charset="0"/>
                        </a:rPr>
                        <a:t>meym</a:t>
                      </a:r>
                      <a:r>
                        <a:rPr kumimoji="0" lang="en-CA" sz="3200" b="0" i="0" u="none" strike="noStrike" cap="none" normalizeH="0" baseline="0" dirty="0">
                          <a:ln>
                            <a:noFill/>
                          </a:ln>
                          <a:solidFill>
                            <a:srgbClr val="FFFFFF"/>
                          </a:solidFill>
                          <a:effectLst/>
                          <a:latin typeface="Coptic1" pitchFamily="2" charset="0"/>
                          <a:cs typeface="Arial" charset="0"/>
                        </a:rPr>
                        <a:t>/</a:t>
                      </a:r>
                      <a:r>
                        <a:rPr kumimoji="0" lang="en-CA" sz="3200" b="0" i="0" u="none" strike="noStrike" cap="none" normalizeH="0" baseline="0" dirty="0" err="1">
                          <a:ln>
                            <a:noFill/>
                          </a:ln>
                          <a:solidFill>
                            <a:srgbClr val="FFFFFF"/>
                          </a:solidFill>
                          <a:effectLst/>
                          <a:latin typeface="Coptic1" pitchFamily="2" charset="0"/>
                          <a:cs typeface="Arial" charset="0"/>
                        </a:rPr>
                        <a:t>i</a:t>
                      </a:r>
                      <a:r>
                        <a:rPr kumimoji="0" lang="en-CA" sz="3200" b="0" i="0" u="none" strike="noStrike" cap="none" normalizeH="0" baseline="0" dirty="0">
                          <a:ln>
                            <a:noFill/>
                          </a:ln>
                          <a:solidFill>
                            <a:srgbClr val="FFFFFF"/>
                          </a:solidFill>
                          <a:effectLst/>
                          <a:latin typeface="Coptic1" pitchFamily="2" charset="0"/>
                          <a:cs typeface="Arial" charset="0"/>
                        </a:rPr>
                        <a:t>.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CA" sz="3200" b="0" i="0" u="none" strike="noStrike" cap="none" normalizeH="0" baseline="0" dirty="0" err="1">
                          <a:ln>
                            <a:noFill/>
                          </a:ln>
                          <a:solidFill>
                            <a:srgbClr val="FFFFFF"/>
                          </a:solidFill>
                          <a:effectLst/>
                          <a:latin typeface="Coptic1" pitchFamily="2" charset="0"/>
                          <a:cs typeface="Arial" charset="0"/>
                        </a:rPr>
                        <a:t>A#l</a:t>
                      </a:r>
                      <a:r>
                        <a:rPr kumimoji="0" lang="en-CA" sz="3200" b="0" i="0" u="none" strike="noStrike" cap="none" normalizeH="0" baseline="0" dirty="0">
                          <a:ln>
                            <a:noFill/>
                          </a:ln>
                          <a:solidFill>
                            <a:srgbClr val="FFFFFF"/>
                          </a:solidFill>
                          <a:effectLst/>
                          <a:latin typeface="Coptic1" pitchFamily="2" charset="0"/>
                          <a:cs typeface="Arial" charset="0"/>
                        </a:rPr>
                        <a:t># </a:t>
                      </a:r>
                      <a:r>
                        <a:rPr kumimoji="0" lang="en-CA" sz="3200" b="0" i="0" u="none" strike="noStrike" cap="none" normalizeH="0" baseline="0" dirty="0" err="1">
                          <a:ln>
                            <a:noFill/>
                          </a:ln>
                          <a:solidFill>
                            <a:srgbClr val="FFFFFF"/>
                          </a:solidFill>
                          <a:effectLst/>
                          <a:latin typeface="Coptic1" pitchFamily="2" charset="0"/>
                          <a:cs typeface="Arial" charset="0"/>
                        </a:rPr>
                        <a:t>a#l</a:t>
                      </a:r>
                      <a:r>
                        <a:rPr kumimoji="0" lang="en-CA" sz="3200" b="0" i="0" u="none" strike="noStrike" cap="none" normalizeH="0" baseline="0" dirty="0">
                          <a:ln>
                            <a:noFill/>
                          </a:ln>
                          <a:solidFill>
                            <a:srgbClr val="FFFFFF"/>
                          </a:solidFill>
                          <a:effectLst/>
                          <a:latin typeface="Coptic1" pitchFamily="2" charset="0"/>
                          <a:cs typeface="Arial" charset="0"/>
                        </a:rPr>
                        <a:t>#.</a:t>
                      </a:r>
                      <a:endParaRPr kumimoji="0" lang="en-US" sz="3200" b="0" i="0" u="none" strike="noStrike" cap="none" normalizeH="0" baseline="0" dirty="0">
                        <a:ln>
                          <a:noFill/>
                        </a:ln>
                        <a:solidFill>
                          <a:srgbClr val="FFFFFF"/>
                        </a:solidFill>
                        <a:effectLst/>
                        <a:latin typeface="Coptic1" pitchFamily="2"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dirty="0">
                          <a:ln>
                            <a:noFill/>
                          </a:ln>
                          <a:solidFill>
                            <a:srgbClr val="FFFFFF"/>
                          </a:solidFill>
                          <a:effectLst/>
                          <a:latin typeface="Arial" charset="0"/>
                          <a:cs typeface="Arial" charset="0"/>
                        </a:rPr>
                        <a:t>Alléluia </a:t>
                      </a:r>
                      <a:r>
                        <a:rPr kumimoji="0" lang="fr-CA" sz="2800" b="0" i="0" u="none" strike="noStrike" cap="none" normalizeH="0" baseline="0" dirty="0" err="1">
                          <a:ln>
                            <a:noFill/>
                          </a:ln>
                          <a:solidFill>
                            <a:srgbClr val="FFFFFF"/>
                          </a:solidFill>
                          <a:effectLst/>
                          <a:latin typeface="Arial" charset="0"/>
                          <a:cs typeface="Arial" charset="0"/>
                        </a:rPr>
                        <a:t>Alléluia</a:t>
                      </a:r>
                      <a:r>
                        <a:rPr kumimoji="0" lang="fr-CA" sz="2800" b="0" i="0" u="none" strike="noStrike" cap="none" normalizeH="0" baseline="0" dirty="0">
                          <a:ln>
                            <a:noFill/>
                          </a:ln>
                          <a:solidFill>
                            <a:srgbClr val="FFFFFF"/>
                          </a:solidFill>
                          <a:effectLst/>
                          <a:latin typeface="Arial" charset="0"/>
                          <a:cs typeface="Arial" charset="0"/>
                        </a:rPr>
                        <a:t>,</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dirty="0">
                          <a:ln>
                            <a:noFill/>
                          </a:ln>
                          <a:solidFill>
                            <a:srgbClr val="FFFFFF"/>
                          </a:solidFill>
                          <a:effectLst/>
                          <a:latin typeface="Arial" charset="0"/>
                          <a:cs typeface="Arial" charset="0"/>
                        </a:rPr>
                        <a:t>Le Christ est ressuscité et monté aux cieux; et nous envoya le Paraclet, l’esprit de vérité.</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dirty="0">
                          <a:ln>
                            <a:noFill/>
                          </a:ln>
                          <a:solidFill>
                            <a:srgbClr val="FFFFFF"/>
                          </a:solidFill>
                          <a:effectLst/>
                          <a:latin typeface="Arial" charset="0"/>
                          <a:cs typeface="Arial" charset="0"/>
                        </a:rPr>
                        <a:t>Alléluia </a:t>
                      </a:r>
                      <a:r>
                        <a:rPr kumimoji="0" lang="fr-CA" sz="2800" b="0" i="0" u="none" strike="noStrike" cap="none" normalizeH="0" baseline="0" dirty="0" err="1">
                          <a:ln>
                            <a:noFill/>
                          </a:ln>
                          <a:solidFill>
                            <a:srgbClr val="FFFFFF"/>
                          </a:solidFill>
                          <a:effectLst/>
                          <a:latin typeface="Arial" charset="0"/>
                          <a:cs typeface="Arial" charset="0"/>
                        </a:rPr>
                        <a:t>Alléluia</a:t>
                      </a:r>
                      <a:endParaRPr kumimoji="0" lang="fr-CA" sz="2800" b="0" i="0" u="none" strike="noStrike" cap="none" normalizeH="0" baseline="0" dirty="0">
                        <a:ln>
                          <a:noFill/>
                        </a:ln>
                        <a:solidFill>
                          <a:srgbClr val="FFFFFF"/>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28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rgbClr val="FFFFFF"/>
                          </a:solidFill>
                          <a:effectLst/>
                          <a:latin typeface="Arial" charset="0"/>
                          <a:cs typeface="Arial" charset="0"/>
                        </a:rPr>
                        <a:t>هليللويا هليللويا. </a:t>
                      </a:r>
                      <a:r>
                        <a:rPr kumimoji="0" lang="ar-SA" sz="3600" b="0" i="0" u="none" strike="noStrike" cap="none" normalizeH="0" baseline="0" dirty="0">
                          <a:ln>
                            <a:noFill/>
                          </a:ln>
                          <a:solidFill>
                            <a:srgbClr val="FFFFFF"/>
                          </a:solidFill>
                          <a:effectLst/>
                          <a:latin typeface="Arial" charset="0"/>
                          <a:cs typeface="Arial" charset="0"/>
                        </a:rPr>
                        <a:t>المسيح قام</a:t>
                      </a:r>
                      <a:r>
                        <a:rPr kumimoji="0" lang="ar-EG" sz="3600" b="0" i="0" u="none" strike="noStrike" cap="none" normalizeH="0" baseline="0" dirty="0">
                          <a:ln>
                            <a:noFill/>
                          </a:ln>
                          <a:solidFill>
                            <a:srgbClr val="FFFFFF"/>
                          </a:solidFill>
                          <a:effectLst/>
                          <a:latin typeface="Arial" charset="0"/>
                          <a:cs typeface="Arial" charset="0"/>
                        </a:rPr>
                        <a:t> </a:t>
                      </a:r>
                      <a:r>
                        <a:rPr kumimoji="0" lang="ar-SA" sz="3600" b="0" i="0" u="none" strike="noStrike" cap="none" normalizeH="0" baseline="0" dirty="0">
                          <a:ln>
                            <a:noFill/>
                          </a:ln>
                          <a:solidFill>
                            <a:srgbClr val="FFFFFF"/>
                          </a:solidFill>
                          <a:effectLst/>
                          <a:latin typeface="Arial" charset="0"/>
                          <a:cs typeface="Arial" charset="0"/>
                        </a:rPr>
                        <a:t>ثم صعد، وأرسل لنا البارقليط، روح الحق. </a:t>
                      </a:r>
                      <a:r>
                        <a:rPr kumimoji="0" lang="ar-SA" sz="3200" b="0" i="0" u="none" strike="noStrike" cap="none" normalizeH="0" baseline="0" dirty="0">
                          <a:ln>
                            <a:noFill/>
                          </a:ln>
                          <a:solidFill>
                            <a:srgbClr val="FFFFFF"/>
                          </a:solidFill>
                          <a:effectLst/>
                          <a:latin typeface="Arial" charset="0"/>
                          <a:cs typeface="Arial" charset="0"/>
                        </a:rPr>
                        <a:t>هليللويا هليللويا.</a:t>
                      </a:r>
                      <a:endParaRPr kumimoji="0" lang="en-US" sz="32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 name="Tableau 4">
            <a:extLst>
              <a:ext uri="{FF2B5EF4-FFF2-40B4-BE49-F238E27FC236}">
                <a16:creationId xmlns:a16="http://schemas.microsoft.com/office/drawing/2014/main" id="{829AA70F-ACB9-4A7B-B606-526986889AF2}"/>
              </a:ext>
            </a:extLst>
          </p:cNvPr>
          <p:cNvGraphicFramePr>
            <a:graphicFrameLocks noGrp="1"/>
          </p:cNvGraphicFramePr>
          <p:nvPr>
            <p:extLst>
              <p:ext uri="{D42A27DB-BD31-4B8C-83A1-F6EECF244321}">
                <p14:modId xmlns:p14="http://schemas.microsoft.com/office/powerpoint/2010/main" val="674311774"/>
              </p:ext>
            </p:extLst>
          </p:nvPr>
        </p:nvGraphicFramePr>
        <p:xfrm>
          <a:off x="1524000" y="45720"/>
          <a:ext cx="6096000" cy="297180"/>
        </p:xfrm>
        <a:graphic>
          <a:graphicData uri="http://schemas.openxmlformats.org/drawingml/2006/table">
            <a:tbl>
              <a:tblPr firstRow="1" bandRow="1">
                <a:tableStyleId>{2D5ABB26-0587-4C30-8999-92F81FD0307C}</a:tableStyleId>
              </a:tblPr>
              <a:tblGrid>
                <a:gridCol w="6096000">
                  <a:extLst>
                    <a:ext uri="{9D8B030D-6E8A-4147-A177-3AD203B41FA5}">
                      <a16:colId xmlns:a16="http://schemas.microsoft.com/office/drawing/2014/main" val="94864360"/>
                    </a:ext>
                  </a:extLst>
                </a:gridCol>
              </a:tblGrid>
              <a:tr h="2971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dirty="0">
                          <a:solidFill>
                            <a:srgbClr val="FFFFFF"/>
                          </a:solidFill>
                          <a:latin typeface="Arial" panose="020B0604020202020204" pitchFamily="34" charset="0"/>
                        </a:rPr>
                        <a:t>Répons du </a:t>
                      </a:r>
                      <a:r>
                        <a:rPr lang="en-US" sz="1500" b="0" dirty="0" err="1">
                          <a:solidFill>
                            <a:srgbClr val="FFFFFF"/>
                          </a:solidFill>
                          <a:latin typeface="Arial" panose="020B0604020202020204" pitchFamily="34" charset="0"/>
                        </a:rPr>
                        <a:t>Psaume</a:t>
                      </a:r>
                      <a:r>
                        <a:rPr lang="en-US" sz="1500" b="0" dirty="0">
                          <a:solidFill>
                            <a:srgbClr val="FFFFFF"/>
                          </a:solidFill>
                        </a:rPr>
                        <a:t> – La </a:t>
                      </a:r>
                      <a:r>
                        <a:rPr lang="en-US" sz="1500" b="0" dirty="0" err="1">
                          <a:solidFill>
                            <a:srgbClr val="FFFFFF"/>
                          </a:solidFill>
                        </a:rPr>
                        <a:t>Pentecôte</a:t>
                      </a:r>
                      <a:r>
                        <a:rPr lang="en-US" sz="1500" b="0" dirty="0">
                          <a:solidFill>
                            <a:srgbClr val="FFFFFF"/>
                          </a:solidFill>
                        </a:rPr>
                        <a:t> </a:t>
                      </a:r>
                    </a:p>
                  </a:txBody>
                  <a:tcPr marT="34290" marB="34290">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11182694"/>
                  </a:ext>
                </a:extLst>
              </a:tr>
            </a:tbl>
          </a:graphicData>
        </a:graphic>
      </p:graphicFrame>
    </p:spTree>
    <p:extLst>
      <p:ext uri="{BB962C8B-B14F-4D97-AF65-F5344CB8AC3E}">
        <p14:creationId xmlns:p14="http://schemas.microsoft.com/office/powerpoint/2010/main" val="217574355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3060" name="Group 36"/>
          <p:cNvGraphicFramePr>
            <a:graphicFrameLocks noGrp="1"/>
          </p:cNvGraphicFramePr>
          <p:nvPr>
            <p:extLst>
              <p:ext uri="{D42A27DB-BD31-4B8C-83A1-F6EECF244321}">
                <p14:modId xmlns:p14="http://schemas.microsoft.com/office/powerpoint/2010/main" val="1810879657"/>
              </p:ext>
            </p:extLst>
          </p:nvPr>
        </p:nvGraphicFramePr>
        <p:xfrm>
          <a:off x="0" y="221273"/>
          <a:ext cx="9144000" cy="2267412"/>
        </p:xfrm>
        <a:graphic>
          <a:graphicData uri="http://schemas.openxmlformats.org/drawingml/2006/table">
            <a:tbl>
              <a:tblPr/>
              <a:tblGrid>
                <a:gridCol w="3299791">
                  <a:extLst>
                    <a:ext uri="{9D8B030D-6E8A-4147-A177-3AD203B41FA5}">
                      <a16:colId xmlns:a16="http://schemas.microsoft.com/office/drawing/2014/main" val="20000"/>
                    </a:ext>
                  </a:extLst>
                </a:gridCol>
                <a:gridCol w="3189116">
                  <a:extLst>
                    <a:ext uri="{9D8B030D-6E8A-4147-A177-3AD203B41FA5}">
                      <a16:colId xmlns:a16="http://schemas.microsoft.com/office/drawing/2014/main" val="20001"/>
                    </a:ext>
                  </a:extLst>
                </a:gridCol>
                <a:gridCol w="2655093">
                  <a:extLst>
                    <a:ext uri="{9D8B030D-6E8A-4147-A177-3AD203B41FA5}">
                      <a16:colId xmlns:a16="http://schemas.microsoft.com/office/drawing/2014/main" val="20002"/>
                    </a:ext>
                  </a:extLst>
                </a:gridCol>
              </a:tblGrid>
              <a:tr h="4800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sng" strike="noStrike" cap="none" normalizeH="0" baseline="0" dirty="0" err="1">
                          <a:ln>
                            <a:noFill/>
                          </a:ln>
                          <a:solidFill>
                            <a:srgbClr val="FF9900"/>
                          </a:solidFill>
                          <a:effectLst/>
                          <a:latin typeface="Coptic1" pitchFamily="2" charset="0"/>
                          <a:cs typeface="Arial" charset="0"/>
                        </a:rPr>
                        <a:t>Pidia~kwn</a:t>
                      </a:r>
                      <a:r>
                        <a:rPr kumimoji="0" lang="en-US" sz="2000" b="0" i="0" u="sng" strike="noStrike" cap="none" normalizeH="0" baseline="0" dirty="0">
                          <a:ln>
                            <a:noFill/>
                          </a:ln>
                          <a:solidFill>
                            <a:srgbClr val="FF9900"/>
                          </a:solidFill>
                          <a:effectLst/>
                          <a:latin typeface="Coptic1" pitchFamily="2" charset="0"/>
                          <a:cs typeface="Arial" charset="0"/>
                        </a:rPr>
                        <a:t> :</a:t>
                      </a: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sng" strike="noStrike" cap="none" normalizeH="0" baseline="0" dirty="0">
                          <a:ln>
                            <a:noFill/>
                          </a:ln>
                          <a:solidFill>
                            <a:srgbClr val="FF9900"/>
                          </a:solidFill>
                          <a:effectLst/>
                          <a:latin typeface="Arial" charset="0"/>
                          <a:cs typeface="Arial" charset="0"/>
                        </a:rPr>
                        <a:t>Le </a:t>
                      </a:r>
                      <a:r>
                        <a:rPr kumimoji="0" lang="en-US" sz="2000" b="0" i="0" u="sng" strike="noStrike" cap="none" normalizeH="0" baseline="0" dirty="0" err="1">
                          <a:ln>
                            <a:noFill/>
                          </a:ln>
                          <a:solidFill>
                            <a:srgbClr val="FF9900"/>
                          </a:solidFill>
                          <a:effectLst/>
                          <a:latin typeface="Arial" charset="0"/>
                          <a:cs typeface="Arial" charset="0"/>
                        </a:rPr>
                        <a:t>diacre</a:t>
                      </a:r>
                      <a:r>
                        <a:rPr kumimoji="0" lang="en-US" sz="2000" b="0" i="0" u="sng" strike="noStrike" cap="none" normalizeH="0" baseline="0" dirty="0">
                          <a:ln>
                            <a:noFill/>
                          </a:ln>
                          <a:solidFill>
                            <a:srgbClr val="FF9900"/>
                          </a:solidFill>
                          <a:effectLst/>
                          <a:latin typeface="Arial" charset="0"/>
                          <a:cs typeface="Arial" charset="0"/>
                        </a:rPr>
                        <a:t> :</a:t>
                      </a:r>
                      <a:endParaRPr kumimoji="0" lang="en-CA" sz="2000" b="0" i="0" u="sng" strike="noStrike" cap="none" normalizeH="0" baseline="0" dirty="0">
                        <a:ln>
                          <a:noFill/>
                        </a:ln>
                        <a:solidFill>
                          <a:srgbClr val="FF9900"/>
                        </a:solidFill>
                        <a:effectLst/>
                        <a:latin typeface="Arial" charset="0"/>
                        <a:cs typeface="Arial" charset="0"/>
                      </a:endParaRP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000" b="0" i="0" u="sng" strike="noStrike" cap="none" normalizeH="0" baseline="0" dirty="0">
                          <a:ln>
                            <a:noFill/>
                          </a:ln>
                          <a:solidFill>
                            <a:srgbClr val="FF9900"/>
                          </a:solidFill>
                          <a:effectLst/>
                          <a:latin typeface="Arial" charset="0"/>
                          <a:cs typeface="Arial" charset="0"/>
                        </a:rPr>
                        <a:t>الشماس :</a:t>
                      </a:r>
                      <a:endParaRPr kumimoji="0" lang="en-US" sz="2000" b="0" i="0" u="sng" strike="noStrike" cap="none" normalizeH="0" baseline="0" dirty="0">
                        <a:ln>
                          <a:noFill/>
                        </a:ln>
                        <a:solidFill>
                          <a:srgbClr val="FF9900"/>
                        </a:solidFill>
                        <a:effectLst/>
                        <a:latin typeface="Arial" charset="0"/>
                        <a:cs typeface="Arial" charset="0"/>
                      </a:endParaRPr>
                    </a:p>
                  </a:txBody>
                  <a:tcPr marT="34290" marB="3429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78735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rgbClr val="FFFFFF"/>
                          </a:solidFill>
                          <a:effectLst/>
                          <a:latin typeface="Coptic1" pitchFamily="2" charset="0"/>
                          <a:cs typeface="Times New Roman" pitchFamily="18" charset="0"/>
                        </a:rPr>
                        <a:t>C~tay</a:t>
                      </a:r>
                      <a:r>
                        <a:rPr kumimoji="0" lang="en-US" sz="2800" b="0" i="0" u="none" strike="noStrike" cap="none" normalizeH="0" baseline="0" dirty="0">
                          <a:ln>
                            <a:noFill/>
                          </a:ln>
                          <a:solidFill>
                            <a:srgbClr val="FFFFFF"/>
                          </a:solidFill>
                          <a:effectLst/>
                          <a:latin typeface="Coptic1" pitchFamily="2" charset="0"/>
                          <a:cs typeface="Times New Roman" pitchFamily="18" charset="0"/>
                        </a:rPr>
                        <a:t>/</a:t>
                      </a:r>
                      <a:r>
                        <a:rPr kumimoji="0" lang="en-US" sz="2800" b="0" i="0" u="none" strike="noStrike" cap="none" normalizeH="0" baseline="0" dirty="0" err="1">
                          <a:ln>
                            <a:noFill/>
                          </a:ln>
                          <a:solidFill>
                            <a:srgbClr val="FFFFFF"/>
                          </a:solidFill>
                          <a:effectLst/>
                          <a:latin typeface="Coptic1" pitchFamily="2" charset="0"/>
                          <a:cs typeface="Times New Roman" pitchFamily="18" charset="0"/>
                        </a:rPr>
                        <a:t>te</a:t>
                      </a:r>
                      <a:r>
                        <a:rPr kumimoji="0" lang="en-US" sz="2800" b="0" i="0" u="none" strike="noStrike" cap="none" normalizeH="0" baseline="0" dirty="0">
                          <a:ln>
                            <a:noFill/>
                          </a:ln>
                          <a:solidFill>
                            <a:srgbClr val="FFFFFF"/>
                          </a:solidFill>
                          <a:effectLst/>
                          <a:latin typeface="Coptic1" pitchFamily="2" charset="0"/>
                          <a:cs typeface="Times New Roman" pitchFamily="18" charset="0"/>
                        </a:rPr>
                        <a:t> meta </a:t>
                      </a:r>
                      <a:r>
                        <a:rPr kumimoji="0" lang="en-US" sz="2800" b="0" i="0" u="none" strike="noStrike" cap="none" normalizeH="0" baseline="0" dirty="0" err="1">
                          <a:ln>
                            <a:noFill/>
                          </a:ln>
                          <a:solidFill>
                            <a:srgbClr val="FFFFFF"/>
                          </a:solidFill>
                          <a:effectLst/>
                          <a:latin typeface="Coptic1" pitchFamily="2" charset="0"/>
                          <a:cs typeface="Times New Roman" pitchFamily="18" charset="0"/>
                        </a:rPr>
                        <a:t>vobou</a:t>
                      </a:r>
                      <a:r>
                        <a:rPr kumimoji="0" lang="en-US" sz="2800" b="0" i="0" u="none" strike="noStrike" cap="none" normalizeH="0" baseline="0" dirty="0">
                          <a:ln>
                            <a:noFill/>
                          </a:ln>
                          <a:solidFill>
                            <a:srgbClr val="FFFFFF"/>
                          </a:solidFill>
                          <a:effectLst/>
                          <a:latin typeface="Coptic1" pitchFamily="2" charset="0"/>
                          <a:cs typeface="Times New Roman" pitchFamily="18" charset="0"/>
                        </a:rPr>
                        <a:t> </a:t>
                      </a:r>
                      <a:r>
                        <a:rPr kumimoji="0" lang="en-US" sz="2800" b="0" i="0" u="none" strike="noStrike" cap="none" normalizeH="0" baseline="0" dirty="0" err="1">
                          <a:ln>
                            <a:noFill/>
                          </a:ln>
                          <a:solidFill>
                            <a:srgbClr val="FFFFFF"/>
                          </a:solidFill>
                          <a:effectLst/>
                          <a:latin typeface="Coptic1" pitchFamily="2" charset="0"/>
                          <a:cs typeface="Times New Roman" pitchFamily="18" charset="0"/>
                        </a:rPr>
                        <a:t>Yeou</a:t>
                      </a:r>
                      <a:r>
                        <a:rPr kumimoji="0" lang="en-US" sz="2800" b="0" i="0" u="none" strike="noStrike" cap="none" normalizeH="0" baseline="0" dirty="0">
                          <a:ln>
                            <a:noFill/>
                          </a:ln>
                          <a:solidFill>
                            <a:srgbClr val="FFFFFF"/>
                          </a:solidFill>
                          <a:effectLst/>
                          <a:latin typeface="Coptic1" pitchFamily="2" charset="0"/>
                          <a:cs typeface="Times New Roman" pitchFamily="18" charset="0"/>
                        </a:rPr>
                        <a:t> </a:t>
                      </a:r>
                      <a:r>
                        <a:rPr kumimoji="0" lang="en-US" sz="2800" b="0" i="0" u="none" strike="noStrike" cap="none" normalizeH="0" baseline="0" dirty="0" err="1">
                          <a:ln>
                            <a:noFill/>
                          </a:ln>
                          <a:solidFill>
                            <a:srgbClr val="FFFFFF"/>
                          </a:solidFill>
                          <a:effectLst/>
                          <a:latin typeface="Coptic1" pitchFamily="2" charset="0"/>
                          <a:cs typeface="Times New Roman" pitchFamily="18" charset="0"/>
                        </a:rPr>
                        <a:t>akoucwmen</a:t>
                      </a:r>
                      <a:r>
                        <a:rPr kumimoji="0" lang="en-US" sz="2800" b="0" i="0" u="none" strike="noStrike" cap="none" normalizeH="0" baseline="0" dirty="0">
                          <a:ln>
                            <a:noFill/>
                          </a:ln>
                          <a:solidFill>
                            <a:srgbClr val="FFFFFF"/>
                          </a:solidFill>
                          <a:effectLst/>
                          <a:latin typeface="Coptic1" pitchFamily="2" charset="0"/>
                          <a:cs typeface="Times New Roman" pitchFamily="18" charset="0"/>
                        </a:rPr>
                        <a:t> </a:t>
                      </a:r>
                      <a:r>
                        <a:rPr kumimoji="0" lang="en-US" sz="2800" b="0" i="0" u="none" strike="noStrike" cap="none" normalizeH="0" baseline="0" dirty="0" err="1">
                          <a:ln>
                            <a:noFill/>
                          </a:ln>
                          <a:solidFill>
                            <a:srgbClr val="FFFFFF"/>
                          </a:solidFill>
                          <a:effectLst/>
                          <a:latin typeface="Coptic1" pitchFamily="2" charset="0"/>
                          <a:cs typeface="Times New Roman" pitchFamily="18" charset="0"/>
                        </a:rPr>
                        <a:t>tou</a:t>
                      </a:r>
                      <a:r>
                        <a:rPr kumimoji="0" lang="en-US" sz="2800" b="0" i="0" u="none" strike="noStrike" cap="none" normalizeH="0" baseline="0" dirty="0">
                          <a:ln>
                            <a:noFill/>
                          </a:ln>
                          <a:solidFill>
                            <a:srgbClr val="FFFFFF"/>
                          </a:solidFill>
                          <a:effectLst/>
                          <a:latin typeface="Coptic1" pitchFamily="2" charset="0"/>
                          <a:cs typeface="Times New Roman" pitchFamily="18" charset="0"/>
                        </a:rPr>
                        <a:t> </a:t>
                      </a:r>
                      <a:r>
                        <a:rPr kumimoji="0" lang="en-US" sz="2800" b="0" i="0" u="none" strike="noStrike" cap="none" normalizeH="0" baseline="0" dirty="0" err="1">
                          <a:ln>
                            <a:noFill/>
                          </a:ln>
                          <a:solidFill>
                            <a:srgbClr val="FFFFFF"/>
                          </a:solidFill>
                          <a:effectLst/>
                          <a:latin typeface="Coptic1" pitchFamily="2" charset="0"/>
                          <a:cs typeface="Times New Roman" pitchFamily="18" charset="0"/>
                        </a:rPr>
                        <a:t>a~giou</a:t>
                      </a:r>
                      <a:r>
                        <a:rPr kumimoji="0" lang="en-US" sz="2800" b="0" i="0" u="none" strike="noStrike" cap="none" normalizeH="0" baseline="0" dirty="0">
                          <a:ln>
                            <a:noFill/>
                          </a:ln>
                          <a:solidFill>
                            <a:srgbClr val="FFFFFF"/>
                          </a:solidFill>
                          <a:effectLst/>
                          <a:latin typeface="Coptic1" pitchFamily="2" charset="0"/>
                          <a:cs typeface="Times New Roman" pitchFamily="18" charset="0"/>
                        </a:rPr>
                        <a:t> </a:t>
                      </a:r>
                      <a:r>
                        <a:rPr kumimoji="0" lang="en-US" sz="2800" b="0" i="0" u="none" strike="noStrike" cap="none" normalizeH="0" baseline="0" dirty="0" err="1">
                          <a:ln>
                            <a:noFill/>
                          </a:ln>
                          <a:solidFill>
                            <a:srgbClr val="FFFFFF"/>
                          </a:solidFill>
                          <a:effectLst/>
                          <a:latin typeface="Coptic1" pitchFamily="2" charset="0"/>
                          <a:cs typeface="Times New Roman" pitchFamily="18" charset="0"/>
                        </a:rPr>
                        <a:t>euaggeliou</a:t>
                      </a:r>
                      <a:r>
                        <a:rPr kumimoji="0" lang="en-US" sz="2800" b="0" i="0" u="none" strike="noStrike" cap="none" normalizeH="0" baseline="0" dirty="0">
                          <a:ln>
                            <a:noFill/>
                          </a:ln>
                          <a:solidFill>
                            <a:srgbClr val="FFFFFF"/>
                          </a:solidFill>
                          <a:effectLst/>
                          <a:latin typeface="Coptic1" pitchFamily="2" charset="0"/>
                          <a:cs typeface="Times New Roman" pitchFamily="18" charset="0"/>
                        </a:rPr>
                        <a:t>.</a:t>
                      </a: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dirty="0">
                          <a:ln>
                            <a:noFill/>
                          </a:ln>
                          <a:solidFill>
                            <a:srgbClr val="FFFFFF"/>
                          </a:solidFill>
                          <a:effectLst/>
                          <a:latin typeface="Arial" charset="0"/>
                          <a:cs typeface="Arial" charset="0"/>
                        </a:rPr>
                        <a:t>Levez-vous dans la crainte de Dieu pour écouter le Saint Évangile.</a:t>
                      </a: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200" b="0" i="0" u="none" strike="noStrike" cap="none" normalizeH="0" baseline="0" dirty="0">
                          <a:ln>
                            <a:noFill/>
                          </a:ln>
                          <a:solidFill>
                            <a:srgbClr val="FFFFFF"/>
                          </a:solidFill>
                          <a:effectLst/>
                          <a:latin typeface="Coptic1" pitchFamily="2" charset="0"/>
                          <a:cs typeface="Times New Roman" pitchFamily="18" charset="0"/>
                        </a:rPr>
                        <a:t>قفوا بخوف الله لسماع </a:t>
                      </a:r>
                      <a:r>
                        <a:rPr kumimoji="0" lang="ar-EG" sz="3200" b="0" i="0" u="none" strike="noStrike" cap="none" normalizeH="0" baseline="0" dirty="0" err="1">
                          <a:ln>
                            <a:noFill/>
                          </a:ln>
                          <a:solidFill>
                            <a:srgbClr val="FFFFFF"/>
                          </a:solidFill>
                          <a:effectLst/>
                          <a:latin typeface="Coptic1" pitchFamily="2" charset="0"/>
                          <a:cs typeface="Times New Roman" pitchFamily="18" charset="0"/>
                        </a:rPr>
                        <a:t>الأنجيل</a:t>
                      </a:r>
                      <a:r>
                        <a:rPr kumimoji="0" lang="ar-EG" sz="3200" b="0" i="0" u="none" strike="noStrike" cap="none" normalizeH="0" baseline="0" dirty="0">
                          <a:ln>
                            <a:noFill/>
                          </a:ln>
                          <a:solidFill>
                            <a:srgbClr val="FFFFFF"/>
                          </a:solidFill>
                          <a:effectLst/>
                          <a:latin typeface="Coptic1" pitchFamily="2" charset="0"/>
                          <a:cs typeface="Times New Roman" pitchFamily="18" charset="0"/>
                        </a:rPr>
                        <a:t> المقدس.</a:t>
                      </a:r>
                      <a:endParaRPr kumimoji="0" lang="en-US" sz="3200" b="0" i="0" u="none" strike="noStrike" cap="none" normalizeH="0" baseline="0" dirty="0">
                        <a:ln>
                          <a:noFill/>
                        </a:ln>
                        <a:solidFill>
                          <a:srgbClr val="FFFFFF"/>
                        </a:solidFill>
                        <a:effectLst/>
                        <a:latin typeface="Coptic1" pitchFamily="2" charset="0"/>
                        <a:cs typeface="Times New Roman" pitchFamily="18" charset="0"/>
                      </a:endParaRPr>
                    </a:p>
                  </a:txBody>
                  <a:tcPr marT="34290" marB="3429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5" name="Image 4" descr="Une image contenant bâtiment, fenêtre&#10;&#10;Description générée automatiquement">
            <a:extLst>
              <a:ext uri="{FF2B5EF4-FFF2-40B4-BE49-F238E27FC236}">
                <a16:creationId xmlns:a16="http://schemas.microsoft.com/office/drawing/2014/main" id="{B2A00265-9AEB-4617-BBED-E3DD37B5E5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5794" y="2571750"/>
            <a:ext cx="1350849" cy="2350477"/>
          </a:xfrm>
          <a:prstGeom prst="round2SameRect">
            <a:avLst>
              <a:gd name="adj1" fmla="val 50000"/>
              <a:gd name="adj2" fmla="val 0"/>
            </a:avLst>
          </a:prstGeom>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002754" name="Group 2"/>
          <p:cNvGraphicFramePr>
            <a:graphicFrameLocks noGrp="1"/>
          </p:cNvGraphicFramePr>
          <p:nvPr>
            <p:extLst>
              <p:ext uri="{D42A27DB-BD31-4B8C-83A1-F6EECF244321}">
                <p14:modId xmlns:p14="http://schemas.microsoft.com/office/powerpoint/2010/main" val="2398642215"/>
              </p:ext>
            </p:extLst>
          </p:nvPr>
        </p:nvGraphicFramePr>
        <p:xfrm>
          <a:off x="0" y="133350"/>
          <a:ext cx="9143999" cy="5041392"/>
        </p:xfrm>
        <a:graphic>
          <a:graphicData uri="http://schemas.openxmlformats.org/drawingml/2006/table">
            <a:tbl>
              <a:tblPr/>
              <a:tblGrid>
                <a:gridCol w="35052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gridCol w="2666999">
                  <a:extLst>
                    <a:ext uri="{9D8B030D-6E8A-4147-A177-3AD203B41FA5}">
                      <a16:colId xmlns:a16="http://schemas.microsoft.com/office/drawing/2014/main" val="20002"/>
                    </a:ext>
                  </a:extLst>
                </a:gridCol>
              </a:tblGrid>
              <a:tr h="3748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100" b="0" i="0" u="sng" strike="noStrike" cap="none" normalizeH="0" baseline="0" dirty="0" err="1">
                          <a:ln>
                            <a:noFill/>
                          </a:ln>
                          <a:solidFill>
                            <a:srgbClr val="FF9900"/>
                          </a:solidFill>
                          <a:effectLst/>
                          <a:latin typeface="Coptic1" pitchFamily="2" charset="0"/>
                          <a:cs typeface="Arial" charset="0"/>
                        </a:rPr>
                        <a:t>Piou</a:t>
                      </a:r>
                      <a:r>
                        <a:rPr kumimoji="0" lang="en-CA" sz="2100" b="0" i="0" u="sng" strike="noStrike" cap="none" normalizeH="0" baseline="0" dirty="0">
                          <a:ln>
                            <a:noFill/>
                          </a:ln>
                          <a:solidFill>
                            <a:srgbClr val="FF9900"/>
                          </a:solidFill>
                          <a:effectLst/>
                          <a:latin typeface="Coptic1" pitchFamily="2" charset="0"/>
                          <a:cs typeface="Arial" charset="0"/>
                        </a:rPr>
                        <a:t>/b :</a:t>
                      </a: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fr-CA" sz="2000" b="0" i="0" u="sng" strike="noStrike" cap="none" normalizeH="0" baseline="0" noProof="0" dirty="0">
                          <a:ln>
                            <a:noFill/>
                          </a:ln>
                          <a:solidFill>
                            <a:srgbClr val="FF9900"/>
                          </a:solidFill>
                          <a:effectLst/>
                          <a:latin typeface="Arial" charset="0"/>
                          <a:cs typeface="Arial" charset="0"/>
                        </a:rPr>
                        <a:t>Le prêtre :</a:t>
                      </a: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000" b="0" i="0" u="sng" strike="noStrike" cap="none" normalizeH="0" baseline="0" dirty="0">
                          <a:ln>
                            <a:noFill/>
                          </a:ln>
                          <a:solidFill>
                            <a:srgbClr val="FF9900"/>
                          </a:solidFill>
                          <a:effectLst/>
                          <a:latin typeface="Arial" charset="0"/>
                          <a:cs typeface="Arial" charset="0"/>
                        </a:rPr>
                        <a:t>الكاهن :</a:t>
                      </a:r>
                      <a:endParaRPr kumimoji="0" lang="en-US" sz="2000" b="0" i="0" u="sng" strike="noStrike" cap="none" normalizeH="0" baseline="0" dirty="0">
                        <a:ln>
                          <a:noFill/>
                        </a:ln>
                        <a:solidFill>
                          <a:srgbClr val="FF9900"/>
                        </a:solidFill>
                        <a:effectLst/>
                        <a:latin typeface="Arial" charset="0"/>
                        <a:cs typeface="Arial" charset="0"/>
                      </a:endParaRPr>
                    </a:p>
                  </a:txBody>
                  <a:tcPr marT="34290" marB="3429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429999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chemeClr val="bg1"/>
                          </a:solidFill>
                          <a:effectLst/>
                          <a:latin typeface="Coptic1" pitchFamily="2" charset="0"/>
                          <a:cs typeface="Arial" charset="0"/>
                        </a:rPr>
                        <a:t>Fc~marwout</a:t>
                      </a:r>
                      <a:r>
                        <a:rPr kumimoji="0" lang="en-US" sz="2800" b="0" i="0" u="none" strike="noStrike" cap="none" normalizeH="0" baseline="0" dirty="0">
                          <a:ln>
                            <a:noFill/>
                          </a:ln>
                          <a:solidFill>
                            <a:schemeClr val="bg1"/>
                          </a:solidFill>
                          <a:effectLst/>
                          <a:latin typeface="Coptic1" pitchFamily="2" charset="0"/>
                          <a:cs typeface="Arial" charset="0"/>
                        </a:rPr>
                        <a:t> </a:t>
                      </a:r>
                      <a:r>
                        <a:rPr kumimoji="0" lang="en-US" sz="2800" b="0" i="0" u="none" strike="noStrike" cap="none" normalizeH="0" baseline="0" dirty="0" err="1">
                          <a:ln>
                            <a:noFill/>
                          </a:ln>
                          <a:solidFill>
                            <a:schemeClr val="bg1"/>
                          </a:solidFill>
                          <a:effectLst/>
                          <a:latin typeface="Coptic1" pitchFamily="2" charset="0"/>
                          <a:cs typeface="Arial" charset="0"/>
                        </a:rPr>
                        <a:t>n~je</a:t>
                      </a:r>
                      <a:r>
                        <a:rPr kumimoji="0" lang="en-US" sz="2800" b="0" i="0" u="none" strike="noStrike" cap="none" normalizeH="0" baseline="0" dirty="0">
                          <a:ln>
                            <a:noFill/>
                          </a:ln>
                          <a:solidFill>
                            <a:schemeClr val="bg1"/>
                          </a:solidFill>
                          <a:effectLst/>
                          <a:latin typeface="Coptic1" pitchFamily="2" charset="0"/>
                          <a:cs typeface="Arial" charset="0"/>
                        </a:rPr>
                        <a:t> v/</a:t>
                      </a:r>
                      <a:r>
                        <a:rPr kumimoji="0" lang="en-US" sz="2800" b="0" i="0" u="none" strike="noStrike" cap="none" normalizeH="0" baseline="0" dirty="0" err="1">
                          <a:ln>
                            <a:noFill/>
                          </a:ln>
                          <a:solidFill>
                            <a:schemeClr val="bg1"/>
                          </a:solidFill>
                          <a:effectLst/>
                          <a:latin typeface="Coptic1" pitchFamily="2" charset="0"/>
                          <a:cs typeface="Arial" charset="0"/>
                        </a:rPr>
                        <a:t>eyn</a:t>
                      </a:r>
                      <a:r>
                        <a:rPr kumimoji="0" lang="en-US" sz="2800" b="0" i="0" u="none" strike="noStrike" cap="none" normalizeH="0" baseline="0" dirty="0">
                          <a:ln>
                            <a:noFill/>
                          </a:ln>
                          <a:solidFill>
                            <a:schemeClr val="bg1"/>
                          </a:solidFill>
                          <a:effectLst/>
                          <a:latin typeface="Coptic1" pitchFamily="2" charset="0"/>
                          <a:cs typeface="Arial" charset="0"/>
                        </a:rPr>
                        <a:t>/</a:t>
                      </a:r>
                      <a:r>
                        <a:rPr kumimoji="0" lang="en-US" sz="2800" b="0" i="0" u="none" strike="noStrike" cap="none" normalizeH="0" baseline="0" dirty="0" err="1">
                          <a:ln>
                            <a:noFill/>
                          </a:ln>
                          <a:solidFill>
                            <a:schemeClr val="bg1"/>
                          </a:solidFill>
                          <a:effectLst/>
                          <a:latin typeface="Coptic1" pitchFamily="2" charset="0"/>
                          <a:cs typeface="Arial" charset="0"/>
                        </a:rPr>
                        <a:t>ou</a:t>
                      </a:r>
                      <a:r>
                        <a:rPr kumimoji="0" lang="en-US" sz="2800" b="0" i="0" u="none" strike="noStrike" cap="none" normalizeH="0" baseline="0" dirty="0">
                          <a:ln>
                            <a:noFill/>
                          </a:ln>
                          <a:solidFill>
                            <a:schemeClr val="bg1"/>
                          </a:solidFill>
                          <a:effectLst/>
                          <a:latin typeface="Coptic1" pitchFamily="2" charset="0"/>
                          <a:cs typeface="Arial" charset="0"/>
                        </a:rPr>
                        <a:t> </a:t>
                      </a:r>
                      <a:r>
                        <a:rPr kumimoji="0" lang="en-US" sz="2800" b="0" i="0" u="none" strike="noStrike" cap="none" normalizeH="0" baseline="0" dirty="0" err="1">
                          <a:ln>
                            <a:noFill/>
                          </a:ln>
                          <a:solidFill>
                            <a:schemeClr val="bg1"/>
                          </a:solidFill>
                          <a:effectLst/>
                          <a:latin typeface="Coptic1" pitchFamily="2" charset="0"/>
                          <a:cs typeface="Arial" charset="0"/>
                        </a:rPr>
                        <a:t>qen</a:t>
                      </a:r>
                      <a:r>
                        <a:rPr kumimoji="0" lang="en-US" sz="2800" b="0" i="0" u="none" strike="noStrike" cap="none" normalizeH="0" baseline="0" dirty="0">
                          <a:ln>
                            <a:noFill/>
                          </a:ln>
                          <a:solidFill>
                            <a:schemeClr val="bg1"/>
                          </a:solidFill>
                          <a:effectLst/>
                          <a:latin typeface="Coptic1" pitchFamily="2" charset="0"/>
                          <a:cs typeface="Arial" charset="0"/>
                        </a:rPr>
                        <a:t> </a:t>
                      </a:r>
                      <a:r>
                        <a:rPr kumimoji="0" lang="en-US" sz="2800" b="0" i="0" u="none" strike="noStrike" cap="none" normalizeH="0" baseline="0" dirty="0" err="1">
                          <a:ln>
                            <a:noFill/>
                          </a:ln>
                          <a:solidFill>
                            <a:schemeClr val="bg1"/>
                          </a:solidFill>
                          <a:effectLst/>
                          <a:latin typeface="Coptic1" pitchFamily="2" charset="0"/>
                          <a:cs typeface="Arial" charset="0"/>
                        </a:rPr>
                        <a:t>V~Ran</a:t>
                      </a:r>
                      <a:r>
                        <a:rPr kumimoji="0" lang="en-US" sz="2800" b="0" i="0" u="none" strike="noStrike" cap="none" normalizeH="0" baseline="0" dirty="0">
                          <a:ln>
                            <a:noFill/>
                          </a:ln>
                          <a:solidFill>
                            <a:schemeClr val="bg1"/>
                          </a:solidFill>
                          <a:effectLst/>
                          <a:latin typeface="Coptic1" pitchFamily="2" charset="0"/>
                          <a:cs typeface="Arial" charset="0"/>
                        </a:rPr>
                        <a:t> </a:t>
                      </a:r>
                      <a:r>
                        <a:rPr kumimoji="0" lang="en-US" sz="2800" b="0" i="0" u="none" strike="noStrike" cap="none" normalizeH="0" baseline="0" dirty="0" err="1">
                          <a:ln>
                            <a:noFill/>
                          </a:ln>
                          <a:solidFill>
                            <a:schemeClr val="bg1"/>
                          </a:solidFill>
                          <a:effectLst/>
                          <a:latin typeface="Coptic1" pitchFamily="2" charset="0"/>
                          <a:cs typeface="Arial" charset="0"/>
                        </a:rPr>
                        <a:t>m~P</a:t>
                      </a:r>
                      <a:r>
                        <a:rPr kumimoji="0" lang="en-US" sz="2800" b="0" i="0" u="none" strike="noStrike" cap="none" normalizeH="0" baseline="0" dirty="0">
                          <a:ln>
                            <a:noFill/>
                          </a:ln>
                          <a:solidFill>
                            <a:schemeClr val="bg1"/>
                          </a:solidFill>
                          <a:effectLst/>
                          <a:latin typeface="Coptic1" pitchFamily="2" charset="0"/>
                          <a:cs typeface="Arial" charset="0"/>
                        </a:rPr>
                        <a:t>~{</a:t>
                      </a:r>
                      <a:r>
                        <a:rPr kumimoji="0" lang="en-US" sz="2800" b="0" i="0" u="none" strike="noStrike" cap="none" normalizeH="0" baseline="0" dirty="0" err="1">
                          <a:ln>
                            <a:noFill/>
                          </a:ln>
                          <a:solidFill>
                            <a:schemeClr val="bg1"/>
                          </a:solidFill>
                          <a:effectLst/>
                          <a:latin typeface="Coptic1" pitchFamily="2" charset="0"/>
                          <a:cs typeface="Arial" charset="0"/>
                        </a:rPr>
                        <a:t>oic</a:t>
                      </a:r>
                      <a:r>
                        <a:rPr kumimoji="0" lang="en-US" sz="2800" b="0" i="0" u="none" strike="noStrike" cap="none" normalizeH="0" baseline="0" dirty="0">
                          <a:ln>
                            <a:noFill/>
                          </a:ln>
                          <a:solidFill>
                            <a:schemeClr val="bg1"/>
                          </a:solidFill>
                          <a:effectLst/>
                          <a:latin typeface="Coptic1" pitchFamily="2" charset="0"/>
                          <a:cs typeface="Arial" charset="0"/>
                        </a:rPr>
                        <a:t> </a:t>
                      </a:r>
                      <a:r>
                        <a:rPr kumimoji="0" lang="en-US" sz="2800" b="0" i="0" u="none" strike="noStrike" cap="none" normalizeH="0" baseline="0" dirty="0" err="1">
                          <a:ln>
                            <a:noFill/>
                          </a:ln>
                          <a:solidFill>
                            <a:schemeClr val="bg1"/>
                          </a:solidFill>
                          <a:effectLst/>
                          <a:latin typeface="Coptic1" pitchFamily="2" charset="0"/>
                          <a:cs typeface="Arial" charset="0"/>
                        </a:rPr>
                        <a:t>n~te</a:t>
                      </a:r>
                      <a:r>
                        <a:rPr kumimoji="0" lang="en-US" sz="2800" b="0" i="0" u="none" strike="noStrike" cap="none" normalizeH="0" baseline="0" dirty="0">
                          <a:ln>
                            <a:noFill/>
                          </a:ln>
                          <a:solidFill>
                            <a:schemeClr val="bg1"/>
                          </a:solidFill>
                          <a:effectLst/>
                          <a:latin typeface="Coptic1" pitchFamily="2" charset="0"/>
                          <a:cs typeface="Arial" charset="0"/>
                        </a:rPr>
                        <a:t> </a:t>
                      </a:r>
                      <a:r>
                        <a:rPr kumimoji="0" lang="en-US" sz="2800" b="0" i="0" u="none" strike="noStrike" cap="none" normalizeH="0" baseline="0" dirty="0" err="1">
                          <a:ln>
                            <a:noFill/>
                          </a:ln>
                          <a:solidFill>
                            <a:schemeClr val="bg1"/>
                          </a:solidFill>
                          <a:effectLst/>
                          <a:latin typeface="Coptic1" pitchFamily="2" charset="0"/>
                          <a:cs typeface="Arial" charset="0"/>
                        </a:rPr>
                        <a:t>nijom</a:t>
                      </a:r>
                      <a:r>
                        <a:rPr kumimoji="0" lang="en-US" sz="2800" b="0" i="0" u="none" strike="noStrike" cap="none" normalizeH="0" baseline="0" dirty="0">
                          <a:ln>
                            <a:noFill/>
                          </a:ln>
                          <a:solidFill>
                            <a:schemeClr val="bg1"/>
                          </a:solidFill>
                          <a:effectLst/>
                          <a:latin typeface="Coptic1" pitchFamily="2" charset="0"/>
                          <a:cs typeface="Arial" charset="0"/>
                        </a:rPr>
                        <a:t> : </a:t>
                      </a:r>
                      <a:r>
                        <a:rPr kumimoji="0" lang="en-US" sz="2800" b="0" i="0" u="none" strike="noStrike" cap="none" normalizeH="0" baseline="0" dirty="0" err="1">
                          <a:ln>
                            <a:noFill/>
                          </a:ln>
                          <a:solidFill>
                            <a:schemeClr val="bg1"/>
                          </a:solidFill>
                          <a:effectLst/>
                          <a:latin typeface="Coptic1" pitchFamily="2" charset="0"/>
                          <a:cs typeface="Arial" charset="0"/>
                        </a:rPr>
                        <a:t>Kurie</a:t>
                      </a:r>
                      <a:r>
                        <a:rPr kumimoji="0" lang="en-US" sz="2800" b="0" i="0" u="none" strike="noStrike" cap="none" normalizeH="0" baseline="0" dirty="0">
                          <a:ln>
                            <a:noFill/>
                          </a:ln>
                          <a:solidFill>
                            <a:schemeClr val="bg1"/>
                          </a:solidFill>
                          <a:effectLst/>
                          <a:latin typeface="Coptic1" pitchFamily="2" charset="0"/>
                          <a:cs typeface="Arial" charset="0"/>
                        </a:rPr>
                        <a:t>~ </a:t>
                      </a:r>
                      <a:r>
                        <a:rPr kumimoji="0" lang="en-US" sz="2800" b="0" i="0" u="none" strike="noStrike" cap="none" normalizeH="0" baseline="0" dirty="0" err="1">
                          <a:ln>
                            <a:noFill/>
                          </a:ln>
                          <a:solidFill>
                            <a:schemeClr val="bg1"/>
                          </a:solidFill>
                          <a:effectLst/>
                          <a:latin typeface="Coptic1" pitchFamily="2" charset="0"/>
                          <a:cs typeface="Arial" charset="0"/>
                        </a:rPr>
                        <a:t>eulog</a:t>
                      </a:r>
                      <a:r>
                        <a:rPr kumimoji="0" lang="en-US" sz="2800" b="0" i="0" u="none" strike="noStrike" cap="none" normalizeH="0" baseline="0" dirty="0">
                          <a:ln>
                            <a:noFill/>
                          </a:ln>
                          <a:solidFill>
                            <a:schemeClr val="bg1"/>
                          </a:solidFill>
                          <a:effectLst/>
                          <a:latin typeface="Coptic1" pitchFamily="2" charset="0"/>
                          <a:cs typeface="Arial" charset="0"/>
                        </a:rPr>
                        <a:t>/con ek </a:t>
                      </a:r>
                      <a:r>
                        <a:rPr kumimoji="0" lang="en-US" sz="2800" b="0" i="0" u="none" strike="noStrike" cap="none" normalizeH="0" baseline="0" dirty="0" err="1">
                          <a:ln>
                            <a:noFill/>
                          </a:ln>
                          <a:solidFill>
                            <a:schemeClr val="bg1"/>
                          </a:solidFill>
                          <a:effectLst/>
                          <a:latin typeface="Coptic1" pitchFamily="2" charset="0"/>
                          <a:cs typeface="Arial" charset="0"/>
                        </a:rPr>
                        <a:t>tou</a:t>
                      </a:r>
                      <a:r>
                        <a:rPr kumimoji="0" lang="en-US" sz="2800" b="0" i="0" u="none" strike="noStrike" cap="none" normalizeH="0" baseline="0" dirty="0">
                          <a:ln>
                            <a:noFill/>
                          </a:ln>
                          <a:solidFill>
                            <a:schemeClr val="bg1"/>
                          </a:solidFill>
                          <a:effectLst/>
                          <a:latin typeface="Coptic1" pitchFamily="2" charset="0"/>
                          <a:cs typeface="Arial" charset="0"/>
                        </a:rPr>
                        <a:t> kata (…) </a:t>
                      </a:r>
                      <a:r>
                        <a:rPr kumimoji="0" lang="en-US" sz="2800" b="0" i="0" u="none" strike="noStrike" cap="none" normalizeH="0" baseline="0" dirty="0" err="1">
                          <a:ln>
                            <a:noFill/>
                          </a:ln>
                          <a:solidFill>
                            <a:schemeClr val="bg1"/>
                          </a:solidFill>
                          <a:effectLst/>
                          <a:latin typeface="Coptic1" pitchFamily="2" charset="0"/>
                          <a:cs typeface="Arial" charset="0"/>
                        </a:rPr>
                        <a:t>a~giou</a:t>
                      </a:r>
                      <a:r>
                        <a:rPr kumimoji="0" lang="en-US" sz="2800" b="0" i="0" u="none" strike="noStrike" cap="none" normalizeH="0" baseline="0" dirty="0">
                          <a:ln>
                            <a:noFill/>
                          </a:ln>
                          <a:solidFill>
                            <a:schemeClr val="bg1"/>
                          </a:solidFill>
                          <a:effectLst/>
                          <a:latin typeface="Coptic1" pitchFamily="2" charset="0"/>
                          <a:cs typeface="Arial" charset="0"/>
                        </a:rPr>
                        <a:t> </a:t>
                      </a:r>
                      <a:r>
                        <a:rPr kumimoji="0" lang="en-US" sz="2800" b="0" i="0" u="none" strike="noStrike" cap="none" normalizeH="0" baseline="0" dirty="0" err="1">
                          <a:ln>
                            <a:noFill/>
                          </a:ln>
                          <a:solidFill>
                            <a:schemeClr val="bg1"/>
                          </a:solidFill>
                          <a:effectLst/>
                          <a:latin typeface="Coptic1" pitchFamily="2" charset="0"/>
                          <a:cs typeface="Arial" charset="0"/>
                        </a:rPr>
                        <a:t>euaggelion</a:t>
                      </a:r>
                      <a:r>
                        <a:rPr kumimoji="0" lang="en-US" sz="2800" b="0" i="0" u="none" strike="noStrike" cap="none" normalizeH="0" baseline="0" dirty="0">
                          <a:ln>
                            <a:noFill/>
                          </a:ln>
                          <a:solidFill>
                            <a:schemeClr val="bg1"/>
                          </a:solidFill>
                          <a:effectLst/>
                          <a:latin typeface="Coptic1" pitchFamily="2" charset="0"/>
                          <a:cs typeface="Arial" charset="0"/>
                        </a:rPr>
                        <a:t> to </a:t>
                      </a:r>
                      <a:r>
                        <a:rPr kumimoji="0" lang="en-US" sz="2800" b="0" i="0" u="none" strike="noStrike" cap="none" normalizeH="0" baseline="0" dirty="0" err="1">
                          <a:ln>
                            <a:noFill/>
                          </a:ln>
                          <a:solidFill>
                            <a:schemeClr val="bg1"/>
                          </a:solidFill>
                          <a:effectLst/>
                          <a:latin typeface="Coptic1" pitchFamily="2" charset="0"/>
                          <a:cs typeface="Arial" charset="0"/>
                        </a:rPr>
                        <a:t>a~nagnwcma</a:t>
                      </a:r>
                      <a:r>
                        <a:rPr kumimoji="0" lang="en-US" sz="2800" b="0" i="0" u="none" strike="noStrike" cap="none" normalizeH="0" baseline="0" dirty="0">
                          <a:ln>
                            <a:noFill/>
                          </a:ln>
                          <a:solidFill>
                            <a:schemeClr val="bg1"/>
                          </a:solidFill>
                          <a:effectLst/>
                          <a:latin typeface="Coptic1" pitchFamily="2" charset="0"/>
                          <a:cs typeface="Arial" charset="0"/>
                        </a:rPr>
                        <a:t>.</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CA" sz="1600" b="0" i="0" u="none" strike="noStrike" cap="none" normalizeH="0" baseline="0" dirty="0">
                        <a:ln>
                          <a:noFill/>
                        </a:ln>
                        <a:solidFill>
                          <a:srgbClr val="FFFFFF"/>
                        </a:solidFill>
                        <a:effectLst/>
                        <a:latin typeface="Coptic1" pitchFamily="2"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400" b="0" i="0" u="sng" strike="noStrike" cap="none" normalizeH="0" baseline="0" dirty="0" err="1">
                          <a:ln>
                            <a:noFill/>
                          </a:ln>
                          <a:solidFill>
                            <a:srgbClr val="FF9900"/>
                          </a:solidFill>
                          <a:effectLst/>
                          <a:latin typeface="Coptic1" pitchFamily="2" charset="0"/>
                          <a:cs typeface="Arial" charset="0"/>
                        </a:rPr>
                        <a:t>Pilaoc</a:t>
                      </a:r>
                      <a:r>
                        <a:rPr kumimoji="0" lang="en-CA" sz="2400" b="0" i="0" u="sng" strike="noStrike" cap="none" normalizeH="0" baseline="0" dirty="0">
                          <a:ln>
                            <a:noFill/>
                          </a:ln>
                          <a:solidFill>
                            <a:srgbClr val="FF9900"/>
                          </a:solidFill>
                          <a:effectLst/>
                          <a:latin typeface="Coptic1" pitchFamily="2"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bg1"/>
                          </a:solidFill>
                          <a:effectLst/>
                          <a:latin typeface="Coptic1" pitchFamily="2" charset="0"/>
                          <a:cs typeface="Arial" charset="0"/>
                        </a:rPr>
                        <a:t>Doxa ci </a:t>
                      </a:r>
                      <a:r>
                        <a:rPr kumimoji="0" lang="en-US" sz="2400" b="0" i="0" u="none" strike="noStrike" cap="none" normalizeH="0" baseline="0" dirty="0" err="1">
                          <a:ln>
                            <a:noFill/>
                          </a:ln>
                          <a:solidFill>
                            <a:schemeClr val="bg1"/>
                          </a:solidFill>
                          <a:effectLst/>
                          <a:latin typeface="Coptic1" pitchFamily="2" charset="0"/>
                          <a:cs typeface="Arial" charset="0"/>
                        </a:rPr>
                        <a:t>Kurie</a:t>
                      </a:r>
                      <a:r>
                        <a:rPr kumimoji="0" lang="en-US" sz="2400" b="0" i="0" u="none" strike="noStrike" cap="none" normalizeH="0" baseline="0" dirty="0">
                          <a:ln>
                            <a:noFill/>
                          </a:ln>
                          <a:solidFill>
                            <a:schemeClr val="bg1"/>
                          </a:solidFill>
                          <a:effectLst/>
                          <a:latin typeface="Coptic1" pitchFamily="2" charset="0"/>
                          <a:cs typeface="Arial" charset="0"/>
                        </a:rPr>
                        <a:t>~.</a:t>
                      </a: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0" i="0" u="none" strike="noStrike" cap="none" normalizeH="0" baseline="0" dirty="0">
                          <a:ln>
                            <a:noFill/>
                          </a:ln>
                          <a:solidFill>
                            <a:schemeClr val="bg1"/>
                          </a:solidFill>
                          <a:effectLst/>
                          <a:latin typeface="Arial" panose="020B0604020202020204" pitchFamily="34" charset="0"/>
                          <a:cs typeface="Arial" charset="0"/>
                        </a:rPr>
                        <a:t>Béni soit celui qui vient au nom du seigneur des puissances. Lecture du Saint Évangile selon Saint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2400" b="0" i="0" u="sng" strike="noStrike" kern="1200" cap="none" normalizeH="0" baseline="0" dirty="0">
                        <a:ln>
                          <a:noFill/>
                        </a:ln>
                        <a:solidFill>
                          <a:schemeClr val="bg1"/>
                        </a:solidFill>
                        <a:effectLst/>
                        <a:latin typeface="Arial" charset="0"/>
                        <a:ea typeface="+mn-ea"/>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3200" b="0" i="0" u="sng" strike="noStrike" kern="1200" cap="none" normalizeH="0" baseline="0" dirty="0">
                        <a:ln>
                          <a:noFill/>
                        </a:ln>
                        <a:solidFill>
                          <a:srgbClr val="FF9900"/>
                        </a:solidFill>
                        <a:effectLst/>
                        <a:latin typeface="Arial" charset="0"/>
                        <a:ea typeface="+mn-ea"/>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000" b="0" i="0" u="sng" strike="noStrike" kern="1200" cap="none" normalizeH="0" baseline="0" dirty="0">
                          <a:ln>
                            <a:noFill/>
                          </a:ln>
                          <a:solidFill>
                            <a:srgbClr val="FF9900"/>
                          </a:solidFill>
                          <a:effectLst/>
                          <a:latin typeface="Arial" charset="0"/>
                          <a:ea typeface="+mn-ea"/>
                          <a:cs typeface="Arial" charset="0"/>
                        </a:rPr>
                        <a:t>Le peuple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0" i="0" u="none" strike="noStrike" cap="none" normalizeH="0" baseline="0" dirty="0">
                          <a:ln>
                            <a:noFill/>
                          </a:ln>
                          <a:solidFill>
                            <a:schemeClr val="bg1"/>
                          </a:solidFill>
                          <a:effectLst/>
                          <a:latin typeface="Arial" panose="020B0604020202020204" pitchFamily="34" charset="0"/>
                          <a:cs typeface="Arial" charset="0"/>
                        </a:rPr>
                        <a:t>Gloire à Toi, Seigneur.</a:t>
                      </a:r>
                      <a:endParaRPr kumimoji="0" lang="en-CA" sz="2400" b="0" i="0" u="none" strike="noStrike" cap="none" normalizeH="0" baseline="0" dirty="0">
                        <a:ln>
                          <a:noFill/>
                        </a:ln>
                        <a:solidFill>
                          <a:schemeClr val="bg1"/>
                        </a:solidFill>
                        <a:effectLst/>
                        <a:latin typeface="Arial" panose="020B0604020202020204" pitchFamily="34" charset="0"/>
                        <a:cs typeface="Arial" charset="0"/>
                      </a:endParaRP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chemeClr val="bg1"/>
                          </a:solidFill>
                          <a:effectLst/>
                          <a:latin typeface="Arial" charset="0"/>
                          <a:cs typeface="Arial" charset="0"/>
                        </a:rPr>
                        <a:t>مبارك الآتي باسم رب </a:t>
                      </a:r>
                      <a:br>
                        <a:rPr kumimoji="0" lang="ar-SA" sz="2800" b="0" i="0" u="none" strike="noStrike" cap="none" normalizeH="0" baseline="0" dirty="0">
                          <a:ln>
                            <a:noFill/>
                          </a:ln>
                          <a:solidFill>
                            <a:schemeClr val="bg1"/>
                          </a:solidFill>
                          <a:effectLst/>
                          <a:latin typeface="Arial" charset="0"/>
                          <a:cs typeface="Arial" charset="0"/>
                        </a:rPr>
                      </a:br>
                      <a:r>
                        <a:rPr kumimoji="0" lang="ar-SA" sz="2800" b="0" i="0" u="none" strike="noStrike" cap="none" normalizeH="0" baseline="0" dirty="0">
                          <a:ln>
                            <a:noFill/>
                          </a:ln>
                          <a:solidFill>
                            <a:schemeClr val="bg1"/>
                          </a:solidFill>
                          <a:effectLst/>
                          <a:latin typeface="Arial" charset="0"/>
                          <a:cs typeface="Arial" charset="0"/>
                        </a:rPr>
                        <a:t>القوات يا رب </a:t>
                      </a:r>
                      <a:br>
                        <a:rPr kumimoji="0" lang="ar-SA" sz="2800" b="0" i="0" u="none" strike="noStrike" cap="none" normalizeH="0" baseline="0" dirty="0">
                          <a:ln>
                            <a:noFill/>
                          </a:ln>
                          <a:solidFill>
                            <a:schemeClr val="bg1"/>
                          </a:solidFill>
                          <a:effectLst/>
                          <a:latin typeface="Arial" charset="0"/>
                          <a:cs typeface="Arial" charset="0"/>
                        </a:rPr>
                      </a:br>
                      <a:r>
                        <a:rPr kumimoji="0" lang="ar-SA" sz="2800" b="0" i="0" u="none" strike="noStrike" cap="none" normalizeH="0" baseline="0" dirty="0">
                          <a:ln>
                            <a:noFill/>
                          </a:ln>
                          <a:solidFill>
                            <a:schemeClr val="bg1"/>
                          </a:solidFill>
                          <a:effectLst/>
                          <a:latin typeface="Arial" charset="0"/>
                          <a:cs typeface="Arial" charset="0"/>
                        </a:rPr>
                        <a:t>بارك الفصل من </a:t>
                      </a:r>
                      <a:br>
                        <a:rPr kumimoji="0" lang="ar-SA" sz="2800" b="0" i="0" u="none" strike="noStrike" cap="none" normalizeH="0" baseline="0" dirty="0">
                          <a:ln>
                            <a:noFill/>
                          </a:ln>
                          <a:solidFill>
                            <a:schemeClr val="bg1"/>
                          </a:solidFill>
                          <a:effectLst/>
                          <a:latin typeface="Arial" charset="0"/>
                          <a:cs typeface="Arial" charset="0"/>
                        </a:rPr>
                      </a:br>
                      <a:r>
                        <a:rPr kumimoji="0" lang="ar-SA" sz="2800" b="0" i="0" u="none" strike="noStrike" cap="none" normalizeH="0" baseline="0" dirty="0">
                          <a:ln>
                            <a:noFill/>
                          </a:ln>
                          <a:solidFill>
                            <a:schemeClr val="bg1"/>
                          </a:solidFill>
                          <a:effectLst/>
                          <a:latin typeface="Arial" charset="0"/>
                          <a:cs typeface="Arial" charset="0"/>
                        </a:rPr>
                        <a:t>الإنجيل المقدس من </a:t>
                      </a:r>
                      <a:br>
                        <a:rPr kumimoji="0" lang="ar-SA" sz="2800" b="0" i="0" u="none" strike="noStrike" cap="none" normalizeH="0" baseline="0" dirty="0">
                          <a:ln>
                            <a:noFill/>
                          </a:ln>
                          <a:solidFill>
                            <a:schemeClr val="bg1"/>
                          </a:solidFill>
                          <a:effectLst/>
                          <a:latin typeface="Arial" charset="0"/>
                          <a:cs typeface="Arial" charset="0"/>
                        </a:rPr>
                      </a:br>
                      <a:r>
                        <a:rPr kumimoji="0" lang="ar-SA" sz="2800" b="0" i="0" u="none" strike="noStrike" cap="none" normalizeH="0" baseline="0" dirty="0">
                          <a:ln>
                            <a:noFill/>
                          </a:ln>
                          <a:solidFill>
                            <a:schemeClr val="bg1"/>
                          </a:solidFill>
                          <a:effectLst/>
                          <a:latin typeface="Arial" charset="0"/>
                          <a:cs typeface="Arial" charset="0"/>
                        </a:rPr>
                        <a:t>(…)</a:t>
                      </a:r>
                      <a:r>
                        <a:rPr kumimoji="0" lang="ar-SA" sz="3200" b="0" i="0" u="none" strike="noStrike" cap="none" normalizeH="0" baseline="0" dirty="0">
                          <a:ln>
                            <a:noFill/>
                          </a:ln>
                          <a:solidFill>
                            <a:schemeClr val="bg1"/>
                          </a:solidFill>
                          <a:effectLst/>
                          <a:latin typeface="Arial" charset="0"/>
                          <a:cs typeface="Arial" charset="0"/>
                        </a:rPr>
                        <a:t> </a:t>
                      </a:r>
                      <a:endParaRPr kumimoji="0" lang="en-CA" sz="3200" b="0" i="0" u="none" strike="noStrike" cap="none" normalizeH="0" baseline="0" dirty="0">
                        <a:ln>
                          <a:noFill/>
                        </a:ln>
                        <a:solidFill>
                          <a:schemeClr val="bg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en-CA" sz="3200" b="0" i="0" u="none" strike="noStrike" cap="none" normalizeH="0" baseline="0" dirty="0">
                        <a:ln>
                          <a:noFill/>
                        </a:ln>
                        <a:solidFill>
                          <a:srgbClr val="FFFFFF"/>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en-CA" sz="2800" b="0" i="0" u="none" strike="noStrike" cap="none" normalizeH="0" baseline="0" dirty="0">
                        <a:ln>
                          <a:noFill/>
                        </a:ln>
                        <a:solidFill>
                          <a:srgbClr val="FFFFFF"/>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000" b="0" i="0" u="sng" strike="noStrike" cap="none" normalizeH="0" baseline="0" dirty="0">
                          <a:ln>
                            <a:noFill/>
                          </a:ln>
                          <a:solidFill>
                            <a:srgbClr val="FF9900"/>
                          </a:solidFill>
                          <a:effectLst/>
                          <a:latin typeface="Arial" charset="0"/>
                          <a:cs typeface="Arial" charset="0"/>
                        </a:rPr>
                        <a:t>الشعب :</a:t>
                      </a:r>
                      <a:endParaRPr kumimoji="0" lang="en-CA" sz="20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chemeClr val="bg1"/>
                          </a:solidFill>
                          <a:effectLst/>
                          <a:latin typeface="Arial" charset="0"/>
                          <a:cs typeface="Arial" charset="0"/>
                        </a:rPr>
                        <a:t>المجد لك يا رب</a:t>
                      </a:r>
                      <a:r>
                        <a:rPr kumimoji="0" lang="fr-FR" sz="2800" b="0" i="0" u="none" strike="noStrike" cap="none" normalizeH="0" baseline="0" dirty="0">
                          <a:ln>
                            <a:noFill/>
                          </a:ln>
                          <a:solidFill>
                            <a:schemeClr val="bg1"/>
                          </a:solidFill>
                          <a:effectLst/>
                          <a:latin typeface="Arial" charset="0"/>
                          <a:cs typeface="Arial" charset="0"/>
                        </a:rPr>
                        <a:t>.</a:t>
                      </a:r>
                      <a:endParaRPr kumimoji="0" lang="en-US" sz="2800" b="0" i="0" u="none" strike="noStrike" cap="none" normalizeH="0" baseline="0" dirty="0">
                        <a:ln>
                          <a:noFill/>
                        </a:ln>
                        <a:solidFill>
                          <a:schemeClr val="bg1"/>
                        </a:solidFill>
                        <a:effectLst/>
                        <a:latin typeface="Arial" charset="0"/>
                        <a:cs typeface="Arial" charset="0"/>
                      </a:endParaRPr>
                    </a:p>
                  </a:txBody>
                  <a:tcPr marT="34290" marB="3429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004802" name="Group 2"/>
          <p:cNvGraphicFramePr>
            <a:graphicFrameLocks noGrp="1"/>
          </p:cNvGraphicFramePr>
          <p:nvPr>
            <p:ph/>
            <p:extLst>
              <p:ext uri="{D42A27DB-BD31-4B8C-83A1-F6EECF244321}">
                <p14:modId xmlns:p14="http://schemas.microsoft.com/office/powerpoint/2010/main" val="3798997844"/>
              </p:ext>
            </p:extLst>
          </p:nvPr>
        </p:nvGraphicFramePr>
        <p:xfrm>
          <a:off x="0" y="550531"/>
          <a:ext cx="9144000" cy="3863340"/>
        </p:xfrm>
        <a:graphic>
          <a:graphicData uri="http://schemas.openxmlformats.org/drawingml/2006/table">
            <a:tbl>
              <a:tblPr rtl="1"/>
              <a:tblGrid>
                <a:gridCol w="3797664">
                  <a:extLst>
                    <a:ext uri="{9D8B030D-6E8A-4147-A177-3AD203B41FA5}">
                      <a16:colId xmlns:a16="http://schemas.microsoft.com/office/drawing/2014/main" val="20000"/>
                    </a:ext>
                  </a:extLst>
                </a:gridCol>
                <a:gridCol w="5346336">
                  <a:extLst>
                    <a:ext uri="{9D8B030D-6E8A-4147-A177-3AD203B41FA5}">
                      <a16:colId xmlns:a16="http://schemas.microsoft.com/office/drawing/2014/main" val="20001"/>
                    </a:ext>
                  </a:extLst>
                </a:gridCol>
              </a:tblGrid>
              <a:tr h="3657600">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EG" sz="2100" b="0" i="0" u="sng" strike="noStrike" cap="none" normalizeH="0" baseline="0" dirty="0">
                          <a:ln>
                            <a:noFill/>
                          </a:ln>
                          <a:solidFill>
                            <a:srgbClr val="FF9900"/>
                          </a:solidFill>
                          <a:effectLst/>
                          <a:latin typeface="Arial" charset="0"/>
                          <a:cs typeface="Arial" charset="0"/>
                        </a:rPr>
                        <a:t>القارئ :</a:t>
                      </a:r>
                      <a:endParaRPr kumimoji="0" lang="en-US" sz="21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EG" sz="3200" b="0" i="1" u="none" strike="noStrike" cap="none" normalizeH="0" baseline="0" dirty="0">
                          <a:ln>
                            <a:noFill/>
                          </a:ln>
                          <a:solidFill>
                            <a:schemeClr val="bg1"/>
                          </a:solidFill>
                          <a:effectLst/>
                          <a:latin typeface="Coptic1" pitchFamily="2" charset="0"/>
                          <a:cs typeface="Times New Roman" pitchFamily="18" charset="0"/>
                        </a:rPr>
                        <a:t>قفوا بخوف</a:t>
                      </a:r>
                      <a:r>
                        <a:rPr kumimoji="0" lang="fr-CA" sz="3200" b="0" i="1" u="none" strike="noStrike" cap="none" normalizeH="0" baseline="0" dirty="0">
                          <a:ln>
                            <a:noFill/>
                          </a:ln>
                          <a:solidFill>
                            <a:schemeClr val="bg1"/>
                          </a:solidFill>
                          <a:effectLst/>
                          <a:latin typeface="Coptic1" pitchFamily="2" charset="0"/>
                          <a:cs typeface="Times New Roman" pitchFamily="18" charset="0"/>
                        </a:rPr>
                        <a:t> </a:t>
                      </a:r>
                      <a:r>
                        <a:rPr kumimoji="0" lang="ar-EG" sz="3200" b="0" i="1" u="none" strike="noStrike" cap="none" normalizeH="0" baseline="0" dirty="0">
                          <a:ln>
                            <a:noFill/>
                          </a:ln>
                          <a:solidFill>
                            <a:schemeClr val="bg1"/>
                          </a:solidFill>
                          <a:effectLst/>
                          <a:latin typeface="Arial" panose="020B0604020202020204" pitchFamily="34" charset="0"/>
                          <a:cs typeface="Times New Roman" pitchFamily="18" charset="0"/>
                        </a:rPr>
                        <a:t>أمام </a:t>
                      </a:r>
                      <a:r>
                        <a:rPr kumimoji="0" lang="ar-EG" sz="3200" b="0" i="1" u="none" strike="noStrike" cap="none" normalizeH="0" baseline="0" dirty="0">
                          <a:ln>
                            <a:noFill/>
                          </a:ln>
                          <a:solidFill>
                            <a:schemeClr val="bg1"/>
                          </a:solidFill>
                          <a:effectLst/>
                          <a:latin typeface="Coptic1" pitchFamily="2" charset="0"/>
                          <a:cs typeface="Times New Roman" pitchFamily="18" charset="0"/>
                        </a:rPr>
                        <a:t>الله</a:t>
                      </a:r>
                      <a:r>
                        <a:rPr kumimoji="0" lang="fr-CA" sz="3200" b="0" i="1" u="none" strike="noStrike" cap="none" normalizeH="0" baseline="0" dirty="0">
                          <a:ln>
                            <a:noFill/>
                          </a:ln>
                          <a:solidFill>
                            <a:schemeClr val="bg1"/>
                          </a:solidFill>
                          <a:effectLst/>
                          <a:latin typeface="Coptic1" pitchFamily="2" charset="0"/>
                          <a:cs typeface="Times New Roman" pitchFamily="18" charset="0"/>
                        </a:rPr>
                        <a:t> </a:t>
                      </a:r>
                      <a:r>
                        <a:rPr kumimoji="0" lang="ar-EG" sz="3200" b="0" i="1" u="none" strike="noStrike" cap="none" normalizeH="0" baseline="0" dirty="0">
                          <a:ln>
                            <a:noFill/>
                          </a:ln>
                          <a:solidFill>
                            <a:schemeClr val="bg1"/>
                          </a:solidFill>
                          <a:effectLst/>
                          <a:latin typeface="Coptic1" pitchFamily="2" charset="0"/>
                          <a:cs typeface="Times New Roman" pitchFamily="18" charset="0"/>
                        </a:rPr>
                        <a:t>لسماع الأنجيل المقدس.</a:t>
                      </a:r>
                      <a:endParaRPr kumimoji="0" lang="fr-CA" sz="3200" b="0" i="1" u="none" strike="noStrike" cap="none" normalizeH="0" baseline="0" dirty="0">
                        <a:ln>
                          <a:noFill/>
                        </a:ln>
                        <a:solidFill>
                          <a:schemeClr val="bg1"/>
                        </a:solidFill>
                        <a:effectLst/>
                        <a:latin typeface="Coptic1" pitchFamily="2" charset="0"/>
                        <a:cs typeface="Times New Roman"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EG" sz="3200" b="0" i="1" u="none" strike="noStrike" cap="none" normalizeH="0" baseline="0" dirty="0">
                          <a:ln>
                            <a:noFill/>
                          </a:ln>
                          <a:solidFill>
                            <a:schemeClr val="bg1"/>
                          </a:solidFill>
                          <a:effectLst/>
                          <a:latin typeface="Coptic1" pitchFamily="2" charset="0"/>
                          <a:cs typeface="Times New Roman" pitchFamily="18" charset="0"/>
                        </a:rPr>
                        <a:t>فصل من بشارة الأنجيل لمعلمنا مار ... البشير،</a:t>
                      </a: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EG" sz="3200" b="0" i="1" u="none" strike="noStrike" cap="none" normalizeH="0" baseline="0" dirty="0">
                          <a:ln>
                            <a:noFill/>
                          </a:ln>
                          <a:solidFill>
                            <a:schemeClr val="bg1"/>
                          </a:solidFill>
                          <a:effectLst/>
                          <a:latin typeface="Coptic1" pitchFamily="2" charset="0"/>
                          <a:cs typeface="Times New Roman" pitchFamily="18" charset="0"/>
                        </a:rPr>
                        <a:t>بركاته </a:t>
                      </a:r>
                      <a:r>
                        <a:rPr kumimoji="0" lang="fr-CA" sz="3200" b="0" i="1" u="none" strike="noStrike" cap="none" normalizeH="0" baseline="0" dirty="0">
                          <a:ln>
                            <a:noFill/>
                          </a:ln>
                          <a:solidFill>
                            <a:schemeClr val="bg1"/>
                          </a:solidFill>
                          <a:effectLst/>
                          <a:latin typeface="Coptic1" pitchFamily="2" charset="0"/>
                          <a:cs typeface="Times New Roman" pitchFamily="18" charset="0"/>
                        </a:rPr>
                        <a:t>…</a:t>
                      </a: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EG" sz="3200" b="0" i="0" u="none" strike="noStrike" cap="none" normalizeH="0" baseline="0" dirty="0">
                          <a:ln>
                            <a:noFill/>
                          </a:ln>
                          <a:solidFill>
                            <a:schemeClr val="bg1"/>
                          </a:solidFill>
                          <a:effectLst/>
                          <a:latin typeface="Arial" charset="0"/>
                          <a:cs typeface="Arial" charset="0"/>
                        </a:rPr>
                        <a:t>على جميعنا امين</a:t>
                      </a:r>
                      <a:r>
                        <a:rPr kumimoji="0" lang="fr-FR" sz="3200" b="0" i="0" u="none" strike="noStrike" cap="none" normalizeH="0" baseline="0" dirty="0">
                          <a:ln>
                            <a:noFill/>
                          </a:ln>
                          <a:solidFill>
                            <a:schemeClr val="bg1"/>
                          </a:solidFill>
                          <a:effectLst/>
                          <a:latin typeface="Arial" charset="0"/>
                          <a:cs typeface="Arial" charset="0"/>
                        </a:rPr>
                        <a:t>.</a:t>
                      </a:r>
                      <a:endParaRPr kumimoji="0" lang="fr-CA" sz="3200" b="0" i="0" u="none" strike="noStrike" cap="none" normalizeH="0" baseline="0" dirty="0">
                        <a:ln>
                          <a:noFill/>
                        </a:ln>
                        <a:solidFill>
                          <a:schemeClr val="bg1"/>
                        </a:solidFill>
                        <a:effectLst/>
                        <a:latin typeface="Arial" charset="0"/>
                        <a:cs typeface="Arial" charset="0"/>
                      </a:endParaRPr>
                    </a:p>
                  </a:txBody>
                  <a:tcPr marT="34290" marB="34290" horzOverflow="overflow">
                    <a:lnL cap="flat">
                      <a:noFill/>
                    </a:lnL>
                    <a:lnR>
                      <a:noFill/>
                    </a:lnR>
                    <a:lnT cap="fla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2100" b="0" i="0" u="sng" strike="noStrike" cap="none" normalizeH="0" baseline="0" dirty="0">
                          <a:ln>
                            <a:noFill/>
                          </a:ln>
                          <a:solidFill>
                            <a:srgbClr val="FF9900"/>
                          </a:solidFill>
                          <a:effectLst/>
                          <a:latin typeface="Arial" charset="0"/>
                          <a:cs typeface="Arial" charset="0"/>
                        </a:rPr>
                        <a:t>Le </a:t>
                      </a:r>
                      <a:r>
                        <a:rPr kumimoji="0" lang="en-US" sz="2100" b="0" i="0" u="sng" strike="noStrike" cap="none" normalizeH="0" baseline="0" dirty="0" err="1">
                          <a:ln>
                            <a:noFill/>
                          </a:ln>
                          <a:solidFill>
                            <a:srgbClr val="FF9900"/>
                          </a:solidFill>
                          <a:effectLst/>
                          <a:latin typeface="Arial" charset="0"/>
                          <a:cs typeface="Arial" charset="0"/>
                        </a:rPr>
                        <a:t>lecteur</a:t>
                      </a:r>
                      <a:r>
                        <a:rPr kumimoji="0" lang="en-US" sz="2100" b="0" i="0" u="sng" strike="noStrike" cap="none" normalizeH="0" baseline="0" dirty="0">
                          <a:ln>
                            <a:noFill/>
                          </a:ln>
                          <a:solidFill>
                            <a:srgbClr val="FF9900"/>
                          </a:solidFill>
                          <a:effectLst/>
                          <a:latin typeface="Arial" charset="0"/>
                          <a:cs typeface="Arial" charset="0"/>
                        </a:rPr>
                        <a:t> :</a:t>
                      </a:r>
                      <a:endParaRPr kumimoji="0" lang="en-CA" sz="210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800" b="0" i="1" u="none" strike="noStrike" kern="1200" cap="none" normalizeH="0" baseline="0" dirty="0">
                          <a:ln>
                            <a:noFill/>
                          </a:ln>
                          <a:solidFill>
                            <a:schemeClr val="bg1"/>
                          </a:solidFill>
                          <a:effectLst/>
                          <a:latin typeface="Arial" charset="0"/>
                          <a:ea typeface="+mn-ea"/>
                          <a:cs typeface="Arial" charset="0"/>
                        </a:rPr>
                        <a:t>Levons-nous avec crainte de Dieu et soyons attentifs pour écouter le Saint Évangile.</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800" b="0" i="1" u="none" strike="noStrike" kern="1200" cap="none" normalizeH="0" baseline="0" dirty="0">
                          <a:ln>
                            <a:noFill/>
                          </a:ln>
                          <a:solidFill>
                            <a:schemeClr val="bg1"/>
                          </a:solidFill>
                          <a:effectLst/>
                          <a:latin typeface="Arial" charset="0"/>
                          <a:ea typeface="+mn-ea"/>
                          <a:cs typeface="Arial" charset="0"/>
                        </a:rPr>
                        <a:t>Lecture du Saint évangile selon Saint … ,</a:t>
                      </a:r>
                    </a:p>
                    <a:p>
                      <a:pPr marL="0" marR="0" lvl="0" indent="0" algn="just" defTabSz="914400" rtl="0" eaLnBrk="1" fontAlgn="base" latinLnBrk="0" hangingPunct="1">
                        <a:lnSpc>
                          <a:spcPct val="100000"/>
                        </a:lnSpc>
                        <a:spcBef>
                          <a:spcPct val="20000"/>
                        </a:spcBef>
                        <a:spcAft>
                          <a:spcPct val="0"/>
                        </a:spcAft>
                        <a:buClrTx/>
                        <a:buSzTx/>
                        <a:buFontTx/>
                        <a:buNone/>
                        <a:tabLst/>
                        <a:defRPr/>
                      </a:pPr>
                      <a:endParaRPr kumimoji="0" lang="fr-CA" sz="800" b="0" i="1" u="none" strike="noStrike" kern="1200" cap="none" normalizeH="0" baseline="0" dirty="0">
                        <a:ln>
                          <a:noFill/>
                        </a:ln>
                        <a:solidFill>
                          <a:schemeClr val="bg1"/>
                        </a:solidFill>
                        <a:effectLst/>
                        <a:latin typeface="Arial" charset="0"/>
                        <a:ea typeface="+mn-ea"/>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800" b="0" i="1" u="none" strike="noStrike" kern="1200" cap="none" normalizeH="0" baseline="0" dirty="0">
                          <a:ln>
                            <a:noFill/>
                          </a:ln>
                          <a:solidFill>
                            <a:schemeClr val="bg1"/>
                          </a:solidFill>
                          <a:effectLst/>
                          <a:latin typeface="Arial" charset="0"/>
                          <a:ea typeface="+mn-ea"/>
                          <a:cs typeface="Arial" charset="0"/>
                        </a:rPr>
                        <a:t>Que sa bénédiction</a:t>
                      </a:r>
                      <a:r>
                        <a:rPr kumimoji="0" lang="fr-CA" sz="2800" b="0" i="1" u="none" strike="noStrike" kern="1200" cap="none" normalizeH="0" baseline="0" dirty="0">
                          <a:ln>
                            <a:noFill/>
                          </a:ln>
                          <a:solidFill>
                            <a:srgbClr val="FFFFFF"/>
                          </a:solidFill>
                          <a:effectLst/>
                          <a:latin typeface="Arial" charset="0"/>
                          <a:ea typeface="+mn-ea"/>
                          <a:cs typeface="Arial" charset="0"/>
                        </a:rPr>
                        <a:t>…</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800" b="0" i="1" u="none" strike="noStrike" kern="1200" cap="none" normalizeH="0" baseline="0" dirty="0">
                          <a:ln>
                            <a:noFill/>
                          </a:ln>
                          <a:solidFill>
                            <a:srgbClr val="FFFFFF"/>
                          </a:solidFill>
                          <a:effectLst/>
                          <a:latin typeface="Arial" charset="0"/>
                          <a:ea typeface="+mn-ea"/>
                          <a:cs typeface="Arial" charset="0"/>
                        </a:rPr>
                        <a:t>soit sur nous tous amen.</a:t>
                      </a:r>
                    </a:p>
                  </a:txBody>
                  <a:tcPr marT="34290" marB="34290" horzOverflow="overflow">
                    <a:lnL>
                      <a:noFill/>
                    </a:lnL>
                    <a:lnR>
                      <a:noFill/>
                    </a:lnR>
                    <a:lnT cap="fla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019138" name="Group 2"/>
          <p:cNvGraphicFramePr>
            <a:graphicFrameLocks noGrp="1"/>
          </p:cNvGraphicFramePr>
          <p:nvPr>
            <p:extLst>
              <p:ext uri="{D42A27DB-BD31-4B8C-83A1-F6EECF244321}">
                <p14:modId xmlns:p14="http://schemas.microsoft.com/office/powerpoint/2010/main" val="1035812436"/>
              </p:ext>
            </p:extLst>
          </p:nvPr>
        </p:nvGraphicFramePr>
        <p:xfrm>
          <a:off x="0" y="-38100"/>
          <a:ext cx="9144000" cy="5181600"/>
        </p:xfrm>
        <a:graphic>
          <a:graphicData uri="http://schemas.openxmlformats.org/drawingml/2006/table">
            <a:tbl>
              <a:tblPr/>
              <a:tblGrid>
                <a:gridCol w="3580228">
                  <a:extLst>
                    <a:ext uri="{9D8B030D-6E8A-4147-A177-3AD203B41FA5}">
                      <a16:colId xmlns:a16="http://schemas.microsoft.com/office/drawing/2014/main" val="20000"/>
                    </a:ext>
                  </a:extLst>
                </a:gridCol>
                <a:gridCol w="3197091">
                  <a:extLst>
                    <a:ext uri="{9D8B030D-6E8A-4147-A177-3AD203B41FA5}">
                      <a16:colId xmlns:a16="http://schemas.microsoft.com/office/drawing/2014/main" val="20001"/>
                    </a:ext>
                  </a:extLst>
                </a:gridCol>
                <a:gridCol w="2366681">
                  <a:extLst>
                    <a:ext uri="{9D8B030D-6E8A-4147-A177-3AD203B41FA5}">
                      <a16:colId xmlns:a16="http://schemas.microsoft.com/office/drawing/2014/main" val="20002"/>
                    </a:ext>
                  </a:extLst>
                </a:gridCol>
              </a:tblGrid>
              <a:tr h="2214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100" b="0" i="0" u="sng" strike="noStrike" cap="none" normalizeH="0" baseline="0" dirty="0" err="1">
                          <a:ln>
                            <a:noFill/>
                          </a:ln>
                          <a:solidFill>
                            <a:srgbClr val="FF9900"/>
                          </a:solidFill>
                          <a:effectLst/>
                          <a:latin typeface="Coptic1" pitchFamily="2" charset="0"/>
                          <a:cs typeface="Arial" charset="0"/>
                        </a:rPr>
                        <a:t>Piou</a:t>
                      </a:r>
                      <a:r>
                        <a:rPr kumimoji="0" lang="en-CA" sz="2100" b="0" i="0" u="sng" strike="noStrike" cap="none" normalizeH="0" baseline="0" dirty="0">
                          <a:ln>
                            <a:noFill/>
                          </a:ln>
                          <a:solidFill>
                            <a:srgbClr val="FF9900"/>
                          </a:solidFill>
                          <a:effectLst/>
                          <a:latin typeface="Coptic1" pitchFamily="2" charset="0"/>
                          <a:cs typeface="Arial" charset="0"/>
                        </a:rPr>
                        <a:t>/b :</a:t>
                      </a: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fr-CA" sz="2100" b="0" i="0" u="sng" strike="noStrike" cap="none" normalizeH="0" baseline="0" noProof="0" dirty="0">
                          <a:ln>
                            <a:noFill/>
                          </a:ln>
                          <a:solidFill>
                            <a:srgbClr val="FF9900"/>
                          </a:solidFill>
                          <a:effectLst/>
                          <a:latin typeface="Arial" charset="0"/>
                          <a:cs typeface="Arial" charset="0"/>
                        </a:rPr>
                        <a:t>Le prêtre :</a:t>
                      </a: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100" b="0" i="0" u="sng" strike="noStrike" cap="none" normalizeH="0" baseline="0" dirty="0">
                          <a:ln>
                            <a:noFill/>
                          </a:ln>
                          <a:solidFill>
                            <a:srgbClr val="FF9900"/>
                          </a:solidFill>
                          <a:effectLst/>
                          <a:latin typeface="Arial" charset="0"/>
                          <a:cs typeface="Arial" charset="0"/>
                        </a:rPr>
                        <a:t>الكاهن :</a:t>
                      </a:r>
                      <a:endParaRPr kumimoji="0" lang="en-US" sz="2100" b="0" i="0" u="sng" strike="noStrike" cap="none" normalizeH="0" baseline="0" dirty="0">
                        <a:ln>
                          <a:noFill/>
                        </a:ln>
                        <a:solidFill>
                          <a:srgbClr val="FF9900"/>
                        </a:solidFill>
                        <a:effectLst/>
                        <a:latin typeface="Arial" charset="0"/>
                        <a:cs typeface="Arial" charset="0"/>
                      </a:endParaRPr>
                    </a:p>
                  </a:txBody>
                  <a:tcPr marT="34290" marB="3429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984194">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FFFF"/>
                          </a:solidFill>
                          <a:effectLst/>
                          <a:latin typeface="Coptic1" pitchFamily="2" charset="0"/>
                          <a:cs typeface="Arial" charset="0"/>
                        </a:rPr>
                        <a:t>Pen{</a:t>
                      </a:r>
                      <a:r>
                        <a:rPr kumimoji="0" lang="en-US" sz="2800" b="0" i="0" u="none" strike="noStrike" cap="none" normalizeH="0" baseline="0" dirty="0" err="1">
                          <a:ln>
                            <a:noFill/>
                          </a:ln>
                          <a:solidFill>
                            <a:srgbClr val="FFFFFF"/>
                          </a:solidFill>
                          <a:effectLst/>
                          <a:latin typeface="Coptic1" pitchFamily="2" charset="0"/>
                          <a:cs typeface="Arial" charset="0"/>
                        </a:rPr>
                        <a:t>oic</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ouoh</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PenNou</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ouoh</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PenCwt</a:t>
                      </a:r>
                      <a:r>
                        <a:rPr kumimoji="0" lang="en-US" sz="2800" b="0" i="0" u="none" strike="noStrike" cap="none" normalizeH="0" baseline="0" dirty="0">
                          <a:ln>
                            <a:noFill/>
                          </a:ln>
                          <a:solidFill>
                            <a:srgbClr val="FFFFFF"/>
                          </a:solidFill>
                          <a:effectLst/>
                          <a:latin typeface="Coptic1" pitchFamily="2" charset="0"/>
                          <a:cs typeface="Arial" charset="0"/>
                        </a:rPr>
                        <a:t>/r </a:t>
                      </a:r>
                      <a:r>
                        <a:rPr kumimoji="0" lang="en-US" sz="2800" b="0" i="0" u="none" strike="noStrike" cap="none" normalizeH="0" baseline="0" dirty="0" err="1">
                          <a:ln>
                            <a:noFill/>
                          </a:ln>
                          <a:solidFill>
                            <a:srgbClr val="FFFFFF"/>
                          </a:solidFill>
                          <a:effectLst/>
                          <a:latin typeface="Coptic1" pitchFamily="2" charset="0"/>
                          <a:cs typeface="Arial" charset="0"/>
                        </a:rPr>
                        <a:t>ouoh</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PenOuro</a:t>
                      </a:r>
                      <a:r>
                        <a:rPr kumimoji="0" lang="en-US" sz="2800" b="0" i="0" u="none" strike="noStrike" cap="none" normalizeH="0" baseline="0" dirty="0">
                          <a:ln>
                            <a:noFill/>
                          </a:ln>
                          <a:solidFill>
                            <a:srgbClr val="FFFFFF"/>
                          </a:solidFill>
                          <a:effectLst/>
                          <a:latin typeface="Coptic1" pitchFamily="2" charset="0"/>
                          <a:cs typeface="Arial" charset="0"/>
                        </a:rPr>
                        <a:t> t/ren I/#c# </a:t>
                      </a:r>
                      <a:r>
                        <a:rPr kumimoji="0" lang="en-US" sz="2800" b="0" i="0" u="none" strike="noStrike" cap="none" normalizeH="0" baseline="0" dirty="0" err="1">
                          <a:ln>
                            <a:noFill/>
                          </a:ln>
                          <a:solidFill>
                            <a:srgbClr val="FFFFFF"/>
                          </a:solidFill>
                          <a:effectLst/>
                          <a:latin typeface="Coptic1" pitchFamily="2" charset="0"/>
                          <a:cs typeface="Arial" charset="0"/>
                        </a:rPr>
                        <a:t>P,#c</a:t>
                      </a:r>
                      <a:r>
                        <a:rPr kumimoji="0" lang="en-US" sz="2800" b="0" i="0" u="none" strike="noStrike" cap="none" normalizeH="0" baseline="0" dirty="0">
                          <a:ln>
                            <a:noFill/>
                          </a:ln>
                          <a:solidFill>
                            <a:srgbClr val="FFFFFF"/>
                          </a:solidFill>
                          <a:effectLst/>
                          <a:latin typeface="Coptic1" pitchFamily="2" charset="0"/>
                          <a:cs typeface="Arial" charset="0"/>
                        </a:rPr>
                        <a:t># P~S/</a:t>
                      </a:r>
                      <a:r>
                        <a:rPr kumimoji="0" lang="en-US" sz="2800" b="0" i="0" u="none" strike="noStrike" cap="none" normalizeH="0" baseline="0" dirty="0" err="1">
                          <a:ln>
                            <a:noFill/>
                          </a:ln>
                          <a:solidFill>
                            <a:srgbClr val="FFFFFF"/>
                          </a:solidFill>
                          <a:effectLst/>
                          <a:latin typeface="Coptic1" pitchFamily="2" charset="0"/>
                          <a:cs typeface="Arial" charset="0"/>
                        </a:rPr>
                        <a:t>ri</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m~V</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etonq</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piw~ou</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naf</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sa</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e~neh</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piw~ou</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va</a:t>
                      </a:r>
                      <a:r>
                        <a:rPr kumimoji="0" lang="en-US" sz="2800" b="0" i="0" u="none" strike="noStrike" cap="none" normalizeH="0" baseline="0" dirty="0">
                          <a:ln>
                            <a:noFill/>
                          </a:ln>
                          <a:solidFill>
                            <a:srgbClr val="FFFFFF"/>
                          </a:solidFill>
                          <a:effectLst/>
                          <a:latin typeface="Coptic1" pitchFamily="2" charset="0"/>
                          <a:cs typeface="Arial" charset="0"/>
                        </a:rPr>
                        <a:t> </a:t>
                      </a:r>
                      <a:r>
                        <a:rPr kumimoji="0" lang="en-US" sz="2800" b="0" i="0" u="none" strike="noStrike" cap="none" normalizeH="0" baseline="0" dirty="0" err="1">
                          <a:ln>
                            <a:noFill/>
                          </a:ln>
                          <a:solidFill>
                            <a:srgbClr val="FFFFFF"/>
                          </a:solidFill>
                          <a:effectLst/>
                          <a:latin typeface="Coptic1" pitchFamily="2" charset="0"/>
                          <a:cs typeface="Arial" charset="0"/>
                        </a:rPr>
                        <a:t>PenNou</a:t>
                      </a:r>
                      <a:r>
                        <a:rPr kumimoji="0" lang="en-US" sz="2800" b="0" i="0" u="none" strike="noStrike" cap="none" normalizeH="0" baseline="0" dirty="0">
                          <a:ln>
                            <a:noFill/>
                          </a:ln>
                          <a:solidFill>
                            <a:srgbClr val="FFFFFF"/>
                          </a:solidFill>
                          <a:effectLst/>
                          <a:latin typeface="Coptic1" pitchFamily="2" charset="0"/>
                          <a:cs typeface="Arial" charset="0"/>
                        </a:rPr>
                        <a:t>] pe.</a:t>
                      </a:r>
                      <a:endParaRPr kumimoji="0" lang="en-CA" sz="2800" b="0" i="0" u="none" strike="noStrike" cap="none" normalizeH="0" baseline="0" dirty="0">
                        <a:ln>
                          <a:noFill/>
                        </a:ln>
                        <a:solidFill>
                          <a:srgbClr val="FFFFFF"/>
                        </a:solidFill>
                        <a:effectLst/>
                        <a:latin typeface="Coptic1" pitchFamily="2" charset="0"/>
                        <a:cs typeface="Arial" charset="0"/>
                      </a:endParaRPr>
                    </a:p>
                  </a:txBody>
                  <a:tcPr marT="34290" marB="3429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dirty="0">
                          <a:ln>
                            <a:noFill/>
                          </a:ln>
                          <a:solidFill>
                            <a:srgbClr val="FFFFFF"/>
                          </a:solidFill>
                          <a:effectLst/>
                          <a:latin typeface="Arial" panose="020B0604020202020204" pitchFamily="34" charset="0"/>
                          <a:cs typeface="Arial" charset="0"/>
                        </a:rPr>
                        <a:t>Notre Seigneur, Dieu, Sauveur, et Roi de nous tous, Jésus Christ, le Fils du Dieu vivant, à qui la gloire pour toujours.</a:t>
                      </a:r>
                      <a:endParaRPr kumimoji="0" lang="en-CA" sz="2800" b="0" i="0" u="none" strike="noStrike" cap="none" normalizeH="0" baseline="0" dirty="0">
                        <a:ln>
                          <a:noFill/>
                        </a:ln>
                        <a:solidFill>
                          <a:srgbClr val="FFFFFF"/>
                        </a:solidFill>
                        <a:effectLst/>
                        <a:latin typeface="Arial" panose="020B0604020202020204" pitchFamily="34" charset="0"/>
                        <a:cs typeface="Arial" charset="0"/>
                      </a:endParaRPr>
                    </a:p>
                  </a:txBody>
                  <a:tcPr marT="34290" marB="34290" horzOverflow="overflow">
                    <a:lnL>
                      <a:noFill/>
                    </a:lnL>
                    <a:lnR>
                      <a:noFill/>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800" b="0" i="0" u="none" strike="noStrike" cap="none" normalizeH="0" baseline="0" dirty="0">
                          <a:ln>
                            <a:noFill/>
                          </a:ln>
                          <a:solidFill>
                            <a:srgbClr val="FFFFFF"/>
                          </a:solidFill>
                          <a:effectLst/>
                          <a:latin typeface="Arial" charset="0"/>
                          <a:cs typeface="Arial" charset="0"/>
                        </a:rPr>
                        <a:t>ربنا، والهنا، ومخلصنا، وملكنا كلنا، يسوع المسيح، ابن الله الحي، الذي له المجد للأبد.</a:t>
                      </a:r>
                      <a:endParaRPr kumimoji="0" lang="en-US" sz="32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2214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100" b="0" i="0" u="sng" strike="noStrike" cap="none" normalizeH="0" baseline="0" dirty="0" err="1">
                          <a:ln>
                            <a:noFill/>
                          </a:ln>
                          <a:solidFill>
                            <a:srgbClr val="FF9900"/>
                          </a:solidFill>
                          <a:effectLst/>
                          <a:latin typeface="Coptic1" pitchFamily="2" charset="0"/>
                          <a:cs typeface="Arial" charset="0"/>
                        </a:rPr>
                        <a:t>Pilaoc</a:t>
                      </a:r>
                      <a:r>
                        <a:rPr kumimoji="0" lang="en-CA" sz="2100" b="0" i="0" u="sng" strike="noStrike" cap="none" normalizeH="0" baseline="0" dirty="0">
                          <a:ln>
                            <a:noFill/>
                          </a:ln>
                          <a:solidFill>
                            <a:srgbClr val="FF9900"/>
                          </a:solidFill>
                          <a:effectLst/>
                          <a:latin typeface="Coptic1" pitchFamily="2" charset="0"/>
                          <a:cs typeface="Arial" charset="0"/>
                        </a:rPr>
                        <a:t> :</a:t>
                      </a:r>
                    </a:p>
                  </a:txBody>
                  <a:tcPr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fr-CA" sz="2100" b="0" i="0" u="sng" strike="noStrike" kern="1200" cap="none" normalizeH="0" baseline="0" dirty="0">
                          <a:ln>
                            <a:noFill/>
                          </a:ln>
                          <a:solidFill>
                            <a:srgbClr val="FF9900"/>
                          </a:solidFill>
                          <a:effectLst/>
                          <a:latin typeface="Arial" charset="0"/>
                          <a:ea typeface="+mn-ea"/>
                          <a:cs typeface="Arial" charset="0"/>
                        </a:rPr>
                        <a:t>Le peuple :</a:t>
                      </a:r>
                    </a:p>
                  </a:txBody>
                  <a:tcPr marT="34290" marB="34290" horzOverflow="overflow">
                    <a:lnL>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100" b="0" i="0" u="sng" strike="noStrike" cap="none" normalizeH="0" baseline="0" dirty="0">
                          <a:ln>
                            <a:noFill/>
                          </a:ln>
                          <a:solidFill>
                            <a:srgbClr val="FF9900"/>
                          </a:solidFill>
                          <a:effectLst/>
                          <a:latin typeface="Arial" charset="0"/>
                          <a:cs typeface="Arial" charset="0"/>
                        </a:rPr>
                        <a:t>الشعب :</a:t>
                      </a:r>
                      <a:endParaRPr kumimoji="0" lang="en-US" sz="2100" b="0" i="0" u="sng" strike="noStrike" cap="none" normalizeH="0" baseline="0" dirty="0">
                        <a:ln>
                          <a:noFill/>
                        </a:ln>
                        <a:solidFill>
                          <a:srgbClr val="FF9900"/>
                        </a:solidFill>
                        <a:effectLst/>
                        <a:latin typeface="Arial" charset="0"/>
                        <a:cs typeface="Arial" charset="0"/>
                      </a:endParaRPr>
                    </a:p>
                  </a:txBody>
                  <a:tcPr marT="34290" marB="3429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5253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FFFF"/>
                          </a:solidFill>
                          <a:effectLst/>
                          <a:latin typeface="Coptic1" pitchFamily="2" charset="0"/>
                          <a:cs typeface="Arial" charset="0"/>
                        </a:rPr>
                        <a:t>Doxa ci </a:t>
                      </a:r>
                      <a:r>
                        <a:rPr kumimoji="0" lang="en-US" sz="2800" b="0" i="0" u="none" strike="noStrike" cap="none" normalizeH="0" baseline="0" dirty="0" err="1">
                          <a:ln>
                            <a:noFill/>
                          </a:ln>
                          <a:solidFill>
                            <a:srgbClr val="FFFFFF"/>
                          </a:solidFill>
                          <a:effectLst/>
                          <a:latin typeface="Coptic1" pitchFamily="2" charset="0"/>
                          <a:cs typeface="Arial" charset="0"/>
                        </a:rPr>
                        <a:t>Kurie</a:t>
                      </a:r>
                      <a:r>
                        <a:rPr kumimoji="0" lang="en-US" sz="2800" b="0" i="0" u="none" strike="noStrike" cap="none" normalizeH="0" baseline="0" dirty="0">
                          <a:ln>
                            <a:noFill/>
                          </a:ln>
                          <a:solidFill>
                            <a:srgbClr val="FFFFFF"/>
                          </a:solidFill>
                          <a:effectLst/>
                          <a:latin typeface="Coptic1" pitchFamily="2" charset="0"/>
                          <a:cs typeface="Arial" charset="0"/>
                        </a:rPr>
                        <a:t>~ </a:t>
                      </a:r>
                      <a:endParaRPr kumimoji="0" lang="en-CA" sz="2800" b="0" i="0" u="none" strike="noStrike" cap="none" normalizeH="0" baseline="0" dirty="0">
                        <a:ln>
                          <a:noFill/>
                        </a:ln>
                        <a:solidFill>
                          <a:srgbClr val="FFFFFF"/>
                        </a:solidFill>
                        <a:effectLst/>
                        <a:latin typeface="Coptic1" pitchFamily="2" charset="0"/>
                        <a:cs typeface="Arial" charset="0"/>
                      </a:endParaRP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fr-CA" sz="2800" b="0" i="0" u="none" strike="noStrike" cap="none" normalizeH="0" baseline="0" dirty="0">
                          <a:ln>
                            <a:noFill/>
                          </a:ln>
                          <a:solidFill>
                            <a:srgbClr val="FFFFFF"/>
                          </a:solidFill>
                          <a:effectLst/>
                          <a:latin typeface="Arial" panose="020B0604020202020204" pitchFamily="34" charset="0"/>
                          <a:cs typeface="Arial" charset="0"/>
                        </a:rPr>
                        <a:t>Gloire à Toi, Seigneur.</a:t>
                      </a:r>
                      <a:endParaRPr kumimoji="0" lang="en-CA" sz="2800" b="0" i="0" u="none" strike="noStrike" cap="none" normalizeH="0" baseline="0" dirty="0">
                        <a:ln>
                          <a:noFill/>
                        </a:ln>
                        <a:solidFill>
                          <a:srgbClr val="FFFFFF"/>
                        </a:solidFill>
                        <a:effectLst/>
                        <a:latin typeface="Arial" panose="020B0604020202020204" pitchFamily="34" charset="0"/>
                        <a:cs typeface="Arial" charset="0"/>
                      </a:endParaRP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rgbClr val="FFFFFF"/>
                          </a:solidFill>
                          <a:effectLst/>
                          <a:latin typeface="Arial" charset="0"/>
                          <a:cs typeface="Arial" charset="0"/>
                        </a:rPr>
                        <a:t>المجد لك يا رب</a:t>
                      </a:r>
                      <a:r>
                        <a:rPr kumimoji="0" lang="fr-FR" sz="2800" b="0" i="0" u="none" strike="noStrike" cap="none" normalizeH="0" baseline="0" dirty="0">
                          <a:ln>
                            <a:noFill/>
                          </a:ln>
                          <a:solidFill>
                            <a:srgbClr val="FFFFFF"/>
                          </a:solidFill>
                          <a:effectLst/>
                          <a:latin typeface="Arial" charset="0"/>
                          <a:cs typeface="Arial" charset="0"/>
                        </a:rPr>
                        <a:t>.</a:t>
                      </a:r>
                      <a:endParaRPr kumimoji="0" lang="en-US" sz="2800" b="0" i="0" u="none" strike="noStrike" cap="none" normalizeH="0" baseline="0" dirty="0">
                        <a:ln>
                          <a:noFill/>
                        </a:ln>
                        <a:solidFill>
                          <a:srgbClr val="FFFFFF"/>
                        </a:solidFill>
                        <a:effectLst/>
                        <a:latin typeface="Arial" charset="0"/>
                        <a:cs typeface="Arial" charset="0"/>
                      </a:endParaRPr>
                    </a:p>
                  </a:txBody>
                  <a:tcPr marT="34290" marB="3429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9268" y="699542"/>
            <a:ext cx="8553982" cy="1446550"/>
          </a:xfrm>
          <a:prstGeom prst="rect">
            <a:avLst/>
          </a:prstGeom>
        </p:spPr>
        <p:txBody>
          <a:bodyPr wrap="square">
            <a:spAutoFit/>
          </a:bodyPr>
          <a:lstStyle/>
          <a:p>
            <a:pPr algn="ctr" rtl="1"/>
            <a:r>
              <a:rPr lang="ar-AE" sz="2400" dirty="0">
                <a:solidFill>
                  <a:prstClr val="white"/>
                </a:solidFill>
                <a:latin typeface="Arial" panose="020B0604020202020204" pitchFamily="34" charset="0"/>
              </a:rPr>
              <a:t>(مزامير 97: 7، 8،1)</a:t>
            </a:r>
            <a:endParaRPr lang="fr-FR" sz="3200" dirty="0">
              <a:solidFill>
                <a:prstClr val="white"/>
              </a:solidFill>
              <a:latin typeface="Arial" panose="020B0604020202020204" pitchFamily="34" charset="0"/>
            </a:endParaRPr>
          </a:p>
          <a:p>
            <a:pPr algn="ctr" rtl="1"/>
            <a:r>
              <a:rPr lang="ar-AE" sz="3200" dirty="0">
                <a:solidFill>
                  <a:prstClr val="white"/>
                </a:solidFill>
                <a:latin typeface="Arial" panose="020B0604020202020204" pitchFamily="34" charset="0"/>
              </a:rPr>
              <a:t>اسجدوا له يا جميع ملائكته. سمعت صهيون ففرحت. الرب قد ملك. فلتتهلل الأرض ولتفرح الجزائر الكثيرة. </a:t>
            </a:r>
            <a:r>
              <a:rPr lang="ar-AE" sz="3200" dirty="0" err="1">
                <a:solidFill>
                  <a:prstClr val="white"/>
                </a:solidFill>
                <a:latin typeface="Arial" panose="020B0604020202020204" pitchFamily="34" charset="0"/>
              </a:rPr>
              <a:t>هلليلويا</a:t>
            </a:r>
            <a:endParaRPr lang="ar-AE" sz="3200" dirty="0">
              <a:solidFill>
                <a:prstClr val="white"/>
              </a:solidFill>
              <a:latin typeface="Arial" panose="020B0604020202020204" pitchFamily="34" charset="0"/>
            </a:endParaRPr>
          </a:p>
        </p:txBody>
      </p:sp>
      <p:sp>
        <p:nvSpPr>
          <p:cNvPr id="7" name="Rectangle 6"/>
          <p:cNvSpPr/>
          <p:nvPr/>
        </p:nvSpPr>
        <p:spPr>
          <a:xfrm>
            <a:off x="179512" y="2517744"/>
            <a:ext cx="8813495" cy="2308324"/>
          </a:xfrm>
          <a:prstGeom prst="rect">
            <a:avLst/>
          </a:prstGeom>
        </p:spPr>
        <p:txBody>
          <a:bodyPr wrap="square">
            <a:spAutoFit/>
          </a:bodyPr>
          <a:lstStyle/>
          <a:p>
            <a:pPr algn="ctr"/>
            <a:r>
              <a:rPr lang="fr-FR" sz="2400" dirty="0">
                <a:solidFill>
                  <a:prstClr val="white"/>
                </a:solidFill>
                <a:latin typeface="Arial" panose="020B0604020202020204" pitchFamily="34" charset="0"/>
                <a:cs typeface="Arial" panose="020B0604020202020204" pitchFamily="34" charset="0"/>
              </a:rPr>
              <a:t>(Psaume 97: 7, 8,1)</a:t>
            </a:r>
          </a:p>
          <a:p>
            <a:pPr algn="ctr"/>
            <a:endParaRPr lang="fr-FR" sz="2400" dirty="0">
              <a:solidFill>
                <a:prstClr val="white"/>
              </a:solidFill>
              <a:latin typeface="Arial" panose="020B0604020202020204" pitchFamily="34" charset="0"/>
              <a:cs typeface="Arial" panose="020B0604020202020204" pitchFamily="34" charset="0"/>
            </a:endParaRPr>
          </a:p>
          <a:p>
            <a:pPr algn="ctr"/>
            <a:r>
              <a:rPr lang="fr-FR" sz="2400" dirty="0">
                <a:solidFill>
                  <a:prstClr val="white"/>
                </a:solidFill>
                <a:latin typeface="Arial" panose="020B0604020202020204" pitchFamily="34" charset="0"/>
                <a:cs typeface="Arial" panose="020B0604020202020204" pitchFamily="34" charset="0"/>
              </a:rPr>
              <a:t>Tous les anges se prosternent devant lui.</a:t>
            </a:r>
          </a:p>
          <a:p>
            <a:pPr algn="ctr"/>
            <a:r>
              <a:rPr lang="fr-FR" sz="2400" dirty="0">
                <a:solidFill>
                  <a:prstClr val="white"/>
                </a:solidFill>
                <a:latin typeface="Arial" panose="020B0604020202020204" pitchFamily="34" charset="0"/>
                <a:cs typeface="Arial" panose="020B0604020202020204" pitchFamily="34" charset="0"/>
              </a:rPr>
              <a:t>Sion l'entend et se réjouit, </a:t>
            </a:r>
          </a:p>
          <a:p>
            <a:pPr algn="ctr"/>
            <a:r>
              <a:rPr lang="fr-FR" sz="2400" dirty="0">
                <a:solidFill>
                  <a:prstClr val="white"/>
                </a:solidFill>
                <a:latin typeface="Arial" panose="020B0604020202020204" pitchFamily="34" charset="0"/>
                <a:cs typeface="Arial" panose="020B0604020202020204" pitchFamily="34" charset="0"/>
              </a:rPr>
              <a:t>L'Éternel règne: que la terre soit dans l'allégresse, Que les îles nombreuses se réjouissent! Alléluia</a:t>
            </a:r>
          </a:p>
        </p:txBody>
      </p:sp>
      <p:graphicFrame>
        <p:nvGraphicFramePr>
          <p:cNvPr id="4" name="Tableau 3">
            <a:extLst>
              <a:ext uri="{FF2B5EF4-FFF2-40B4-BE49-F238E27FC236}">
                <a16:creationId xmlns:a16="http://schemas.microsoft.com/office/drawing/2014/main" id="{B829BEDC-719A-D841-7182-2CD8DA1DECD9}"/>
              </a:ext>
            </a:extLst>
          </p:cNvPr>
          <p:cNvGraphicFramePr>
            <a:graphicFrameLocks noGrp="1"/>
          </p:cNvGraphicFramePr>
          <p:nvPr>
            <p:extLst>
              <p:ext uri="{D42A27DB-BD31-4B8C-83A1-F6EECF244321}">
                <p14:modId xmlns:p14="http://schemas.microsoft.com/office/powerpoint/2010/main" val="1940050157"/>
              </p:ext>
            </p:extLst>
          </p:nvPr>
        </p:nvGraphicFramePr>
        <p:xfrm>
          <a:off x="1409700" y="145982"/>
          <a:ext cx="6324600" cy="342900"/>
        </p:xfrm>
        <a:graphic>
          <a:graphicData uri="http://schemas.openxmlformats.org/drawingml/2006/table">
            <a:tbl>
              <a:tblPr firstRow="1" bandRow="1"/>
              <a:tblGrid>
                <a:gridCol w="6324600">
                  <a:extLst>
                    <a:ext uri="{9D8B030D-6E8A-4147-A177-3AD203B41FA5}">
                      <a16:colId xmlns:a16="http://schemas.microsoft.com/office/drawing/2014/main" val="1344208287"/>
                    </a:ext>
                  </a:extLst>
                </a:gridCol>
              </a:tblGrid>
              <a:tr h="27813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CA" sz="1800" b="0" i="0" u="none" strike="noStrike" kern="1200" cap="none" spc="0" normalizeH="0" baseline="0" noProof="0" dirty="0">
                          <a:ln>
                            <a:noFill/>
                          </a:ln>
                          <a:solidFill>
                            <a:srgbClr val="FFFFFF"/>
                          </a:solidFill>
                          <a:effectLst/>
                          <a:uLnTx/>
                          <a:uFillTx/>
                          <a:latin typeface="Arial" charset="0"/>
                          <a:ea typeface="+mn-ea"/>
                          <a:cs typeface="Arial" charset="0"/>
                        </a:rPr>
                        <a:t>Lecture de </a:t>
                      </a:r>
                      <a:r>
                        <a:rPr kumimoji="0" lang="en-CA" sz="1800" b="0" i="0" u="none" strike="noStrike" kern="1200" cap="none" spc="0" normalizeH="0" baseline="0" noProof="0" dirty="0" err="1">
                          <a:ln>
                            <a:noFill/>
                          </a:ln>
                          <a:solidFill>
                            <a:srgbClr val="FFFFFF"/>
                          </a:solidFill>
                          <a:effectLst/>
                          <a:uLnTx/>
                          <a:uFillTx/>
                          <a:latin typeface="Arial" charset="0"/>
                          <a:ea typeface="+mn-ea"/>
                          <a:cs typeface="Arial" charset="0"/>
                        </a:rPr>
                        <a:t>l’Evangile</a:t>
                      </a:r>
                      <a:endParaRPr kumimoji="0" lang="en-US" sz="1800" b="0" i="0" u="none" strike="noStrike" kern="1200" cap="none" spc="0" normalizeH="0" baseline="0" noProof="0" dirty="0">
                        <a:ln>
                          <a:noFill/>
                        </a:ln>
                        <a:solidFill>
                          <a:srgbClr val="FFFFFF"/>
                        </a:solidFill>
                        <a:effectLst/>
                        <a:uLnTx/>
                        <a:uFillTx/>
                        <a:latin typeface="Arial" charset="0"/>
                        <a:ea typeface="+mn-ea"/>
                        <a:cs typeface="Arial" charset="0"/>
                      </a:endParaRPr>
                    </a:p>
                  </a:txBody>
                  <a:tcPr marT="34290" marB="34290">
                    <a:lnL>
                      <a:noFill/>
                    </a:lnL>
                    <a:lnR>
                      <a:noFill/>
                    </a:lnR>
                    <a:lnT>
                      <a:no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9627290"/>
                  </a:ext>
                </a:extLst>
              </a:tr>
            </a:tbl>
          </a:graphicData>
        </a:graphic>
      </p:graphicFrame>
    </p:spTree>
    <p:extLst>
      <p:ext uri="{BB962C8B-B14F-4D97-AF65-F5344CB8AC3E}">
        <p14:creationId xmlns:p14="http://schemas.microsoft.com/office/powerpoint/2010/main" val="195626070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123478"/>
            <a:ext cx="8553982" cy="2431435"/>
          </a:xfrm>
          <a:prstGeom prst="rect">
            <a:avLst/>
          </a:prstGeom>
        </p:spPr>
        <p:txBody>
          <a:bodyPr wrap="square">
            <a:spAutoFit/>
          </a:bodyPr>
          <a:lstStyle/>
          <a:p>
            <a:pPr algn="ctr" rtl="1"/>
            <a:r>
              <a:rPr lang="ar-AE" sz="2400" i="1" u="sng" dirty="0">
                <a:solidFill>
                  <a:prstClr val="white"/>
                </a:solidFill>
                <a:latin typeface="Arial" panose="020B0604020202020204" pitchFamily="34" charset="0"/>
              </a:rPr>
              <a:t>(يوحنا 1:17-26)</a:t>
            </a:r>
            <a:endParaRPr lang="fr-FR" sz="2400" i="1" u="sng" dirty="0">
              <a:solidFill>
                <a:prstClr val="white"/>
              </a:solidFill>
              <a:latin typeface="Arial" panose="020B0604020202020204" pitchFamily="34" charset="0"/>
            </a:endParaRPr>
          </a:p>
          <a:p>
            <a:pPr algn="ctr" rtl="1"/>
            <a:r>
              <a:rPr lang="ar-AE" sz="3200" dirty="0">
                <a:solidFill>
                  <a:prstClr val="white"/>
                </a:solidFill>
                <a:latin typeface="Arial" panose="020B0604020202020204" pitchFamily="34" charset="0"/>
              </a:rPr>
              <a:t>تَكَلَّمَ يَسُوعُ بِهذَا وَرَفَعَ عَيْنَيْهِ نَحْوَ السَّمَاءِ </a:t>
            </a:r>
            <a:r>
              <a:rPr lang="ar-AE" sz="3200" dirty="0" err="1">
                <a:solidFill>
                  <a:prstClr val="white"/>
                </a:solidFill>
                <a:latin typeface="Arial" panose="020B0604020202020204" pitchFamily="34" charset="0"/>
              </a:rPr>
              <a:t>وَقَالَ:«أَيُّهَا</a:t>
            </a:r>
            <a:r>
              <a:rPr lang="ar-AE" sz="3200" dirty="0">
                <a:solidFill>
                  <a:prstClr val="white"/>
                </a:solidFill>
                <a:latin typeface="Arial" panose="020B0604020202020204" pitchFamily="34" charset="0"/>
              </a:rPr>
              <a:t> الآبُ، قَدْ أَتَتِ السَّاعَةُ. مَجِّدِ ابْنَكَ لِيُمَجِّدَكَ ابْنُكَ </a:t>
            </a:r>
            <a:r>
              <a:rPr lang="ar-AE" sz="3200" dirty="0" err="1">
                <a:solidFill>
                  <a:prstClr val="white"/>
                </a:solidFill>
                <a:latin typeface="Arial" panose="020B0604020202020204" pitchFamily="34" charset="0"/>
              </a:rPr>
              <a:t>أَيْضًا،إِذْ</a:t>
            </a:r>
            <a:r>
              <a:rPr lang="ar-AE" sz="3200" dirty="0">
                <a:solidFill>
                  <a:prstClr val="white"/>
                </a:solidFill>
                <a:latin typeface="Arial" panose="020B0604020202020204" pitchFamily="34" charset="0"/>
              </a:rPr>
              <a:t> أَعْطَيْتَهُ سُلْطَانًا عَلَى كُلِّ جَسَدٍ لِيُعْطِيَ حَيَاةً أَبَدِيَّةً لِكُلِّ مَنْ</a:t>
            </a:r>
            <a:r>
              <a:rPr lang="fr-FR" sz="3200" dirty="0">
                <a:solidFill>
                  <a:prstClr val="white"/>
                </a:solidFill>
                <a:latin typeface="Arial" panose="020B0604020202020204" pitchFamily="34" charset="0"/>
              </a:rPr>
              <a:t> </a:t>
            </a:r>
            <a:r>
              <a:rPr lang="ar-AE" sz="3200" dirty="0">
                <a:solidFill>
                  <a:prstClr val="white"/>
                </a:solidFill>
                <a:latin typeface="Arial" panose="020B0604020202020204" pitchFamily="34" charset="0"/>
              </a:rPr>
              <a:t>أَعْطَيْتَهُ. وَهذِهِ هِيَ الْحَيَاةُ الأَبَدِيَّةُ: أَنْ يَعْرِفُوكَ، </a:t>
            </a:r>
          </a:p>
        </p:txBody>
      </p:sp>
      <p:sp>
        <p:nvSpPr>
          <p:cNvPr id="7" name="Rectangle 6"/>
          <p:cNvSpPr/>
          <p:nvPr/>
        </p:nvSpPr>
        <p:spPr>
          <a:xfrm>
            <a:off x="179512" y="2508159"/>
            <a:ext cx="8813495" cy="2215991"/>
          </a:xfrm>
          <a:prstGeom prst="rect">
            <a:avLst/>
          </a:prstGeom>
        </p:spPr>
        <p:txBody>
          <a:bodyPr wrap="square">
            <a:spAutoFit/>
          </a:bodyPr>
          <a:lstStyle/>
          <a:p>
            <a:pPr algn="ctr"/>
            <a:r>
              <a:rPr lang="fr-FR" i="1" u="sng" dirty="0">
                <a:solidFill>
                  <a:prstClr val="white"/>
                </a:solidFill>
                <a:latin typeface="Arial" panose="020B0604020202020204" pitchFamily="34" charset="0"/>
                <a:cs typeface="Arial" panose="020B0604020202020204" pitchFamily="34" charset="0"/>
              </a:rPr>
              <a:t>Lecture de l’Evangile selon Saint Jean (Jean 17: 1-26)</a:t>
            </a:r>
          </a:p>
          <a:p>
            <a:pPr algn="ctr"/>
            <a:r>
              <a:rPr lang="fr-FR" sz="2400" dirty="0">
                <a:solidFill>
                  <a:prstClr val="white"/>
                </a:solidFill>
                <a:latin typeface="Arial" panose="020B0604020202020204" pitchFamily="34" charset="0"/>
                <a:cs typeface="Arial" panose="020B0604020202020204" pitchFamily="34" charset="0"/>
              </a:rPr>
              <a:t>Après avoir ainsi parlé, Jésus leva les yeux au ciel, et dit: Père, l'heure est venue! Glorifie ton Fils, afin que ton Fils te glorifie, selon que tu lui as donné pouvoir sur toute chair, afin qu'il accorde la vie éternelle à tous ceux que tu lui as donnés. Or, la vie éternelle, c'est qu'ils te connaissent, </a:t>
            </a:r>
          </a:p>
        </p:txBody>
      </p:sp>
    </p:spTree>
    <p:extLst>
      <p:ext uri="{BB962C8B-B14F-4D97-AF65-F5344CB8AC3E}">
        <p14:creationId xmlns:p14="http://schemas.microsoft.com/office/powerpoint/2010/main" val="322078324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Default Design">
  <a:themeElements>
    <a:clrScheme name="Default Design 9">
      <a:dk1>
        <a:srgbClr val="808080"/>
      </a:dk1>
      <a:lt1>
        <a:srgbClr val="FFFFFF"/>
      </a:lt1>
      <a:dk2>
        <a:srgbClr val="080808"/>
      </a:dk2>
      <a:lt2>
        <a:srgbClr val="000000"/>
      </a:lt2>
      <a:accent1>
        <a:srgbClr val="00CC99"/>
      </a:accent1>
      <a:accent2>
        <a:srgbClr val="3333CC"/>
      </a:accent2>
      <a:accent3>
        <a:srgbClr val="AAAAAA"/>
      </a:accent3>
      <a:accent4>
        <a:srgbClr val="DADADA"/>
      </a:accent4>
      <a:accent5>
        <a:srgbClr val="AAE2CA"/>
      </a:accent5>
      <a:accent6>
        <a:srgbClr val="2D2DB9"/>
      </a:accent6>
      <a:hlink>
        <a:srgbClr val="FFFF99"/>
      </a:hlink>
      <a:folHlink>
        <a:srgbClr val="B2B2B2"/>
      </a:folHlink>
    </a:clrScheme>
    <a:fontScheme name="Default Design">
      <a:majorFont>
        <a:latin typeface="Times New Roman"/>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9525" cap="flat" cmpd="sng" algn="ctr">
          <a:noFill/>
          <a:prstDash val="solid"/>
          <a:round/>
          <a:headEnd type="none" w="med" len="med"/>
          <a:tailEnd type="none" w="med" len="med"/>
        </a:ln>
        <a:effectLst/>
      </a:spPr>
      <a:bodyPr vert="horz" wrap="square" lIns="36000" tIns="36000" rIns="36000" bIns="36000" numCol="1" rtlCol="0"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sz="1000" b="0" i="0" u="none" strike="noStrike" cap="none" normalizeH="0" baseline="0" dirty="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3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808080"/>
        </a:dk1>
        <a:lt1>
          <a:srgbClr val="FFFFFF"/>
        </a:lt1>
        <a:dk2>
          <a:srgbClr val="080808"/>
        </a:dk2>
        <a:lt2>
          <a:srgbClr val="000000"/>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Default Design 9">
        <a:dk1>
          <a:srgbClr val="808080"/>
        </a:dk1>
        <a:lt1>
          <a:srgbClr val="FFFFFF"/>
        </a:lt1>
        <a:dk2>
          <a:srgbClr val="080808"/>
        </a:dk2>
        <a:lt2>
          <a:srgbClr val="000000"/>
        </a:lt2>
        <a:accent1>
          <a:srgbClr val="00CC99"/>
        </a:accent1>
        <a:accent2>
          <a:srgbClr val="3333CC"/>
        </a:accent2>
        <a:accent3>
          <a:srgbClr val="AAAAAA"/>
        </a:accent3>
        <a:accent4>
          <a:srgbClr val="DADADA"/>
        </a:accent4>
        <a:accent5>
          <a:srgbClr val="AAE2CA"/>
        </a:accent5>
        <a:accent6>
          <a:srgbClr val="2D2DB9"/>
        </a:accent6>
        <a:hlink>
          <a:srgbClr val="FFFF99"/>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0">
      <a:dk1>
        <a:srgbClr val="808080"/>
      </a:dk1>
      <a:lt1>
        <a:srgbClr val="FFFFFF"/>
      </a:lt1>
      <a:dk2>
        <a:srgbClr val="080808"/>
      </a:dk2>
      <a:lt2>
        <a:srgbClr val="000000"/>
      </a:lt2>
      <a:accent1>
        <a:srgbClr val="00CC99"/>
      </a:accent1>
      <a:accent2>
        <a:srgbClr val="3333CC"/>
      </a:accent2>
      <a:accent3>
        <a:srgbClr val="AAAAAA"/>
      </a:accent3>
      <a:accent4>
        <a:srgbClr val="DADADA"/>
      </a:accent4>
      <a:accent5>
        <a:srgbClr val="AAE2CA"/>
      </a:accent5>
      <a:accent6>
        <a:srgbClr val="2D2DB9"/>
      </a:accent6>
      <a:hlink>
        <a:srgbClr val="FFFF99"/>
      </a:hlink>
      <a:folHlink>
        <a:srgbClr val="B2B2B2"/>
      </a:folHlink>
    </a:clrScheme>
    <a:fontScheme name="Default Design">
      <a:majorFont>
        <a:latin typeface="Times New Roman"/>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3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3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808080"/>
        </a:dk1>
        <a:lt1>
          <a:srgbClr val="FFFFFF"/>
        </a:lt1>
        <a:dk2>
          <a:srgbClr val="080808"/>
        </a:dk2>
        <a:lt2>
          <a:srgbClr val="000000"/>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Default Design 9">
        <a:dk1>
          <a:srgbClr val="808080"/>
        </a:dk1>
        <a:lt1>
          <a:srgbClr val="FFFFFF"/>
        </a:lt1>
        <a:dk2>
          <a:srgbClr val="080808"/>
        </a:dk2>
        <a:lt2>
          <a:srgbClr val="000000"/>
        </a:lt2>
        <a:accent1>
          <a:srgbClr val="00CC99"/>
        </a:accent1>
        <a:accent2>
          <a:srgbClr val="3333CC"/>
        </a:accent2>
        <a:accent3>
          <a:srgbClr val="AAAAAA"/>
        </a:accent3>
        <a:accent4>
          <a:srgbClr val="DADADA"/>
        </a:accent4>
        <a:accent5>
          <a:srgbClr val="AAE2CA"/>
        </a:accent5>
        <a:accent6>
          <a:srgbClr val="2D2DB9"/>
        </a:accent6>
        <a:hlink>
          <a:srgbClr val="FFFF66"/>
        </a:hlink>
        <a:folHlink>
          <a:srgbClr val="B2B2B2"/>
        </a:folHlink>
      </a:clrScheme>
      <a:clrMap bg1="dk2" tx1="lt1" bg2="dk1" tx2="lt2" accent1="accent1" accent2="accent2" accent3="accent3" accent4="accent4" accent5="accent5" accent6="accent6" hlink="hlink" folHlink="folHlink"/>
    </a:extraClrScheme>
    <a:extraClrScheme>
      <a:clrScheme name="Default Design 10">
        <a:dk1>
          <a:srgbClr val="808080"/>
        </a:dk1>
        <a:lt1>
          <a:srgbClr val="FFFFFF"/>
        </a:lt1>
        <a:dk2>
          <a:srgbClr val="080808"/>
        </a:dk2>
        <a:lt2>
          <a:srgbClr val="000000"/>
        </a:lt2>
        <a:accent1>
          <a:srgbClr val="00CC99"/>
        </a:accent1>
        <a:accent2>
          <a:srgbClr val="3333CC"/>
        </a:accent2>
        <a:accent3>
          <a:srgbClr val="AAAAAA"/>
        </a:accent3>
        <a:accent4>
          <a:srgbClr val="DADADA"/>
        </a:accent4>
        <a:accent5>
          <a:srgbClr val="AAE2CA"/>
        </a:accent5>
        <a:accent6>
          <a:srgbClr val="2D2DB9"/>
        </a:accent6>
        <a:hlink>
          <a:srgbClr val="FFFF99"/>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9">
      <a:dk1>
        <a:srgbClr val="808080"/>
      </a:dk1>
      <a:lt1>
        <a:srgbClr val="FFFFFF"/>
      </a:lt1>
      <a:dk2>
        <a:srgbClr val="080808"/>
      </a:dk2>
      <a:lt2>
        <a:srgbClr val="000000"/>
      </a:lt2>
      <a:accent1>
        <a:srgbClr val="00CC99"/>
      </a:accent1>
      <a:accent2>
        <a:srgbClr val="3333CC"/>
      </a:accent2>
      <a:accent3>
        <a:srgbClr val="AAAAAA"/>
      </a:accent3>
      <a:accent4>
        <a:srgbClr val="DADADA"/>
      </a:accent4>
      <a:accent5>
        <a:srgbClr val="AAE2CA"/>
      </a:accent5>
      <a:accent6>
        <a:srgbClr val="2D2DB9"/>
      </a:accent6>
      <a:hlink>
        <a:srgbClr val="FFFF99"/>
      </a:hlink>
      <a:folHlink>
        <a:srgbClr val="B2B2B2"/>
      </a:folHlink>
    </a:clrScheme>
    <a:fontScheme name="Default Design">
      <a:majorFont>
        <a:latin typeface="Times New Roman"/>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9525" cap="flat" cmpd="sng" algn="ctr">
          <a:noFill/>
          <a:prstDash val="solid"/>
          <a:round/>
          <a:headEnd type="none" w="med" len="med"/>
          <a:tailEnd type="none" w="med" len="med"/>
        </a:ln>
        <a:effectLst/>
      </a:spPr>
      <a:bodyPr vert="horz" wrap="square" lIns="36000" tIns="36000" rIns="36000" bIns="36000" numCol="1" rtlCol="0"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sz="1000" b="0" i="0" u="none" strike="noStrike" cap="none" normalizeH="0" baseline="0" dirty="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3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808080"/>
        </a:dk1>
        <a:lt1>
          <a:srgbClr val="FFFFFF"/>
        </a:lt1>
        <a:dk2>
          <a:srgbClr val="080808"/>
        </a:dk2>
        <a:lt2>
          <a:srgbClr val="000000"/>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Default Design 9">
        <a:dk1>
          <a:srgbClr val="808080"/>
        </a:dk1>
        <a:lt1>
          <a:srgbClr val="FFFFFF"/>
        </a:lt1>
        <a:dk2>
          <a:srgbClr val="080808"/>
        </a:dk2>
        <a:lt2>
          <a:srgbClr val="000000"/>
        </a:lt2>
        <a:accent1>
          <a:srgbClr val="00CC99"/>
        </a:accent1>
        <a:accent2>
          <a:srgbClr val="3333CC"/>
        </a:accent2>
        <a:accent3>
          <a:srgbClr val="AAAAAA"/>
        </a:accent3>
        <a:accent4>
          <a:srgbClr val="DADADA"/>
        </a:accent4>
        <a:accent5>
          <a:srgbClr val="AAE2CA"/>
        </a:accent5>
        <a:accent6>
          <a:srgbClr val="2D2DB9"/>
        </a:accent6>
        <a:hlink>
          <a:srgbClr val="FFFF99"/>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11</TotalTime>
  <Words>52358</Words>
  <Application>Microsoft Office PowerPoint</Application>
  <PresentationFormat>Affichage à l'écran (16:9)</PresentationFormat>
  <Paragraphs>3963</Paragraphs>
  <Slides>542</Slides>
  <Notes>250</Notes>
  <HiddenSlides>0</HiddenSlides>
  <MMClips>0</MMClips>
  <ScaleCrop>false</ScaleCrop>
  <HeadingPairs>
    <vt:vector size="6" baseType="variant">
      <vt:variant>
        <vt:lpstr>Polices utilisées</vt:lpstr>
      </vt:variant>
      <vt:variant>
        <vt:i4>9</vt:i4>
      </vt:variant>
      <vt:variant>
        <vt:lpstr>Thème</vt:lpstr>
      </vt:variant>
      <vt:variant>
        <vt:i4>4</vt:i4>
      </vt:variant>
      <vt:variant>
        <vt:lpstr>Titres des diapositives</vt:lpstr>
      </vt:variant>
      <vt:variant>
        <vt:i4>542</vt:i4>
      </vt:variant>
    </vt:vector>
  </HeadingPairs>
  <TitlesOfParts>
    <vt:vector size="555" baseType="lpstr">
      <vt:lpstr>Arial</vt:lpstr>
      <vt:lpstr>Avva_Marcos</vt:lpstr>
      <vt:lpstr>Avva_Shenouda</vt:lpstr>
      <vt:lpstr>Book Antiqua</vt:lpstr>
      <vt:lpstr>Calibri</vt:lpstr>
      <vt:lpstr>Coptic1</vt:lpstr>
      <vt:lpstr>CS Avva Shenouda</vt:lpstr>
      <vt:lpstr>Tahoma</vt:lpstr>
      <vt:lpstr>Times New Roman</vt:lpstr>
      <vt:lpstr>Thème Office</vt:lpstr>
      <vt:lpstr>1_Default Design</vt:lpstr>
      <vt:lpstr>Default Design</vt:lpstr>
      <vt:lpstr>2_Default Design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The End</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DCO ANBA MARC</dc:creator>
  <cp:lastModifiedBy>Olivar ABDELMALAK</cp:lastModifiedBy>
  <cp:revision>103</cp:revision>
  <dcterms:created xsi:type="dcterms:W3CDTF">2013-05-23T18:35:55Z</dcterms:created>
  <dcterms:modified xsi:type="dcterms:W3CDTF">2024-06-20T20:27:32Z</dcterms:modified>
</cp:coreProperties>
</file>